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 id="265" r:id="rId3"/>
    <p:sldId id="267" r:id="rId4"/>
    <p:sldId id="318" r:id="rId5"/>
    <p:sldId id="304" r:id="rId6"/>
    <p:sldId id="308" r:id="rId7"/>
    <p:sldId id="305" r:id="rId8"/>
    <p:sldId id="314" r:id="rId9"/>
    <p:sldId id="306" r:id="rId10"/>
    <p:sldId id="309" r:id="rId11"/>
    <p:sldId id="315" r:id="rId12"/>
    <p:sldId id="310" r:id="rId13"/>
    <p:sldId id="316" r:id="rId14"/>
    <p:sldId id="312" r:id="rId15"/>
    <p:sldId id="317" r:id="rId16"/>
    <p:sldId id="307" r:id="rId17"/>
    <p:sldId id="320" r:id="rId18"/>
    <p:sldId id="319" r:id="rId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89B"/>
    <a:srgbClr val="20A5D3"/>
    <a:srgbClr val="7BA65E"/>
    <a:srgbClr val="688A5A"/>
    <a:srgbClr val="4A8522"/>
    <a:srgbClr val="A9C596"/>
    <a:srgbClr val="83B653"/>
    <a:srgbClr val="6D9840"/>
    <a:srgbClr val="5E803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p:scale>
          <a:sx n="76" d="100"/>
          <a:sy n="76" d="100"/>
        </p:scale>
        <p:origin x="-216" y="-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2021/12/12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2021/12/12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2021/12/12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microsoft.com/office/2007/relationships/hdphoto" Target="../media/hdphoto3.wdp"/><Relationship Id="rId4" Type="http://schemas.openxmlformats.org/officeDocument/2006/relationships/image" Target="../media/image19.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2.png"/><Relationship Id="rId7" Type="http://schemas.microsoft.com/office/2007/relationships/hdphoto" Target="../media/hdphoto5.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microsoft.com/office/2007/relationships/hdphoto" Target="../media/hdphoto6.wdp"/><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5731a22f246dc"/>
          <p:cNvPicPr>
            <a:picLocks noChangeAspect="1"/>
          </p:cNvPicPr>
          <p:nvPr/>
        </p:nvPicPr>
        <p:blipFill>
          <a:blip r:embed="rId2"/>
          <a:srcRect l="25664" b="36234"/>
          <a:stretch>
            <a:fillRect/>
          </a:stretch>
        </p:blipFill>
        <p:spPr>
          <a:xfrm>
            <a:off x="0" y="4515485"/>
            <a:ext cx="1556385" cy="2342515"/>
          </a:xfrm>
          <a:prstGeom prst="rect">
            <a:avLst/>
          </a:prstGeom>
        </p:spPr>
      </p:pic>
      <p:pic>
        <p:nvPicPr>
          <p:cNvPr id="5" name="图片 4" descr="5731a22f246dc"/>
          <p:cNvPicPr>
            <a:picLocks noChangeAspect="1"/>
          </p:cNvPicPr>
          <p:nvPr/>
        </p:nvPicPr>
        <p:blipFill>
          <a:blip r:embed="rId2"/>
          <a:srcRect l="25664" b="36234"/>
          <a:stretch>
            <a:fillRect/>
          </a:stretch>
        </p:blipFill>
        <p:spPr>
          <a:xfrm flipH="1">
            <a:off x="10635615" y="4520565"/>
            <a:ext cx="1556385" cy="2342515"/>
          </a:xfrm>
          <a:prstGeom prst="rect">
            <a:avLst/>
          </a:prstGeom>
        </p:spPr>
      </p:pic>
      <p:pic>
        <p:nvPicPr>
          <p:cNvPr id="7" name="图片 6" descr="5731a22f246dc"/>
          <p:cNvPicPr>
            <a:picLocks noChangeAspect="1"/>
          </p:cNvPicPr>
          <p:nvPr/>
        </p:nvPicPr>
        <p:blipFill>
          <a:blip r:embed="rId2"/>
          <a:srcRect l="22694" b="44975"/>
          <a:stretch>
            <a:fillRect/>
          </a:stretch>
        </p:blipFill>
        <p:spPr>
          <a:xfrm rot="5400000">
            <a:off x="325120" y="-341630"/>
            <a:ext cx="2611120" cy="3261360"/>
          </a:xfrm>
          <a:prstGeom prst="rect">
            <a:avLst/>
          </a:prstGeom>
        </p:spPr>
      </p:pic>
      <p:pic>
        <p:nvPicPr>
          <p:cNvPr id="2" name="图片 1" descr="5731a22f246dc"/>
          <p:cNvPicPr>
            <a:picLocks noChangeAspect="1"/>
          </p:cNvPicPr>
          <p:nvPr/>
        </p:nvPicPr>
        <p:blipFill>
          <a:blip r:embed="rId2"/>
          <a:srcRect l="21566" b="44975"/>
          <a:stretch>
            <a:fillRect/>
          </a:stretch>
        </p:blipFill>
        <p:spPr>
          <a:xfrm rot="16200000" flipH="1">
            <a:off x="9236710" y="-344170"/>
            <a:ext cx="2649220" cy="3261360"/>
          </a:xfrm>
          <a:prstGeom prst="rect">
            <a:avLst/>
          </a:prstGeom>
        </p:spPr>
      </p:pic>
      <p:sp>
        <p:nvSpPr>
          <p:cNvPr id="13" name="矩形 12"/>
          <p:cNvSpPr/>
          <p:nvPr/>
        </p:nvSpPr>
        <p:spPr>
          <a:xfrm>
            <a:off x="9525" y="3609975"/>
            <a:ext cx="12172950" cy="596900"/>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93190" y="3618865"/>
            <a:ext cx="9405620" cy="523220"/>
          </a:xfrm>
          <a:prstGeom prst="rect">
            <a:avLst/>
          </a:prstGeom>
          <a:noFill/>
          <a:ln w="9525">
            <a:noFill/>
          </a:ln>
        </p:spPr>
        <p:txBody>
          <a:bodyPr wrap="square" rtlCol="0" anchor="t">
            <a:spAutoFit/>
          </a:bodyPr>
          <a:lstStyle/>
          <a:p>
            <a:pPr lvl="0" algn="ctr"/>
            <a:r>
              <a:rPr lang="vi-VN" altLang="zh-CN" sz="28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Giảng viên: TS. Trần Thế Vũ</a:t>
            </a:r>
            <a:endParaRPr lang="en-US" altLang="zh-CN" sz="28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grpSp>
        <p:nvGrpSpPr>
          <p:cNvPr id="14" name="Group 13">
            <a:extLst>
              <a:ext uri="{FF2B5EF4-FFF2-40B4-BE49-F238E27FC236}">
                <a16:creationId xmlns:a16="http://schemas.microsoft.com/office/drawing/2014/main" xmlns="" id="{6982491E-FA4A-468C-AC45-454FC11AA584}"/>
              </a:ext>
            </a:extLst>
          </p:cNvPr>
          <p:cNvGrpSpPr/>
          <p:nvPr/>
        </p:nvGrpSpPr>
        <p:grpSpPr>
          <a:xfrm>
            <a:off x="2493821" y="1802631"/>
            <a:ext cx="7262185" cy="4002423"/>
            <a:chOff x="2493821" y="1802631"/>
            <a:chExt cx="7262185" cy="4002423"/>
          </a:xfrm>
        </p:grpSpPr>
        <p:sp>
          <p:nvSpPr>
            <p:cNvPr id="9" name="文本框 8"/>
            <p:cNvSpPr txBox="1"/>
            <p:nvPr/>
          </p:nvSpPr>
          <p:spPr>
            <a:xfrm>
              <a:off x="3772385" y="4292055"/>
              <a:ext cx="4779010" cy="369332"/>
            </a:xfrm>
            <a:prstGeom prst="rect">
              <a:avLst/>
            </a:prstGeom>
            <a:noFill/>
          </p:spPr>
          <p:txBody>
            <a:bodyPr wrap="square" rtlCol="0">
              <a:spAutoFit/>
            </a:bodyPr>
            <a:lstStyle/>
            <a:p>
              <a:pPr algn="ctr"/>
              <a:r>
                <a:rPr lang="vi-VN" b="1" dirty="0">
                  <a:solidFill>
                    <a:schemeClr val="tx1">
                      <a:lumMod val="85000"/>
                      <a:lumOff val="15000"/>
                    </a:schemeClr>
                  </a:solidFill>
                  <a:effectLst/>
                  <a:latin typeface="微软雅黑" panose="020B0503020204020204" charset="-122"/>
                  <a:ea typeface="微软雅黑" panose="020B0503020204020204" charset="-122"/>
                </a:rPr>
                <a:t>Các thành viên trong </a:t>
              </a:r>
              <a:r>
                <a:rPr lang="vi-VN" b="1" dirty="0">
                  <a:solidFill>
                    <a:schemeClr val="tx1">
                      <a:lumMod val="85000"/>
                      <a:lumOff val="15000"/>
                    </a:schemeClr>
                  </a:solidFill>
                  <a:latin typeface="微软雅黑" panose="020B0503020204020204" charset="-122"/>
                  <a:ea typeface="微软雅黑" panose="020B0503020204020204" charset="-122"/>
                </a:rPr>
                <a:t>n</a:t>
              </a:r>
              <a:r>
                <a:rPr lang="vi-VN" b="1" dirty="0">
                  <a:solidFill>
                    <a:schemeClr val="tx1">
                      <a:lumMod val="85000"/>
                      <a:lumOff val="15000"/>
                    </a:schemeClr>
                  </a:solidFill>
                  <a:effectLst/>
                  <a:latin typeface="微软雅黑" panose="020B0503020204020204" charset="-122"/>
                  <a:ea typeface="微软雅黑" panose="020B0503020204020204" charset="-122"/>
                </a:rPr>
                <a:t>hóm 2</a:t>
              </a:r>
              <a:endParaRPr b="1" dirty="0">
                <a:solidFill>
                  <a:schemeClr val="tx1">
                    <a:lumMod val="85000"/>
                    <a:lumOff val="15000"/>
                  </a:schemeClr>
                </a:solidFill>
                <a:effectLst/>
                <a:latin typeface="微软雅黑" panose="020B0503020204020204" charset="-122"/>
                <a:ea typeface="微软雅黑" panose="020B0503020204020204" charset="-122"/>
              </a:endParaRPr>
            </a:p>
          </p:txBody>
        </p:sp>
        <p:grpSp>
          <p:nvGrpSpPr>
            <p:cNvPr id="12" name="Group 11">
              <a:extLst>
                <a:ext uri="{FF2B5EF4-FFF2-40B4-BE49-F238E27FC236}">
                  <a16:creationId xmlns:a16="http://schemas.microsoft.com/office/drawing/2014/main" xmlns="" id="{F62C41FC-2C56-405C-B903-A29C20295ECF}"/>
                </a:ext>
              </a:extLst>
            </p:cNvPr>
            <p:cNvGrpSpPr/>
            <p:nvPr/>
          </p:nvGrpSpPr>
          <p:grpSpPr>
            <a:xfrm>
              <a:off x="2493821" y="1802631"/>
              <a:ext cx="7262185" cy="4002423"/>
              <a:chOff x="3587115" y="1814945"/>
              <a:chExt cx="4969073" cy="3813060"/>
            </a:xfrm>
          </p:grpSpPr>
          <p:sp>
            <p:nvSpPr>
              <p:cNvPr id="10" name="TextBox 25"/>
              <p:cNvSpPr txBox="1"/>
              <p:nvPr/>
            </p:nvSpPr>
            <p:spPr>
              <a:xfrm flipH="1">
                <a:off x="3637717" y="2414702"/>
                <a:ext cx="4918471" cy="1015663"/>
              </a:xfrm>
              <a:prstGeom prst="rect">
                <a:avLst/>
              </a:prstGeom>
              <a:noFill/>
              <a:effectLst/>
            </p:spPr>
            <p:txBody>
              <a:bodyPr wrap="square" rtlCol="0">
                <a:spAutoFit/>
                <a:scene3d>
                  <a:camera prst="orthographicFront"/>
                  <a:lightRig rig="threePt" dir="t"/>
                </a:scene3d>
              </a:bodyPr>
              <a:lstStyle/>
              <a:p>
                <a:pPr lvl="0" algn="l" fontAlgn="base"/>
                <a:r>
                  <a:rPr lang="en-US" altLang="zh-CN" sz="6000" strike="noStrike" noProof="1">
                    <a:solidFill>
                      <a:srgbClr val="83B653"/>
                    </a:solidFill>
                    <a:effectLst/>
                    <a:latin typeface="Impact" panose="020B0806030902050204" charset="0"/>
                    <a:ea typeface="微软雅黑" panose="020B0503020204020204" charset="-122"/>
                    <a:cs typeface="+mn-cs"/>
                    <a:sym typeface="微软雅黑" panose="020B0503020204020204" charset="-122"/>
                  </a:rPr>
                  <a:t>PLANT-PLANET PROJECT</a:t>
                </a:r>
              </a:p>
            </p:txBody>
          </p:sp>
          <p:sp>
            <p:nvSpPr>
              <p:cNvPr id="8" name="TextBox 18"/>
              <p:cNvSpPr/>
              <p:nvPr/>
            </p:nvSpPr>
            <p:spPr>
              <a:xfrm>
                <a:off x="3928110" y="4656455"/>
                <a:ext cx="4337685" cy="967610"/>
              </a:xfrm>
              <a:prstGeom prst="rect">
                <a:avLst/>
              </a:prstGeom>
              <a:noFill/>
              <a:ln w="9525">
                <a:noFill/>
              </a:ln>
            </p:spPr>
            <p:txBody>
              <a:bodyPr wrap="square" anchor="t">
                <a:spAutoFit/>
              </a:bodyPr>
              <a:lstStyle/>
              <a:p>
                <a:pPr lvl="0" algn="ctr"/>
                <a:r>
                  <a:rPr lang="vi-VN" altLang="zh-CN" sz="1500" dirty="0">
                    <a:solidFill>
                      <a:schemeClr val="tx1">
                        <a:lumMod val="85000"/>
                        <a:lumOff val="15000"/>
                      </a:schemeClr>
                    </a:solidFill>
                    <a:effectLst/>
                    <a:latin typeface="微软雅黑" panose="020B0503020204020204" charset="-122"/>
                    <a:ea typeface="微软雅黑" panose="020B0503020204020204" charset="-122"/>
                    <a:sym typeface="微软雅黑" panose="020B0503020204020204" charset="-122"/>
                  </a:rPr>
                  <a:t>Huỳnh Phước Khải Chương</a:t>
                </a:r>
              </a:p>
              <a:p>
                <a:pPr lvl="0" algn="ctr"/>
                <a:r>
                  <a:rPr lang="vi-VN" altLang="zh-CN" sz="1500"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rPr>
                  <a:t>Phạm Minh Hiếu</a:t>
                </a:r>
                <a:endParaRPr lang="vi-VN" altLang="zh-CN" sz="1500" dirty="0">
                  <a:solidFill>
                    <a:schemeClr val="tx1">
                      <a:lumMod val="85000"/>
                      <a:lumOff val="15000"/>
                    </a:schemeClr>
                  </a:solidFill>
                  <a:effectLst/>
                  <a:latin typeface="微软雅黑" panose="020B0503020204020204" charset="-122"/>
                  <a:ea typeface="微软雅黑" panose="020B0503020204020204" charset="-122"/>
                  <a:sym typeface="微软雅黑" panose="020B0503020204020204" charset="-122"/>
                </a:endParaRPr>
              </a:p>
              <a:p>
                <a:pPr lvl="0" algn="ctr"/>
                <a:r>
                  <a:rPr lang="vi-VN" altLang="zh-CN" sz="1500" dirty="0">
                    <a:solidFill>
                      <a:schemeClr val="tx1">
                        <a:lumMod val="85000"/>
                        <a:lumOff val="15000"/>
                      </a:schemeClr>
                    </a:solidFill>
                    <a:effectLst/>
                    <a:latin typeface="微软雅黑" panose="020B0503020204020204" charset="-122"/>
                    <a:ea typeface="微软雅黑" panose="020B0503020204020204" charset="-122"/>
                    <a:sym typeface="微软雅黑" panose="020B0503020204020204" charset="-122"/>
                  </a:rPr>
                  <a:t>Nguyễn Nho Quốc Bảo</a:t>
                </a:r>
              </a:p>
              <a:p>
                <a:pPr lvl="0" algn="ctr"/>
                <a:r>
                  <a:rPr lang="vi-VN" altLang="zh-CN" sz="1500" dirty="0">
                    <a:solidFill>
                      <a:schemeClr val="tx1">
                        <a:lumMod val="85000"/>
                        <a:lumOff val="15000"/>
                      </a:schemeClr>
                    </a:solidFill>
                    <a:effectLst/>
                    <a:latin typeface="Calibri" panose="020F0502020204030204" pitchFamily="34" charset="0"/>
                    <a:ea typeface="微软雅黑" panose="020B0503020204020204" charset="-122"/>
                    <a:cs typeface="Calibri" panose="020F0502020204030204" pitchFamily="34" charset="0"/>
                    <a:sym typeface="微软雅黑" panose="020B0503020204020204" charset="-122"/>
                  </a:rPr>
                  <a:t>Huỳnh</a:t>
                </a:r>
                <a:r>
                  <a:rPr lang="vi-VN" altLang="zh-CN" sz="1500" dirty="0">
                    <a:solidFill>
                      <a:schemeClr val="tx1">
                        <a:lumMod val="85000"/>
                        <a:lumOff val="15000"/>
                      </a:schemeClr>
                    </a:solidFill>
                    <a:effectLst/>
                    <a:latin typeface="微软雅黑" panose="020B0503020204020204" charset="-122"/>
                    <a:ea typeface="微软雅黑" panose="020B0503020204020204" charset="-122"/>
                    <a:sym typeface="微软雅黑" panose="020B0503020204020204" charset="-122"/>
                  </a:rPr>
                  <a:t> Lê Huy</a:t>
                </a:r>
                <a:endParaRPr lang="zh-CN" altLang="en-US" sz="1500" dirty="0">
                  <a:solidFill>
                    <a:schemeClr val="tx1">
                      <a:lumMod val="85000"/>
                      <a:lumOff val="15000"/>
                    </a:schemeClr>
                  </a:solidFill>
                  <a:effectLst/>
                  <a:latin typeface="微软雅黑" panose="020B0503020204020204" charset="-122"/>
                  <a:ea typeface="微软雅黑" panose="020B0503020204020204" charset="-122"/>
                  <a:sym typeface="微软雅黑" panose="020B0503020204020204" charset="-122"/>
                </a:endParaRPr>
              </a:p>
            </p:txBody>
          </p:sp>
          <p:sp>
            <p:nvSpPr>
              <p:cNvPr id="15" name="L 形 14"/>
              <p:cNvSpPr/>
              <p:nvPr/>
            </p:nvSpPr>
            <p:spPr>
              <a:xfrm rot="5400000">
                <a:off x="3587115" y="1814945"/>
                <a:ext cx="464820" cy="464820"/>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L 形 15"/>
              <p:cNvSpPr/>
              <p:nvPr/>
            </p:nvSpPr>
            <p:spPr>
              <a:xfrm rot="16200000" flipV="1">
                <a:off x="3587115" y="5163185"/>
                <a:ext cx="464820" cy="464820"/>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 形 19"/>
              <p:cNvSpPr/>
              <p:nvPr/>
            </p:nvSpPr>
            <p:spPr>
              <a:xfrm rot="5400000" flipV="1">
                <a:off x="8051800" y="1814946"/>
                <a:ext cx="464820" cy="464820"/>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 形 20"/>
              <p:cNvSpPr/>
              <p:nvPr/>
            </p:nvSpPr>
            <p:spPr>
              <a:xfrm rot="16200000">
                <a:off x="8051800" y="5163185"/>
                <a:ext cx="464820" cy="464820"/>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a:off x="3658235" y="5309235"/>
                <a:ext cx="225425" cy="22542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flipV="1">
                <a:off x="3658235" y="1893686"/>
                <a:ext cx="225425" cy="22542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flipH="1">
                <a:off x="8192135" y="5309235"/>
                <a:ext cx="225425" cy="22542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直角三角形 24"/>
              <p:cNvSpPr/>
              <p:nvPr/>
            </p:nvSpPr>
            <p:spPr>
              <a:xfrm flipH="1" flipV="1">
                <a:off x="8192135" y="1893686"/>
                <a:ext cx="225425" cy="22542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五边形 26"/>
          <p:cNvSpPr/>
          <p:nvPr/>
        </p:nvSpPr>
        <p:spPr>
          <a:xfrm rot="16200000">
            <a:off x="8554720" y="3994150"/>
            <a:ext cx="3894455" cy="1583690"/>
          </a:xfrm>
          <a:prstGeom prst="homePlate">
            <a:avLst>
              <a:gd name="adj" fmla="val 14934"/>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0411460" y="2940685"/>
            <a:ext cx="182245" cy="1822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边形 25"/>
          <p:cNvSpPr/>
          <p:nvPr/>
        </p:nvSpPr>
        <p:spPr>
          <a:xfrm rot="16200000">
            <a:off x="6610350" y="4246245"/>
            <a:ext cx="3391535" cy="1583690"/>
          </a:xfrm>
          <a:prstGeom prst="homePlate">
            <a:avLst>
              <a:gd name="adj" fmla="val 14934"/>
            </a:avLst>
          </a:prstGeom>
          <a:solidFill>
            <a:srgbClr val="6D9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8215630" y="3406140"/>
            <a:ext cx="182245" cy="1822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边形 24"/>
          <p:cNvSpPr/>
          <p:nvPr/>
        </p:nvSpPr>
        <p:spPr>
          <a:xfrm rot="16200000">
            <a:off x="4683125" y="4513580"/>
            <a:ext cx="2854960" cy="1583690"/>
          </a:xfrm>
          <a:prstGeom prst="homePlate">
            <a:avLst>
              <a:gd name="adj" fmla="val 14934"/>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019800" y="3946525"/>
            <a:ext cx="182245" cy="1822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边形 23"/>
          <p:cNvSpPr/>
          <p:nvPr/>
        </p:nvSpPr>
        <p:spPr>
          <a:xfrm rot="16200000">
            <a:off x="2764790" y="4791075"/>
            <a:ext cx="2301875" cy="1583690"/>
          </a:xfrm>
          <a:prstGeom prst="homePlate">
            <a:avLst>
              <a:gd name="adj" fmla="val 14934"/>
            </a:avLst>
          </a:prstGeom>
          <a:solidFill>
            <a:srgbClr val="6D9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25240" y="4515485"/>
            <a:ext cx="182245" cy="1822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正方体"/>
          <p:cNvSpPr/>
          <p:nvPr/>
        </p:nvSpPr>
        <p:spPr>
          <a:xfrm>
            <a:off x="5319395" y="2156460"/>
            <a:ext cx="1583055" cy="1583055"/>
          </a:xfrm>
          <a:prstGeom prst="cube">
            <a:avLst/>
          </a:prstGeom>
          <a:noFill/>
          <a:ln w="412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正方体"/>
          <p:cNvSpPr/>
          <p:nvPr/>
        </p:nvSpPr>
        <p:spPr>
          <a:xfrm>
            <a:off x="9709785" y="1139825"/>
            <a:ext cx="1583055" cy="1583055"/>
          </a:xfrm>
          <a:prstGeom prst="cube">
            <a:avLst/>
          </a:prstGeom>
          <a:noFill/>
          <a:ln w="412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正方体"/>
          <p:cNvSpPr/>
          <p:nvPr/>
        </p:nvSpPr>
        <p:spPr>
          <a:xfrm>
            <a:off x="7514590" y="1665605"/>
            <a:ext cx="1583055" cy="1583055"/>
          </a:xfrm>
          <a:prstGeom prst="cube">
            <a:avLst/>
          </a:prstGeom>
          <a:noFill/>
          <a:ln w="412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正方体"/>
          <p:cNvSpPr/>
          <p:nvPr/>
        </p:nvSpPr>
        <p:spPr>
          <a:xfrm>
            <a:off x="3124200" y="2647315"/>
            <a:ext cx="1583055" cy="1583055"/>
          </a:xfrm>
          <a:prstGeom prst="cube">
            <a:avLst/>
          </a:prstGeom>
          <a:noFill/>
          <a:ln w="412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8" name="文本框 22"/>
          <p:cNvSpPr txBox="1"/>
          <p:nvPr/>
        </p:nvSpPr>
        <p:spPr>
          <a:xfrm flipH="1">
            <a:off x="9762490" y="3202305"/>
            <a:ext cx="1479550"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dirty="0">
                <a:solidFill>
                  <a:schemeClr val="bg1"/>
                </a:solidFill>
                <a:latin typeface="+mj-lt"/>
                <a:ea typeface="Yu Mincho" panose="02020400000000000000" pitchFamily="18" charset="-128"/>
              </a:rPr>
              <a:t>C</a:t>
            </a:r>
            <a:r>
              <a:rPr lang="en-US" dirty="0">
                <a:solidFill>
                  <a:schemeClr val="bg1"/>
                </a:solidFill>
                <a:effectLst/>
                <a:latin typeface="+mj-lt"/>
                <a:ea typeface="Yu Mincho" panose="02020400000000000000" pitchFamily="18" charset="-128"/>
              </a:rPr>
              <a:t>hứa danh sách các lịch hẹn đã đặt</a:t>
            </a:r>
            <a:endParaRPr lang="zh-CN" altLang="en-US" dirty="0">
              <a:solidFill>
                <a:schemeClr val="bg1"/>
              </a:solidFill>
              <a:latin typeface="+mj-lt"/>
              <a:ea typeface="微软雅黑" panose="020B0503020204020204" charset="-122"/>
              <a:sym typeface="宋体" panose="02010600030101010101" pitchFamily="2" charset="-122"/>
            </a:endParaRPr>
          </a:p>
        </p:txBody>
      </p:sp>
      <p:sp>
        <p:nvSpPr>
          <p:cNvPr id="29" name="文本框 22"/>
          <p:cNvSpPr txBox="1"/>
          <p:nvPr/>
        </p:nvSpPr>
        <p:spPr>
          <a:xfrm flipH="1">
            <a:off x="7566025" y="3676650"/>
            <a:ext cx="1479550" cy="2308324"/>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sz="1600" dirty="0">
                <a:solidFill>
                  <a:schemeClr val="bg1"/>
                </a:solidFill>
                <a:latin typeface="+mj-lt"/>
                <a:ea typeface="Yu Mincho" panose="02020400000000000000" pitchFamily="18" charset="-128"/>
              </a:rPr>
              <a:t>C</a:t>
            </a:r>
            <a:r>
              <a:rPr lang="en-US" sz="1600" dirty="0">
                <a:solidFill>
                  <a:schemeClr val="bg1"/>
                </a:solidFill>
                <a:effectLst/>
                <a:latin typeface="+mj-lt"/>
                <a:ea typeface="Yu Mincho" panose="02020400000000000000" pitchFamily="18" charset="-128"/>
              </a:rPr>
              <a:t>hứa thông tin chi tiết của plant như tên, loại, khu vực, cách chăm sóc,…Từ đây cũng có thể chuyển sang note activity</a:t>
            </a:r>
            <a:endParaRPr lang="zh-CN" altLang="en-US" sz="1600" dirty="0">
              <a:solidFill>
                <a:schemeClr val="bg1"/>
              </a:solidFill>
              <a:latin typeface="+mj-lt"/>
              <a:ea typeface="微软雅黑" panose="020B0503020204020204" charset="-122"/>
              <a:sym typeface="宋体" panose="02010600030101010101" pitchFamily="2" charset="-122"/>
            </a:endParaRPr>
          </a:p>
        </p:txBody>
      </p:sp>
      <p:sp>
        <p:nvSpPr>
          <p:cNvPr id="30" name="文本框 22"/>
          <p:cNvSpPr txBox="1"/>
          <p:nvPr/>
        </p:nvSpPr>
        <p:spPr>
          <a:xfrm flipH="1">
            <a:off x="5356225" y="4230370"/>
            <a:ext cx="1479550" cy="2062103"/>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sz="1600" dirty="0">
                <a:solidFill>
                  <a:schemeClr val="bg1"/>
                </a:solidFill>
                <a:latin typeface="+mj-lt"/>
                <a:ea typeface="Yu Mincho" panose="02020400000000000000" pitchFamily="18" charset="-128"/>
              </a:rPr>
              <a:t>C</a:t>
            </a:r>
            <a:r>
              <a:rPr lang="en-US" sz="1600" dirty="0">
                <a:solidFill>
                  <a:schemeClr val="bg1"/>
                </a:solidFill>
                <a:effectLst/>
                <a:latin typeface="+mj-lt"/>
                <a:ea typeface="Yu Mincho" panose="02020400000000000000" pitchFamily="18" charset="-128"/>
              </a:rPr>
              <a:t>hứa danh sách các categories và các plant thuộc từng loại categories, bao gồm các hoạt động chính</a:t>
            </a:r>
            <a:r>
              <a:rPr lang="zh-CN" altLang="en-US" sz="1600" dirty="0">
                <a:solidFill>
                  <a:schemeClr val="bg1"/>
                </a:solidFill>
                <a:latin typeface="+mj-lt"/>
                <a:ea typeface="微软雅黑" panose="020B0503020204020204" charset="-122"/>
                <a:sym typeface="宋体" panose="02010600030101010101" pitchFamily="2" charset="-122"/>
              </a:rPr>
              <a:t>.</a:t>
            </a:r>
          </a:p>
        </p:txBody>
      </p:sp>
      <p:sp>
        <p:nvSpPr>
          <p:cNvPr id="31" name="文本框 22"/>
          <p:cNvSpPr txBox="1"/>
          <p:nvPr/>
        </p:nvSpPr>
        <p:spPr>
          <a:xfrm flipH="1">
            <a:off x="3176270" y="4785360"/>
            <a:ext cx="1479550" cy="156966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sz="1600" dirty="0">
                <a:solidFill>
                  <a:schemeClr val="bg1"/>
                </a:solidFill>
                <a:latin typeface="+mj-lt"/>
                <a:ea typeface="Yu Mincho" panose="02020400000000000000" pitchFamily="18" charset="-128"/>
              </a:rPr>
              <a:t>H</a:t>
            </a:r>
            <a:r>
              <a:rPr lang="en-US" sz="1600" dirty="0">
                <a:solidFill>
                  <a:schemeClr val="bg1"/>
                </a:solidFill>
                <a:effectLst/>
                <a:latin typeface="+mj-lt"/>
                <a:ea typeface="Yu Mincho" panose="02020400000000000000" pitchFamily="18" charset="-128"/>
              </a:rPr>
              <a:t>iển thị toàn bộ danh sách các plant và categories, chứa các hành động</a:t>
            </a:r>
            <a:endParaRPr lang="zh-CN" altLang="en-US" sz="1600" dirty="0">
              <a:solidFill>
                <a:schemeClr val="bg1"/>
              </a:solidFill>
              <a:latin typeface="+mj-lt"/>
              <a:ea typeface="微软雅黑" panose="020B0503020204020204" charset="-122"/>
              <a:sym typeface="宋体" panose="02010600030101010101" pitchFamily="2" charset="-122"/>
            </a:endParaRPr>
          </a:p>
        </p:txBody>
      </p:sp>
      <p:sp>
        <p:nvSpPr>
          <p:cNvPr id="48" name="文本框 47"/>
          <p:cNvSpPr txBox="1"/>
          <p:nvPr/>
        </p:nvSpPr>
        <p:spPr>
          <a:xfrm>
            <a:off x="3502794" y="2262505"/>
            <a:ext cx="825867" cy="369332"/>
          </a:xfrm>
          <a:prstGeom prst="rect">
            <a:avLst/>
          </a:prstGeom>
          <a:noFill/>
        </p:spPr>
        <p:txBody>
          <a:bodyPr wrap="none" rtlCol="0" anchor="t">
            <a:spAutoFit/>
          </a:bodyPr>
          <a:lstStyle/>
          <a:p>
            <a:pPr lvl="0" algn="ctr"/>
            <a:r>
              <a:rPr lang="vi-VN" altLang="zh-CN" b="1" dirty="0">
                <a:solidFill>
                  <a:schemeClr val="tx1">
                    <a:lumMod val="75000"/>
                    <a:lumOff val="25000"/>
                  </a:schemeClr>
                </a:solidFill>
                <a:ea typeface="微软雅黑" panose="020B0503020204020204" charset="-122"/>
                <a:sym typeface="Arial" panose="020B0604020202020204" pitchFamily="34" charset="0"/>
              </a:rPr>
              <a:t>Home</a:t>
            </a:r>
            <a:endParaRPr lang="zh-CN" altLang="en-US" dirty="0"/>
          </a:p>
        </p:txBody>
      </p:sp>
      <p:sp>
        <p:nvSpPr>
          <p:cNvPr id="49" name="文本框 48"/>
          <p:cNvSpPr txBox="1"/>
          <p:nvPr/>
        </p:nvSpPr>
        <p:spPr>
          <a:xfrm>
            <a:off x="5503212" y="1739265"/>
            <a:ext cx="1184941" cy="369332"/>
          </a:xfrm>
          <a:prstGeom prst="rect">
            <a:avLst/>
          </a:prstGeom>
          <a:noFill/>
        </p:spPr>
        <p:txBody>
          <a:bodyPr wrap="none" rtlCol="0" anchor="t">
            <a:spAutoFit/>
          </a:bodyPr>
          <a:lstStyle/>
          <a:p>
            <a:pPr lvl="0" algn="ctr"/>
            <a:r>
              <a:rPr lang="vi-VN" altLang="zh-CN" b="1" dirty="0">
                <a:solidFill>
                  <a:schemeClr val="tx1">
                    <a:lumMod val="75000"/>
                    <a:lumOff val="25000"/>
                  </a:schemeClr>
                </a:solidFill>
                <a:ea typeface="微软雅黑" panose="020B0503020204020204" charset="-122"/>
                <a:sym typeface="Arial" panose="020B0604020202020204" pitchFamily="34" charset="0"/>
              </a:rPr>
              <a:t>Category</a:t>
            </a:r>
            <a:endParaRPr lang="zh-CN" altLang="en-US" dirty="0"/>
          </a:p>
        </p:txBody>
      </p:sp>
      <p:sp>
        <p:nvSpPr>
          <p:cNvPr id="50" name="文本框 49"/>
          <p:cNvSpPr txBox="1"/>
          <p:nvPr/>
        </p:nvSpPr>
        <p:spPr>
          <a:xfrm>
            <a:off x="7898961" y="1280795"/>
            <a:ext cx="813043" cy="369332"/>
          </a:xfrm>
          <a:prstGeom prst="rect">
            <a:avLst/>
          </a:prstGeom>
          <a:noFill/>
        </p:spPr>
        <p:txBody>
          <a:bodyPr wrap="none" rtlCol="0" anchor="t">
            <a:spAutoFit/>
          </a:bodyPr>
          <a:lstStyle/>
          <a:p>
            <a:pPr lvl="0" algn="ctr"/>
            <a:r>
              <a:rPr lang="vi-VN" altLang="zh-CN" b="1" dirty="0">
                <a:solidFill>
                  <a:schemeClr val="tx1">
                    <a:lumMod val="75000"/>
                    <a:lumOff val="25000"/>
                  </a:schemeClr>
                </a:solidFill>
                <a:ea typeface="微软雅黑" panose="020B0503020204020204" charset="-122"/>
                <a:sym typeface="Arial" panose="020B0604020202020204" pitchFamily="34" charset="0"/>
              </a:rPr>
              <a:t>Detail</a:t>
            </a:r>
            <a:endParaRPr lang="zh-CN" altLang="en-US" dirty="0"/>
          </a:p>
        </p:txBody>
      </p:sp>
      <p:sp>
        <p:nvSpPr>
          <p:cNvPr id="51" name="文本框 50"/>
          <p:cNvSpPr txBox="1"/>
          <p:nvPr/>
        </p:nvSpPr>
        <p:spPr>
          <a:xfrm>
            <a:off x="10153769" y="755015"/>
            <a:ext cx="697627" cy="369332"/>
          </a:xfrm>
          <a:prstGeom prst="rect">
            <a:avLst/>
          </a:prstGeom>
          <a:noFill/>
        </p:spPr>
        <p:txBody>
          <a:bodyPr wrap="none" rtlCol="0" anchor="t">
            <a:spAutoFit/>
          </a:bodyPr>
          <a:lstStyle/>
          <a:p>
            <a:pPr lvl="0" algn="ctr"/>
            <a:r>
              <a:rPr lang="vi-VN" altLang="zh-CN" b="1" dirty="0">
                <a:solidFill>
                  <a:schemeClr val="tx1">
                    <a:lumMod val="75000"/>
                    <a:lumOff val="25000"/>
                  </a:schemeClr>
                </a:solidFill>
                <a:ea typeface="微软雅黑" panose="020B0503020204020204" charset="-122"/>
                <a:sym typeface="Arial" panose="020B0604020202020204" pitchFamily="34" charset="0"/>
              </a:rPr>
              <a:t>Note</a:t>
            </a:r>
            <a:endParaRPr lang="zh-CN" altLang="en-US" dirty="0"/>
          </a:p>
        </p:txBody>
      </p:sp>
      <p:pic>
        <p:nvPicPr>
          <p:cNvPr id="11" name="图片 10" descr="5731a22f246dc"/>
          <p:cNvPicPr>
            <a:picLocks noChangeAspect="1"/>
          </p:cNvPicPr>
          <p:nvPr/>
        </p:nvPicPr>
        <p:blipFill>
          <a:blip r:embed="rId2"/>
          <a:srcRect l="25664" b="36234"/>
          <a:stretch>
            <a:fillRect/>
          </a:stretch>
        </p:blipFill>
        <p:spPr>
          <a:xfrm rot="5400000">
            <a:off x="524510" y="-523875"/>
            <a:ext cx="2075180" cy="3124200"/>
          </a:xfrm>
          <a:prstGeom prst="rect">
            <a:avLst/>
          </a:prstGeom>
        </p:spPr>
      </p:pic>
      <p:grpSp>
        <p:nvGrpSpPr>
          <p:cNvPr id="18" name="Group 17">
            <a:extLst>
              <a:ext uri="{FF2B5EF4-FFF2-40B4-BE49-F238E27FC236}">
                <a16:creationId xmlns:a16="http://schemas.microsoft.com/office/drawing/2014/main" xmlns="" id="{C32B7625-7155-4318-A3DC-A673FA82F7AF}"/>
              </a:ext>
            </a:extLst>
          </p:cNvPr>
          <p:cNvGrpSpPr/>
          <p:nvPr/>
        </p:nvGrpSpPr>
        <p:grpSpPr>
          <a:xfrm>
            <a:off x="811615" y="2755900"/>
            <a:ext cx="1788251" cy="3977640"/>
            <a:chOff x="811615" y="2755900"/>
            <a:chExt cx="1788251" cy="3977640"/>
          </a:xfrm>
        </p:grpSpPr>
        <p:sp>
          <p:nvSpPr>
            <p:cNvPr id="23" name="五边形 22"/>
            <p:cNvSpPr/>
            <p:nvPr/>
          </p:nvSpPr>
          <p:spPr>
            <a:xfrm rot="16200000">
              <a:off x="800100" y="5020945"/>
              <a:ext cx="1841500" cy="1583690"/>
            </a:xfrm>
            <a:prstGeom prst="homePlate">
              <a:avLst>
                <a:gd name="adj" fmla="val 14934"/>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33" name="椭圆 32"/>
            <p:cNvSpPr/>
            <p:nvPr/>
          </p:nvSpPr>
          <p:spPr>
            <a:xfrm>
              <a:off x="1615440" y="4973320"/>
              <a:ext cx="182245" cy="1822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210" name="正方体"/>
            <p:cNvSpPr/>
            <p:nvPr/>
          </p:nvSpPr>
          <p:spPr>
            <a:xfrm>
              <a:off x="929005" y="3202305"/>
              <a:ext cx="1583055" cy="1583055"/>
            </a:xfrm>
            <a:prstGeom prst="cube">
              <a:avLst/>
            </a:prstGeom>
            <a:noFill/>
            <a:ln w="412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mj-lt"/>
              </a:endParaRPr>
            </a:p>
          </p:txBody>
        </p:sp>
        <p:sp>
          <p:nvSpPr>
            <p:cNvPr id="32" name="文本框 22"/>
            <p:cNvSpPr txBox="1"/>
            <p:nvPr/>
          </p:nvSpPr>
          <p:spPr>
            <a:xfrm flipH="1">
              <a:off x="811615" y="5114640"/>
              <a:ext cx="1788251" cy="156966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sz="1600" dirty="0">
                  <a:solidFill>
                    <a:schemeClr val="bg1"/>
                  </a:solidFill>
                  <a:latin typeface="+mj-lt"/>
                  <a:ea typeface="Yu Mincho" panose="02020400000000000000" pitchFamily="18" charset="-128"/>
                </a:rPr>
                <a:t>S</a:t>
              </a:r>
              <a:r>
                <a:rPr lang="en-US" sz="1600" dirty="0">
                  <a:solidFill>
                    <a:schemeClr val="bg1"/>
                  </a:solidFill>
                  <a:effectLst/>
                  <a:latin typeface="+mj-lt"/>
                  <a:ea typeface="Yu Mincho" panose="02020400000000000000" pitchFamily="18" charset="-128"/>
                </a:rPr>
                <a:t>ử dụng layout đã tạo để gán vào animation và dùng postDelay để tạo hiệu ứng chuyển động</a:t>
              </a:r>
              <a:r>
                <a:rPr lang="en-US" sz="1400" dirty="0">
                  <a:solidFill>
                    <a:schemeClr val="bg1"/>
                  </a:solidFill>
                  <a:effectLst/>
                  <a:latin typeface="+mj-lt"/>
                  <a:ea typeface="Yu Mincho" panose="02020400000000000000" pitchFamily="18" charset="-128"/>
                </a:rPr>
                <a:t>.</a:t>
              </a:r>
              <a:endParaRPr lang="zh-CN" altLang="en-US" sz="1400" dirty="0">
                <a:solidFill>
                  <a:schemeClr val="bg1"/>
                </a:solidFill>
                <a:latin typeface="+mj-lt"/>
                <a:ea typeface="微软雅黑" panose="020B0503020204020204" charset="-122"/>
                <a:sym typeface="宋体" panose="02010600030101010101" pitchFamily="2" charset="-122"/>
              </a:endParaRPr>
            </a:p>
          </p:txBody>
        </p:sp>
        <p:sp>
          <p:nvSpPr>
            <p:cNvPr id="47" name="文本框 46"/>
            <p:cNvSpPr txBox="1"/>
            <p:nvPr/>
          </p:nvSpPr>
          <p:spPr>
            <a:xfrm>
              <a:off x="1261570" y="2755900"/>
              <a:ext cx="889987" cy="369332"/>
            </a:xfrm>
            <a:prstGeom prst="rect">
              <a:avLst/>
            </a:prstGeom>
            <a:noFill/>
          </p:spPr>
          <p:txBody>
            <a:bodyPr wrap="none" rtlCol="0" anchor="t">
              <a:spAutoFit/>
            </a:bodyPr>
            <a:lstStyle/>
            <a:p>
              <a:pPr lvl="0" algn="ctr"/>
              <a:r>
                <a:rPr lang="vi-VN" altLang="zh-CN" b="1" dirty="0">
                  <a:solidFill>
                    <a:schemeClr val="tx1">
                      <a:lumMod val="75000"/>
                      <a:lumOff val="25000"/>
                    </a:schemeClr>
                  </a:solidFill>
                  <a:latin typeface="+mj-lt"/>
                  <a:ea typeface="微软雅黑" panose="020B0503020204020204" charset="-122"/>
                  <a:sym typeface="Arial" panose="020B0604020202020204" pitchFamily="34" charset="0"/>
                </a:rPr>
                <a:t>Splash</a:t>
              </a:r>
              <a:r>
                <a:rPr lang="zh-CN" altLang="en-US" b="1" dirty="0">
                  <a:solidFill>
                    <a:schemeClr val="tx1">
                      <a:lumMod val="75000"/>
                      <a:lumOff val="25000"/>
                    </a:schemeClr>
                  </a:solidFill>
                  <a:latin typeface="+mj-lt"/>
                  <a:ea typeface="微软雅黑" panose="020B0503020204020204" charset="-122"/>
                  <a:sym typeface="Arial" panose="020B0604020202020204" pitchFamily="34" charset="0"/>
                </a:rPr>
                <a:t> </a:t>
              </a:r>
              <a:endParaRPr lang="zh-CN" altLang="en-US" dirty="0">
                <a:latin typeface="+mj-lt"/>
              </a:endParaRPr>
            </a:p>
          </p:txBody>
        </p:sp>
        <p:pic>
          <p:nvPicPr>
            <p:cNvPr id="8" name="Picture 7">
              <a:extLst>
                <a:ext uri="{FF2B5EF4-FFF2-40B4-BE49-F238E27FC236}">
                  <a16:creationId xmlns:a16="http://schemas.microsoft.com/office/drawing/2014/main" xmlns="" id="{19BD1978-6E6C-468B-9E87-1FEF5FB0A7B2}"/>
                </a:ext>
              </a:extLst>
            </p:cNvPr>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colorTemperature colorTemp="2611"/>
                      </a14:imgEffect>
                      <a14:imgEffect>
                        <a14:saturation sat="2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275409" y="3879885"/>
              <a:ext cx="573382" cy="573382"/>
            </a:xfrm>
            <a:prstGeom prst="rect">
              <a:avLst/>
            </a:prstGeom>
            <a:solidFill>
              <a:schemeClr val="bg1"/>
            </a:solidFill>
            <a:ln>
              <a:noFill/>
            </a:ln>
          </p:spPr>
        </p:pic>
      </p:grpSp>
      <p:sp>
        <p:nvSpPr>
          <p:cNvPr id="40" name="iṧ1íḋé">
            <a:extLst>
              <a:ext uri="{FF2B5EF4-FFF2-40B4-BE49-F238E27FC236}">
                <a16:creationId xmlns:a16="http://schemas.microsoft.com/office/drawing/2014/main" xmlns="" id="{3A6D5BFC-4FD3-43C0-8824-68374145E3E1}"/>
              </a:ext>
            </a:extLst>
          </p:cNvPr>
          <p:cNvSpPr/>
          <p:nvPr/>
        </p:nvSpPr>
        <p:spPr bwMode="auto">
          <a:xfrm>
            <a:off x="3502794" y="3361846"/>
            <a:ext cx="561818" cy="453078"/>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4A8522"/>
          </a:solidFill>
          <a:ln w="9525">
            <a:noFill/>
            <a:round/>
            <a:headEnd/>
            <a:tailEnd/>
          </a:ln>
        </p:spPr>
        <p:txBody>
          <a:bodyPr anchor="ctr"/>
          <a:lstStyle/>
          <a:p>
            <a:pPr algn="ctr"/>
            <a:endParaRPr dirty="0">
              <a:cs typeface="+mn-ea"/>
              <a:sym typeface="+mn-lt"/>
            </a:endParaRPr>
          </a:p>
        </p:txBody>
      </p:sp>
      <p:pic>
        <p:nvPicPr>
          <p:cNvPr id="10" name="Picture 9">
            <a:extLst>
              <a:ext uri="{FF2B5EF4-FFF2-40B4-BE49-F238E27FC236}">
                <a16:creationId xmlns:a16="http://schemas.microsoft.com/office/drawing/2014/main" xmlns="" id="{6ED7D727-A59B-45A4-B5B6-641B9234F00B}"/>
              </a:ext>
            </a:extLst>
          </p:cNvPr>
          <p:cNvPicPr>
            <a:picLocks noChangeAspect="1"/>
          </p:cNvPicPr>
          <p:nvPr/>
        </p:nvPicPr>
        <p:blipFill>
          <a:blip r:embed="rId5">
            <a:duotone>
              <a:schemeClr val="accent6">
                <a:shade val="45000"/>
                <a:satMod val="135000"/>
              </a:schemeClr>
              <a:prstClr val="white"/>
            </a:duotone>
          </a:blip>
          <a:stretch>
            <a:fillRect/>
          </a:stretch>
        </p:blipFill>
        <p:spPr>
          <a:xfrm>
            <a:off x="5610063" y="2838767"/>
            <a:ext cx="642056" cy="642056"/>
          </a:xfrm>
          <a:prstGeom prst="rect">
            <a:avLst/>
          </a:prstGeom>
        </p:spPr>
      </p:pic>
      <p:pic>
        <p:nvPicPr>
          <p:cNvPr id="15" name="Picture 14">
            <a:extLst>
              <a:ext uri="{FF2B5EF4-FFF2-40B4-BE49-F238E27FC236}">
                <a16:creationId xmlns:a16="http://schemas.microsoft.com/office/drawing/2014/main" xmlns="" id="{9064E9FB-A317-4106-9ED7-690DFB408D5A}"/>
              </a:ext>
            </a:extLst>
          </p:cNvPr>
          <p:cNvPicPr>
            <a:picLocks noChangeAspect="1"/>
          </p:cNvPicPr>
          <p:nvPr/>
        </p:nvPicPr>
        <p:blipFill>
          <a:blip r:embed="rId6">
            <a:duotone>
              <a:schemeClr val="accent6">
                <a:shade val="45000"/>
                <a:satMod val="135000"/>
              </a:schemeClr>
              <a:prstClr val="white"/>
            </a:duotone>
          </a:blip>
          <a:stretch>
            <a:fillRect/>
          </a:stretch>
        </p:blipFill>
        <p:spPr>
          <a:xfrm>
            <a:off x="7818756" y="2368868"/>
            <a:ext cx="579119" cy="579119"/>
          </a:xfrm>
          <a:prstGeom prst="rect">
            <a:avLst/>
          </a:prstGeom>
        </p:spPr>
      </p:pic>
      <p:pic>
        <p:nvPicPr>
          <p:cNvPr id="17" name="Picture 16">
            <a:extLst>
              <a:ext uri="{FF2B5EF4-FFF2-40B4-BE49-F238E27FC236}">
                <a16:creationId xmlns:a16="http://schemas.microsoft.com/office/drawing/2014/main" xmlns="" id="{B88504E1-2B94-42C6-ADE2-7B1C5CFF4D36}"/>
              </a:ext>
            </a:extLst>
          </p:cNvPr>
          <p:cNvPicPr>
            <a:picLocks noChangeAspect="1"/>
          </p:cNvPicPr>
          <p:nvPr/>
        </p:nvPicPr>
        <p:blipFill>
          <a:blip r:embed="rId7">
            <a:duotone>
              <a:schemeClr val="accent6">
                <a:shade val="45000"/>
                <a:satMod val="135000"/>
              </a:schemeClr>
              <a:prstClr val="white"/>
            </a:duotone>
          </a:blip>
          <a:stretch>
            <a:fillRect/>
          </a:stretch>
        </p:blipFill>
        <p:spPr>
          <a:xfrm>
            <a:off x="10084843" y="1797458"/>
            <a:ext cx="653233" cy="653233"/>
          </a:xfrm>
          <a:prstGeom prst="rect">
            <a:avLst/>
          </a:prstGeom>
        </p:spPr>
      </p:pic>
    </p:spTree>
    <p:extLst>
      <p:ext uri="{BB962C8B-B14F-4D97-AF65-F5344CB8AC3E}">
        <p14:creationId xmlns:p14="http://schemas.microsoft.com/office/powerpoint/2010/main" val="416795673"/>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10" descr="5731a22f246dc">
            <a:extLst>
              <a:ext uri="{FF2B5EF4-FFF2-40B4-BE49-F238E27FC236}">
                <a16:creationId xmlns:a16="http://schemas.microsoft.com/office/drawing/2014/main" xmlns="" id="{7A2AA0B3-1897-4770-A575-E483CEB5C1F7}"/>
              </a:ext>
            </a:extLst>
          </p:cNvPr>
          <p:cNvPicPr>
            <a:picLocks noChangeAspect="1"/>
          </p:cNvPicPr>
          <p:nvPr/>
        </p:nvPicPr>
        <p:blipFill>
          <a:blip r:embed="rId2"/>
          <a:srcRect l="25664" b="36234"/>
          <a:stretch>
            <a:fillRect/>
          </a:stretch>
        </p:blipFill>
        <p:spPr>
          <a:xfrm rot="5400000">
            <a:off x="524510" y="-523875"/>
            <a:ext cx="2075180" cy="3124200"/>
          </a:xfrm>
          <a:prstGeom prst="rect">
            <a:avLst/>
          </a:prstGeom>
        </p:spPr>
      </p:pic>
      <p:pic>
        <p:nvPicPr>
          <p:cNvPr id="43" name="图片 22" descr="5731a22f246dc">
            <a:extLst>
              <a:ext uri="{FF2B5EF4-FFF2-40B4-BE49-F238E27FC236}">
                <a16:creationId xmlns:a16="http://schemas.microsoft.com/office/drawing/2014/main" xmlns="" id="{D633AC30-ACA0-47DB-8F41-F8409C13DE16}"/>
              </a:ext>
            </a:extLst>
          </p:cNvPr>
          <p:cNvPicPr>
            <a:picLocks noChangeAspect="1"/>
          </p:cNvPicPr>
          <p:nvPr/>
        </p:nvPicPr>
        <p:blipFill>
          <a:blip r:embed="rId2"/>
          <a:srcRect l="25664" b="36234"/>
          <a:stretch>
            <a:fillRect/>
          </a:stretch>
        </p:blipFill>
        <p:spPr>
          <a:xfrm rot="16200000" flipH="1">
            <a:off x="9926320" y="-457200"/>
            <a:ext cx="1808480" cy="2722880"/>
          </a:xfrm>
          <a:prstGeom prst="rect">
            <a:avLst/>
          </a:prstGeom>
        </p:spPr>
      </p:pic>
      <p:grpSp>
        <p:nvGrpSpPr>
          <p:cNvPr id="8" name="Group 7">
            <a:extLst>
              <a:ext uri="{FF2B5EF4-FFF2-40B4-BE49-F238E27FC236}">
                <a16:creationId xmlns:a16="http://schemas.microsoft.com/office/drawing/2014/main" xmlns="" id="{EAF3C066-37F9-4402-A25F-F34228760956}"/>
              </a:ext>
            </a:extLst>
          </p:cNvPr>
          <p:cNvGrpSpPr/>
          <p:nvPr/>
        </p:nvGrpSpPr>
        <p:grpSpPr>
          <a:xfrm>
            <a:off x="2778728" y="129614"/>
            <a:ext cx="3703765" cy="6598772"/>
            <a:chOff x="186267" y="0"/>
            <a:chExt cx="3703765" cy="6598772"/>
          </a:xfrm>
        </p:grpSpPr>
        <p:pic>
          <p:nvPicPr>
            <p:cNvPr id="40" name="Рисунок 3">
              <a:extLst>
                <a:ext uri="{FF2B5EF4-FFF2-40B4-BE49-F238E27FC236}">
                  <a16:creationId xmlns:a16="http://schemas.microsoft.com/office/drawing/2014/main" xmlns="" id="{4FA89F1E-F510-410C-8523-00C9A86EAAB2}"/>
                </a:ext>
              </a:extLst>
            </p:cNvPr>
            <p:cNvPicPr>
              <a:picLocks noChangeAspect="1"/>
            </p:cNvPicPr>
            <p:nvPr/>
          </p:nvPicPr>
          <p:blipFill>
            <a:blip r:embed="rId3">
              <a:duotone>
                <a:schemeClr val="accent6">
                  <a:shade val="45000"/>
                  <a:satMod val="135000"/>
                </a:schemeClr>
                <a:prstClr val="white"/>
              </a:duotone>
            </a:blip>
            <a:stretch>
              <a:fillRect/>
            </a:stretch>
          </p:blipFill>
          <p:spPr>
            <a:xfrm>
              <a:off x="186267" y="0"/>
              <a:ext cx="3703765" cy="6598772"/>
            </a:xfrm>
            <a:prstGeom prst="rect">
              <a:avLst/>
            </a:prstGeom>
            <a:ln>
              <a:noFill/>
            </a:ln>
            <a:effectLst>
              <a:outerShdw blurRad="292100" dist="139700" dir="2700000" algn="tl" rotWithShape="0">
                <a:srgbClr val="333333">
                  <a:alpha val="65000"/>
                </a:srgbClr>
              </a:outerShdw>
            </a:effectLst>
          </p:spPr>
        </p:pic>
        <p:pic>
          <p:nvPicPr>
            <p:cNvPr id="38" name="Picture 37">
              <a:extLst>
                <a:ext uri="{FF2B5EF4-FFF2-40B4-BE49-F238E27FC236}">
                  <a16:creationId xmlns:a16="http://schemas.microsoft.com/office/drawing/2014/main" xmlns="" id="{D3D23D95-6821-4049-A521-ED77CA7C43D2}"/>
                </a:ext>
              </a:extLst>
            </p:cNvPr>
            <p:cNvPicPr>
              <a:picLocks noChangeAspect="1"/>
            </p:cNvPicPr>
            <p:nvPr/>
          </p:nvPicPr>
          <p:blipFill rotWithShape="1">
            <a:blip r:embed="rId4"/>
            <a:srcRect l="7458" t="8572" r="6007" b="15437"/>
            <a:stretch/>
          </p:blipFill>
          <p:spPr>
            <a:xfrm>
              <a:off x="406400" y="888056"/>
              <a:ext cx="3251200" cy="5012264"/>
            </a:xfrm>
            <a:prstGeom prst="rect">
              <a:avLst/>
            </a:prstGeom>
          </p:spPr>
        </p:pic>
      </p:grpSp>
      <p:grpSp>
        <p:nvGrpSpPr>
          <p:cNvPr id="28" name="Group 27">
            <a:extLst>
              <a:ext uri="{FF2B5EF4-FFF2-40B4-BE49-F238E27FC236}">
                <a16:creationId xmlns:a16="http://schemas.microsoft.com/office/drawing/2014/main" xmlns="" id="{CEB578BB-EF54-4745-8899-8DDFB1A53575}"/>
              </a:ext>
            </a:extLst>
          </p:cNvPr>
          <p:cNvGrpSpPr/>
          <p:nvPr/>
        </p:nvGrpSpPr>
        <p:grpSpPr>
          <a:xfrm>
            <a:off x="7741517" y="1628073"/>
            <a:ext cx="3343510" cy="5096924"/>
            <a:chOff x="7927944" y="2002305"/>
            <a:chExt cx="2453982" cy="5765640"/>
          </a:xfrm>
        </p:grpSpPr>
        <p:grpSp>
          <p:nvGrpSpPr>
            <p:cNvPr id="6" name="Group 5">
              <a:extLst>
                <a:ext uri="{FF2B5EF4-FFF2-40B4-BE49-F238E27FC236}">
                  <a16:creationId xmlns:a16="http://schemas.microsoft.com/office/drawing/2014/main" xmlns="" id="{51F7FB2E-6FB0-41B2-8C6E-2EC946DA43FC}"/>
                </a:ext>
              </a:extLst>
            </p:cNvPr>
            <p:cNvGrpSpPr/>
            <p:nvPr/>
          </p:nvGrpSpPr>
          <p:grpSpPr>
            <a:xfrm>
              <a:off x="7927944" y="2427450"/>
              <a:ext cx="2453982" cy="5340495"/>
              <a:chOff x="1092515" y="1681480"/>
              <a:chExt cx="2763183" cy="6731597"/>
            </a:xfrm>
          </p:grpSpPr>
          <p:sp>
            <p:nvSpPr>
              <p:cNvPr id="16" name="文本框 15"/>
              <p:cNvSpPr txBox="1"/>
              <p:nvPr/>
            </p:nvSpPr>
            <p:spPr>
              <a:xfrm>
                <a:off x="1560195" y="1681480"/>
                <a:ext cx="742315" cy="829310"/>
              </a:xfrm>
              <a:prstGeom prst="rect">
                <a:avLst/>
              </a:prstGeom>
              <a:noFill/>
            </p:spPr>
            <p:txBody>
              <a:bodyPr wrap="none" rtlCol="0" anchor="t">
                <a:spAutoFit/>
              </a:bodyPr>
              <a:lstStyle/>
              <a:p>
                <a:pPr lvl="0"/>
                <a:r>
                  <a:rPr lang="en-US" altLang="zh-CN" sz="4800" dirty="0">
                    <a:solidFill>
                      <a:schemeClr val="bg1"/>
                    </a:solidFill>
                    <a:latin typeface="Impact" panose="020B0806030902050204" charset="0"/>
                    <a:ea typeface="微软雅黑" panose="020B0503020204020204" charset="-122"/>
                    <a:sym typeface="Arial" panose="020B0604020202020204" pitchFamily="34" charset="0"/>
                  </a:rPr>
                  <a:t>01</a:t>
                </a:r>
              </a:p>
            </p:txBody>
          </p:sp>
          <p:sp>
            <p:nvSpPr>
              <p:cNvPr id="31" name="雨伞"/>
              <p:cNvSpPr/>
              <p:nvPr/>
            </p:nvSpPr>
            <p:spPr>
              <a:xfrm>
                <a:off x="2733675" y="2868295"/>
                <a:ext cx="763270" cy="763270"/>
              </a:xfrm>
              <a:custGeom>
                <a:avLst/>
                <a:gdLst>
                  <a:gd name="connsiteX0" fmla="*/ 10295531 w 10295617"/>
                  <a:gd name="connsiteY0" fmla="*/ 6044312 h 10760938"/>
                  <a:gd name="connsiteX1" fmla="*/ 10295617 w 10295617"/>
                  <a:gd name="connsiteY1" fmla="*/ 6046023 h 10760938"/>
                  <a:gd name="connsiteX2" fmla="*/ 10295311 w 10295617"/>
                  <a:gd name="connsiteY2" fmla="*/ 6046023 h 10760938"/>
                  <a:gd name="connsiteX3" fmla="*/ 86 w 10295617"/>
                  <a:gd name="connsiteY3" fmla="*/ 6044312 h 10760938"/>
                  <a:gd name="connsiteX4" fmla="*/ 306 w 10295617"/>
                  <a:gd name="connsiteY4" fmla="*/ 6046023 h 10760938"/>
                  <a:gd name="connsiteX5" fmla="*/ 0 w 10295617"/>
                  <a:gd name="connsiteY5" fmla="*/ 6046023 h 10760938"/>
                  <a:gd name="connsiteX6" fmla="*/ 5147809 w 10295617"/>
                  <a:gd name="connsiteY6" fmla="*/ 0 h 10760938"/>
                  <a:gd name="connsiteX7" fmla="*/ 5325006 w 10295617"/>
                  <a:gd name="connsiteY7" fmla="*/ 177197 h 10760938"/>
                  <a:gd name="connsiteX8" fmla="*/ 5325006 w 10295617"/>
                  <a:gd name="connsiteY8" fmla="*/ 837837 h 10760938"/>
                  <a:gd name="connsiteX9" fmla="*/ 5396256 w 10295617"/>
                  <a:gd name="connsiteY9" fmla="*/ 839547 h 10760938"/>
                  <a:gd name="connsiteX10" fmla="*/ 10269039 w 10295617"/>
                  <a:gd name="connsiteY10" fmla="*/ 5513084 h 10760938"/>
                  <a:gd name="connsiteX11" fmla="*/ 10295425 w 10295617"/>
                  <a:gd name="connsiteY11" fmla="*/ 6042158 h 10760938"/>
                  <a:gd name="connsiteX12" fmla="*/ 10260748 w 10295617"/>
                  <a:gd name="connsiteY12" fmla="*/ 5773580 h 10760938"/>
                  <a:gd name="connsiteX13" fmla="*/ 8579250 w 10295617"/>
                  <a:gd name="connsiteY13" fmla="*/ 4703575 h 10760938"/>
                  <a:gd name="connsiteX14" fmla="*/ 6897754 w 10295617"/>
                  <a:gd name="connsiteY14" fmla="*/ 5773580 h 10760938"/>
                  <a:gd name="connsiteX15" fmla="*/ 6863530 w 10295617"/>
                  <a:gd name="connsiteY15" fmla="*/ 6038646 h 10760938"/>
                  <a:gd name="connsiteX16" fmla="*/ 6829306 w 10295617"/>
                  <a:gd name="connsiteY16" fmla="*/ 5773580 h 10760938"/>
                  <a:gd name="connsiteX17" fmla="*/ 5451635 w 10295617"/>
                  <a:gd name="connsiteY17" fmla="*/ 4724506 h 10760938"/>
                  <a:gd name="connsiteX18" fmla="*/ 5325006 w 10295617"/>
                  <a:gd name="connsiteY18" fmla="*/ 4711318 h 10760938"/>
                  <a:gd name="connsiteX19" fmla="*/ 5325006 w 10295617"/>
                  <a:gd name="connsiteY19" fmla="*/ 9805674 h 10760938"/>
                  <a:gd name="connsiteX20" fmla="*/ 5325006 w 10295617"/>
                  <a:gd name="connsiteY20" fmla="*/ 9821152 h 10760938"/>
                  <a:gd name="connsiteX21" fmla="*/ 5323964 w 10295617"/>
                  <a:gd name="connsiteY21" fmla="*/ 9821152 h 10760938"/>
                  <a:gd name="connsiteX22" fmla="*/ 5316404 w 10295617"/>
                  <a:gd name="connsiteY22" fmla="*/ 9933477 h 10760938"/>
                  <a:gd name="connsiteX23" fmla="*/ 4838721 w 10295617"/>
                  <a:gd name="connsiteY23" fmla="*/ 10637788 h 10760938"/>
                  <a:gd name="connsiteX24" fmla="*/ 3875045 w 10295617"/>
                  <a:gd name="connsiteY24" fmla="*/ 10623063 h 10760938"/>
                  <a:gd name="connsiteX25" fmla="*/ 3414410 w 10295617"/>
                  <a:gd name="connsiteY25" fmla="*/ 9776480 h 10760938"/>
                  <a:gd name="connsiteX26" fmla="*/ 3769699 w 10295617"/>
                  <a:gd name="connsiteY26" fmla="*/ 9787246 h 10760938"/>
                  <a:gd name="connsiteX27" fmla="*/ 4058978 w 10295617"/>
                  <a:gd name="connsiteY27" fmla="*/ 10318901 h 10760938"/>
                  <a:gd name="connsiteX28" fmla="*/ 4664167 w 10295617"/>
                  <a:gd name="connsiteY28" fmla="*/ 10328148 h 10760938"/>
                  <a:gd name="connsiteX29" fmla="*/ 4969554 w 10295617"/>
                  <a:gd name="connsiteY29" fmla="*/ 9805580 h 10760938"/>
                  <a:gd name="connsiteX30" fmla="*/ 4970612 w 10295617"/>
                  <a:gd name="connsiteY30" fmla="*/ 9805580 h 10760938"/>
                  <a:gd name="connsiteX31" fmla="*/ 4970612 w 10295617"/>
                  <a:gd name="connsiteY31" fmla="*/ 4711318 h 10760938"/>
                  <a:gd name="connsiteX32" fmla="*/ 4843983 w 10295617"/>
                  <a:gd name="connsiteY32" fmla="*/ 4724506 h 10760938"/>
                  <a:gd name="connsiteX33" fmla="*/ 3466313 w 10295617"/>
                  <a:gd name="connsiteY33" fmla="*/ 5773580 h 10760938"/>
                  <a:gd name="connsiteX34" fmla="*/ 3432089 w 10295617"/>
                  <a:gd name="connsiteY34" fmla="*/ 6038646 h 10760938"/>
                  <a:gd name="connsiteX35" fmla="*/ 3397865 w 10295617"/>
                  <a:gd name="connsiteY35" fmla="*/ 5773580 h 10760938"/>
                  <a:gd name="connsiteX36" fmla="*/ 1716367 w 10295617"/>
                  <a:gd name="connsiteY36" fmla="*/ 4703575 h 10760938"/>
                  <a:gd name="connsiteX37" fmla="*/ 34871 w 10295617"/>
                  <a:gd name="connsiteY37" fmla="*/ 5773580 h 10760938"/>
                  <a:gd name="connsiteX38" fmla="*/ 194 w 10295617"/>
                  <a:gd name="connsiteY38" fmla="*/ 6042158 h 10760938"/>
                  <a:gd name="connsiteX39" fmla="*/ 26578 w 10295617"/>
                  <a:gd name="connsiteY39" fmla="*/ 5513084 h 10760938"/>
                  <a:gd name="connsiteX40" fmla="*/ 4899361 w 10295617"/>
                  <a:gd name="connsiteY40" fmla="*/ 839547 h 10760938"/>
                  <a:gd name="connsiteX41" fmla="*/ 4970612 w 10295617"/>
                  <a:gd name="connsiteY41" fmla="*/ 837837 h 10760938"/>
                  <a:gd name="connsiteX42" fmla="*/ 4970612 w 10295617"/>
                  <a:gd name="connsiteY42" fmla="*/ 177197 h 10760938"/>
                  <a:gd name="connsiteX43" fmla="*/ 5147809 w 10295617"/>
                  <a:gd name="connsiteY43" fmla="*/ 0 h 1076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295617" h="10760938">
                    <a:moveTo>
                      <a:pt x="10295531" y="6044312"/>
                    </a:moveTo>
                    <a:lnTo>
                      <a:pt x="10295617" y="6046023"/>
                    </a:lnTo>
                    <a:lnTo>
                      <a:pt x="10295311" y="6046023"/>
                    </a:lnTo>
                    <a:close/>
                    <a:moveTo>
                      <a:pt x="86" y="6044312"/>
                    </a:moveTo>
                    <a:lnTo>
                      <a:pt x="306" y="6046023"/>
                    </a:lnTo>
                    <a:lnTo>
                      <a:pt x="0" y="6046023"/>
                    </a:lnTo>
                    <a:close/>
                    <a:moveTo>
                      <a:pt x="5147809" y="0"/>
                    </a:moveTo>
                    <a:cubicBezTo>
                      <a:pt x="5245672" y="0"/>
                      <a:pt x="5325006" y="79334"/>
                      <a:pt x="5325006" y="177197"/>
                    </a:cubicBezTo>
                    <a:lnTo>
                      <a:pt x="5325006" y="837837"/>
                    </a:lnTo>
                    <a:lnTo>
                      <a:pt x="5396256" y="839547"/>
                    </a:lnTo>
                    <a:cubicBezTo>
                      <a:pt x="7948306" y="962340"/>
                      <a:pt x="10013658" y="2966815"/>
                      <a:pt x="10269039" y="5513084"/>
                    </a:cubicBezTo>
                    <a:lnTo>
                      <a:pt x="10295425" y="6042158"/>
                    </a:lnTo>
                    <a:lnTo>
                      <a:pt x="10260748" y="5773580"/>
                    </a:lnTo>
                    <a:cubicBezTo>
                      <a:pt x="10100703" y="5162929"/>
                      <a:pt x="9408684" y="4703575"/>
                      <a:pt x="8579250" y="4703575"/>
                    </a:cubicBezTo>
                    <a:cubicBezTo>
                      <a:pt x="7749818" y="4703575"/>
                      <a:pt x="7057798" y="5162929"/>
                      <a:pt x="6897754" y="5773580"/>
                    </a:cubicBezTo>
                    <a:lnTo>
                      <a:pt x="6863530" y="6038646"/>
                    </a:lnTo>
                    <a:lnTo>
                      <a:pt x="6829306" y="5773580"/>
                    </a:lnTo>
                    <a:cubicBezTo>
                      <a:pt x="6689267" y="5239260"/>
                      <a:pt x="6141936" y="4820778"/>
                      <a:pt x="5451635" y="4724506"/>
                    </a:cubicBezTo>
                    <a:lnTo>
                      <a:pt x="5325006" y="4711318"/>
                    </a:lnTo>
                    <a:lnTo>
                      <a:pt x="5325006" y="9805674"/>
                    </a:lnTo>
                    <a:lnTo>
                      <a:pt x="5325006" y="9821152"/>
                    </a:lnTo>
                    <a:lnTo>
                      <a:pt x="5323964" y="9821152"/>
                    </a:lnTo>
                    <a:lnTo>
                      <a:pt x="5316404" y="9933477"/>
                    </a:lnTo>
                    <a:cubicBezTo>
                      <a:pt x="5276666" y="10227644"/>
                      <a:pt x="5101532" y="10489633"/>
                      <a:pt x="4838721" y="10637788"/>
                    </a:cubicBezTo>
                    <a:cubicBezTo>
                      <a:pt x="4538366" y="10807108"/>
                      <a:pt x="4170086" y="10801480"/>
                      <a:pt x="3875045" y="10623063"/>
                    </a:cubicBezTo>
                    <a:cubicBezTo>
                      <a:pt x="3580003" y="10444646"/>
                      <a:pt x="3403967" y="10121115"/>
                      <a:pt x="3414410" y="9776480"/>
                    </a:cubicBezTo>
                    <a:lnTo>
                      <a:pt x="3769699" y="9787246"/>
                    </a:lnTo>
                    <a:cubicBezTo>
                      <a:pt x="3763141" y="10003677"/>
                      <a:pt x="3873692" y="10206855"/>
                      <a:pt x="4058978" y="10318901"/>
                    </a:cubicBezTo>
                    <a:cubicBezTo>
                      <a:pt x="4244264" y="10430947"/>
                      <a:pt x="4475544" y="10434481"/>
                      <a:pt x="4664167" y="10328148"/>
                    </a:cubicBezTo>
                    <a:cubicBezTo>
                      <a:pt x="4852790" y="10221815"/>
                      <a:pt x="4969497" y="10022110"/>
                      <a:pt x="4969554" y="9805580"/>
                    </a:cubicBezTo>
                    <a:lnTo>
                      <a:pt x="4970612" y="9805580"/>
                    </a:lnTo>
                    <a:lnTo>
                      <a:pt x="4970612" y="4711318"/>
                    </a:lnTo>
                    <a:lnTo>
                      <a:pt x="4843983" y="4724506"/>
                    </a:lnTo>
                    <a:cubicBezTo>
                      <a:pt x="4153684" y="4820778"/>
                      <a:pt x="3606351" y="5239260"/>
                      <a:pt x="3466313" y="5773580"/>
                    </a:cubicBezTo>
                    <a:lnTo>
                      <a:pt x="3432089" y="6038646"/>
                    </a:lnTo>
                    <a:lnTo>
                      <a:pt x="3397865" y="5773580"/>
                    </a:lnTo>
                    <a:cubicBezTo>
                      <a:pt x="3237820" y="5162929"/>
                      <a:pt x="2545801" y="4703575"/>
                      <a:pt x="1716367" y="4703575"/>
                    </a:cubicBezTo>
                    <a:cubicBezTo>
                      <a:pt x="886935" y="4703575"/>
                      <a:pt x="194916" y="5162929"/>
                      <a:pt x="34871" y="5773580"/>
                    </a:cubicBezTo>
                    <a:lnTo>
                      <a:pt x="194" y="6042158"/>
                    </a:lnTo>
                    <a:lnTo>
                      <a:pt x="26578" y="5513084"/>
                    </a:lnTo>
                    <a:cubicBezTo>
                      <a:pt x="281959" y="2966815"/>
                      <a:pt x="2347313" y="962340"/>
                      <a:pt x="4899361" y="839547"/>
                    </a:cubicBezTo>
                    <a:lnTo>
                      <a:pt x="4970612" y="837837"/>
                    </a:lnTo>
                    <a:lnTo>
                      <a:pt x="4970612" y="177197"/>
                    </a:lnTo>
                    <a:cubicBezTo>
                      <a:pt x="4970612" y="79334"/>
                      <a:pt x="5049946" y="0"/>
                      <a:pt x="5147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0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2" name="文本框 20"/>
              <p:cNvSpPr txBox="1"/>
              <p:nvPr/>
            </p:nvSpPr>
            <p:spPr>
              <a:xfrm flipH="1">
                <a:off x="1092515" y="4225278"/>
                <a:ext cx="2012950" cy="899519"/>
              </a:xfrm>
              <a:prstGeom prst="rect">
                <a:avLst/>
              </a:prstGeom>
              <a:noFill/>
              <a:ln w="9525">
                <a:noFill/>
                <a:miter/>
              </a:ln>
              <a:effectLst>
                <a:outerShdw sx="999" sy="999" algn="ctr" rotWithShape="0">
                  <a:srgbClr val="000000"/>
                </a:outerShdw>
              </a:effectLst>
            </p:spPr>
            <p:txBody>
              <a:bodyPr wrap="square" anchor="t">
                <a:spAutoFit/>
              </a:bodyPr>
              <a:lstStyle/>
              <a:p>
                <a:pPr lvl="0" algn="ctr" fontAlgn="base"/>
                <a:r>
                  <a:rPr lang="en-US" altLang="zh-CN" sz="4000" dirty="0">
                    <a:solidFill>
                      <a:srgbClr val="83B653"/>
                    </a:solidFill>
                    <a:effectLst/>
                    <a:latin typeface="Impact" panose="020B0806030902050204" charset="0"/>
                    <a:ea typeface="微软雅黑" panose="020B0503020204020204" charset="-122"/>
                    <a:sym typeface="微软雅黑" panose="020B0503020204020204" charset="-122"/>
                  </a:rPr>
                  <a:t>SPLASH</a:t>
                </a:r>
              </a:p>
            </p:txBody>
          </p:sp>
          <p:sp>
            <p:nvSpPr>
              <p:cNvPr id="22" name="文本框 21"/>
              <p:cNvSpPr txBox="1"/>
              <p:nvPr/>
            </p:nvSpPr>
            <p:spPr>
              <a:xfrm>
                <a:off x="1120753" y="5558081"/>
                <a:ext cx="2734945" cy="2854996"/>
              </a:xfrm>
              <a:prstGeom prst="rect">
                <a:avLst/>
              </a:prstGeom>
              <a:noFill/>
            </p:spPr>
            <p:txBody>
              <a:bodyPr wrap="square" rtlCol="0" anchor="t">
                <a:spAutoFit/>
              </a:bodyPr>
              <a:lstStyle/>
              <a:p>
                <a:r>
                  <a:rPr lang="vi-VN" altLang="zh-CN" sz="2000" dirty="0">
                    <a:latin typeface="Calibri" panose="020F0502020204030204" pitchFamily="34" charset="0"/>
                    <a:ea typeface="微软雅黑" panose="020B0503020204020204" charset="-122"/>
                    <a:cs typeface="Calibri" panose="020F0502020204030204" pitchFamily="34" charset="0"/>
                    <a:sym typeface="+mn-ea"/>
                  </a:rPr>
                  <a:t>Giao diện khi bắt đầu khởi động ứng dụng sẽ như thế này, sau đó sẽ có một hoạt cảnh để biến mất giao diện chuyển đến Home</a:t>
                </a:r>
                <a:endParaRPr kumimoji="0" lang="en-US" altLang="zh-CN" sz="2000" b="0" i="0" u="none" strike="noStrike" kern="1200" cap="none" spc="0" normalizeH="0" baseline="0" noProof="0" dirty="0">
                  <a:ln>
                    <a:noFill/>
                  </a:ln>
                  <a:effectLst/>
                  <a:uLnTx/>
                  <a:uFillTx/>
                  <a:latin typeface="Calibri" panose="020F0502020204030204" pitchFamily="34" charset="0"/>
                  <a:ea typeface="微软雅黑" panose="020B0503020204020204" charset="-122"/>
                  <a:cs typeface="Calibri" panose="020F0502020204030204" pitchFamily="34" charset="0"/>
                  <a:sym typeface="+mn-ea"/>
                </a:endParaRPr>
              </a:p>
              <a:p>
                <a:endParaRPr lang="zh-CN" altLang="en-US" sz="2000" b="1" dirty="0">
                  <a:latin typeface="微软雅黑" panose="020B0503020204020204" charset="-122"/>
                  <a:ea typeface="微软雅黑" panose="020B0503020204020204" charset="-122"/>
                  <a:sym typeface="Arial" panose="020B0604020202020204" pitchFamily="34" charset="0"/>
                </a:endParaRPr>
              </a:p>
            </p:txBody>
          </p:sp>
          <p:cxnSp>
            <p:nvCxnSpPr>
              <p:cNvPr id="23" name="直接连接符 22"/>
              <p:cNvCxnSpPr/>
              <p:nvPr/>
            </p:nvCxnSpPr>
            <p:spPr>
              <a:xfrm>
                <a:off x="1227433" y="5382903"/>
                <a:ext cx="262826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grpSp>
        <p:pic>
          <p:nvPicPr>
            <p:cNvPr id="21" name="Picture 20">
              <a:extLst>
                <a:ext uri="{FF2B5EF4-FFF2-40B4-BE49-F238E27FC236}">
                  <a16:creationId xmlns:a16="http://schemas.microsoft.com/office/drawing/2014/main" xmlns="" id="{A987248A-87EF-42C0-A997-3C4C6F671842}"/>
                </a:ext>
              </a:extLst>
            </p:cNvPr>
            <p:cNvPicPr>
              <a:picLocks noChangeAspect="1"/>
            </p:cNvPicPr>
            <p:nvPr/>
          </p:nvPicPr>
          <p:blipFill>
            <a:blip r:embed="rId5">
              <a:duotone>
                <a:schemeClr val="accent6">
                  <a:shade val="45000"/>
                  <a:satMod val="135000"/>
                </a:schemeClr>
                <a:prstClr val="white"/>
              </a:duotone>
            </a:blip>
            <a:stretch>
              <a:fillRect/>
            </a:stretch>
          </p:blipFill>
          <p:spPr>
            <a:xfrm>
              <a:off x="8133851" y="2002305"/>
              <a:ext cx="1997140" cy="2321951"/>
            </a:xfrm>
            <a:prstGeom prst="rect">
              <a:avLst/>
            </a:prstGeom>
          </p:spPr>
        </p:pic>
      </p:grpSp>
      <p:pic>
        <p:nvPicPr>
          <p:cNvPr id="48" name="Picture 47">
            <a:extLst>
              <a:ext uri="{FF2B5EF4-FFF2-40B4-BE49-F238E27FC236}">
                <a16:creationId xmlns:a16="http://schemas.microsoft.com/office/drawing/2014/main" xmlns="" id="{75109EF6-E7B7-485C-AEB5-8E03AD578EF9}"/>
              </a:ext>
            </a:extLst>
          </p:cNvPr>
          <p:cNvPicPr>
            <a:picLocks noChangeAspect="1"/>
          </p:cNvPicPr>
          <p:nvPr/>
        </p:nvPicPr>
        <p:blipFill>
          <a:blip r:embed="rId6">
            <a:duotone>
              <a:prstClr val="black"/>
              <a:schemeClr val="accent6">
                <a:tint val="45000"/>
                <a:satMod val="400000"/>
              </a:schemeClr>
            </a:duotone>
          </a:blip>
          <a:stretch>
            <a:fillRect/>
          </a:stretch>
        </p:blipFill>
        <p:spPr>
          <a:xfrm flipH="1">
            <a:off x="197424" y="3271071"/>
            <a:ext cx="3457315" cy="3457315"/>
          </a:xfrm>
          <a:prstGeom prst="rect">
            <a:avLst/>
          </a:prstGeom>
        </p:spPr>
      </p:pic>
    </p:spTree>
    <p:extLst>
      <p:ext uri="{BB962C8B-B14F-4D97-AF65-F5344CB8AC3E}">
        <p14:creationId xmlns:p14="http://schemas.microsoft.com/office/powerpoint/2010/main" val="2170691718"/>
      </p:ext>
    </p:extLst>
  </p:cSld>
  <p:clrMapOvr>
    <a:masterClrMapping/>
  </p:clrMapOvr>
  <p:transition spd="slow">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22" descr="5731a22f246dc">
            <a:extLst>
              <a:ext uri="{FF2B5EF4-FFF2-40B4-BE49-F238E27FC236}">
                <a16:creationId xmlns:a16="http://schemas.microsoft.com/office/drawing/2014/main" xmlns="" id="{8FA72ECC-CB6E-4C04-8413-FD62F262994F}"/>
              </a:ext>
            </a:extLst>
          </p:cNvPr>
          <p:cNvPicPr>
            <a:picLocks noChangeAspect="1"/>
          </p:cNvPicPr>
          <p:nvPr/>
        </p:nvPicPr>
        <p:blipFill>
          <a:blip r:embed="rId2"/>
          <a:srcRect l="25664" b="36234"/>
          <a:stretch>
            <a:fillRect/>
          </a:stretch>
        </p:blipFill>
        <p:spPr>
          <a:xfrm rot="16200000" flipH="1">
            <a:off x="9926320" y="-457200"/>
            <a:ext cx="1808480" cy="2722880"/>
          </a:xfrm>
          <a:prstGeom prst="rect">
            <a:avLst/>
          </a:prstGeom>
        </p:spPr>
      </p:pic>
      <p:pic>
        <p:nvPicPr>
          <p:cNvPr id="33" name="图片 10" descr="5731a22f246dc">
            <a:extLst>
              <a:ext uri="{FF2B5EF4-FFF2-40B4-BE49-F238E27FC236}">
                <a16:creationId xmlns:a16="http://schemas.microsoft.com/office/drawing/2014/main" xmlns="" id="{5864D6DE-8E48-40CB-8021-D28257AA1704}"/>
              </a:ext>
            </a:extLst>
          </p:cNvPr>
          <p:cNvPicPr>
            <a:picLocks noChangeAspect="1"/>
          </p:cNvPicPr>
          <p:nvPr/>
        </p:nvPicPr>
        <p:blipFill>
          <a:blip r:embed="rId2"/>
          <a:srcRect l="25664" b="36234"/>
          <a:stretch>
            <a:fillRect/>
          </a:stretch>
        </p:blipFill>
        <p:spPr>
          <a:xfrm rot="5400000">
            <a:off x="524510" y="-523875"/>
            <a:ext cx="2075180" cy="3124200"/>
          </a:xfrm>
          <a:prstGeom prst="rect">
            <a:avLst/>
          </a:prstGeom>
        </p:spPr>
      </p:pic>
      <p:grpSp>
        <p:nvGrpSpPr>
          <p:cNvPr id="27" name="Group 26">
            <a:extLst>
              <a:ext uri="{FF2B5EF4-FFF2-40B4-BE49-F238E27FC236}">
                <a16:creationId xmlns:a16="http://schemas.microsoft.com/office/drawing/2014/main" xmlns="" id="{AE072483-A369-43AA-88A1-E4B61BA2EB3D}"/>
              </a:ext>
            </a:extLst>
          </p:cNvPr>
          <p:cNvGrpSpPr/>
          <p:nvPr/>
        </p:nvGrpSpPr>
        <p:grpSpPr>
          <a:xfrm>
            <a:off x="4485533" y="5181751"/>
            <a:ext cx="2450254" cy="677182"/>
            <a:chOff x="812723" y="2538081"/>
            <a:chExt cx="3044190" cy="2174694"/>
          </a:xfrm>
          <a:solidFill>
            <a:schemeClr val="accent6"/>
          </a:solidFill>
          <a:effectLst>
            <a:outerShdw blurRad="317500" sx="102000" sy="102000" algn="ctr" rotWithShape="0">
              <a:prstClr val="black">
                <a:alpha val="40000"/>
              </a:prstClr>
            </a:outerShdw>
          </a:effectLst>
        </p:grpSpPr>
        <p:sp>
          <p:nvSpPr>
            <p:cNvPr id="26" name="矩形标注 2">
              <a:extLst>
                <a:ext uri="{FF2B5EF4-FFF2-40B4-BE49-F238E27FC236}">
                  <a16:creationId xmlns:a16="http://schemas.microsoft.com/office/drawing/2014/main" xmlns="" id="{280EE5D4-C13A-4151-867B-9D315E544FBA}"/>
                </a:ext>
              </a:extLst>
            </p:cNvPr>
            <p:cNvSpPr/>
            <p:nvPr/>
          </p:nvSpPr>
          <p:spPr>
            <a:xfrm flipH="1">
              <a:off x="812723" y="2538081"/>
              <a:ext cx="3044190" cy="2174694"/>
            </a:xfrm>
            <a:prstGeom prst="wedgeRoundRectCallout">
              <a:avLst>
                <a:gd name="adj1" fmla="val 67013"/>
                <a:gd name="adj2" fmla="val -22376"/>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20"/>
            <p:cNvSpPr txBox="1"/>
            <p:nvPr/>
          </p:nvSpPr>
          <p:spPr>
            <a:xfrm flipH="1">
              <a:off x="812724" y="2996643"/>
              <a:ext cx="3044189" cy="710799"/>
            </a:xfrm>
            <a:prstGeom prst="wedgeRoundRectCallout">
              <a:avLst/>
            </a:prstGeom>
            <a:noFill/>
            <a:ln w="9525">
              <a:noFill/>
              <a:miter/>
            </a:ln>
            <a:effectLst>
              <a:outerShdw sx="999" sy="999" algn="ctr" rotWithShape="0">
                <a:srgbClr val="000000"/>
              </a:outerShdw>
            </a:effectLst>
          </p:spPr>
          <p:txBody>
            <a:bodyPr wrap="square" anchor="t">
              <a:spAutoFit/>
            </a:bodyPr>
            <a:lstStyle/>
            <a:p>
              <a:pPr lvl="0" algn="ctr"/>
              <a:r>
                <a:rPr lang="vi-VN" altLang="zh-CN" sz="20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Plant App</a:t>
              </a:r>
              <a:endParaRPr lang="zh-CN" altLang="en-US" sz="20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grpSp>
      <p:grpSp>
        <p:nvGrpSpPr>
          <p:cNvPr id="29" name="Group 28">
            <a:extLst>
              <a:ext uri="{FF2B5EF4-FFF2-40B4-BE49-F238E27FC236}">
                <a16:creationId xmlns:a16="http://schemas.microsoft.com/office/drawing/2014/main" xmlns="" id="{FC5E4647-F172-4BD5-ABD2-9B8C3C7DAD7B}"/>
              </a:ext>
            </a:extLst>
          </p:cNvPr>
          <p:cNvGrpSpPr/>
          <p:nvPr/>
        </p:nvGrpSpPr>
        <p:grpSpPr>
          <a:xfrm>
            <a:off x="5880036" y="4033575"/>
            <a:ext cx="2111501" cy="677182"/>
            <a:chOff x="812723" y="2538081"/>
            <a:chExt cx="3094530" cy="2174694"/>
          </a:xfrm>
          <a:solidFill>
            <a:schemeClr val="accent6"/>
          </a:solidFill>
          <a:effectLst>
            <a:outerShdw blurRad="317500" sx="102000" sy="102000" algn="ctr" rotWithShape="0">
              <a:prstClr val="black">
                <a:alpha val="40000"/>
              </a:prstClr>
            </a:outerShdw>
          </a:effectLst>
        </p:grpSpPr>
        <p:sp>
          <p:nvSpPr>
            <p:cNvPr id="30" name="矩形标注 2">
              <a:extLst>
                <a:ext uri="{FF2B5EF4-FFF2-40B4-BE49-F238E27FC236}">
                  <a16:creationId xmlns:a16="http://schemas.microsoft.com/office/drawing/2014/main" xmlns="" id="{907CB825-EF8D-4AB6-B4E8-88A024885EAA}"/>
                </a:ext>
              </a:extLst>
            </p:cNvPr>
            <p:cNvSpPr/>
            <p:nvPr/>
          </p:nvSpPr>
          <p:spPr>
            <a:xfrm flipH="1">
              <a:off x="812723" y="2538081"/>
              <a:ext cx="3044190" cy="2174694"/>
            </a:xfrm>
            <a:prstGeom prst="wedgeRoundRectCallout">
              <a:avLst>
                <a:gd name="adj1" fmla="val -66271"/>
                <a:gd name="adj2" fmla="val 7524"/>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20">
              <a:extLst>
                <a:ext uri="{FF2B5EF4-FFF2-40B4-BE49-F238E27FC236}">
                  <a16:creationId xmlns:a16="http://schemas.microsoft.com/office/drawing/2014/main" xmlns="" id="{9E95FDA7-EB30-40C7-BCA1-759B2DBF21FC}"/>
                </a:ext>
              </a:extLst>
            </p:cNvPr>
            <p:cNvSpPr txBox="1"/>
            <p:nvPr/>
          </p:nvSpPr>
          <p:spPr>
            <a:xfrm flipH="1">
              <a:off x="863064" y="3067154"/>
              <a:ext cx="3044189" cy="710799"/>
            </a:xfrm>
            <a:prstGeom prst="wedgeRoundRectCallout">
              <a:avLst/>
            </a:prstGeom>
            <a:noFill/>
            <a:ln w="9525">
              <a:noFill/>
              <a:miter/>
            </a:ln>
            <a:effectLst>
              <a:outerShdw sx="999" sy="999" algn="ctr" rotWithShape="0">
                <a:srgbClr val="000000"/>
              </a:outerShdw>
            </a:effectLst>
          </p:spPr>
          <p:txBody>
            <a:bodyPr wrap="square" anchor="t">
              <a:spAutoFit/>
            </a:bodyPr>
            <a:lstStyle/>
            <a:p>
              <a:pPr lvl="0" algn="ctr"/>
              <a:r>
                <a:rPr lang="vi-VN" altLang="zh-CN" sz="20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Food App</a:t>
              </a:r>
              <a:endParaRPr lang="zh-CN" altLang="en-US" sz="20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grpSp>
      <p:pic>
        <p:nvPicPr>
          <p:cNvPr id="38" name="图片 22" descr="5731a22f246dc">
            <a:extLst>
              <a:ext uri="{FF2B5EF4-FFF2-40B4-BE49-F238E27FC236}">
                <a16:creationId xmlns:a16="http://schemas.microsoft.com/office/drawing/2014/main" xmlns="" id="{AF9EEA5F-F356-4512-89AB-2CC9B8805EB7}"/>
              </a:ext>
            </a:extLst>
          </p:cNvPr>
          <p:cNvPicPr>
            <a:picLocks noChangeAspect="1"/>
          </p:cNvPicPr>
          <p:nvPr/>
        </p:nvPicPr>
        <p:blipFill>
          <a:blip r:embed="rId2"/>
          <a:srcRect l="25664" b="36234"/>
          <a:stretch>
            <a:fillRect/>
          </a:stretch>
        </p:blipFill>
        <p:spPr>
          <a:xfrm rot="16200000" flipH="1">
            <a:off x="9960409" y="-457200"/>
            <a:ext cx="1808480" cy="2722880"/>
          </a:xfrm>
          <a:prstGeom prst="rect">
            <a:avLst/>
          </a:prstGeom>
        </p:spPr>
      </p:pic>
      <p:pic>
        <p:nvPicPr>
          <p:cNvPr id="39" name="图片 10" descr="5731a22f246dc">
            <a:extLst>
              <a:ext uri="{FF2B5EF4-FFF2-40B4-BE49-F238E27FC236}">
                <a16:creationId xmlns:a16="http://schemas.microsoft.com/office/drawing/2014/main" xmlns="" id="{815AD4FF-D2BF-4EC1-B87C-E6181A3B4C6D}"/>
              </a:ext>
            </a:extLst>
          </p:cNvPr>
          <p:cNvPicPr>
            <a:picLocks noChangeAspect="1"/>
          </p:cNvPicPr>
          <p:nvPr/>
        </p:nvPicPr>
        <p:blipFill>
          <a:blip r:embed="rId2"/>
          <a:srcRect l="25664" b="36234"/>
          <a:stretch>
            <a:fillRect/>
          </a:stretch>
        </p:blipFill>
        <p:spPr>
          <a:xfrm rot="5400000">
            <a:off x="558599" y="-523875"/>
            <a:ext cx="2075180" cy="3124200"/>
          </a:xfrm>
          <a:prstGeom prst="rect">
            <a:avLst/>
          </a:prstGeom>
        </p:spPr>
      </p:pic>
      <p:grpSp>
        <p:nvGrpSpPr>
          <p:cNvPr id="7" name="Group 6">
            <a:extLst>
              <a:ext uri="{FF2B5EF4-FFF2-40B4-BE49-F238E27FC236}">
                <a16:creationId xmlns:a16="http://schemas.microsoft.com/office/drawing/2014/main" xmlns="" id="{C54928B7-9814-4752-940D-9066967B8B9C}"/>
              </a:ext>
            </a:extLst>
          </p:cNvPr>
          <p:cNvGrpSpPr/>
          <p:nvPr/>
        </p:nvGrpSpPr>
        <p:grpSpPr>
          <a:xfrm>
            <a:off x="981234" y="526654"/>
            <a:ext cx="2908798" cy="6072118"/>
            <a:chOff x="981234" y="526654"/>
            <a:chExt cx="2908798" cy="6072118"/>
          </a:xfrm>
        </p:grpSpPr>
        <p:pic>
          <p:nvPicPr>
            <p:cNvPr id="24" name="Рисунок 3">
              <a:extLst>
                <a:ext uri="{FF2B5EF4-FFF2-40B4-BE49-F238E27FC236}">
                  <a16:creationId xmlns:a16="http://schemas.microsoft.com/office/drawing/2014/main" xmlns="" id="{197AE1E1-24FB-47F6-9598-62CC2A09AA6A}"/>
                </a:ext>
              </a:extLst>
            </p:cNvPr>
            <p:cNvPicPr>
              <a:picLocks noChangeAspect="1"/>
            </p:cNvPicPr>
            <p:nvPr/>
          </p:nvPicPr>
          <p:blipFill>
            <a:blip r:embed="rId3">
              <a:duotone>
                <a:schemeClr val="accent6">
                  <a:shade val="45000"/>
                  <a:satMod val="135000"/>
                </a:schemeClr>
                <a:prstClr val="white"/>
              </a:duotone>
            </a:blip>
            <a:stretch>
              <a:fillRect/>
            </a:stretch>
          </p:blipFill>
          <p:spPr>
            <a:xfrm>
              <a:off x="981234" y="526654"/>
              <a:ext cx="2908798" cy="6072118"/>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xmlns="" id="{DAD97C31-1B08-41CE-841B-D940B053B99F}"/>
                </a:ext>
              </a:extLst>
            </p:cNvPr>
            <p:cNvPicPr>
              <a:picLocks noChangeAspect="1"/>
            </p:cNvPicPr>
            <p:nvPr/>
          </p:nvPicPr>
          <p:blipFill rotWithShape="1">
            <a:blip r:embed="rId4"/>
            <a:srcRect l="5094" t="7680" r="4626" b="12615"/>
            <a:stretch/>
          </p:blipFill>
          <p:spPr>
            <a:xfrm>
              <a:off x="1151244" y="1240791"/>
              <a:ext cx="2564831" cy="4618142"/>
            </a:xfrm>
            <a:prstGeom prst="rect">
              <a:avLst/>
            </a:prstGeom>
            <a:ln>
              <a:noFill/>
            </a:ln>
            <a:effectLst>
              <a:innerShdw blurRad="114300">
                <a:prstClr val="black"/>
              </a:innerShdw>
            </a:effectLst>
          </p:spPr>
        </p:pic>
      </p:grpSp>
      <p:grpSp>
        <p:nvGrpSpPr>
          <p:cNvPr id="12" name="Group 11">
            <a:extLst>
              <a:ext uri="{FF2B5EF4-FFF2-40B4-BE49-F238E27FC236}">
                <a16:creationId xmlns:a16="http://schemas.microsoft.com/office/drawing/2014/main" xmlns="" id="{990B49FE-DC92-4A02-B273-EC811F2BA26C}"/>
              </a:ext>
            </a:extLst>
          </p:cNvPr>
          <p:cNvGrpSpPr/>
          <p:nvPr/>
        </p:nvGrpSpPr>
        <p:grpSpPr>
          <a:xfrm>
            <a:off x="8455416" y="526654"/>
            <a:ext cx="2908798" cy="6072118"/>
            <a:chOff x="8455416" y="526654"/>
            <a:chExt cx="2908798" cy="6072118"/>
          </a:xfrm>
        </p:grpSpPr>
        <p:pic>
          <p:nvPicPr>
            <p:cNvPr id="25" name="Рисунок 3">
              <a:extLst>
                <a:ext uri="{FF2B5EF4-FFF2-40B4-BE49-F238E27FC236}">
                  <a16:creationId xmlns:a16="http://schemas.microsoft.com/office/drawing/2014/main" xmlns="" id="{D6817A25-095B-454F-898C-5CFFF5F086B1}"/>
                </a:ext>
              </a:extLst>
            </p:cNvPr>
            <p:cNvPicPr>
              <a:picLocks noChangeAspect="1"/>
            </p:cNvPicPr>
            <p:nvPr/>
          </p:nvPicPr>
          <p:blipFill>
            <a:blip r:embed="rId3">
              <a:duotone>
                <a:schemeClr val="accent6">
                  <a:shade val="45000"/>
                  <a:satMod val="135000"/>
                </a:schemeClr>
                <a:prstClr val="white"/>
              </a:duotone>
            </a:blip>
            <a:stretch>
              <a:fillRect/>
            </a:stretch>
          </p:blipFill>
          <p:spPr>
            <a:xfrm>
              <a:off x="8455416" y="526654"/>
              <a:ext cx="2908798" cy="607211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xmlns="" id="{AA5BDA27-EA2C-4E9E-AB7A-19504064F2E0}"/>
                </a:ext>
              </a:extLst>
            </p:cNvPr>
            <p:cNvPicPr>
              <a:picLocks noChangeAspect="1"/>
            </p:cNvPicPr>
            <p:nvPr/>
          </p:nvPicPr>
          <p:blipFill>
            <a:blip r:embed="rId5"/>
            <a:stretch>
              <a:fillRect/>
            </a:stretch>
          </p:blipFill>
          <p:spPr>
            <a:xfrm>
              <a:off x="8617731" y="1238250"/>
              <a:ext cx="2584167" cy="4606559"/>
            </a:xfrm>
            <a:prstGeom prst="rect">
              <a:avLst/>
            </a:prstGeom>
            <a:ln>
              <a:noFill/>
            </a:ln>
            <a:effectLst>
              <a:innerShdw blurRad="114300">
                <a:prstClr val="black"/>
              </a:innerShdw>
            </a:effectLst>
          </p:spPr>
        </p:pic>
      </p:grpSp>
      <p:grpSp>
        <p:nvGrpSpPr>
          <p:cNvPr id="20" name="Group 19">
            <a:extLst>
              <a:ext uri="{FF2B5EF4-FFF2-40B4-BE49-F238E27FC236}">
                <a16:creationId xmlns:a16="http://schemas.microsoft.com/office/drawing/2014/main" xmlns="" id="{E599A6CA-AD17-43E5-8396-26B5040DA1D1}"/>
              </a:ext>
            </a:extLst>
          </p:cNvPr>
          <p:cNvGrpSpPr/>
          <p:nvPr/>
        </p:nvGrpSpPr>
        <p:grpSpPr>
          <a:xfrm>
            <a:off x="4264262" y="381282"/>
            <a:ext cx="3513306" cy="3038507"/>
            <a:chOff x="4264262" y="381282"/>
            <a:chExt cx="3513306" cy="3038507"/>
          </a:xfrm>
          <a:effectLst/>
        </p:grpSpPr>
        <p:grpSp>
          <p:nvGrpSpPr>
            <p:cNvPr id="19" name="Group 18">
              <a:extLst>
                <a:ext uri="{FF2B5EF4-FFF2-40B4-BE49-F238E27FC236}">
                  <a16:creationId xmlns:a16="http://schemas.microsoft.com/office/drawing/2014/main" xmlns="" id="{488D4052-D833-4CE8-AFDD-39D4C3E12700}"/>
                </a:ext>
              </a:extLst>
            </p:cNvPr>
            <p:cNvGrpSpPr/>
            <p:nvPr/>
          </p:nvGrpSpPr>
          <p:grpSpPr>
            <a:xfrm>
              <a:off x="4576746" y="381282"/>
              <a:ext cx="3038507" cy="3038507"/>
              <a:chOff x="4576746" y="381282"/>
              <a:chExt cx="3038507" cy="3038507"/>
            </a:xfrm>
          </p:grpSpPr>
          <p:pic>
            <p:nvPicPr>
              <p:cNvPr id="16" name="Picture 15">
                <a:extLst>
                  <a:ext uri="{FF2B5EF4-FFF2-40B4-BE49-F238E27FC236}">
                    <a16:creationId xmlns:a16="http://schemas.microsoft.com/office/drawing/2014/main" xmlns="" id="{7F652FBC-1C77-411C-B95B-EF60EA0007AF}"/>
                  </a:ext>
                </a:extLst>
              </p:cNvPr>
              <p:cNvPicPr>
                <a:picLocks noChangeAspect="1"/>
              </p:cNvPicPr>
              <p:nvPr/>
            </p:nvPicPr>
            <p:blipFill>
              <a:blip r:embed="rId6">
                <a:duotone>
                  <a:prstClr val="black"/>
                  <a:schemeClr val="accent6">
                    <a:tint val="45000"/>
                    <a:satMod val="400000"/>
                  </a:schemeClr>
                </a:duotone>
              </a:blip>
              <a:stretch>
                <a:fillRect/>
              </a:stretch>
            </p:blipFill>
            <p:spPr>
              <a:xfrm>
                <a:off x="4576746" y="381282"/>
                <a:ext cx="3038507" cy="3038507"/>
              </a:xfrm>
              <a:prstGeom prst="rect">
                <a:avLst/>
              </a:prstGeom>
              <a:ln>
                <a:noFill/>
              </a:ln>
              <a:effectLst>
                <a:outerShdw blurRad="292100" dist="139700" dir="2700000" algn="tl" rotWithShape="0">
                  <a:srgbClr val="333333">
                    <a:alpha val="65000"/>
                  </a:srgbClr>
                </a:outerShdw>
              </a:effectLst>
            </p:spPr>
          </p:pic>
          <p:sp>
            <p:nvSpPr>
              <p:cNvPr id="32" name="文本框 46">
                <a:extLst>
                  <a:ext uri="{FF2B5EF4-FFF2-40B4-BE49-F238E27FC236}">
                    <a16:creationId xmlns:a16="http://schemas.microsoft.com/office/drawing/2014/main" xmlns="" id="{1546AC3B-695F-479B-B342-968826017AA8}"/>
                  </a:ext>
                </a:extLst>
              </p:cNvPr>
              <p:cNvSpPr txBox="1"/>
              <p:nvPr/>
            </p:nvSpPr>
            <p:spPr>
              <a:xfrm>
                <a:off x="5158441" y="1715870"/>
                <a:ext cx="1875115" cy="707886"/>
              </a:xfrm>
              <a:prstGeom prst="rect">
                <a:avLst/>
              </a:prstGeom>
              <a:noFill/>
            </p:spPr>
            <p:txBody>
              <a:bodyPr wrap="square" rtlCol="0" anchor="t">
                <a:spAutoFit/>
              </a:bodyPr>
              <a:lstStyle/>
              <a:p>
                <a:pPr lvl="0" algn="ctr"/>
                <a:r>
                  <a:rPr lang="vi-VN" altLang="zh-CN" sz="40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HOME</a:t>
                </a:r>
                <a:r>
                  <a:rPr lang="zh-CN" altLang="en-US" sz="40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 </a:t>
                </a:r>
                <a:endParaRPr lang="zh-CN" altLang="en-US" sz="4000" dirty="0"/>
              </a:p>
            </p:txBody>
          </p:sp>
        </p:grpSp>
        <p:sp>
          <p:nvSpPr>
            <p:cNvPr id="35" name="树叶">
              <a:extLst>
                <a:ext uri="{FF2B5EF4-FFF2-40B4-BE49-F238E27FC236}">
                  <a16:creationId xmlns:a16="http://schemas.microsoft.com/office/drawing/2014/main" xmlns="" id="{E4691074-D7E8-497C-AAB0-9EB290734FBC}"/>
                </a:ext>
              </a:extLst>
            </p:cNvPr>
            <p:cNvSpPr/>
            <p:nvPr/>
          </p:nvSpPr>
          <p:spPr bwMode="auto">
            <a:xfrm>
              <a:off x="7114661" y="577088"/>
              <a:ext cx="662907" cy="898120"/>
            </a:xfrm>
            <a:custGeom>
              <a:avLst/>
              <a:gdLst>
                <a:gd name="T0" fmla="*/ 834078 w 9999"/>
                <a:gd name="T1" fmla="*/ 1190852 h 9435"/>
                <a:gd name="T2" fmla="*/ 794242 w 9999"/>
                <a:gd name="T3" fmla="*/ 0 h 9435"/>
                <a:gd name="T4" fmla="*/ 794242 w 9999"/>
                <a:gd name="T5" fmla="*/ 0 h 9435"/>
                <a:gd name="T6" fmla="*/ 169014 w 9999"/>
                <a:gd name="T7" fmla="*/ 495280 h 9435"/>
                <a:gd name="T8" fmla="*/ 264 w 9999"/>
                <a:gd name="T9" fmla="*/ 978849 h 9435"/>
                <a:gd name="T10" fmla="*/ 139116 w 9999"/>
                <a:gd name="T11" fmla="*/ 1756598 h 9435"/>
                <a:gd name="T12" fmla="*/ 139116 w 9999"/>
                <a:gd name="T13" fmla="*/ 1756598 h 9435"/>
                <a:gd name="T14" fmla="*/ 139116 w 9999"/>
                <a:gd name="T15" fmla="*/ 1756598 h 9435"/>
                <a:gd name="T16" fmla="*/ 139116 w 9999"/>
                <a:gd name="T17" fmla="*/ 1756598 h 9435"/>
                <a:gd name="T18" fmla="*/ 397297 w 9999"/>
                <a:gd name="T19" fmla="*/ 919488 h 9435"/>
                <a:gd name="T20" fmla="*/ 397297 w 9999"/>
                <a:gd name="T21" fmla="*/ 919488 h 9435"/>
                <a:gd name="T22" fmla="*/ 169981 w 9999"/>
                <a:gd name="T23" fmla="*/ 1901971 h 9435"/>
                <a:gd name="T24" fmla="*/ 834078 w 9999"/>
                <a:gd name="T25" fmla="*/ 1190852 h 9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99" h="9435">
                  <a:moveTo>
                    <a:pt x="9485" y="5898"/>
                  </a:moveTo>
                  <a:cubicBezTo>
                    <a:pt x="10836" y="4628"/>
                    <a:pt x="9108" y="983"/>
                    <a:pt x="9032" y="0"/>
                  </a:cubicBezTo>
                  <a:cubicBezTo>
                    <a:pt x="7848" y="409"/>
                    <a:pt x="2860" y="1899"/>
                    <a:pt x="1922" y="2453"/>
                  </a:cubicBezTo>
                  <a:cubicBezTo>
                    <a:pt x="982" y="3006"/>
                    <a:pt x="58" y="3806"/>
                    <a:pt x="3" y="4848"/>
                  </a:cubicBezTo>
                  <a:cubicBezTo>
                    <a:pt x="-54" y="5888"/>
                    <a:pt x="753" y="8078"/>
                    <a:pt x="1582" y="8700"/>
                  </a:cubicBezTo>
                  <a:lnTo>
                    <a:pt x="4518" y="4554"/>
                  </a:lnTo>
                  <a:lnTo>
                    <a:pt x="1933" y="9420"/>
                  </a:lnTo>
                  <a:cubicBezTo>
                    <a:pt x="2761" y="9644"/>
                    <a:pt x="8302" y="7468"/>
                    <a:pt x="9485" y="5898"/>
                  </a:cubicBezTo>
                  <a:close/>
                </a:path>
              </a:pathLst>
            </a:custGeom>
            <a:solidFill>
              <a:srgbClr val="7BA65E"/>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36" name="树叶">
              <a:extLst>
                <a:ext uri="{FF2B5EF4-FFF2-40B4-BE49-F238E27FC236}">
                  <a16:creationId xmlns:a16="http://schemas.microsoft.com/office/drawing/2014/main" xmlns="" id="{F00638D4-0C8A-4E16-94D9-3A829CD84A11}"/>
                </a:ext>
              </a:extLst>
            </p:cNvPr>
            <p:cNvSpPr/>
            <p:nvPr/>
          </p:nvSpPr>
          <p:spPr bwMode="auto">
            <a:xfrm flipH="1">
              <a:off x="4264262" y="517144"/>
              <a:ext cx="954318" cy="930838"/>
            </a:xfrm>
            <a:custGeom>
              <a:avLst/>
              <a:gdLst>
                <a:gd name="T0" fmla="*/ 834078 w 9999"/>
                <a:gd name="T1" fmla="*/ 1190852 h 9435"/>
                <a:gd name="T2" fmla="*/ 794242 w 9999"/>
                <a:gd name="T3" fmla="*/ 0 h 9435"/>
                <a:gd name="T4" fmla="*/ 794242 w 9999"/>
                <a:gd name="T5" fmla="*/ 0 h 9435"/>
                <a:gd name="T6" fmla="*/ 169014 w 9999"/>
                <a:gd name="T7" fmla="*/ 495280 h 9435"/>
                <a:gd name="T8" fmla="*/ 264 w 9999"/>
                <a:gd name="T9" fmla="*/ 978849 h 9435"/>
                <a:gd name="T10" fmla="*/ 139116 w 9999"/>
                <a:gd name="T11" fmla="*/ 1756598 h 9435"/>
                <a:gd name="T12" fmla="*/ 139116 w 9999"/>
                <a:gd name="T13" fmla="*/ 1756598 h 9435"/>
                <a:gd name="T14" fmla="*/ 139116 w 9999"/>
                <a:gd name="T15" fmla="*/ 1756598 h 9435"/>
                <a:gd name="T16" fmla="*/ 139116 w 9999"/>
                <a:gd name="T17" fmla="*/ 1756598 h 9435"/>
                <a:gd name="T18" fmla="*/ 397297 w 9999"/>
                <a:gd name="T19" fmla="*/ 919488 h 9435"/>
                <a:gd name="T20" fmla="*/ 397297 w 9999"/>
                <a:gd name="T21" fmla="*/ 919488 h 9435"/>
                <a:gd name="T22" fmla="*/ 169981 w 9999"/>
                <a:gd name="T23" fmla="*/ 1901971 h 9435"/>
                <a:gd name="T24" fmla="*/ 834078 w 9999"/>
                <a:gd name="T25" fmla="*/ 1190852 h 9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99" h="9435">
                  <a:moveTo>
                    <a:pt x="9485" y="5898"/>
                  </a:moveTo>
                  <a:cubicBezTo>
                    <a:pt x="10836" y="4628"/>
                    <a:pt x="9108" y="983"/>
                    <a:pt x="9032" y="0"/>
                  </a:cubicBezTo>
                  <a:cubicBezTo>
                    <a:pt x="7848" y="409"/>
                    <a:pt x="2860" y="1899"/>
                    <a:pt x="1922" y="2453"/>
                  </a:cubicBezTo>
                  <a:cubicBezTo>
                    <a:pt x="982" y="3006"/>
                    <a:pt x="58" y="3806"/>
                    <a:pt x="3" y="4848"/>
                  </a:cubicBezTo>
                  <a:cubicBezTo>
                    <a:pt x="-54" y="5888"/>
                    <a:pt x="753" y="8078"/>
                    <a:pt x="1582" y="8700"/>
                  </a:cubicBezTo>
                  <a:lnTo>
                    <a:pt x="4518" y="4554"/>
                  </a:lnTo>
                  <a:lnTo>
                    <a:pt x="1933" y="9420"/>
                  </a:lnTo>
                  <a:cubicBezTo>
                    <a:pt x="2761" y="9644"/>
                    <a:pt x="8302" y="7468"/>
                    <a:pt x="9485" y="5898"/>
                  </a:cubicBezTo>
                  <a:close/>
                </a:path>
              </a:pathLst>
            </a:custGeom>
            <a:solidFill>
              <a:srgbClr val="7BA65E"/>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37" name="树叶">
              <a:extLst>
                <a:ext uri="{FF2B5EF4-FFF2-40B4-BE49-F238E27FC236}">
                  <a16:creationId xmlns:a16="http://schemas.microsoft.com/office/drawing/2014/main" xmlns="" id="{80036279-FAAB-4291-A86E-69F7340DEB1D}"/>
                </a:ext>
              </a:extLst>
            </p:cNvPr>
            <p:cNvSpPr/>
            <p:nvPr/>
          </p:nvSpPr>
          <p:spPr bwMode="auto">
            <a:xfrm>
              <a:off x="5240324" y="517144"/>
              <a:ext cx="374229" cy="590456"/>
            </a:xfrm>
            <a:custGeom>
              <a:avLst/>
              <a:gdLst>
                <a:gd name="T0" fmla="*/ 834078 w 9999"/>
                <a:gd name="T1" fmla="*/ 1190852 h 9435"/>
                <a:gd name="T2" fmla="*/ 794242 w 9999"/>
                <a:gd name="T3" fmla="*/ 0 h 9435"/>
                <a:gd name="T4" fmla="*/ 794242 w 9999"/>
                <a:gd name="T5" fmla="*/ 0 h 9435"/>
                <a:gd name="T6" fmla="*/ 169014 w 9999"/>
                <a:gd name="T7" fmla="*/ 495280 h 9435"/>
                <a:gd name="T8" fmla="*/ 264 w 9999"/>
                <a:gd name="T9" fmla="*/ 978849 h 9435"/>
                <a:gd name="T10" fmla="*/ 139116 w 9999"/>
                <a:gd name="T11" fmla="*/ 1756598 h 9435"/>
                <a:gd name="T12" fmla="*/ 139116 w 9999"/>
                <a:gd name="T13" fmla="*/ 1756598 h 9435"/>
                <a:gd name="T14" fmla="*/ 139116 w 9999"/>
                <a:gd name="T15" fmla="*/ 1756598 h 9435"/>
                <a:gd name="T16" fmla="*/ 139116 w 9999"/>
                <a:gd name="T17" fmla="*/ 1756598 h 9435"/>
                <a:gd name="T18" fmla="*/ 397297 w 9999"/>
                <a:gd name="T19" fmla="*/ 919488 h 9435"/>
                <a:gd name="T20" fmla="*/ 397297 w 9999"/>
                <a:gd name="T21" fmla="*/ 919488 h 9435"/>
                <a:gd name="T22" fmla="*/ 169981 w 9999"/>
                <a:gd name="T23" fmla="*/ 1901971 h 9435"/>
                <a:gd name="T24" fmla="*/ 834078 w 9999"/>
                <a:gd name="T25" fmla="*/ 1190852 h 9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99" h="9435">
                  <a:moveTo>
                    <a:pt x="9485" y="5898"/>
                  </a:moveTo>
                  <a:cubicBezTo>
                    <a:pt x="10836" y="4628"/>
                    <a:pt x="9108" y="983"/>
                    <a:pt x="9032" y="0"/>
                  </a:cubicBezTo>
                  <a:cubicBezTo>
                    <a:pt x="7848" y="409"/>
                    <a:pt x="2860" y="1899"/>
                    <a:pt x="1922" y="2453"/>
                  </a:cubicBezTo>
                  <a:cubicBezTo>
                    <a:pt x="982" y="3006"/>
                    <a:pt x="58" y="3806"/>
                    <a:pt x="3" y="4848"/>
                  </a:cubicBezTo>
                  <a:cubicBezTo>
                    <a:pt x="-54" y="5888"/>
                    <a:pt x="753" y="8078"/>
                    <a:pt x="1582" y="8700"/>
                  </a:cubicBezTo>
                  <a:lnTo>
                    <a:pt x="4518" y="4554"/>
                  </a:lnTo>
                  <a:lnTo>
                    <a:pt x="1933" y="9420"/>
                  </a:lnTo>
                  <a:cubicBezTo>
                    <a:pt x="2761" y="9644"/>
                    <a:pt x="8302" y="7468"/>
                    <a:pt x="9485" y="5898"/>
                  </a:cubicBezTo>
                  <a:close/>
                </a:path>
              </a:pathLst>
            </a:custGeom>
            <a:solidFill>
              <a:srgbClr val="7BA65E"/>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307431212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22" descr="5731a22f246dc">
            <a:extLst>
              <a:ext uri="{FF2B5EF4-FFF2-40B4-BE49-F238E27FC236}">
                <a16:creationId xmlns:a16="http://schemas.microsoft.com/office/drawing/2014/main" xmlns="" id="{5908A3B0-96A5-4F83-86E6-D7DF785CF1FA}"/>
              </a:ext>
            </a:extLst>
          </p:cNvPr>
          <p:cNvPicPr>
            <a:picLocks noChangeAspect="1"/>
          </p:cNvPicPr>
          <p:nvPr/>
        </p:nvPicPr>
        <p:blipFill>
          <a:blip r:embed="rId2"/>
          <a:srcRect l="25664" b="36234"/>
          <a:stretch>
            <a:fillRect/>
          </a:stretch>
        </p:blipFill>
        <p:spPr>
          <a:xfrm rot="16200000" flipH="1">
            <a:off x="9960409" y="-457200"/>
            <a:ext cx="1808480" cy="2722880"/>
          </a:xfrm>
          <a:prstGeom prst="rect">
            <a:avLst/>
          </a:prstGeom>
        </p:spPr>
      </p:pic>
      <p:pic>
        <p:nvPicPr>
          <p:cNvPr id="48" name="图片 10" descr="5731a22f246dc">
            <a:extLst>
              <a:ext uri="{FF2B5EF4-FFF2-40B4-BE49-F238E27FC236}">
                <a16:creationId xmlns:a16="http://schemas.microsoft.com/office/drawing/2014/main" xmlns="" id="{EC04F8BF-677C-47D8-8809-E00DEFE949C6}"/>
              </a:ext>
            </a:extLst>
          </p:cNvPr>
          <p:cNvPicPr>
            <a:picLocks noChangeAspect="1"/>
          </p:cNvPicPr>
          <p:nvPr/>
        </p:nvPicPr>
        <p:blipFill>
          <a:blip r:embed="rId2"/>
          <a:srcRect l="25664" b="36234"/>
          <a:stretch>
            <a:fillRect/>
          </a:stretch>
        </p:blipFill>
        <p:spPr>
          <a:xfrm rot="5400000">
            <a:off x="558599" y="-523875"/>
            <a:ext cx="2075180" cy="3124200"/>
          </a:xfrm>
          <a:prstGeom prst="rect">
            <a:avLst/>
          </a:prstGeom>
        </p:spPr>
      </p:pic>
      <p:grpSp>
        <p:nvGrpSpPr>
          <p:cNvPr id="38" name="Group 37">
            <a:extLst>
              <a:ext uri="{FF2B5EF4-FFF2-40B4-BE49-F238E27FC236}">
                <a16:creationId xmlns:a16="http://schemas.microsoft.com/office/drawing/2014/main" xmlns="" id="{66D44F81-9F3D-4139-AFA4-763D58DD0EE2}"/>
              </a:ext>
            </a:extLst>
          </p:cNvPr>
          <p:cNvGrpSpPr/>
          <p:nvPr/>
        </p:nvGrpSpPr>
        <p:grpSpPr>
          <a:xfrm>
            <a:off x="2845757" y="884072"/>
            <a:ext cx="5623524" cy="6112533"/>
            <a:chOff x="467641" y="1079438"/>
            <a:chExt cx="6112533" cy="6112533"/>
          </a:xfrm>
        </p:grpSpPr>
        <p:pic>
          <p:nvPicPr>
            <p:cNvPr id="39" name="Picture 38">
              <a:extLst>
                <a:ext uri="{FF2B5EF4-FFF2-40B4-BE49-F238E27FC236}">
                  <a16:creationId xmlns:a16="http://schemas.microsoft.com/office/drawing/2014/main" xmlns="" id="{DF7F87EC-5540-4CD3-884C-FFAE5E84D802}"/>
                </a:ext>
              </a:extLst>
            </p:cNvPr>
            <p:cNvPicPr>
              <a:picLocks noChangeAspect="1"/>
            </p:cNvPicPr>
            <p:nvPr/>
          </p:nvPicPr>
          <p:blipFill rotWithShape="1">
            <a:blip r:embed="rId3"/>
            <a:srcRect l="7349" t="8642" r="8024" b="12593"/>
            <a:stretch/>
          </p:blipFill>
          <p:spPr>
            <a:xfrm>
              <a:off x="1968053" y="1305810"/>
              <a:ext cx="3111707" cy="4499775"/>
            </a:xfrm>
            <a:prstGeom prst="rect">
              <a:avLst/>
            </a:prstGeom>
          </p:spPr>
        </p:pic>
        <p:pic>
          <p:nvPicPr>
            <p:cNvPr id="40" name="Picture 39">
              <a:extLst>
                <a:ext uri="{FF2B5EF4-FFF2-40B4-BE49-F238E27FC236}">
                  <a16:creationId xmlns:a16="http://schemas.microsoft.com/office/drawing/2014/main" xmlns="" id="{230BEB2B-0D18-4E2E-9875-70737092B5FB}"/>
                </a:ext>
              </a:extLst>
            </p:cNvPr>
            <p:cNvPicPr>
              <a:picLocks noChangeAspect="1"/>
            </p:cNvPicPr>
            <p:nvPr/>
          </p:nvPicPr>
          <p:blipFill>
            <a:blip r:embed="rId4">
              <a:duotone>
                <a:prstClr val="black"/>
                <a:srgbClr val="70AD47">
                  <a:tint val="45000"/>
                  <a:satMod val="400000"/>
                </a:srgbClr>
              </a:duotone>
              <a:extLst>
                <a:ext uri="{BEBA8EAE-BF5A-486C-A8C5-ECC9F3942E4B}">
                  <a14:imgProps xmlns:a14="http://schemas.microsoft.com/office/drawing/2010/main">
                    <a14:imgLayer r:embed="rId5">
                      <a14:imgEffect>
                        <a14:backgroundRemoval t="0" b="100000" l="0" r="99805">
                          <a14:foregroundMark x1="27734" y1="80078" x2="36328" y2="59570"/>
                          <a14:foregroundMark x1="26953" y1="72461" x2="31445" y2="61914"/>
                          <a14:foregroundMark x1="26367" y1="83203" x2="25195" y2="70117"/>
                          <a14:foregroundMark x1="70117" y1="74023" x2="58594" y2="59570"/>
                          <a14:foregroundMark x1="73242" y1="80664" x2="64648" y2="62109"/>
                          <a14:foregroundMark x1="72852" y1="77344" x2="63867" y2="58203"/>
                          <a14:foregroundMark x1="72852" y1="73438" x2="73438" y2="66797"/>
                          <a14:foregroundMark x1="73242" y1="83203" x2="76758" y2="68555"/>
                          <a14:foregroundMark x1="14648" y1="66016" x2="31836" y2="68750"/>
                          <a14:backgroundMark x1="38086" y1="16797" x2="60352" y2="44336"/>
                          <a14:backgroundMark x1="33789" y1="26953" x2="52148" y2="47656"/>
                          <a14:backgroundMark x1="30469" y1="14258" x2="28125" y2="43555"/>
                          <a14:backgroundMark x1="40234" y1="41602" x2="54297" y2="68164"/>
                          <a14:backgroundMark x1="41016" y1="72461" x2="58594" y2="71875"/>
                          <a14:backgroundMark x1="45117" y1="63867" x2="35742" y2="75195"/>
                          <a14:backgroundMark x1="50781" y1="53516" x2="60742" y2="72852"/>
                          <a14:backgroundMark x1="54688" y1="51367" x2="70508" y2="53516"/>
                          <a14:backgroundMark x1="57617" y1="36914" x2="64648" y2="41602"/>
                          <a14:backgroundMark x1="57031" y1="25781" x2="67383" y2="26172"/>
                          <a14:backgroundMark x1="31641" y1="11523" x2="68164" y2="16992"/>
                          <a14:backgroundMark x1="44141" y1="7617" x2="68164" y2="43555"/>
                          <a14:backgroundMark x1="69531" y1="10938" x2="72656" y2="40625"/>
                          <a14:backgroundMark x1="26563" y1="62891" x2="40430" y2="52148"/>
                          <a14:backgroundMark x1="34375" y1="22852" x2="62695" y2="48633"/>
                          <a14:backgroundMark x1="62109" y1="45313" x2="71484" y2="46094"/>
                          <a14:backgroundMark x1="72852" y1="46289" x2="72070" y2="61328"/>
                          <a14:backgroundMark x1="31641" y1="8984" x2="67383" y2="8203"/>
                        </a14:backgroundRemoval>
                      </a14:imgEffect>
                    </a14:imgLayer>
                  </a14:imgProps>
                </a:ext>
              </a:extLst>
            </a:blip>
            <a:stretch>
              <a:fillRect/>
            </a:stretch>
          </p:blipFill>
          <p:spPr>
            <a:xfrm>
              <a:off x="467641" y="1079438"/>
              <a:ext cx="6112533" cy="6112533"/>
            </a:xfrm>
            <a:prstGeom prst="rect">
              <a:avLst/>
            </a:prstGeom>
          </p:spPr>
        </p:pic>
      </p:grpSp>
      <p:grpSp>
        <p:nvGrpSpPr>
          <p:cNvPr id="41" name="Group 40">
            <a:extLst>
              <a:ext uri="{FF2B5EF4-FFF2-40B4-BE49-F238E27FC236}">
                <a16:creationId xmlns:a16="http://schemas.microsoft.com/office/drawing/2014/main" xmlns="" id="{A080424E-F295-4065-9E7F-70BC49F44B1A}"/>
              </a:ext>
            </a:extLst>
          </p:cNvPr>
          <p:cNvGrpSpPr/>
          <p:nvPr/>
        </p:nvGrpSpPr>
        <p:grpSpPr>
          <a:xfrm>
            <a:off x="7088901" y="762000"/>
            <a:ext cx="6536267" cy="7108147"/>
            <a:chOff x="5742457" y="249390"/>
            <a:chExt cx="7315440" cy="7315440"/>
          </a:xfrm>
        </p:grpSpPr>
        <p:pic>
          <p:nvPicPr>
            <p:cNvPr id="42" name="Picture 41">
              <a:extLst>
                <a:ext uri="{FF2B5EF4-FFF2-40B4-BE49-F238E27FC236}">
                  <a16:creationId xmlns:a16="http://schemas.microsoft.com/office/drawing/2014/main" xmlns="" id="{13EF0852-253B-4748-918E-36F3DF346DEB}"/>
                </a:ext>
              </a:extLst>
            </p:cNvPr>
            <p:cNvPicPr>
              <a:picLocks noChangeAspect="1"/>
            </p:cNvPicPr>
            <p:nvPr/>
          </p:nvPicPr>
          <p:blipFill>
            <a:blip r:embed="rId6"/>
            <a:stretch>
              <a:fillRect/>
            </a:stretch>
          </p:blipFill>
          <p:spPr>
            <a:xfrm>
              <a:off x="7295917" y="748088"/>
              <a:ext cx="3338216" cy="4588489"/>
            </a:xfrm>
            <a:prstGeom prst="rect">
              <a:avLst/>
            </a:prstGeom>
          </p:spPr>
        </p:pic>
        <p:pic>
          <p:nvPicPr>
            <p:cNvPr id="43" name="Picture 42">
              <a:extLst>
                <a:ext uri="{FF2B5EF4-FFF2-40B4-BE49-F238E27FC236}">
                  <a16:creationId xmlns:a16="http://schemas.microsoft.com/office/drawing/2014/main" xmlns="" id="{78F431C6-24F5-4F61-8BD1-B0D75CF4A24C}"/>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0" b="99414" l="9961" r="89648">
                          <a14:backgroundMark x1="21680" y1="8398" x2="65039" y2="9180"/>
                          <a14:backgroundMark x1="24805" y1="12891" x2="24805" y2="66406"/>
                          <a14:backgroundMark x1="28516" y1="54688" x2="61133" y2="51758"/>
                          <a14:backgroundMark x1="29102" y1="62695" x2="55469" y2="65039"/>
                          <a14:backgroundMark x1="64648" y1="13477" x2="63672" y2="54297"/>
                          <a14:backgroundMark x1="23438" y1="24609" x2="65625" y2="24414"/>
                        </a14:backgroundRemoval>
                      </a14:imgEffect>
                    </a14:imgLayer>
                  </a14:imgProps>
                </a:ext>
              </a:extLst>
            </a:blip>
            <a:stretch>
              <a:fillRect/>
            </a:stretch>
          </p:blipFill>
          <p:spPr>
            <a:xfrm>
              <a:off x="5742457" y="249390"/>
              <a:ext cx="7315440" cy="7315440"/>
            </a:xfrm>
            <a:prstGeom prst="rect">
              <a:avLst/>
            </a:prstGeom>
          </p:spPr>
        </p:pic>
      </p:grpSp>
      <p:grpSp>
        <p:nvGrpSpPr>
          <p:cNvPr id="6" name="Group 5">
            <a:extLst>
              <a:ext uri="{FF2B5EF4-FFF2-40B4-BE49-F238E27FC236}">
                <a16:creationId xmlns:a16="http://schemas.microsoft.com/office/drawing/2014/main" xmlns="" id="{266C5C95-3CE4-4724-AA40-96B717F29E29}"/>
              </a:ext>
            </a:extLst>
          </p:cNvPr>
          <p:cNvGrpSpPr/>
          <p:nvPr/>
        </p:nvGrpSpPr>
        <p:grpSpPr>
          <a:xfrm>
            <a:off x="568756" y="2198675"/>
            <a:ext cx="2435712" cy="1741663"/>
            <a:chOff x="-192652" y="82217"/>
            <a:chExt cx="2435712" cy="1741663"/>
          </a:xfrm>
        </p:grpSpPr>
        <p:pic>
          <p:nvPicPr>
            <p:cNvPr id="44" name="Picture 43">
              <a:extLst>
                <a:ext uri="{FF2B5EF4-FFF2-40B4-BE49-F238E27FC236}">
                  <a16:creationId xmlns:a16="http://schemas.microsoft.com/office/drawing/2014/main" xmlns="" id="{4C2EACE9-F600-41DD-9C62-65D137C0C2C3}"/>
                </a:ext>
              </a:extLst>
            </p:cNvPr>
            <p:cNvPicPr>
              <a:picLocks noChangeAspect="1"/>
            </p:cNvPicPr>
            <p:nvPr/>
          </p:nvPicPr>
          <p:blipFill>
            <a:blip r:embed="rId9">
              <a:duotone>
                <a:schemeClr val="accent6">
                  <a:shade val="45000"/>
                  <a:satMod val="135000"/>
                </a:schemeClr>
                <a:prstClr val="white"/>
              </a:duotone>
            </a:blip>
            <a:stretch>
              <a:fillRect/>
            </a:stretch>
          </p:blipFill>
          <p:spPr>
            <a:xfrm>
              <a:off x="280972" y="82217"/>
              <a:ext cx="1033777" cy="1033777"/>
            </a:xfrm>
            <a:prstGeom prst="rect">
              <a:avLst/>
            </a:prstGeom>
          </p:spPr>
        </p:pic>
        <p:sp>
          <p:nvSpPr>
            <p:cNvPr id="45" name="文本框 20">
              <a:extLst>
                <a:ext uri="{FF2B5EF4-FFF2-40B4-BE49-F238E27FC236}">
                  <a16:creationId xmlns:a16="http://schemas.microsoft.com/office/drawing/2014/main" xmlns="" id="{CB74EDB3-492A-49DA-AB2F-2CC1CC50EB7A}"/>
                </a:ext>
              </a:extLst>
            </p:cNvPr>
            <p:cNvSpPr txBox="1"/>
            <p:nvPr/>
          </p:nvSpPr>
          <p:spPr>
            <a:xfrm flipH="1">
              <a:off x="-192652" y="1115994"/>
              <a:ext cx="2435712" cy="707886"/>
            </a:xfrm>
            <a:prstGeom prst="rect">
              <a:avLst/>
            </a:prstGeom>
            <a:noFill/>
            <a:ln w="9525">
              <a:noFill/>
              <a:miter/>
            </a:ln>
            <a:effectLst>
              <a:outerShdw sx="999" sy="999" algn="ctr" rotWithShape="0">
                <a:srgbClr val="000000"/>
              </a:outerShdw>
            </a:effectLst>
          </p:spPr>
          <p:txBody>
            <a:bodyPr wrap="square" anchor="t">
              <a:spAutoFit/>
            </a:bodyPr>
            <a:lstStyle/>
            <a:p>
              <a:pPr lvl="0" algn="ctr" fontAlgn="base"/>
              <a:r>
                <a:rPr lang="en-US" altLang="zh-CN" sz="4000" dirty="0">
                  <a:solidFill>
                    <a:srgbClr val="83B653"/>
                  </a:solidFill>
                  <a:effectLst/>
                  <a:latin typeface="Impact" panose="020B0806030902050204" charset="0"/>
                  <a:ea typeface="微软雅黑" panose="020B0503020204020204" charset="-122"/>
                  <a:sym typeface="微软雅黑" panose="020B0503020204020204" charset="-122"/>
                </a:rPr>
                <a:t>CATEGORY</a:t>
              </a:r>
            </a:p>
          </p:txBody>
        </p:sp>
      </p:grpSp>
      <p:sp>
        <p:nvSpPr>
          <p:cNvPr id="49" name="叶子">
            <a:extLst>
              <a:ext uri="{FF2B5EF4-FFF2-40B4-BE49-F238E27FC236}">
                <a16:creationId xmlns:a16="http://schemas.microsoft.com/office/drawing/2014/main" xmlns="" id="{5C3BF99A-4411-4CFA-ABDC-0FA335E9C05C}"/>
              </a:ext>
            </a:extLst>
          </p:cNvPr>
          <p:cNvSpPr/>
          <p:nvPr/>
        </p:nvSpPr>
        <p:spPr bwMode="auto">
          <a:xfrm>
            <a:off x="854769" y="5096975"/>
            <a:ext cx="1704975" cy="1476375"/>
          </a:xfrm>
          <a:custGeom>
            <a:avLst/>
            <a:gdLst>
              <a:gd name="T0" fmla="*/ 219776300 w 6848"/>
              <a:gd name="T1" fmla="*/ 290699660 h 6190"/>
              <a:gd name="T2" fmla="*/ 281375566 w 6848"/>
              <a:gd name="T3" fmla="*/ 375899249 h 6190"/>
              <a:gd name="T4" fmla="*/ 268451999 w 6848"/>
              <a:gd name="T5" fmla="*/ 446022914 h 6190"/>
              <a:gd name="T6" fmla="*/ 183172649 w 6848"/>
              <a:gd name="T7" fmla="*/ 456614898 h 6190"/>
              <a:gd name="T8" fmla="*/ 103774652 w 6848"/>
              <a:gd name="T9" fmla="*/ 422364979 h 6190"/>
              <a:gd name="T10" fmla="*/ 54170099 w 6848"/>
              <a:gd name="T11" fmla="*/ 352164029 h 6190"/>
              <a:gd name="T12" fmla="*/ 26233808 w 6848"/>
              <a:gd name="T13" fmla="*/ 237353032 h 6190"/>
              <a:gd name="T14" fmla="*/ 46508928 w 6848"/>
              <a:gd name="T15" fmla="*/ 233951365 h 6190"/>
              <a:gd name="T16" fmla="*/ 68022242 w 6848"/>
              <a:gd name="T17" fmla="*/ 305621292 h 6190"/>
              <a:gd name="T18" fmla="*/ 83731538 w 6848"/>
              <a:gd name="T19" fmla="*/ 335232422 h 6190"/>
              <a:gd name="T20" fmla="*/ 141384215 w 6848"/>
              <a:gd name="T21" fmla="*/ 353401151 h 6190"/>
              <a:gd name="T22" fmla="*/ 129621508 w 6848"/>
              <a:gd name="T23" fmla="*/ 364147706 h 6190"/>
              <a:gd name="T24" fmla="*/ 109501336 w 6848"/>
              <a:gd name="T25" fmla="*/ 389120048 h 6190"/>
              <a:gd name="T26" fmla="*/ 189440956 w 6848"/>
              <a:gd name="T27" fmla="*/ 393913407 h 6190"/>
              <a:gd name="T28" fmla="*/ 172106513 w 6848"/>
              <a:gd name="T29" fmla="*/ 405742513 h 6190"/>
              <a:gd name="T30" fmla="*/ 212037794 w 6848"/>
              <a:gd name="T31" fmla="*/ 420509297 h 6190"/>
              <a:gd name="T32" fmla="*/ 236801125 w 6848"/>
              <a:gd name="T33" fmla="*/ 421127858 h 6190"/>
              <a:gd name="T34" fmla="*/ 244926584 w 6848"/>
              <a:gd name="T35" fmla="*/ 410922578 h 6190"/>
              <a:gd name="T36" fmla="*/ 237884650 w 6848"/>
              <a:gd name="T37" fmla="*/ 409994598 h 6190"/>
              <a:gd name="T38" fmla="*/ 219621630 w 6848"/>
              <a:gd name="T39" fmla="*/ 366621671 h 6190"/>
              <a:gd name="T40" fmla="*/ 209483792 w 6848"/>
              <a:gd name="T41" fmla="*/ 392753849 h 6190"/>
              <a:gd name="T42" fmla="*/ 188976668 w 6848"/>
              <a:gd name="T43" fmla="*/ 347216099 h 6190"/>
              <a:gd name="T44" fmla="*/ 181005878 w 6848"/>
              <a:gd name="T45" fmla="*/ 373116143 h 6190"/>
              <a:gd name="T46" fmla="*/ 158950941 w 6848"/>
              <a:gd name="T47" fmla="*/ 311265068 h 6190"/>
              <a:gd name="T48" fmla="*/ 147265569 w 6848"/>
              <a:gd name="T49" fmla="*/ 344278144 h 6190"/>
              <a:gd name="T50" fmla="*/ 135115908 w 6848"/>
              <a:gd name="T51" fmla="*/ 277710995 h 6190"/>
              <a:gd name="T52" fmla="*/ 110120294 w 6848"/>
              <a:gd name="T53" fmla="*/ 303379183 h 6190"/>
              <a:gd name="T54" fmla="*/ 100679306 w 6848"/>
              <a:gd name="T55" fmla="*/ 302837907 h 6190"/>
              <a:gd name="T56" fmla="*/ 270851053 w 6848"/>
              <a:gd name="T57" fmla="*/ 233951365 h 6190"/>
              <a:gd name="T58" fmla="*/ 309466527 w 6848"/>
              <a:gd name="T59" fmla="*/ 158802484 h 6190"/>
              <a:gd name="T60" fmla="*/ 450696072 w 6848"/>
              <a:gd name="T61" fmla="*/ 63320052 h 6190"/>
              <a:gd name="T62" fmla="*/ 529242827 w 6848"/>
              <a:gd name="T63" fmla="*/ 0 h 6190"/>
              <a:gd name="T64" fmla="*/ 495502518 w 6848"/>
              <a:gd name="T65" fmla="*/ 105224000 h 6190"/>
              <a:gd name="T66" fmla="*/ 493181077 w 6848"/>
              <a:gd name="T67" fmla="*/ 234492640 h 6190"/>
              <a:gd name="T68" fmla="*/ 448065013 w 6848"/>
              <a:gd name="T69" fmla="*/ 307476696 h 6190"/>
              <a:gd name="T70" fmla="*/ 319217412 w 6848"/>
              <a:gd name="T71" fmla="*/ 372497582 h 6190"/>
              <a:gd name="T72" fmla="*/ 288108161 w 6848"/>
              <a:gd name="T73" fmla="*/ 460944546 h 6190"/>
              <a:gd name="T74" fmla="*/ 293602561 w 6848"/>
              <a:gd name="T75" fmla="*/ 421050572 h 6190"/>
              <a:gd name="T76" fmla="*/ 315347880 w 6848"/>
              <a:gd name="T77" fmla="*/ 370023617 h 6190"/>
              <a:gd name="T78" fmla="*/ 274023735 w 6848"/>
              <a:gd name="T79" fmla="*/ 305853148 h 6190"/>
              <a:gd name="T80" fmla="*/ 318598175 w 6848"/>
              <a:gd name="T81" fmla="*/ 295261163 h 6190"/>
              <a:gd name="T82" fmla="*/ 327961829 w 6848"/>
              <a:gd name="T83" fmla="*/ 323016889 h 6190"/>
              <a:gd name="T84" fmla="*/ 334385084 w 6848"/>
              <a:gd name="T85" fmla="*/ 332603608 h 6190"/>
              <a:gd name="T86" fmla="*/ 394359202 w 6848"/>
              <a:gd name="T87" fmla="*/ 306780850 h 6190"/>
              <a:gd name="T88" fmla="*/ 353886297 w 6848"/>
              <a:gd name="T89" fmla="*/ 292864484 h 6190"/>
              <a:gd name="T90" fmla="*/ 428950753 w 6848"/>
              <a:gd name="T91" fmla="*/ 270211537 h 6190"/>
              <a:gd name="T92" fmla="*/ 372149317 w 6848"/>
              <a:gd name="T93" fmla="*/ 254594058 h 6190"/>
              <a:gd name="T94" fmla="*/ 452553502 w 6848"/>
              <a:gd name="T95" fmla="*/ 226838611 h 6190"/>
              <a:gd name="T96" fmla="*/ 393507961 w 6848"/>
              <a:gd name="T97" fmla="*/ 218024745 h 6190"/>
              <a:gd name="T98" fmla="*/ 414866327 w 6848"/>
              <a:gd name="T99" fmla="*/ 204185664 h 6190"/>
              <a:gd name="T100" fmla="*/ 435605735 w 6848"/>
              <a:gd name="T101" fmla="*/ 170322171 h 6190"/>
              <a:gd name="T102" fmla="*/ 416104521 w 6848"/>
              <a:gd name="T103" fmla="*/ 163054569 h 6190"/>
              <a:gd name="T104" fmla="*/ 460756297 w 6848"/>
              <a:gd name="T105" fmla="*/ 129114069 h 6190"/>
              <a:gd name="T106" fmla="*/ 435528400 w 6848"/>
              <a:gd name="T107" fmla="*/ 126871960 h 6190"/>
              <a:gd name="T108" fmla="*/ 420206057 w 6848"/>
              <a:gd name="T109" fmla="*/ 129423210 h 6190"/>
              <a:gd name="T110" fmla="*/ 386311078 w 6848"/>
              <a:gd name="T111" fmla="*/ 122619598 h 6190"/>
              <a:gd name="T112" fmla="*/ 381203352 w 6848"/>
              <a:gd name="T113" fmla="*/ 198541609 h 6190"/>
              <a:gd name="T114" fmla="*/ 358219839 w 6848"/>
              <a:gd name="T115" fmla="*/ 160116613 h 6190"/>
              <a:gd name="T116" fmla="*/ 360773562 w 6848"/>
              <a:gd name="T117" fmla="*/ 231400114 h 6190"/>
              <a:gd name="T118" fmla="*/ 339879485 w 6848"/>
              <a:gd name="T119" fmla="*/ 204494805 h 6190"/>
              <a:gd name="T120" fmla="*/ 334075466 w 6848"/>
              <a:gd name="T121" fmla="*/ 260701825 h 619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848" h="6190">
                <a:moveTo>
                  <a:pt x="1418" y="3266"/>
                </a:moveTo>
                <a:lnTo>
                  <a:pt x="1418" y="3266"/>
                </a:lnTo>
                <a:lnTo>
                  <a:pt x="1497" y="3270"/>
                </a:lnTo>
                <a:lnTo>
                  <a:pt x="1574" y="3276"/>
                </a:lnTo>
                <a:lnTo>
                  <a:pt x="1649" y="3284"/>
                </a:lnTo>
                <a:lnTo>
                  <a:pt x="1724" y="3293"/>
                </a:lnTo>
                <a:lnTo>
                  <a:pt x="1797" y="3306"/>
                </a:lnTo>
                <a:lnTo>
                  <a:pt x="1868" y="3319"/>
                </a:lnTo>
                <a:lnTo>
                  <a:pt x="1939" y="3335"/>
                </a:lnTo>
                <a:lnTo>
                  <a:pt x="2009" y="3352"/>
                </a:lnTo>
                <a:lnTo>
                  <a:pt x="2077" y="3372"/>
                </a:lnTo>
                <a:lnTo>
                  <a:pt x="2143" y="3392"/>
                </a:lnTo>
                <a:lnTo>
                  <a:pt x="2209" y="3416"/>
                </a:lnTo>
                <a:lnTo>
                  <a:pt x="2273" y="3439"/>
                </a:lnTo>
                <a:lnTo>
                  <a:pt x="2335" y="3466"/>
                </a:lnTo>
                <a:lnTo>
                  <a:pt x="2396" y="3493"/>
                </a:lnTo>
                <a:lnTo>
                  <a:pt x="2458" y="3522"/>
                </a:lnTo>
                <a:lnTo>
                  <a:pt x="2516" y="3551"/>
                </a:lnTo>
                <a:lnTo>
                  <a:pt x="2574" y="3583"/>
                </a:lnTo>
                <a:lnTo>
                  <a:pt x="2629" y="3616"/>
                </a:lnTo>
                <a:lnTo>
                  <a:pt x="2684" y="3650"/>
                </a:lnTo>
                <a:lnTo>
                  <a:pt x="2738" y="3686"/>
                </a:lnTo>
                <a:lnTo>
                  <a:pt x="2789" y="3722"/>
                </a:lnTo>
                <a:lnTo>
                  <a:pt x="2840" y="3760"/>
                </a:lnTo>
                <a:lnTo>
                  <a:pt x="2889" y="3798"/>
                </a:lnTo>
                <a:lnTo>
                  <a:pt x="2937" y="3838"/>
                </a:lnTo>
                <a:lnTo>
                  <a:pt x="2983" y="3879"/>
                </a:lnTo>
                <a:lnTo>
                  <a:pt x="3029" y="3920"/>
                </a:lnTo>
                <a:lnTo>
                  <a:pt x="3073" y="3963"/>
                </a:lnTo>
                <a:lnTo>
                  <a:pt x="3115" y="4006"/>
                </a:lnTo>
                <a:lnTo>
                  <a:pt x="3156" y="4050"/>
                </a:lnTo>
                <a:lnTo>
                  <a:pt x="3196" y="4095"/>
                </a:lnTo>
                <a:lnTo>
                  <a:pt x="3234" y="4140"/>
                </a:lnTo>
                <a:lnTo>
                  <a:pt x="3271" y="4186"/>
                </a:lnTo>
                <a:lnTo>
                  <a:pt x="3306" y="4232"/>
                </a:lnTo>
                <a:lnTo>
                  <a:pt x="3340" y="4280"/>
                </a:lnTo>
                <a:lnTo>
                  <a:pt x="3372" y="4327"/>
                </a:lnTo>
                <a:lnTo>
                  <a:pt x="3404" y="4375"/>
                </a:lnTo>
                <a:lnTo>
                  <a:pt x="3433" y="4423"/>
                </a:lnTo>
                <a:lnTo>
                  <a:pt x="3461" y="4472"/>
                </a:lnTo>
                <a:lnTo>
                  <a:pt x="3488" y="4519"/>
                </a:lnTo>
                <a:lnTo>
                  <a:pt x="3514" y="4568"/>
                </a:lnTo>
                <a:lnTo>
                  <a:pt x="3538" y="4617"/>
                </a:lnTo>
                <a:lnTo>
                  <a:pt x="3560" y="4666"/>
                </a:lnTo>
                <a:lnTo>
                  <a:pt x="3582" y="4715"/>
                </a:lnTo>
                <a:lnTo>
                  <a:pt x="3602" y="4764"/>
                </a:lnTo>
                <a:lnTo>
                  <a:pt x="3620" y="4813"/>
                </a:lnTo>
                <a:lnTo>
                  <a:pt x="3636" y="4862"/>
                </a:lnTo>
                <a:lnTo>
                  <a:pt x="3652" y="4911"/>
                </a:lnTo>
                <a:lnTo>
                  <a:pt x="3665" y="4959"/>
                </a:lnTo>
                <a:lnTo>
                  <a:pt x="3678" y="5007"/>
                </a:lnTo>
                <a:lnTo>
                  <a:pt x="3689" y="5055"/>
                </a:lnTo>
                <a:lnTo>
                  <a:pt x="3698" y="5102"/>
                </a:lnTo>
                <a:lnTo>
                  <a:pt x="3706" y="5149"/>
                </a:lnTo>
                <a:lnTo>
                  <a:pt x="3713" y="5195"/>
                </a:lnTo>
                <a:lnTo>
                  <a:pt x="3718" y="5241"/>
                </a:lnTo>
                <a:lnTo>
                  <a:pt x="3722" y="5286"/>
                </a:lnTo>
                <a:lnTo>
                  <a:pt x="3723" y="5331"/>
                </a:lnTo>
                <a:lnTo>
                  <a:pt x="3723" y="5375"/>
                </a:lnTo>
                <a:lnTo>
                  <a:pt x="3723" y="5418"/>
                </a:lnTo>
                <a:lnTo>
                  <a:pt x="3719" y="5461"/>
                </a:lnTo>
                <a:lnTo>
                  <a:pt x="3716" y="5502"/>
                </a:lnTo>
                <a:lnTo>
                  <a:pt x="3711" y="5543"/>
                </a:lnTo>
                <a:lnTo>
                  <a:pt x="3703" y="5582"/>
                </a:lnTo>
                <a:lnTo>
                  <a:pt x="3695" y="5621"/>
                </a:lnTo>
                <a:lnTo>
                  <a:pt x="3684" y="5659"/>
                </a:lnTo>
                <a:lnTo>
                  <a:pt x="3642" y="5683"/>
                </a:lnTo>
                <a:lnTo>
                  <a:pt x="3599" y="5706"/>
                </a:lnTo>
                <a:lnTo>
                  <a:pt x="3557" y="5728"/>
                </a:lnTo>
                <a:lnTo>
                  <a:pt x="3513" y="5749"/>
                </a:lnTo>
                <a:lnTo>
                  <a:pt x="3469" y="5769"/>
                </a:lnTo>
                <a:lnTo>
                  <a:pt x="3425" y="5788"/>
                </a:lnTo>
                <a:lnTo>
                  <a:pt x="3381" y="5805"/>
                </a:lnTo>
                <a:lnTo>
                  <a:pt x="3335" y="5821"/>
                </a:lnTo>
                <a:lnTo>
                  <a:pt x="3291" y="5836"/>
                </a:lnTo>
                <a:lnTo>
                  <a:pt x="3246" y="5851"/>
                </a:lnTo>
                <a:lnTo>
                  <a:pt x="3201" y="5863"/>
                </a:lnTo>
                <a:lnTo>
                  <a:pt x="3154" y="5875"/>
                </a:lnTo>
                <a:lnTo>
                  <a:pt x="3109" y="5885"/>
                </a:lnTo>
                <a:lnTo>
                  <a:pt x="3063" y="5895"/>
                </a:lnTo>
                <a:lnTo>
                  <a:pt x="3018" y="5903"/>
                </a:lnTo>
                <a:lnTo>
                  <a:pt x="2971" y="5910"/>
                </a:lnTo>
                <a:lnTo>
                  <a:pt x="2925" y="5917"/>
                </a:lnTo>
                <a:lnTo>
                  <a:pt x="2878" y="5921"/>
                </a:lnTo>
                <a:lnTo>
                  <a:pt x="2832" y="5925"/>
                </a:lnTo>
                <a:lnTo>
                  <a:pt x="2785" y="5928"/>
                </a:lnTo>
                <a:lnTo>
                  <a:pt x="2739" y="5930"/>
                </a:lnTo>
                <a:lnTo>
                  <a:pt x="2692" y="5930"/>
                </a:lnTo>
                <a:lnTo>
                  <a:pt x="2645" y="5930"/>
                </a:lnTo>
                <a:lnTo>
                  <a:pt x="2598" y="5929"/>
                </a:lnTo>
                <a:lnTo>
                  <a:pt x="2552" y="5925"/>
                </a:lnTo>
                <a:lnTo>
                  <a:pt x="2505" y="5923"/>
                </a:lnTo>
                <a:lnTo>
                  <a:pt x="2459" y="5918"/>
                </a:lnTo>
                <a:lnTo>
                  <a:pt x="2412" y="5912"/>
                </a:lnTo>
                <a:lnTo>
                  <a:pt x="2367" y="5906"/>
                </a:lnTo>
                <a:lnTo>
                  <a:pt x="2321" y="5898"/>
                </a:lnTo>
                <a:lnTo>
                  <a:pt x="2274" y="5890"/>
                </a:lnTo>
                <a:lnTo>
                  <a:pt x="2229" y="5880"/>
                </a:lnTo>
                <a:lnTo>
                  <a:pt x="2184" y="5869"/>
                </a:lnTo>
                <a:lnTo>
                  <a:pt x="2139" y="5858"/>
                </a:lnTo>
                <a:lnTo>
                  <a:pt x="2093" y="5844"/>
                </a:lnTo>
                <a:lnTo>
                  <a:pt x="2048" y="5831"/>
                </a:lnTo>
                <a:lnTo>
                  <a:pt x="2004" y="5818"/>
                </a:lnTo>
                <a:lnTo>
                  <a:pt x="1959" y="5802"/>
                </a:lnTo>
                <a:lnTo>
                  <a:pt x="1915" y="5786"/>
                </a:lnTo>
                <a:lnTo>
                  <a:pt x="1872" y="5769"/>
                </a:lnTo>
                <a:lnTo>
                  <a:pt x="1828" y="5750"/>
                </a:lnTo>
                <a:lnTo>
                  <a:pt x="1785" y="5731"/>
                </a:lnTo>
                <a:lnTo>
                  <a:pt x="1742" y="5711"/>
                </a:lnTo>
                <a:lnTo>
                  <a:pt x="1701" y="5690"/>
                </a:lnTo>
                <a:lnTo>
                  <a:pt x="1658" y="5668"/>
                </a:lnTo>
                <a:lnTo>
                  <a:pt x="1618" y="5645"/>
                </a:lnTo>
                <a:lnTo>
                  <a:pt x="1576" y="5622"/>
                </a:lnTo>
                <a:lnTo>
                  <a:pt x="1536" y="5598"/>
                </a:lnTo>
                <a:lnTo>
                  <a:pt x="1495" y="5572"/>
                </a:lnTo>
                <a:lnTo>
                  <a:pt x="1456" y="5546"/>
                </a:lnTo>
                <a:lnTo>
                  <a:pt x="1417" y="5519"/>
                </a:lnTo>
                <a:lnTo>
                  <a:pt x="1379" y="5491"/>
                </a:lnTo>
                <a:lnTo>
                  <a:pt x="1341" y="5463"/>
                </a:lnTo>
                <a:lnTo>
                  <a:pt x="1305" y="5434"/>
                </a:lnTo>
                <a:lnTo>
                  <a:pt x="1268" y="5403"/>
                </a:lnTo>
                <a:lnTo>
                  <a:pt x="1231" y="5373"/>
                </a:lnTo>
                <a:lnTo>
                  <a:pt x="1196" y="5341"/>
                </a:lnTo>
                <a:lnTo>
                  <a:pt x="1162" y="5308"/>
                </a:lnTo>
                <a:lnTo>
                  <a:pt x="1127" y="5274"/>
                </a:lnTo>
                <a:lnTo>
                  <a:pt x="1094" y="5239"/>
                </a:lnTo>
                <a:lnTo>
                  <a:pt x="1061" y="5205"/>
                </a:lnTo>
                <a:lnTo>
                  <a:pt x="1030" y="5170"/>
                </a:lnTo>
                <a:lnTo>
                  <a:pt x="999" y="5133"/>
                </a:lnTo>
                <a:lnTo>
                  <a:pt x="969" y="5095"/>
                </a:lnTo>
                <a:lnTo>
                  <a:pt x="936" y="5051"/>
                </a:lnTo>
                <a:lnTo>
                  <a:pt x="904" y="5007"/>
                </a:lnTo>
                <a:lnTo>
                  <a:pt x="874" y="4963"/>
                </a:lnTo>
                <a:lnTo>
                  <a:pt x="849" y="4919"/>
                </a:lnTo>
                <a:lnTo>
                  <a:pt x="823" y="4874"/>
                </a:lnTo>
                <a:lnTo>
                  <a:pt x="801" y="4829"/>
                </a:lnTo>
                <a:lnTo>
                  <a:pt x="780" y="4783"/>
                </a:lnTo>
                <a:lnTo>
                  <a:pt x="761" y="4738"/>
                </a:lnTo>
                <a:lnTo>
                  <a:pt x="744" y="4693"/>
                </a:lnTo>
                <a:lnTo>
                  <a:pt x="728" y="4646"/>
                </a:lnTo>
                <a:lnTo>
                  <a:pt x="713" y="4601"/>
                </a:lnTo>
                <a:lnTo>
                  <a:pt x="700" y="4555"/>
                </a:lnTo>
                <a:lnTo>
                  <a:pt x="687" y="4508"/>
                </a:lnTo>
                <a:lnTo>
                  <a:pt x="676" y="4462"/>
                </a:lnTo>
                <a:lnTo>
                  <a:pt x="667" y="4414"/>
                </a:lnTo>
                <a:lnTo>
                  <a:pt x="658" y="4368"/>
                </a:lnTo>
                <a:lnTo>
                  <a:pt x="641" y="4272"/>
                </a:lnTo>
                <a:lnTo>
                  <a:pt x="627" y="4176"/>
                </a:lnTo>
                <a:lnTo>
                  <a:pt x="615" y="4079"/>
                </a:lnTo>
                <a:lnTo>
                  <a:pt x="603" y="3982"/>
                </a:lnTo>
                <a:lnTo>
                  <a:pt x="590" y="3881"/>
                </a:lnTo>
                <a:lnTo>
                  <a:pt x="576" y="3781"/>
                </a:lnTo>
                <a:lnTo>
                  <a:pt x="560" y="3680"/>
                </a:lnTo>
                <a:lnTo>
                  <a:pt x="550" y="3629"/>
                </a:lnTo>
                <a:lnTo>
                  <a:pt x="541" y="3578"/>
                </a:lnTo>
                <a:lnTo>
                  <a:pt x="530" y="3526"/>
                </a:lnTo>
                <a:lnTo>
                  <a:pt x="514" y="3469"/>
                </a:lnTo>
                <a:lnTo>
                  <a:pt x="495" y="3411"/>
                </a:lnTo>
                <a:lnTo>
                  <a:pt x="473" y="3350"/>
                </a:lnTo>
                <a:lnTo>
                  <a:pt x="449" y="3287"/>
                </a:lnTo>
                <a:lnTo>
                  <a:pt x="421" y="3224"/>
                </a:lnTo>
                <a:lnTo>
                  <a:pt x="390" y="3161"/>
                </a:lnTo>
                <a:lnTo>
                  <a:pt x="373" y="3131"/>
                </a:lnTo>
                <a:lnTo>
                  <a:pt x="356" y="3100"/>
                </a:lnTo>
                <a:lnTo>
                  <a:pt x="339" y="3070"/>
                </a:lnTo>
                <a:lnTo>
                  <a:pt x="321" y="3040"/>
                </a:lnTo>
                <a:lnTo>
                  <a:pt x="301" y="3012"/>
                </a:lnTo>
                <a:lnTo>
                  <a:pt x="281" y="2984"/>
                </a:lnTo>
                <a:lnTo>
                  <a:pt x="261" y="2956"/>
                </a:lnTo>
                <a:lnTo>
                  <a:pt x="240" y="2930"/>
                </a:lnTo>
                <a:lnTo>
                  <a:pt x="218" y="2906"/>
                </a:lnTo>
                <a:lnTo>
                  <a:pt x="196" y="2881"/>
                </a:lnTo>
                <a:lnTo>
                  <a:pt x="174" y="2859"/>
                </a:lnTo>
                <a:lnTo>
                  <a:pt x="151" y="2837"/>
                </a:lnTo>
                <a:lnTo>
                  <a:pt x="126" y="2818"/>
                </a:lnTo>
                <a:lnTo>
                  <a:pt x="103" y="2799"/>
                </a:lnTo>
                <a:lnTo>
                  <a:pt x="77" y="2784"/>
                </a:lnTo>
                <a:lnTo>
                  <a:pt x="53" y="2769"/>
                </a:lnTo>
                <a:lnTo>
                  <a:pt x="26" y="2755"/>
                </a:lnTo>
                <a:lnTo>
                  <a:pt x="0" y="2746"/>
                </a:lnTo>
                <a:lnTo>
                  <a:pt x="46" y="2763"/>
                </a:lnTo>
                <a:lnTo>
                  <a:pt x="91" y="2781"/>
                </a:lnTo>
                <a:lnTo>
                  <a:pt x="135" y="2799"/>
                </a:lnTo>
                <a:lnTo>
                  <a:pt x="179" y="2819"/>
                </a:lnTo>
                <a:lnTo>
                  <a:pt x="266" y="2858"/>
                </a:lnTo>
                <a:lnTo>
                  <a:pt x="350" y="2900"/>
                </a:lnTo>
                <a:lnTo>
                  <a:pt x="517" y="2984"/>
                </a:lnTo>
                <a:lnTo>
                  <a:pt x="601" y="3026"/>
                </a:lnTo>
                <a:lnTo>
                  <a:pt x="685" y="3067"/>
                </a:lnTo>
                <a:lnTo>
                  <a:pt x="769" y="3105"/>
                </a:lnTo>
                <a:lnTo>
                  <a:pt x="812" y="3123"/>
                </a:lnTo>
                <a:lnTo>
                  <a:pt x="855" y="3142"/>
                </a:lnTo>
                <a:lnTo>
                  <a:pt x="898" y="3158"/>
                </a:lnTo>
                <a:lnTo>
                  <a:pt x="942" y="3173"/>
                </a:lnTo>
                <a:lnTo>
                  <a:pt x="986" y="3189"/>
                </a:lnTo>
                <a:lnTo>
                  <a:pt x="1031" y="3203"/>
                </a:lnTo>
                <a:lnTo>
                  <a:pt x="1076" y="3216"/>
                </a:lnTo>
                <a:lnTo>
                  <a:pt x="1123" y="3227"/>
                </a:lnTo>
                <a:lnTo>
                  <a:pt x="1170" y="3237"/>
                </a:lnTo>
                <a:lnTo>
                  <a:pt x="1218" y="3247"/>
                </a:lnTo>
                <a:lnTo>
                  <a:pt x="1267" y="3254"/>
                </a:lnTo>
                <a:lnTo>
                  <a:pt x="1316" y="3260"/>
                </a:lnTo>
                <a:lnTo>
                  <a:pt x="1367" y="3264"/>
                </a:lnTo>
                <a:lnTo>
                  <a:pt x="1418" y="3266"/>
                </a:lnTo>
                <a:close/>
                <a:moveTo>
                  <a:pt x="1366" y="4052"/>
                </a:moveTo>
                <a:lnTo>
                  <a:pt x="1366" y="4052"/>
                </a:lnTo>
                <a:lnTo>
                  <a:pt x="1228" y="4019"/>
                </a:lnTo>
                <a:lnTo>
                  <a:pt x="1158" y="4004"/>
                </a:lnTo>
                <a:lnTo>
                  <a:pt x="1088" y="3989"/>
                </a:lnTo>
                <a:lnTo>
                  <a:pt x="1019" y="3975"/>
                </a:lnTo>
                <a:lnTo>
                  <a:pt x="949" y="3963"/>
                </a:lnTo>
                <a:lnTo>
                  <a:pt x="879" y="3953"/>
                </a:lnTo>
                <a:lnTo>
                  <a:pt x="810" y="3944"/>
                </a:lnTo>
                <a:lnTo>
                  <a:pt x="877" y="3955"/>
                </a:lnTo>
                <a:lnTo>
                  <a:pt x="942" y="3968"/>
                </a:lnTo>
                <a:lnTo>
                  <a:pt x="1004" y="3983"/>
                </a:lnTo>
                <a:lnTo>
                  <a:pt x="1064" y="3999"/>
                </a:lnTo>
                <a:lnTo>
                  <a:pt x="1121" y="4017"/>
                </a:lnTo>
                <a:lnTo>
                  <a:pt x="1178" y="4038"/>
                </a:lnTo>
                <a:lnTo>
                  <a:pt x="1230" y="4061"/>
                </a:lnTo>
                <a:lnTo>
                  <a:pt x="1283" y="4085"/>
                </a:lnTo>
                <a:lnTo>
                  <a:pt x="1333" y="4114"/>
                </a:lnTo>
                <a:lnTo>
                  <a:pt x="1383" y="4143"/>
                </a:lnTo>
                <a:lnTo>
                  <a:pt x="1431" y="4176"/>
                </a:lnTo>
                <a:lnTo>
                  <a:pt x="1478" y="4211"/>
                </a:lnTo>
                <a:lnTo>
                  <a:pt x="1526" y="4250"/>
                </a:lnTo>
                <a:lnTo>
                  <a:pt x="1572" y="4293"/>
                </a:lnTo>
                <a:lnTo>
                  <a:pt x="1619" y="4338"/>
                </a:lnTo>
                <a:lnTo>
                  <a:pt x="1667" y="4386"/>
                </a:lnTo>
                <a:lnTo>
                  <a:pt x="1472" y="4365"/>
                </a:lnTo>
                <a:lnTo>
                  <a:pt x="1374" y="4357"/>
                </a:lnTo>
                <a:lnTo>
                  <a:pt x="1278" y="4348"/>
                </a:lnTo>
                <a:lnTo>
                  <a:pt x="1180" y="4342"/>
                </a:lnTo>
                <a:lnTo>
                  <a:pt x="1082" y="4336"/>
                </a:lnTo>
                <a:lnTo>
                  <a:pt x="984" y="4334"/>
                </a:lnTo>
                <a:lnTo>
                  <a:pt x="887" y="4332"/>
                </a:lnTo>
                <a:lnTo>
                  <a:pt x="959" y="4334"/>
                </a:lnTo>
                <a:lnTo>
                  <a:pt x="1030" y="4336"/>
                </a:lnTo>
                <a:lnTo>
                  <a:pt x="1102" y="4340"/>
                </a:lnTo>
                <a:lnTo>
                  <a:pt x="1174" y="4347"/>
                </a:lnTo>
                <a:lnTo>
                  <a:pt x="1245" y="4356"/>
                </a:lnTo>
                <a:lnTo>
                  <a:pt x="1315" y="4368"/>
                </a:lnTo>
                <a:lnTo>
                  <a:pt x="1384" y="4381"/>
                </a:lnTo>
                <a:lnTo>
                  <a:pt x="1417" y="4390"/>
                </a:lnTo>
                <a:lnTo>
                  <a:pt x="1451" y="4398"/>
                </a:lnTo>
                <a:lnTo>
                  <a:pt x="1486" y="4408"/>
                </a:lnTo>
                <a:lnTo>
                  <a:pt x="1519" y="4419"/>
                </a:lnTo>
                <a:lnTo>
                  <a:pt x="1552" y="4430"/>
                </a:lnTo>
                <a:lnTo>
                  <a:pt x="1583" y="4442"/>
                </a:lnTo>
                <a:lnTo>
                  <a:pt x="1616" y="4455"/>
                </a:lnTo>
                <a:lnTo>
                  <a:pt x="1647" y="4468"/>
                </a:lnTo>
                <a:lnTo>
                  <a:pt x="1679" y="4483"/>
                </a:lnTo>
                <a:lnTo>
                  <a:pt x="1709" y="4499"/>
                </a:lnTo>
                <a:lnTo>
                  <a:pt x="1740" y="4514"/>
                </a:lnTo>
                <a:lnTo>
                  <a:pt x="1769" y="4533"/>
                </a:lnTo>
                <a:lnTo>
                  <a:pt x="1799" y="4551"/>
                </a:lnTo>
                <a:lnTo>
                  <a:pt x="1827" y="4571"/>
                </a:lnTo>
                <a:lnTo>
                  <a:pt x="1855" y="4590"/>
                </a:lnTo>
                <a:lnTo>
                  <a:pt x="1882" y="4612"/>
                </a:lnTo>
                <a:lnTo>
                  <a:pt x="1909" y="4634"/>
                </a:lnTo>
                <a:lnTo>
                  <a:pt x="1934" y="4657"/>
                </a:lnTo>
                <a:lnTo>
                  <a:pt x="1821" y="4659"/>
                </a:lnTo>
                <a:lnTo>
                  <a:pt x="1708" y="4661"/>
                </a:lnTo>
                <a:lnTo>
                  <a:pt x="1594" y="4665"/>
                </a:lnTo>
                <a:lnTo>
                  <a:pt x="1481" y="4668"/>
                </a:lnTo>
                <a:lnTo>
                  <a:pt x="1367" y="4675"/>
                </a:lnTo>
                <a:lnTo>
                  <a:pt x="1253" y="4683"/>
                </a:lnTo>
                <a:lnTo>
                  <a:pt x="1141" y="4694"/>
                </a:lnTo>
                <a:lnTo>
                  <a:pt x="1085" y="4700"/>
                </a:lnTo>
                <a:lnTo>
                  <a:pt x="1028" y="4708"/>
                </a:lnTo>
                <a:lnTo>
                  <a:pt x="1198" y="4700"/>
                </a:lnTo>
                <a:lnTo>
                  <a:pt x="1280" y="4697"/>
                </a:lnTo>
                <a:lnTo>
                  <a:pt x="1362" y="4695"/>
                </a:lnTo>
                <a:lnTo>
                  <a:pt x="1442" y="4695"/>
                </a:lnTo>
                <a:lnTo>
                  <a:pt x="1521" y="4698"/>
                </a:lnTo>
                <a:lnTo>
                  <a:pt x="1560" y="4699"/>
                </a:lnTo>
                <a:lnTo>
                  <a:pt x="1598" y="4701"/>
                </a:lnTo>
                <a:lnTo>
                  <a:pt x="1636" y="4705"/>
                </a:lnTo>
                <a:lnTo>
                  <a:pt x="1675" y="4710"/>
                </a:lnTo>
                <a:lnTo>
                  <a:pt x="1712" y="4715"/>
                </a:lnTo>
                <a:lnTo>
                  <a:pt x="1750" y="4721"/>
                </a:lnTo>
                <a:lnTo>
                  <a:pt x="1786" y="4728"/>
                </a:lnTo>
                <a:lnTo>
                  <a:pt x="1824" y="4737"/>
                </a:lnTo>
                <a:lnTo>
                  <a:pt x="1861" y="4746"/>
                </a:lnTo>
                <a:lnTo>
                  <a:pt x="1896" y="4757"/>
                </a:lnTo>
                <a:lnTo>
                  <a:pt x="1933" y="4768"/>
                </a:lnTo>
                <a:lnTo>
                  <a:pt x="1969" y="4781"/>
                </a:lnTo>
                <a:lnTo>
                  <a:pt x="2005" y="4796"/>
                </a:lnTo>
                <a:lnTo>
                  <a:pt x="2041" y="4812"/>
                </a:lnTo>
                <a:lnTo>
                  <a:pt x="2075" y="4829"/>
                </a:lnTo>
                <a:lnTo>
                  <a:pt x="2110" y="4847"/>
                </a:lnTo>
                <a:lnTo>
                  <a:pt x="2146" y="4868"/>
                </a:lnTo>
                <a:lnTo>
                  <a:pt x="2180" y="4890"/>
                </a:lnTo>
                <a:lnTo>
                  <a:pt x="2214" y="4913"/>
                </a:lnTo>
                <a:lnTo>
                  <a:pt x="2249" y="4939"/>
                </a:lnTo>
                <a:lnTo>
                  <a:pt x="2129" y="4948"/>
                </a:lnTo>
                <a:lnTo>
                  <a:pt x="2010" y="4958"/>
                </a:lnTo>
                <a:lnTo>
                  <a:pt x="1890" y="4970"/>
                </a:lnTo>
                <a:lnTo>
                  <a:pt x="1771" y="4983"/>
                </a:lnTo>
                <a:lnTo>
                  <a:pt x="1652" y="4997"/>
                </a:lnTo>
                <a:lnTo>
                  <a:pt x="1533" y="5014"/>
                </a:lnTo>
                <a:lnTo>
                  <a:pt x="1415" y="5033"/>
                </a:lnTo>
                <a:lnTo>
                  <a:pt x="1296" y="5055"/>
                </a:lnTo>
                <a:lnTo>
                  <a:pt x="1378" y="5040"/>
                </a:lnTo>
                <a:lnTo>
                  <a:pt x="1460" y="5027"/>
                </a:lnTo>
                <a:lnTo>
                  <a:pt x="1544" y="5017"/>
                </a:lnTo>
                <a:lnTo>
                  <a:pt x="1629" y="5008"/>
                </a:lnTo>
                <a:lnTo>
                  <a:pt x="1713" y="5001"/>
                </a:lnTo>
                <a:lnTo>
                  <a:pt x="1799" y="4997"/>
                </a:lnTo>
                <a:lnTo>
                  <a:pt x="1840" y="4997"/>
                </a:lnTo>
                <a:lnTo>
                  <a:pt x="1883" y="4997"/>
                </a:lnTo>
                <a:lnTo>
                  <a:pt x="1925" y="4997"/>
                </a:lnTo>
                <a:lnTo>
                  <a:pt x="1967" y="5000"/>
                </a:lnTo>
                <a:lnTo>
                  <a:pt x="2009" y="5002"/>
                </a:lnTo>
                <a:lnTo>
                  <a:pt x="2050" y="5005"/>
                </a:lnTo>
                <a:lnTo>
                  <a:pt x="2092" y="5010"/>
                </a:lnTo>
                <a:lnTo>
                  <a:pt x="2134" y="5014"/>
                </a:lnTo>
                <a:lnTo>
                  <a:pt x="2174" y="5021"/>
                </a:lnTo>
                <a:lnTo>
                  <a:pt x="2214" y="5028"/>
                </a:lnTo>
                <a:lnTo>
                  <a:pt x="2255" y="5036"/>
                </a:lnTo>
                <a:lnTo>
                  <a:pt x="2294" y="5046"/>
                </a:lnTo>
                <a:lnTo>
                  <a:pt x="2334" y="5056"/>
                </a:lnTo>
                <a:lnTo>
                  <a:pt x="2372" y="5068"/>
                </a:lnTo>
                <a:lnTo>
                  <a:pt x="2411" y="5080"/>
                </a:lnTo>
                <a:lnTo>
                  <a:pt x="2448" y="5095"/>
                </a:lnTo>
                <a:lnTo>
                  <a:pt x="2486" y="5110"/>
                </a:lnTo>
                <a:lnTo>
                  <a:pt x="2522" y="5127"/>
                </a:lnTo>
                <a:lnTo>
                  <a:pt x="2558" y="5144"/>
                </a:lnTo>
                <a:lnTo>
                  <a:pt x="2593" y="5164"/>
                </a:lnTo>
                <a:lnTo>
                  <a:pt x="2394" y="5200"/>
                </a:lnTo>
                <a:lnTo>
                  <a:pt x="2295" y="5220"/>
                </a:lnTo>
                <a:lnTo>
                  <a:pt x="2196" y="5241"/>
                </a:lnTo>
                <a:lnTo>
                  <a:pt x="2097" y="5263"/>
                </a:lnTo>
                <a:lnTo>
                  <a:pt x="1999" y="5287"/>
                </a:lnTo>
                <a:lnTo>
                  <a:pt x="1901" y="5313"/>
                </a:lnTo>
                <a:lnTo>
                  <a:pt x="1805" y="5341"/>
                </a:lnTo>
                <a:lnTo>
                  <a:pt x="1843" y="5327"/>
                </a:lnTo>
                <a:lnTo>
                  <a:pt x="1881" y="5316"/>
                </a:lnTo>
                <a:lnTo>
                  <a:pt x="1918" y="5305"/>
                </a:lnTo>
                <a:lnTo>
                  <a:pt x="1956" y="5294"/>
                </a:lnTo>
                <a:lnTo>
                  <a:pt x="1995" y="5286"/>
                </a:lnTo>
                <a:lnTo>
                  <a:pt x="2033" y="5277"/>
                </a:lnTo>
                <a:lnTo>
                  <a:pt x="2071" y="5270"/>
                </a:lnTo>
                <a:lnTo>
                  <a:pt x="2109" y="5264"/>
                </a:lnTo>
                <a:lnTo>
                  <a:pt x="2147" y="5258"/>
                </a:lnTo>
                <a:lnTo>
                  <a:pt x="2185" y="5253"/>
                </a:lnTo>
                <a:lnTo>
                  <a:pt x="2224" y="5248"/>
                </a:lnTo>
                <a:lnTo>
                  <a:pt x="2262" y="5245"/>
                </a:lnTo>
                <a:lnTo>
                  <a:pt x="2300" y="5243"/>
                </a:lnTo>
                <a:lnTo>
                  <a:pt x="2338" y="5242"/>
                </a:lnTo>
                <a:lnTo>
                  <a:pt x="2376" y="5241"/>
                </a:lnTo>
                <a:lnTo>
                  <a:pt x="2412" y="5242"/>
                </a:lnTo>
                <a:lnTo>
                  <a:pt x="2450" y="5243"/>
                </a:lnTo>
                <a:lnTo>
                  <a:pt x="2488" y="5244"/>
                </a:lnTo>
                <a:lnTo>
                  <a:pt x="2525" y="5248"/>
                </a:lnTo>
                <a:lnTo>
                  <a:pt x="2563" y="5252"/>
                </a:lnTo>
                <a:lnTo>
                  <a:pt x="2601" y="5255"/>
                </a:lnTo>
                <a:lnTo>
                  <a:pt x="2637" y="5261"/>
                </a:lnTo>
                <a:lnTo>
                  <a:pt x="2674" y="5267"/>
                </a:lnTo>
                <a:lnTo>
                  <a:pt x="2711" y="5275"/>
                </a:lnTo>
                <a:lnTo>
                  <a:pt x="2747" y="5283"/>
                </a:lnTo>
                <a:lnTo>
                  <a:pt x="2784" y="5292"/>
                </a:lnTo>
                <a:lnTo>
                  <a:pt x="2821" y="5302"/>
                </a:lnTo>
                <a:lnTo>
                  <a:pt x="2857" y="5313"/>
                </a:lnTo>
                <a:lnTo>
                  <a:pt x="2893" y="5324"/>
                </a:lnTo>
                <a:lnTo>
                  <a:pt x="2929" y="5336"/>
                </a:lnTo>
                <a:lnTo>
                  <a:pt x="2965" y="5349"/>
                </a:lnTo>
                <a:lnTo>
                  <a:pt x="3000" y="5364"/>
                </a:lnTo>
                <a:lnTo>
                  <a:pt x="2827" y="5413"/>
                </a:lnTo>
                <a:lnTo>
                  <a:pt x="2740" y="5439"/>
                </a:lnTo>
                <a:lnTo>
                  <a:pt x="2654" y="5465"/>
                </a:lnTo>
                <a:lnTo>
                  <a:pt x="2568" y="5494"/>
                </a:lnTo>
                <a:lnTo>
                  <a:pt x="2483" y="5523"/>
                </a:lnTo>
                <a:lnTo>
                  <a:pt x="2399" y="5555"/>
                </a:lnTo>
                <a:lnTo>
                  <a:pt x="2315" y="5589"/>
                </a:lnTo>
                <a:lnTo>
                  <a:pt x="2366" y="5579"/>
                </a:lnTo>
                <a:lnTo>
                  <a:pt x="2416" y="5567"/>
                </a:lnTo>
                <a:lnTo>
                  <a:pt x="2466" y="5552"/>
                </a:lnTo>
                <a:lnTo>
                  <a:pt x="2517" y="5538"/>
                </a:lnTo>
                <a:lnTo>
                  <a:pt x="2618" y="5507"/>
                </a:lnTo>
                <a:lnTo>
                  <a:pt x="2668" y="5492"/>
                </a:lnTo>
                <a:lnTo>
                  <a:pt x="2718" y="5480"/>
                </a:lnTo>
                <a:lnTo>
                  <a:pt x="2751" y="5473"/>
                </a:lnTo>
                <a:lnTo>
                  <a:pt x="2783" y="5467"/>
                </a:lnTo>
                <a:lnTo>
                  <a:pt x="2813" y="5461"/>
                </a:lnTo>
                <a:lnTo>
                  <a:pt x="2844" y="5456"/>
                </a:lnTo>
                <a:lnTo>
                  <a:pt x="2872" y="5452"/>
                </a:lnTo>
                <a:lnTo>
                  <a:pt x="2901" y="5450"/>
                </a:lnTo>
                <a:lnTo>
                  <a:pt x="2928" y="5447"/>
                </a:lnTo>
                <a:lnTo>
                  <a:pt x="2956" y="5446"/>
                </a:lnTo>
                <a:lnTo>
                  <a:pt x="3009" y="5445"/>
                </a:lnTo>
                <a:lnTo>
                  <a:pt x="3060" y="5447"/>
                </a:lnTo>
                <a:lnTo>
                  <a:pt x="3109" y="5452"/>
                </a:lnTo>
                <a:lnTo>
                  <a:pt x="3159" y="5459"/>
                </a:lnTo>
                <a:lnTo>
                  <a:pt x="3208" y="5469"/>
                </a:lnTo>
                <a:lnTo>
                  <a:pt x="3257" y="5480"/>
                </a:lnTo>
                <a:lnTo>
                  <a:pt x="3307" y="5492"/>
                </a:lnTo>
                <a:lnTo>
                  <a:pt x="3359" y="5507"/>
                </a:lnTo>
                <a:lnTo>
                  <a:pt x="3467" y="5538"/>
                </a:lnTo>
                <a:lnTo>
                  <a:pt x="3588" y="5571"/>
                </a:lnTo>
                <a:lnTo>
                  <a:pt x="3497" y="5536"/>
                </a:lnTo>
                <a:lnTo>
                  <a:pt x="3411" y="5502"/>
                </a:lnTo>
                <a:lnTo>
                  <a:pt x="3370" y="5485"/>
                </a:lnTo>
                <a:lnTo>
                  <a:pt x="3332" y="5467"/>
                </a:lnTo>
                <a:lnTo>
                  <a:pt x="3295" y="5447"/>
                </a:lnTo>
                <a:lnTo>
                  <a:pt x="3278" y="5437"/>
                </a:lnTo>
                <a:lnTo>
                  <a:pt x="3262" y="5426"/>
                </a:lnTo>
                <a:lnTo>
                  <a:pt x="3247" y="5414"/>
                </a:lnTo>
                <a:lnTo>
                  <a:pt x="3233" y="5403"/>
                </a:lnTo>
                <a:lnTo>
                  <a:pt x="3219" y="5390"/>
                </a:lnTo>
                <a:lnTo>
                  <a:pt x="3206" y="5376"/>
                </a:lnTo>
                <a:lnTo>
                  <a:pt x="3194" y="5363"/>
                </a:lnTo>
                <a:lnTo>
                  <a:pt x="3184" y="5348"/>
                </a:lnTo>
                <a:lnTo>
                  <a:pt x="3174" y="5332"/>
                </a:lnTo>
                <a:lnTo>
                  <a:pt x="3165" y="5315"/>
                </a:lnTo>
                <a:lnTo>
                  <a:pt x="3157" y="5298"/>
                </a:lnTo>
                <a:lnTo>
                  <a:pt x="3151" y="5278"/>
                </a:lnTo>
                <a:lnTo>
                  <a:pt x="3146" y="5259"/>
                </a:lnTo>
                <a:lnTo>
                  <a:pt x="3142" y="5238"/>
                </a:lnTo>
                <a:lnTo>
                  <a:pt x="3140" y="5216"/>
                </a:lnTo>
                <a:lnTo>
                  <a:pt x="3139" y="5193"/>
                </a:lnTo>
                <a:lnTo>
                  <a:pt x="3139" y="5168"/>
                </a:lnTo>
                <a:lnTo>
                  <a:pt x="3141" y="5143"/>
                </a:lnTo>
                <a:lnTo>
                  <a:pt x="3147" y="5084"/>
                </a:lnTo>
                <a:lnTo>
                  <a:pt x="3153" y="5027"/>
                </a:lnTo>
                <a:lnTo>
                  <a:pt x="3169" y="4911"/>
                </a:lnTo>
                <a:lnTo>
                  <a:pt x="3186" y="4794"/>
                </a:lnTo>
                <a:lnTo>
                  <a:pt x="3192" y="4736"/>
                </a:lnTo>
                <a:lnTo>
                  <a:pt x="3200" y="4678"/>
                </a:lnTo>
                <a:lnTo>
                  <a:pt x="3178" y="4755"/>
                </a:lnTo>
                <a:lnTo>
                  <a:pt x="3158" y="4832"/>
                </a:lnTo>
                <a:lnTo>
                  <a:pt x="3141" y="4911"/>
                </a:lnTo>
                <a:lnTo>
                  <a:pt x="3125" y="4989"/>
                </a:lnTo>
                <a:lnTo>
                  <a:pt x="3110" y="5067"/>
                </a:lnTo>
                <a:lnTo>
                  <a:pt x="3097" y="5145"/>
                </a:lnTo>
                <a:lnTo>
                  <a:pt x="3085" y="5225"/>
                </a:lnTo>
                <a:lnTo>
                  <a:pt x="3074" y="5303"/>
                </a:lnTo>
                <a:lnTo>
                  <a:pt x="3021" y="5274"/>
                </a:lnTo>
                <a:lnTo>
                  <a:pt x="2976" y="5247"/>
                </a:lnTo>
                <a:lnTo>
                  <a:pt x="2956" y="5233"/>
                </a:lnTo>
                <a:lnTo>
                  <a:pt x="2938" y="5221"/>
                </a:lnTo>
                <a:lnTo>
                  <a:pt x="2921" y="5208"/>
                </a:lnTo>
                <a:lnTo>
                  <a:pt x="2905" y="5195"/>
                </a:lnTo>
                <a:lnTo>
                  <a:pt x="2892" y="5182"/>
                </a:lnTo>
                <a:lnTo>
                  <a:pt x="2879" y="5170"/>
                </a:lnTo>
                <a:lnTo>
                  <a:pt x="2868" y="5156"/>
                </a:lnTo>
                <a:lnTo>
                  <a:pt x="2859" y="5143"/>
                </a:lnTo>
                <a:lnTo>
                  <a:pt x="2850" y="5129"/>
                </a:lnTo>
                <a:lnTo>
                  <a:pt x="2843" y="5116"/>
                </a:lnTo>
                <a:lnTo>
                  <a:pt x="2837" y="5102"/>
                </a:lnTo>
                <a:lnTo>
                  <a:pt x="2830" y="5088"/>
                </a:lnTo>
                <a:lnTo>
                  <a:pt x="2827" y="5073"/>
                </a:lnTo>
                <a:lnTo>
                  <a:pt x="2823" y="5057"/>
                </a:lnTo>
                <a:lnTo>
                  <a:pt x="2821" y="5041"/>
                </a:lnTo>
                <a:lnTo>
                  <a:pt x="2818" y="5024"/>
                </a:lnTo>
                <a:lnTo>
                  <a:pt x="2817" y="4988"/>
                </a:lnTo>
                <a:lnTo>
                  <a:pt x="2818" y="4948"/>
                </a:lnTo>
                <a:lnTo>
                  <a:pt x="2822" y="4904"/>
                </a:lnTo>
                <a:lnTo>
                  <a:pt x="2826" y="4856"/>
                </a:lnTo>
                <a:lnTo>
                  <a:pt x="2838" y="4742"/>
                </a:lnTo>
                <a:lnTo>
                  <a:pt x="2843" y="4687"/>
                </a:lnTo>
                <a:lnTo>
                  <a:pt x="2846" y="4631"/>
                </a:lnTo>
                <a:lnTo>
                  <a:pt x="2850" y="4573"/>
                </a:lnTo>
                <a:lnTo>
                  <a:pt x="2855" y="4514"/>
                </a:lnTo>
                <a:lnTo>
                  <a:pt x="2862" y="4456"/>
                </a:lnTo>
                <a:lnTo>
                  <a:pt x="2870" y="4398"/>
                </a:lnTo>
                <a:lnTo>
                  <a:pt x="2876" y="4370"/>
                </a:lnTo>
                <a:lnTo>
                  <a:pt x="2881" y="4343"/>
                </a:lnTo>
                <a:lnTo>
                  <a:pt x="2888" y="4316"/>
                </a:lnTo>
                <a:lnTo>
                  <a:pt x="2895" y="4290"/>
                </a:lnTo>
                <a:lnTo>
                  <a:pt x="2881" y="4340"/>
                </a:lnTo>
                <a:lnTo>
                  <a:pt x="2867" y="4389"/>
                </a:lnTo>
                <a:lnTo>
                  <a:pt x="2854" y="4439"/>
                </a:lnTo>
                <a:lnTo>
                  <a:pt x="2843" y="4489"/>
                </a:lnTo>
                <a:lnTo>
                  <a:pt x="2819" y="4590"/>
                </a:lnTo>
                <a:lnTo>
                  <a:pt x="2800" y="4692"/>
                </a:lnTo>
                <a:lnTo>
                  <a:pt x="2783" y="4794"/>
                </a:lnTo>
                <a:lnTo>
                  <a:pt x="2767" y="4896"/>
                </a:lnTo>
                <a:lnTo>
                  <a:pt x="2752" y="4999"/>
                </a:lnTo>
                <a:lnTo>
                  <a:pt x="2738" y="5100"/>
                </a:lnTo>
                <a:lnTo>
                  <a:pt x="2707" y="5080"/>
                </a:lnTo>
                <a:lnTo>
                  <a:pt x="2678" y="5062"/>
                </a:lnTo>
                <a:lnTo>
                  <a:pt x="2651" y="5043"/>
                </a:lnTo>
                <a:lnTo>
                  <a:pt x="2625" y="5024"/>
                </a:lnTo>
                <a:lnTo>
                  <a:pt x="2602" y="5006"/>
                </a:lnTo>
                <a:lnTo>
                  <a:pt x="2581" y="4988"/>
                </a:lnTo>
                <a:lnTo>
                  <a:pt x="2562" y="4969"/>
                </a:lnTo>
                <a:lnTo>
                  <a:pt x="2544" y="4951"/>
                </a:lnTo>
                <a:lnTo>
                  <a:pt x="2528" y="4931"/>
                </a:lnTo>
                <a:lnTo>
                  <a:pt x="2514" y="4913"/>
                </a:lnTo>
                <a:lnTo>
                  <a:pt x="2502" y="4895"/>
                </a:lnTo>
                <a:lnTo>
                  <a:pt x="2489" y="4875"/>
                </a:lnTo>
                <a:lnTo>
                  <a:pt x="2480" y="4856"/>
                </a:lnTo>
                <a:lnTo>
                  <a:pt x="2471" y="4836"/>
                </a:lnTo>
                <a:lnTo>
                  <a:pt x="2464" y="4816"/>
                </a:lnTo>
                <a:lnTo>
                  <a:pt x="2458" y="4796"/>
                </a:lnTo>
                <a:lnTo>
                  <a:pt x="2451" y="4774"/>
                </a:lnTo>
                <a:lnTo>
                  <a:pt x="2448" y="4752"/>
                </a:lnTo>
                <a:lnTo>
                  <a:pt x="2444" y="4730"/>
                </a:lnTo>
                <a:lnTo>
                  <a:pt x="2442" y="4706"/>
                </a:lnTo>
                <a:lnTo>
                  <a:pt x="2439" y="4683"/>
                </a:lnTo>
                <a:lnTo>
                  <a:pt x="2438" y="4659"/>
                </a:lnTo>
                <a:lnTo>
                  <a:pt x="2438" y="4606"/>
                </a:lnTo>
                <a:lnTo>
                  <a:pt x="2439" y="4551"/>
                </a:lnTo>
                <a:lnTo>
                  <a:pt x="2442" y="4491"/>
                </a:lnTo>
                <a:lnTo>
                  <a:pt x="2448" y="4357"/>
                </a:lnTo>
                <a:lnTo>
                  <a:pt x="2449" y="4312"/>
                </a:lnTo>
                <a:lnTo>
                  <a:pt x="2449" y="4264"/>
                </a:lnTo>
                <a:lnTo>
                  <a:pt x="2450" y="4167"/>
                </a:lnTo>
                <a:lnTo>
                  <a:pt x="2453" y="4118"/>
                </a:lnTo>
                <a:lnTo>
                  <a:pt x="2456" y="4071"/>
                </a:lnTo>
                <a:lnTo>
                  <a:pt x="2460" y="4048"/>
                </a:lnTo>
                <a:lnTo>
                  <a:pt x="2464" y="4024"/>
                </a:lnTo>
                <a:lnTo>
                  <a:pt x="2467" y="4002"/>
                </a:lnTo>
                <a:lnTo>
                  <a:pt x="2472" y="3979"/>
                </a:lnTo>
                <a:lnTo>
                  <a:pt x="2461" y="4033"/>
                </a:lnTo>
                <a:lnTo>
                  <a:pt x="2450" y="4087"/>
                </a:lnTo>
                <a:lnTo>
                  <a:pt x="2440" y="4140"/>
                </a:lnTo>
                <a:lnTo>
                  <a:pt x="2432" y="4194"/>
                </a:lnTo>
                <a:lnTo>
                  <a:pt x="2416" y="4302"/>
                </a:lnTo>
                <a:lnTo>
                  <a:pt x="2403" y="4411"/>
                </a:lnTo>
                <a:lnTo>
                  <a:pt x="2390" y="4519"/>
                </a:lnTo>
                <a:lnTo>
                  <a:pt x="2381" y="4629"/>
                </a:lnTo>
                <a:lnTo>
                  <a:pt x="2372" y="4738"/>
                </a:lnTo>
                <a:lnTo>
                  <a:pt x="2365" y="4847"/>
                </a:lnTo>
                <a:lnTo>
                  <a:pt x="2339" y="4826"/>
                </a:lnTo>
                <a:lnTo>
                  <a:pt x="2315" y="4805"/>
                </a:lnTo>
                <a:lnTo>
                  <a:pt x="2291" y="4782"/>
                </a:lnTo>
                <a:lnTo>
                  <a:pt x="2268" y="4758"/>
                </a:lnTo>
                <a:lnTo>
                  <a:pt x="2247" y="4731"/>
                </a:lnTo>
                <a:lnTo>
                  <a:pt x="2227" y="4704"/>
                </a:lnTo>
                <a:lnTo>
                  <a:pt x="2208" y="4675"/>
                </a:lnTo>
                <a:lnTo>
                  <a:pt x="2190" y="4644"/>
                </a:lnTo>
                <a:lnTo>
                  <a:pt x="2173" y="4612"/>
                </a:lnTo>
                <a:lnTo>
                  <a:pt x="2157" y="4580"/>
                </a:lnTo>
                <a:lnTo>
                  <a:pt x="2142" y="4547"/>
                </a:lnTo>
                <a:lnTo>
                  <a:pt x="2129" y="4513"/>
                </a:lnTo>
                <a:lnTo>
                  <a:pt x="2117" y="4478"/>
                </a:lnTo>
                <a:lnTo>
                  <a:pt x="2104" y="4442"/>
                </a:lnTo>
                <a:lnTo>
                  <a:pt x="2094" y="4406"/>
                </a:lnTo>
                <a:lnTo>
                  <a:pt x="2085" y="4369"/>
                </a:lnTo>
                <a:lnTo>
                  <a:pt x="2077" y="4331"/>
                </a:lnTo>
                <a:lnTo>
                  <a:pt x="2070" y="4293"/>
                </a:lnTo>
                <a:lnTo>
                  <a:pt x="2065" y="4255"/>
                </a:lnTo>
                <a:lnTo>
                  <a:pt x="2060" y="4217"/>
                </a:lnTo>
                <a:lnTo>
                  <a:pt x="2057" y="4178"/>
                </a:lnTo>
                <a:lnTo>
                  <a:pt x="2054" y="4140"/>
                </a:lnTo>
                <a:lnTo>
                  <a:pt x="2053" y="4101"/>
                </a:lnTo>
                <a:lnTo>
                  <a:pt x="2053" y="4063"/>
                </a:lnTo>
                <a:lnTo>
                  <a:pt x="2054" y="4026"/>
                </a:lnTo>
                <a:lnTo>
                  <a:pt x="2057" y="3988"/>
                </a:lnTo>
                <a:lnTo>
                  <a:pt x="2060" y="3951"/>
                </a:lnTo>
                <a:lnTo>
                  <a:pt x="2065" y="3914"/>
                </a:lnTo>
                <a:lnTo>
                  <a:pt x="2071" y="3878"/>
                </a:lnTo>
                <a:lnTo>
                  <a:pt x="2079" y="3842"/>
                </a:lnTo>
                <a:lnTo>
                  <a:pt x="2087" y="3808"/>
                </a:lnTo>
                <a:lnTo>
                  <a:pt x="2097" y="3774"/>
                </a:lnTo>
                <a:lnTo>
                  <a:pt x="2090" y="3825"/>
                </a:lnTo>
                <a:lnTo>
                  <a:pt x="2082" y="3876"/>
                </a:lnTo>
                <a:lnTo>
                  <a:pt x="2072" y="3979"/>
                </a:lnTo>
                <a:lnTo>
                  <a:pt x="2064" y="4083"/>
                </a:lnTo>
                <a:lnTo>
                  <a:pt x="2058" y="4187"/>
                </a:lnTo>
                <a:lnTo>
                  <a:pt x="2053" y="4291"/>
                </a:lnTo>
                <a:lnTo>
                  <a:pt x="2050" y="4395"/>
                </a:lnTo>
                <a:lnTo>
                  <a:pt x="2049" y="4499"/>
                </a:lnTo>
                <a:lnTo>
                  <a:pt x="2048" y="4601"/>
                </a:lnTo>
                <a:lnTo>
                  <a:pt x="2020" y="4579"/>
                </a:lnTo>
                <a:lnTo>
                  <a:pt x="1994" y="4555"/>
                </a:lnTo>
                <a:lnTo>
                  <a:pt x="1969" y="4530"/>
                </a:lnTo>
                <a:lnTo>
                  <a:pt x="1945" y="4506"/>
                </a:lnTo>
                <a:lnTo>
                  <a:pt x="1923" y="4480"/>
                </a:lnTo>
                <a:lnTo>
                  <a:pt x="1903" y="4453"/>
                </a:lnTo>
                <a:lnTo>
                  <a:pt x="1883" y="4426"/>
                </a:lnTo>
                <a:lnTo>
                  <a:pt x="1865" y="4398"/>
                </a:lnTo>
                <a:lnTo>
                  <a:pt x="1848" y="4369"/>
                </a:lnTo>
                <a:lnTo>
                  <a:pt x="1832" y="4340"/>
                </a:lnTo>
                <a:lnTo>
                  <a:pt x="1817" y="4310"/>
                </a:lnTo>
                <a:lnTo>
                  <a:pt x="1804" y="4280"/>
                </a:lnTo>
                <a:lnTo>
                  <a:pt x="1791" y="4249"/>
                </a:lnTo>
                <a:lnTo>
                  <a:pt x="1780" y="4217"/>
                </a:lnTo>
                <a:lnTo>
                  <a:pt x="1771" y="4186"/>
                </a:lnTo>
                <a:lnTo>
                  <a:pt x="1762" y="4153"/>
                </a:lnTo>
                <a:lnTo>
                  <a:pt x="1755" y="4120"/>
                </a:lnTo>
                <a:lnTo>
                  <a:pt x="1747" y="4087"/>
                </a:lnTo>
                <a:lnTo>
                  <a:pt x="1741" y="4052"/>
                </a:lnTo>
                <a:lnTo>
                  <a:pt x="1738" y="4018"/>
                </a:lnTo>
                <a:lnTo>
                  <a:pt x="1733" y="3984"/>
                </a:lnTo>
                <a:lnTo>
                  <a:pt x="1730" y="3950"/>
                </a:lnTo>
                <a:lnTo>
                  <a:pt x="1728" y="3914"/>
                </a:lnTo>
                <a:lnTo>
                  <a:pt x="1727" y="3879"/>
                </a:lnTo>
                <a:lnTo>
                  <a:pt x="1727" y="3843"/>
                </a:lnTo>
                <a:lnTo>
                  <a:pt x="1728" y="3808"/>
                </a:lnTo>
                <a:lnTo>
                  <a:pt x="1729" y="3772"/>
                </a:lnTo>
                <a:lnTo>
                  <a:pt x="1730" y="3736"/>
                </a:lnTo>
                <a:lnTo>
                  <a:pt x="1738" y="3664"/>
                </a:lnTo>
                <a:lnTo>
                  <a:pt x="1746" y="3592"/>
                </a:lnTo>
                <a:lnTo>
                  <a:pt x="1740" y="3636"/>
                </a:lnTo>
                <a:lnTo>
                  <a:pt x="1734" y="3681"/>
                </a:lnTo>
                <a:lnTo>
                  <a:pt x="1729" y="3727"/>
                </a:lnTo>
                <a:lnTo>
                  <a:pt x="1725" y="3772"/>
                </a:lnTo>
                <a:lnTo>
                  <a:pt x="1722" y="3818"/>
                </a:lnTo>
                <a:lnTo>
                  <a:pt x="1719" y="3864"/>
                </a:lnTo>
                <a:lnTo>
                  <a:pt x="1717" y="3956"/>
                </a:lnTo>
                <a:lnTo>
                  <a:pt x="1716" y="4048"/>
                </a:lnTo>
                <a:lnTo>
                  <a:pt x="1717" y="4140"/>
                </a:lnTo>
                <a:lnTo>
                  <a:pt x="1720" y="4321"/>
                </a:lnTo>
                <a:lnTo>
                  <a:pt x="1678" y="4281"/>
                </a:lnTo>
                <a:lnTo>
                  <a:pt x="1636" y="4239"/>
                </a:lnTo>
                <a:lnTo>
                  <a:pt x="1598" y="4198"/>
                </a:lnTo>
                <a:lnTo>
                  <a:pt x="1561" y="4155"/>
                </a:lnTo>
                <a:lnTo>
                  <a:pt x="1528" y="4111"/>
                </a:lnTo>
                <a:lnTo>
                  <a:pt x="1498" y="4066"/>
                </a:lnTo>
                <a:lnTo>
                  <a:pt x="1484" y="4044"/>
                </a:lnTo>
                <a:lnTo>
                  <a:pt x="1470" y="4021"/>
                </a:lnTo>
                <a:lnTo>
                  <a:pt x="1458" y="3996"/>
                </a:lnTo>
                <a:lnTo>
                  <a:pt x="1445" y="3973"/>
                </a:lnTo>
                <a:lnTo>
                  <a:pt x="1434" y="3948"/>
                </a:lnTo>
                <a:lnTo>
                  <a:pt x="1423" y="3924"/>
                </a:lnTo>
                <a:lnTo>
                  <a:pt x="1414" y="3900"/>
                </a:lnTo>
                <a:lnTo>
                  <a:pt x="1404" y="3874"/>
                </a:lnTo>
                <a:lnTo>
                  <a:pt x="1395" y="3848"/>
                </a:lnTo>
                <a:lnTo>
                  <a:pt x="1388" y="3821"/>
                </a:lnTo>
                <a:lnTo>
                  <a:pt x="1381" y="3796"/>
                </a:lnTo>
                <a:lnTo>
                  <a:pt x="1373" y="3768"/>
                </a:lnTo>
                <a:lnTo>
                  <a:pt x="1368" y="3741"/>
                </a:lnTo>
                <a:lnTo>
                  <a:pt x="1363" y="3713"/>
                </a:lnTo>
                <a:lnTo>
                  <a:pt x="1359" y="3684"/>
                </a:lnTo>
                <a:lnTo>
                  <a:pt x="1355" y="3655"/>
                </a:lnTo>
                <a:lnTo>
                  <a:pt x="1352" y="3626"/>
                </a:lnTo>
                <a:lnTo>
                  <a:pt x="1351" y="3595"/>
                </a:lnTo>
                <a:lnTo>
                  <a:pt x="1350" y="3565"/>
                </a:lnTo>
                <a:lnTo>
                  <a:pt x="1349" y="3534"/>
                </a:lnTo>
                <a:lnTo>
                  <a:pt x="1351" y="3594"/>
                </a:lnTo>
                <a:lnTo>
                  <a:pt x="1355" y="3655"/>
                </a:lnTo>
                <a:lnTo>
                  <a:pt x="1360" y="3715"/>
                </a:lnTo>
                <a:lnTo>
                  <a:pt x="1366" y="3776"/>
                </a:lnTo>
                <a:lnTo>
                  <a:pt x="1373" y="3836"/>
                </a:lnTo>
                <a:lnTo>
                  <a:pt x="1382" y="3897"/>
                </a:lnTo>
                <a:lnTo>
                  <a:pt x="1400" y="4017"/>
                </a:lnTo>
                <a:lnTo>
                  <a:pt x="1301" y="3917"/>
                </a:lnTo>
                <a:lnTo>
                  <a:pt x="1252" y="3865"/>
                </a:lnTo>
                <a:lnTo>
                  <a:pt x="1203" y="3814"/>
                </a:lnTo>
                <a:lnTo>
                  <a:pt x="1156" y="3761"/>
                </a:lnTo>
                <a:lnTo>
                  <a:pt x="1109" y="3709"/>
                </a:lnTo>
                <a:lnTo>
                  <a:pt x="1064" y="3655"/>
                </a:lnTo>
                <a:lnTo>
                  <a:pt x="1020" y="3600"/>
                </a:lnTo>
                <a:lnTo>
                  <a:pt x="1060" y="3659"/>
                </a:lnTo>
                <a:lnTo>
                  <a:pt x="1101" y="3717"/>
                </a:lnTo>
                <a:lnTo>
                  <a:pt x="1143" y="3774"/>
                </a:lnTo>
                <a:lnTo>
                  <a:pt x="1186" y="3831"/>
                </a:lnTo>
                <a:lnTo>
                  <a:pt x="1230" y="3887"/>
                </a:lnTo>
                <a:lnTo>
                  <a:pt x="1275" y="3942"/>
                </a:lnTo>
                <a:lnTo>
                  <a:pt x="1366" y="4052"/>
                </a:lnTo>
                <a:close/>
                <a:moveTo>
                  <a:pt x="3456" y="3396"/>
                </a:moveTo>
                <a:lnTo>
                  <a:pt x="3456" y="3396"/>
                </a:lnTo>
                <a:lnTo>
                  <a:pt x="3458" y="3348"/>
                </a:lnTo>
                <a:lnTo>
                  <a:pt x="3460" y="3302"/>
                </a:lnTo>
                <a:lnTo>
                  <a:pt x="3465" y="3254"/>
                </a:lnTo>
                <a:lnTo>
                  <a:pt x="3470" y="3208"/>
                </a:lnTo>
                <a:lnTo>
                  <a:pt x="3476" y="3161"/>
                </a:lnTo>
                <a:lnTo>
                  <a:pt x="3483" y="3116"/>
                </a:lnTo>
                <a:lnTo>
                  <a:pt x="3492" y="3070"/>
                </a:lnTo>
                <a:lnTo>
                  <a:pt x="3500" y="3026"/>
                </a:lnTo>
                <a:lnTo>
                  <a:pt x="3511" y="2980"/>
                </a:lnTo>
                <a:lnTo>
                  <a:pt x="3524" y="2936"/>
                </a:lnTo>
                <a:lnTo>
                  <a:pt x="3536" y="2891"/>
                </a:lnTo>
                <a:lnTo>
                  <a:pt x="3549" y="2848"/>
                </a:lnTo>
                <a:lnTo>
                  <a:pt x="3564" y="2804"/>
                </a:lnTo>
                <a:lnTo>
                  <a:pt x="3579" y="2762"/>
                </a:lnTo>
                <a:lnTo>
                  <a:pt x="3596" y="2719"/>
                </a:lnTo>
                <a:lnTo>
                  <a:pt x="3613" y="2677"/>
                </a:lnTo>
                <a:lnTo>
                  <a:pt x="3631" y="2634"/>
                </a:lnTo>
                <a:lnTo>
                  <a:pt x="3651" y="2593"/>
                </a:lnTo>
                <a:lnTo>
                  <a:pt x="3670" y="2553"/>
                </a:lnTo>
                <a:lnTo>
                  <a:pt x="3691" y="2511"/>
                </a:lnTo>
                <a:lnTo>
                  <a:pt x="3713" y="2471"/>
                </a:lnTo>
                <a:lnTo>
                  <a:pt x="3735" y="2432"/>
                </a:lnTo>
                <a:lnTo>
                  <a:pt x="3758" y="2391"/>
                </a:lnTo>
                <a:lnTo>
                  <a:pt x="3783" y="2352"/>
                </a:lnTo>
                <a:lnTo>
                  <a:pt x="3807" y="2314"/>
                </a:lnTo>
                <a:lnTo>
                  <a:pt x="3833" y="2275"/>
                </a:lnTo>
                <a:lnTo>
                  <a:pt x="3859" y="2237"/>
                </a:lnTo>
                <a:lnTo>
                  <a:pt x="3886" y="2200"/>
                </a:lnTo>
                <a:lnTo>
                  <a:pt x="3914" y="2163"/>
                </a:lnTo>
                <a:lnTo>
                  <a:pt x="3942" y="2126"/>
                </a:lnTo>
                <a:lnTo>
                  <a:pt x="3970" y="2090"/>
                </a:lnTo>
                <a:lnTo>
                  <a:pt x="3999" y="2054"/>
                </a:lnTo>
                <a:lnTo>
                  <a:pt x="4030" y="2020"/>
                </a:lnTo>
                <a:lnTo>
                  <a:pt x="4060" y="1984"/>
                </a:lnTo>
                <a:lnTo>
                  <a:pt x="4124" y="1916"/>
                </a:lnTo>
                <a:lnTo>
                  <a:pt x="4189" y="1848"/>
                </a:lnTo>
                <a:lnTo>
                  <a:pt x="4256" y="1784"/>
                </a:lnTo>
                <a:lnTo>
                  <a:pt x="4326" y="1720"/>
                </a:lnTo>
                <a:lnTo>
                  <a:pt x="4397" y="1659"/>
                </a:lnTo>
                <a:lnTo>
                  <a:pt x="4469" y="1600"/>
                </a:lnTo>
                <a:lnTo>
                  <a:pt x="4542" y="1543"/>
                </a:lnTo>
                <a:lnTo>
                  <a:pt x="4618" y="1487"/>
                </a:lnTo>
                <a:lnTo>
                  <a:pt x="4694" y="1433"/>
                </a:lnTo>
                <a:lnTo>
                  <a:pt x="4771" y="1381"/>
                </a:lnTo>
                <a:lnTo>
                  <a:pt x="4849" y="1333"/>
                </a:lnTo>
                <a:lnTo>
                  <a:pt x="4927" y="1285"/>
                </a:lnTo>
                <a:lnTo>
                  <a:pt x="5007" y="1238"/>
                </a:lnTo>
                <a:lnTo>
                  <a:pt x="5086" y="1196"/>
                </a:lnTo>
                <a:lnTo>
                  <a:pt x="5167" y="1154"/>
                </a:lnTo>
                <a:lnTo>
                  <a:pt x="5312" y="1082"/>
                </a:lnTo>
                <a:lnTo>
                  <a:pt x="5459" y="1009"/>
                </a:lnTo>
                <a:lnTo>
                  <a:pt x="5606" y="935"/>
                </a:lnTo>
                <a:lnTo>
                  <a:pt x="5679" y="897"/>
                </a:lnTo>
                <a:lnTo>
                  <a:pt x="5751" y="858"/>
                </a:lnTo>
                <a:lnTo>
                  <a:pt x="5824" y="819"/>
                </a:lnTo>
                <a:lnTo>
                  <a:pt x="5895" y="779"/>
                </a:lnTo>
                <a:lnTo>
                  <a:pt x="5966" y="737"/>
                </a:lnTo>
                <a:lnTo>
                  <a:pt x="6036" y="696"/>
                </a:lnTo>
                <a:lnTo>
                  <a:pt x="6106" y="652"/>
                </a:lnTo>
                <a:lnTo>
                  <a:pt x="6174" y="606"/>
                </a:lnTo>
                <a:lnTo>
                  <a:pt x="6240" y="559"/>
                </a:lnTo>
                <a:lnTo>
                  <a:pt x="6306" y="511"/>
                </a:lnTo>
                <a:lnTo>
                  <a:pt x="6326" y="493"/>
                </a:lnTo>
                <a:lnTo>
                  <a:pt x="6351" y="468"/>
                </a:lnTo>
                <a:lnTo>
                  <a:pt x="6382" y="437"/>
                </a:lnTo>
                <a:lnTo>
                  <a:pt x="6417" y="400"/>
                </a:lnTo>
                <a:lnTo>
                  <a:pt x="6494" y="316"/>
                </a:lnTo>
                <a:lnTo>
                  <a:pt x="6579" y="224"/>
                </a:lnTo>
                <a:lnTo>
                  <a:pt x="6622" y="180"/>
                </a:lnTo>
                <a:lnTo>
                  <a:pt x="6663" y="137"/>
                </a:lnTo>
                <a:lnTo>
                  <a:pt x="6703" y="99"/>
                </a:lnTo>
                <a:lnTo>
                  <a:pt x="6740" y="65"/>
                </a:lnTo>
                <a:lnTo>
                  <a:pt x="6774" y="37"/>
                </a:lnTo>
                <a:lnTo>
                  <a:pt x="6789" y="25"/>
                </a:lnTo>
                <a:lnTo>
                  <a:pt x="6804" y="16"/>
                </a:lnTo>
                <a:lnTo>
                  <a:pt x="6817" y="9"/>
                </a:lnTo>
                <a:lnTo>
                  <a:pt x="6828" y="3"/>
                </a:lnTo>
                <a:lnTo>
                  <a:pt x="6839" y="0"/>
                </a:lnTo>
                <a:lnTo>
                  <a:pt x="6848" y="0"/>
                </a:lnTo>
                <a:lnTo>
                  <a:pt x="6845" y="0"/>
                </a:lnTo>
                <a:lnTo>
                  <a:pt x="6843" y="3"/>
                </a:lnTo>
                <a:lnTo>
                  <a:pt x="6836" y="10"/>
                </a:lnTo>
                <a:lnTo>
                  <a:pt x="6827" y="22"/>
                </a:lnTo>
                <a:lnTo>
                  <a:pt x="6817" y="40"/>
                </a:lnTo>
                <a:lnTo>
                  <a:pt x="6806" y="61"/>
                </a:lnTo>
                <a:lnTo>
                  <a:pt x="6795" y="88"/>
                </a:lnTo>
                <a:lnTo>
                  <a:pt x="6768" y="151"/>
                </a:lnTo>
                <a:lnTo>
                  <a:pt x="6739" y="225"/>
                </a:lnTo>
                <a:lnTo>
                  <a:pt x="6706" y="309"/>
                </a:lnTo>
                <a:lnTo>
                  <a:pt x="6673" y="400"/>
                </a:lnTo>
                <a:lnTo>
                  <a:pt x="6639" y="494"/>
                </a:lnTo>
                <a:lnTo>
                  <a:pt x="6574" y="683"/>
                </a:lnTo>
                <a:lnTo>
                  <a:pt x="6516" y="855"/>
                </a:lnTo>
                <a:lnTo>
                  <a:pt x="6474" y="985"/>
                </a:lnTo>
                <a:lnTo>
                  <a:pt x="6453" y="1054"/>
                </a:lnTo>
                <a:lnTo>
                  <a:pt x="6438" y="1115"/>
                </a:lnTo>
                <a:lnTo>
                  <a:pt x="6426" y="1176"/>
                </a:lnTo>
                <a:lnTo>
                  <a:pt x="6416" y="1238"/>
                </a:lnTo>
                <a:lnTo>
                  <a:pt x="6409" y="1300"/>
                </a:lnTo>
                <a:lnTo>
                  <a:pt x="6403" y="1361"/>
                </a:lnTo>
                <a:lnTo>
                  <a:pt x="6398" y="1423"/>
                </a:lnTo>
                <a:lnTo>
                  <a:pt x="6395" y="1484"/>
                </a:lnTo>
                <a:lnTo>
                  <a:pt x="6394" y="1546"/>
                </a:lnTo>
                <a:lnTo>
                  <a:pt x="6394" y="1608"/>
                </a:lnTo>
                <a:lnTo>
                  <a:pt x="6395" y="1670"/>
                </a:lnTo>
                <a:lnTo>
                  <a:pt x="6397" y="1731"/>
                </a:lnTo>
                <a:lnTo>
                  <a:pt x="6399" y="1793"/>
                </a:lnTo>
                <a:lnTo>
                  <a:pt x="6406" y="1917"/>
                </a:lnTo>
                <a:lnTo>
                  <a:pt x="6415" y="2040"/>
                </a:lnTo>
                <a:lnTo>
                  <a:pt x="6422" y="2164"/>
                </a:lnTo>
                <a:lnTo>
                  <a:pt x="6430" y="2287"/>
                </a:lnTo>
                <a:lnTo>
                  <a:pt x="6432" y="2350"/>
                </a:lnTo>
                <a:lnTo>
                  <a:pt x="6433" y="2412"/>
                </a:lnTo>
                <a:lnTo>
                  <a:pt x="6435" y="2474"/>
                </a:lnTo>
                <a:lnTo>
                  <a:pt x="6435" y="2535"/>
                </a:lnTo>
                <a:lnTo>
                  <a:pt x="6433" y="2598"/>
                </a:lnTo>
                <a:lnTo>
                  <a:pt x="6430" y="2660"/>
                </a:lnTo>
                <a:lnTo>
                  <a:pt x="6425" y="2722"/>
                </a:lnTo>
                <a:lnTo>
                  <a:pt x="6419" y="2784"/>
                </a:lnTo>
                <a:lnTo>
                  <a:pt x="6411" y="2846"/>
                </a:lnTo>
                <a:lnTo>
                  <a:pt x="6400" y="2908"/>
                </a:lnTo>
                <a:lnTo>
                  <a:pt x="6388" y="2971"/>
                </a:lnTo>
                <a:lnTo>
                  <a:pt x="6373" y="3033"/>
                </a:lnTo>
                <a:lnTo>
                  <a:pt x="6360" y="3082"/>
                </a:lnTo>
                <a:lnTo>
                  <a:pt x="6346" y="3131"/>
                </a:lnTo>
                <a:lnTo>
                  <a:pt x="6331" y="3178"/>
                </a:lnTo>
                <a:lnTo>
                  <a:pt x="6313" y="3225"/>
                </a:lnTo>
                <a:lnTo>
                  <a:pt x="6296" y="3271"/>
                </a:lnTo>
                <a:lnTo>
                  <a:pt x="6278" y="3315"/>
                </a:lnTo>
                <a:lnTo>
                  <a:pt x="6257" y="3359"/>
                </a:lnTo>
                <a:lnTo>
                  <a:pt x="6238" y="3402"/>
                </a:lnTo>
                <a:lnTo>
                  <a:pt x="6216" y="3445"/>
                </a:lnTo>
                <a:lnTo>
                  <a:pt x="6192" y="3485"/>
                </a:lnTo>
                <a:lnTo>
                  <a:pt x="6169" y="3526"/>
                </a:lnTo>
                <a:lnTo>
                  <a:pt x="6145" y="3565"/>
                </a:lnTo>
                <a:lnTo>
                  <a:pt x="6120" y="3604"/>
                </a:lnTo>
                <a:lnTo>
                  <a:pt x="6093" y="3642"/>
                </a:lnTo>
                <a:lnTo>
                  <a:pt x="6067" y="3678"/>
                </a:lnTo>
                <a:lnTo>
                  <a:pt x="6040" y="3714"/>
                </a:lnTo>
                <a:lnTo>
                  <a:pt x="6010" y="3749"/>
                </a:lnTo>
                <a:lnTo>
                  <a:pt x="5981" y="3785"/>
                </a:lnTo>
                <a:lnTo>
                  <a:pt x="5952" y="3818"/>
                </a:lnTo>
                <a:lnTo>
                  <a:pt x="5920" y="3851"/>
                </a:lnTo>
                <a:lnTo>
                  <a:pt x="5889" y="3884"/>
                </a:lnTo>
                <a:lnTo>
                  <a:pt x="5856" y="3915"/>
                </a:lnTo>
                <a:lnTo>
                  <a:pt x="5823" y="3946"/>
                </a:lnTo>
                <a:lnTo>
                  <a:pt x="5790" y="3977"/>
                </a:lnTo>
                <a:lnTo>
                  <a:pt x="5756" y="4006"/>
                </a:lnTo>
                <a:lnTo>
                  <a:pt x="5721" y="4035"/>
                </a:lnTo>
                <a:lnTo>
                  <a:pt x="5685" y="4063"/>
                </a:lnTo>
                <a:lnTo>
                  <a:pt x="5650" y="4092"/>
                </a:lnTo>
                <a:lnTo>
                  <a:pt x="5613" y="4118"/>
                </a:lnTo>
                <a:lnTo>
                  <a:pt x="5576" y="4145"/>
                </a:lnTo>
                <a:lnTo>
                  <a:pt x="5500" y="4197"/>
                </a:lnTo>
                <a:lnTo>
                  <a:pt x="5422" y="4246"/>
                </a:lnTo>
                <a:lnTo>
                  <a:pt x="5343" y="4293"/>
                </a:lnTo>
                <a:lnTo>
                  <a:pt x="5262" y="4340"/>
                </a:lnTo>
                <a:lnTo>
                  <a:pt x="5180" y="4384"/>
                </a:lnTo>
                <a:lnTo>
                  <a:pt x="5096" y="4426"/>
                </a:lnTo>
                <a:lnTo>
                  <a:pt x="5011" y="4467"/>
                </a:lnTo>
                <a:lnTo>
                  <a:pt x="4926" y="4507"/>
                </a:lnTo>
                <a:lnTo>
                  <a:pt x="4840" y="4546"/>
                </a:lnTo>
                <a:lnTo>
                  <a:pt x="4752" y="4583"/>
                </a:lnTo>
                <a:lnTo>
                  <a:pt x="4665" y="4621"/>
                </a:lnTo>
                <a:lnTo>
                  <a:pt x="4489" y="4692"/>
                </a:lnTo>
                <a:lnTo>
                  <a:pt x="4315" y="4761"/>
                </a:lnTo>
                <a:lnTo>
                  <a:pt x="4140" y="4830"/>
                </a:lnTo>
                <a:lnTo>
                  <a:pt x="4136" y="4826"/>
                </a:lnTo>
                <a:lnTo>
                  <a:pt x="4125" y="4818"/>
                </a:lnTo>
                <a:lnTo>
                  <a:pt x="4098" y="4863"/>
                </a:lnTo>
                <a:lnTo>
                  <a:pt x="4073" y="4908"/>
                </a:lnTo>
                <a:lnTo>
                  <a:pt x="4048" y="4955"/>
                </a:lnTo>
                <a:lnTo>
                  <a:pt x="4025" y="5001"/>
                </a:lnTo>
                <a:lnTo>
                  <a:pt x="4002" y="5047"/>
                </a:lnTo>
                <a:lnTo>
                  <a:pt x="3978" y="5094"/>
                </a:lnTo>
                <a:lnTo>
                  <a:pt x="3958" y="5142"/>
                </a:lnTo>
                <a:lnTo>
                  <a:pt x="3937" y="5189"/>
                </a:lnTo>
                <a:lnTo>
                  <a:pt x="3916" y="5238"/>
                </a:lnTo>
                <a:lnTo>
                  <a:pt x="3897" y="5286"/>
                </a:lnTo>
                <a:lnTo>
                  <a:pt x="3878" y="5335"/>
                </a:lnTo>
                <a:lnTo>
                  <a:pt x="3861" y="5385"/>
                </a:lnTo>
                <a:lnTo>
                  <a:pt x="3844" y="5434"/>
                </a:lnTo>
                <a:lnTo>
                  <a:pt x="3828" y="5484"/>
                </a:lnTo>
                <a:lnTo>
                  <a:pt x="3812" y="5533"/>
                </a:lnTo>
                <a:lnTo>
                  <a:pt x="3797" y="5583"/>
                </a:lnTo>
                <a:lnTo>
                  <a:pt x="3789" y="5621"/>
                </a:lnTo>
                <a:lnTo>
                  <a:pt x="3779" y="5660"/>
                </a:lnTo>
                <a:lnTo>
                  <a:pt x="3772" y="5701"/>
                </a:lnTo>
                <a:lnTo>
                  <a:pt x="3763" y="5744"/>
                </a:lnTo>
                <a:lnTo>
                  <a:pt x="3749" y="5832"/>
                </a:lnTo>
                <a:lnTo>
                  <a:pt x="3731" y="5919"/>
                </a:lnTo>
                <a:lnTo>
                  <a:pt x="3723" y="5962"/>
                </a:lnTo>
                <a:lnTo>
                  <a:pt x="3713" y="6003"/>
                </a:lnTo>
                <a:lnTo>
                  <a:pt x="3702" y="6042"/>
                </a:lnTo>
                <a:lnTo>
                  <a:pt x="3691" y="6079"/>
                </a:lnTo>
                <a:lnTo>
                  <a:pt x="3678" y="6112"/>
                </a:lnTo>
                <a:lnTo>
                  <a:pt x="3670" y="6128"/>
                </a:lnTo>
                <a:lnTo>
                  <a:pt x="3663" y="6143"/>
                </a:lnTo>
                <a:lnTo>
                  <a:pt x="3654" y="6156"/>
                </a:lnTo>
                <a:lnTo>
                  <a:pt x="3646" y="6168"/>
                </a:lnTo>
                <a:lnTo>
                  <a:pt x="3637" y="6181"/>
                </a:lnTo>
                <a:lnTo>
                  <a:pt x="3628" y="6190"/>
                </a:lnTo>
                <a:lnTo>
                  <a:pt x="3635" y="6132"/>
                </a:lnTo>
                <a:lnTo>
                  <a:pt x="3642" y="6073"/>
                </a:lnTo>
                <a:lnTo>
                  <a:pt x="3651" y="6016"/>
                </a:lnTo>
                <a:lnTo>
                  <a:pt x="3661" y="5957"/>
                </a:lnTo>
                <a:lnTo>
                  <a:pt x="3672" y="5899"/>
                </a:lnTo>
                <a:lnTo>
                  <a:pt x="3683" y="5842"/>
                </a:lnTo>
                <a:lnTo>
                  <a:pt x="3696" y="5785"/>
                </a:lnTo>
                <a:lnTo>
                  <a:pt x="3709" y="5727"/>
                </a:lnTo>
                <a:lnTo>
                  <a:pt x="3724" y="5670"/>
                </a:lnTo>
                <a:lnTo>
                  <a:pt x="3740" y="5613"/>
                </a:lnTo>
                <a:lnTo>
                  <a:pt x="3757" y="5557"/>
                </a:lnTo>
                <a:lnTo>
                  <a:pt x="3775" y="5501"/>
                </a:lnTo>
                <a:lnTo>
                  <a:pt x="3794" y="5446"/>
                </a:lnTo>
                <a:lnTo>
                  <a:pt x="3815" y="5390"/>
                </a:lnTo>
                <a:lnTo>
                  <a:pt x="3835" y="5335"/>
                </a:lnTo>
                <a:lnTo>
                  <a:pt x="3857" y="5281"/>
                </a:lnTo>
                <a:lnTo>
                  <a:pt x="3865" y="5265"/>
                </a:lnTo>
                <a:lnTo>
                  <a:pt x="3873" y="5248"/>
                </a:lnTo>
                <a:lnTo>
                  <a:pt x="3892" y="5215"/>
                </a:lnTo>
                <a:lnTo>
                  <a:pt x="3914" y="5181"/>
                </a:lnTo>
                <a:lnTo>
                  <a:pt x="3937" y="5145"/>
                </a:lnTo>
                <a:lnTo>
                  <a:pt x="3986" y="5073"/>
                </a:lnTo>
                <a:lnTo>
                  <a:pt x="4009" y="5036"/>
                </a:lnTo>
                <a:lnTo>
                  <a:pt x="4031" y="5000"/>
                </a:lnTo>
                <a:lnTo>
                  <a:pt x="4051" y="4964"/>
                </a:lnTo>
                <a:lnTo>
                  <a:pt x="4059" y="4947"/>
                </a:lnTo>
                <a:lnTo>
                  <a:pt x="4066" y="4929"/>
                </a:lnTo>
                <a:lnTo>
                  <a:pt x="4074" y="4912"/>
                </a:lnTo>
                <a:lnTo>
                  <a:pt x="4079" y="4895"/>
                </a:lnTo>
                <a:lnTo>
                  <a:pt x="4082" y="4879"/>
                </a:lnTo>
                <a:lnTo>
                  <a:pt x="4086" y="4862"/>
                </a:lnTo>
                <a:lnTo>
                  <a:pt x="4087" y="4846"/>
                </a:lnTo>
                <a:lnTo>
                  <a:pt x="4087" y="4831"/>
                </a:lnTo>
                <a:lnTo>
                  <a:pt x="4085" y="4815"/>
                </a:lnTo>
                <a:lnTo>
                  <a:pt x="4081" y="4801"/>
                </a:lnTo>
                <a:lnTo>
                  <a:pt x="4075" y="4786"/>
                </a:lnTo>
                <a:lnTo>
                  <a:pt x="4068" y="4772"/>
                </a:lnTo>
                <a:lnTo>
                  <a:pt x="4058" y="4759"/>
                </a:lnTo>
                <a:lnTo>
                  <a:pt x="4046" y="4746"/>
                </a:lnTo>
                <a:lnTo>
                  <a:pt x="4013" y="4712"/>
                </a:lnTo>
                <a:lnTo>
                  <a:pt x="3980" y="4679"/>
                </a:lnTo>
                <a:lnTo>
                  <a:pt x="3947" y="4644"/>
                </a:lnTo>
                <a:lnTo>
                  <a:pt x="3915" y="4609"/>
                </a:lnTo>
                <a:lnTo>
                  <a:pt x="3884" y="4573"/>
                </a:lnTo>
                <a:lnTo>
                  <a:pt x="3855" y="4535"/>
                </a:lnTo>
                <a:lnTo>
                  <a:pt x="3826" y="4499"/>
                </a:lnTo>
                <a:lnTo>
                  <a:pt x="3797" y="4459"/>
                </a:lnTo>
                <a:lnTo>
                  <a:pt x="3771" y="4420"/>
                </a:lnTo>
                <a:lnTo>
                  <a:pt x="3745" y="4381"/>
                </a:lnTo>
                <a:lnTo>
                  <a:pt x="3719" y="4341"/>
                </a:lnTo>
                <a:lnTo>
                  <a:pt x="3695" y="4301"/>
                </a:lnTo>
                <a:lnTo>
                  <a:pt x="3673" y="4259"/>
                </a:lnTo>
                <a:lnTo>
                  <a:pt x="3650" y="4217"/>
                </a:lnTo>
                <a:lnTo>
                  <a:pt x="3629" y="4175"/>
                </a:lnTo>
                <a:lnTo>
                  <a:pt x="3609" y="4132"/>
                </a:lnTo>
                <a:lnTo>
                  <a:pt x="3591" y="4088"/>
                </a:lnTo>
                <a:lnTo>
                  <a:pt x="3573" y="4045"/>
                </a:lnTo>
                <a:lnTo>
                  <a:pt x="3557" y="4000"/>
                </a:lnTo>
                <a:lnTo>
                  <a:pt x="3541" y="3956"/>
                </a:lnTo>
                <a:lnTo>
                  <a:pt x="3526" y="3911"/>
                </a:lnTo>
                <a:lnTo>
                  <a:pt x="3514" y="3865"/>
                </a:lnTo>
                <a:lnTo>
                  <a:pt x="3502" y="3820"/>
                </a:lnTo>
                <a:lnTo>
                  <a:pt x="3492" y="3774"/>
                </a:lnTo>
                <a:lnTo>
                  <a:pt x="3482" y="3727"/>
                </a:lnTo>
                <a:lnTo>
                  <a:pt x="3475" y="3681"/>
                </a:lnTo>
                <a:lnTo>
                  <a:pt x="3467" y="3633"/>
                </a:lnTo>
                <a:lnTo>
                  <a:pt x="3463" y="3587"/>
                </a:lnTo>
                <a:lnTo>
                  <a:pt x="3459" y="3539"/>
                </a:lnTo>
                <a:lnTo>
                  <a:pt x="3456" y="3491"/>
                </a:lnTo>
                <a:lnTo>
                  <a:pt x="3455" y="3444"/>
                </a:lnTo>
                <a:lnTo>
                  <a:pt x="3456" y="3396"/>
                </a:lnTo>
                <a:close/>
                <a:moveTo>
                  <a:pt x="4388" y="3664"/>
                </a:moveTo>
                <a:lnTo>
                  <a:pt x="4388" y="3664"/>
                </a:lnTo>
                <a:lnTo>
                  <a:pt x="4372" y="3714"/>
                </a:lnTo>
                <a:lnTo>
                  <a:pt x="4357" y="3764"/>
                </a:lnTo>
                <a:lnTo>
                  <a:pt x="4343" y="3814"/>
                </a:lnTo>
                <a:lnTo>
                  <a:pt x="4331" y="3863"/>
                </a:lnTo>
                <a:lnTo>
                  <a:pt x="4307" y="3958"/>
                </a:lnTo>
                <a:lnTo>
                  <a:pt x="4288" y="4049"/>
                </a:lnTo>
                <a:lnTo>
                  <a:pt x="4231" y="3972"/>
                </a:lnTo>
                <a:lnTo>
                  <a:pt x="4174" y="3896"/>
                </a:lnTo>
                <a:lnTo>
                  <a:pt x="4117" y="3819"/>
                </a:lnTo>
                <a:lnTo>
                  <a:pt x="4058" y="3744"/>
                </a:lnTo>
                <a:lnTo>
                  <a:pt x="3997" y="3670"/>
                </a:lnTo>
                <a:lnTo>
                  <a:pt x="3934" y="3596"/>
                </a:lnTo>
                <a:lnTo>
                  <a:pt x="3871" y="3526"/>
                </a:lnTo>
                <a:lnTo>
                  <a:pt x="3839" y="3491"/>
                </a:lnTo>
                <a:lnTo>
                  <a:pt x="3806" y="3457"/>
                </a:lnTo>
                <a:lnTo>
                  <a:pt x="3853" y="3519"/>
                </a:lnTo>
                <a:lnTo>
                  <a:pt x="3899" y="3582"/>
                </a:lnTo>
                <a:lnTo>
                  <a:pt x="3943" y="3647"/>
                </a:lnTo>
                <a:lnTo>
                  <a:pt x="3988" y="3710"/>
                </a:lnTo>
                <a:lnTo>
                  <a:pt x="4032" y="3775"/>
                </a:lnTo>
                <a:lnTo>
                  <a:pt x="4075" y="3840"/>
                </a:lnTo>
                <a:lnTo>
                  <a:pt x="4159" y="3972"/>
                </a:lnTo>
                <a:lnTo>
                  <a:pt x="4173" y="3995"/>
                </a:lnTo>
                <a:lnTo>
                  <a:pt x="4186" y="4018"/>
                </a:lnTo>
                <a:lnTo>
                  <a:pt x="4197" y="4041"/>
                </a:lnTo>
                <a:lnTo>
                  <a:pt x="4207" y="4063"/>
                </a:lnTo>
                <a:lnTo>
                  <a:pt x="4216" y="4087"/>
                </a:lnTo>
                <a:lnTo>
                  <a:pt x="4223" y="4110"/>
                </a:lnTo>
                <a:lnTo>
                  <a:pt x="4229" y="4133"/>
                </a:lnTo>
                <a:lnTo>
                  <a:pt x="4234" y="4155"/>
                </a:lnTo>
                <a:lnTo>
                  <a:pt x="4238" y="4178"/>
                </a:lnTo>
                <a:lnTo>
                  <a:pt x="4241" y="4200"/>
                </a:lnTo>
                <a:lnTo>
                  <a:pt x="4244" y="4224"/>
                </a:lnTo>
                <a:lnTo>
                  <a:pt x="4245" y="4247"/>
                </a:lnTo>
                <a:lnTo>
                  <a:pt x="4246" y="4292"/>
                </a:lnTo>
                <a:lnTo>
                  <a:pt x="4244" y="4337"/>
                </a:lnTo>
                <a:lnTo>
                  <a:pt x="4240" y="4384"/>
                </a:lnTo>
                <a:lnTo>
                  <a:pt x="4235" y="4431"/>
                </a:lnTo>
                <a:lnTo>
                  <a:pt x="4223" y="4527"/>
                </a:lnTo>
                <a:lnTo>
                  <a:pt x="4217" y="4576"/>
                </a:lnTo>
                <a:lnTo>
                  <a:pt x="4212" y="4626"/>
                </a:lnTo>
                <a:lnTo>
                  <a:pt x="4207" y="4677"/>
                </a:lnTo>
                <a:lnTo>
                  <a:pt x="4205" y="4730"/>
                </a:lnTo>
                <a:lnTo>
                  <a:pt x="4222" y="4675"/>
                </a:lnTo>
                <a:lnTo>
                  <a:pt x="4235" y="4622"/>
                </a:lnTo>
                <a:lnTo>
                  <a:pt x="4247" y="4571"/>
                </a:lnTo>
                <a:lnTo>
                  <a:pt x="4257" y="4521"/>
                </a:lnTo>
                <a:lnTo>
                  <a:pt x="4268" y="4473"/>
                </a:lnTo>
                <a:lnTo>
                  <a:pt x="4279" y="4426"/>
                </a:lnTo>
                <a:lnTo>
                  <a:pt x="4290" y="4382"/>
                </a:lnTo>
                <a:lnTo>
                  <a:pt x="4298" y="4362"/>
                </a:lnTo>
                <a:lnTo>
                  <a:pt x="4305" y="4341"/>
                </a:lnTo>
                <a:lnTo>
                  <a:pt x="4312" y="4321"/>
                </a:lnTo>
                <a:lnTo>
                  <a:pt x="4321" y="4302"/>
                </a:lnTo>
                <a:lnTo>
                  <a:pt x="4331" y="4283"/>
                </a:lnTo>
                <a:lnTo>
                  <a:pt x="4342" y="4265"/>
                </a:lnTo>
                <a:lnTo>
                  <a:pt x="4353" y="4248"/>
                </a:lnTo>
                <a:lnTo>
                  <a:pt x="4365" y="4231"/>
                </a:lnTo>
                <a:lnTo>
                  <a:pt x="4379" y="4215"/>
                </a:lnTo>
                <a:lnTo>
                  <a:pt x="4394" y="4200"/>
                </a:lnTo>
                <a:lnTo>
                  <a:pt x="4411" y="4186"/>
                </a:lnTo>
                <a:lnTo>
                  <a:pt x="4430" y="4171"/>
                </a:lnTo>
                <a:lnTo>
                  <a:pt x="4450" y="4159"/>
                </a:lnTo>
                <a:lnTo>
                  <a:pt x="4471" y="4147"/>
                </a:lnTo>
                <a:lnTo>
                  <a:pt x="4496" y="4136"/>
                </a:lnTo>
                <a:lnTo>
                  <a:pt x="4520" y="4125"/>
                </a:lnTo>
                <a:lnTo>
                  <a:pt x="4548" y="4115"/>
                </a:lnTo>
                <a:lnTo>
                  <a:pt x="4577" y="4106"/>
                </a:lnTo>
                <a:lnTo>
                  <a:pt x="4652" y="4085"/>
                </a:lnTo>
                <a:lnTo>
                  <a:pt x="4730" y="4061"/>
                </a:lnTo>
                <a:lnTo>
                  <a:pt x="4811" y="4038"/>
                </a:lnTo>
                <a:lnTo>
                  <a:pt x="4892" y="4013"/>
                </a:lnTo>
                <a:lnTo>
                  <a:pt x="4933" y="4002"/>
                </a:lnTo>
                <a:lnTo>
                  <a:pt x="4974" y="3993"/>
                </a:lnTo>
                <a:lnTo>
                  <a:pt x="5014" y="3983"/>
                </a:lnTo>
                <a:lnTo>
                  <a:pt x="5055" y="3975"/>
                </a:lnTo>
                <a:lnTo>
                  <a:pt x="5096" y="3968"/>
                </a:lnTo>
                <a:lnTo>
                  <a:pt x="5135" y="3962"/>
                </a:lnTo>
                <a:lnTo>
                  <a:pt x="5174" y="3958"/>
                </a:lnTo>
                <a:lnTo>
                  <a:pt x="5213" y="3956"/>
                </a:lnTo>
                <a:lnTo>
                  <a:pt x="5109" y="3968"/>
                </a:lnTo>
                <a:lnTo>
                  <a:pt x="5005" y="3983"/>
                </a:lnTo>
                <a:lnTo>
                  <a:pt x="4901" y="3999"/>
                </a:lnTo>
                <a:lnTo>
                  <a:pt x="4799" y="4016"/>
                </a:lnTo>
                <a:lnTo>
                  <a:pt x="4695" y="4035"/>
                </a:lnTo>
                <a:lnTo>
                  <a:pt x="4592" y="4055"/>
                </a:lnTo>
                <a:lnTo>
                  <a:pt x="4489" y="4076"/>
                </a:lnTo>
                <a:lnTo>
                  <a:pt x="4388" y="4098"/>
                </a:lnTo>
                <a:lnTo>
                  <a:pt x="4401" y="4060"/>
                </a:lnTo>
                <a:lnTo>
                  <a:pt x="4415" y="4023"/>
                </a:lnTo>
                <a:lnTo>
                  <a:pt x="4430" y="3989"/>
                </a:lnTo>
                <a:lnTo>
                  <a:pt x="4445" y="3957"/>
                </a:lnTo>
                <a:lnTo>
                  <a:pt x="4461" y="3928"/>
                </a:lnTo>
                <a:lnTo>
                  <a:pt x="4478" y="3900"/>
                </a:lnTo>
                <a:lnTo>
                  <a:pt x="4496" y="3874"/>
                </a:lnTo>
                <a:lnTo>
                  <a:pt x="4514" y="3849"/>
                </a:lnTo>
                <a:lnTo>
                  <a:pt x="4533" y="3827"/>
                </a:lnTo>
                <a:lnTo>
                  <a:pt x="4553" y="3808"/>
                </a:lnTo>
                <a:lnTo>
                  <a:pt x="4573" y="3788"/>
                </a:lnTo>
                <a:lnTo>
                  <a:pt x="4595" y="3771"/>
                </a:lnTo>
                <a:lnTo>
                  <a:pt x="4617" y="3755"/>
                </a:lnTo>
                <a:lnTo>
                  <a:pt x="4640" y="3741"/>
                </a:lnTo>
                <a:lnTo>
                  <a:pt x="4663" y="3727"/>
                </a:lnTo>
                <a:lnTo>
                  <a:pt x="4688" y="3715"/>
                </a:lnTo>
                <a:lnTo>
                  <a:pt x="4712" y="3704"/>
                </a:lnTo>
                <a:lnTo>
                  <a:pt x="4739" y="3693"/>
                </a:lnTo>
                <a:lnTo>
                  <a:pt x="4766" y="3683"/>
                </a:lnTo>
                <a:lnTo>
                  <a:pt x="4793" y="3673"/>
                </a:lnTo>
                <a:lnTo>
                  <a:pt x="4851" y="3658"/>
                </a:lnTo>
                <a:lnTo>
                  <a:pt x="4912" y="3642"/>
                </a:lnTo>
                <a:lnTo>
                  <a:pt x="4977" y="3627"/>
                </a:lnTo>
                <a:lnTo>
                  <a:pt x="5046" y="3612"/>
                </a:lnTo>
                <a:lnTo>
                  <a:pt x="5119" y="3596"/>
                </a:lnTo>
                <a:lnTo>
                  <a:pt x="5195" y="3579"/>
                </a:lnTo>
                <a:lnTo>
                  <a:pt x="5298" y="3554"/>
                </a:lnTo>
                <a:lnTo>
                  <a:pt x="5401" y="3527"/>
                </a:lnTo>
                <a:lnTo>
                  <a:pt x="5454" y="3515"/>
                </a:lnTo>
                <a:lnTo>
                  <a:pt x="5507" y="3504"/>
                </a:lnTo>
                <a:lnTo>
                  <a:pt x="5559" y="3495"/>
                </a:lnTo>
                <a:lnTo>
                  <a:pt x="5611" y="3489"/>
                </a:lnTo>
                <a:lnTo>
                  <a:pt x="5543" y="3495"/>
                </a:lnTo>
                <a:lnTo>
                  <a:pt x="5476" y="3502"/>
                </a:lnTo>
                <a:lnTo>
                  <a:pt x="5409" y="3511"/>
                </a:lnTo>
                <a:lnTo>
                  <a:pt x="5342" y="3519"/>
                </a:lnTo>
                <a:lnTo>
                  <a:pt x="5274" y="3530"/>
                </a:lnTo>
                <a:lnTo>
                  <a:pt x="5208" y="3540"/>
                </a:lnTo>
                <a:lnTo>
                  <a:pt x="5074" y="3563"/>
                </a:lnTo>
                <a:lnTo>
                  <a:pt x="4941" y="3589"/>
                </a:lnTo>
                <a:lnTo>
                  <a:pt x="4807" y="3616"/>
                </a:lnTo>
                <a:lnTo>
                  <a:pt x="4675" y="3645"/>
                </a:lnTo>
                <a:lnTo>
                  <a:pt x="4543" y="3673"/>
                </a:lnTo>
                <a:lnTo>
                  <a:pt x="4560" y="3632"/>
                </a:lnTo>
                <a:lnTo>
                  <a:pt x="4577" y="3593"/>
                </a:lnTo>
                <a:lnTo>
                  <a:pt x="4595" y="3556"/>
                </a:lnTo>
                <a:lnTo>
                  <a:pt x="4614" y="3521"/>
                </a:lnTo>
                <a:lnTo>
                  <a:pt x="4632" y="3489"/>
                </a:lnTo>
                <a:lnTo>
                  <a:pt x="4652" y="3458"/>
                </a:lnTo>
                <a:lnTo>
                  <a:pt x="4673" y="3430"/>
                </a:lnTo>
                <a:lnTo>
                  <a:pt x="4694" y="3403"/>
                </a:lnTo>
                <a:lnTo>
                  <a:pt x="4716" y="3378"/>
                </a:lnTo>
                <a:lnTo>
                  <a:pt x="4738" y="3354"/>
                </a:lnTo>
                <a:lnTo>
                  <a:pt x="4761" y="3334"/>
                </a:lnTo>
                <a:lnTo>
                  <a:pt x="4784" y="3313"/>
                </a:lnTo>
                <a:lnTo>
                  <a:pt x="4809" y="3293"/>
                </a:lnTo>
                <a:lnTo>
                  <a:pt x="4833" y="3276"/>
                </a:lnTo>
                <a:lnTo>
                  <a:pt x="4860" y="3259"/>
                </a:lnTo>
                <a:lnTo>
                  <a:pt x="4886" y="3244"/>
                </a:lnTo>
                <a:lnTo>
                  <a:pt x="4914" y="3230"/>
                </a:lnTo>
                <a:lnTo>
                  <a:pt x="4942" y="3215"/>
                </a:lnTo>
                <a:lnTo>
                  <a:pt x="4971" y="3203"/>
                </a:lnTo>
                <a:lnTo>
                  <a:pt x="5000" y="3191"/>
                </a:lnTo>
                <a:lnTo>
                  <a:pt x="5031" y="3178"/>
                </a:lnTo>
                <a:lnTo>
                  <a:pt x="5063" y="3167"/>
                </a:lnTo>
                <a:lnTo>
                  <a:pt x="5129" y="3145"/>
                </a:lnTo>
                <a:lnTo>
                  <a:pt x="5199" y="3123"/>
                </a:lnTo>
                <a:lnTo>
                  <a:pt x="5273" y="3103"/>
                </a:lnTo>
                <a:lnTo>
                  <a:pt x="5350" y="3081"/>
                </a:lnTo>
                <a:lnTo>
                  <a:pt x="5433" y="3056"/>
                </a:lnTo>
                <a:lnTo>
                  <a:pt x="5486" y="3039"/>
                </a:lnTo>
                <a:lnTo>
                  <a:pt x="5540" y="3021"/>
                </a:lnTo>
                <a:lnTo>
                  <a:pt x="5596" y="3002"/>
                </a:lnTo>
                <a:lnTo>
                  <a:pt x="5652" y="2984"/>
                </a:lnTo>
                <a:lnTo>
                  <a:pt x="5708" y="2966"/>
                </a:lnTo>
                <a:lnTo>
                  <a:pt x="5765" y="2951"/>
                </a:lnTo>
                <a:lnTo>
                  <a:pt x="5793" y="2944"/>
                </a:lnTo>
                <a:lnTo>
                  <a:pt x="5821" y="2939"/>
                </a:lnTo>
                <a:lnTo>
                  <a:pt x="5848" y="2934"/>
                </a:lnTo>
                <a:lnTo>
                  <a:pt x="5876" y="2930"/>
                </a:lnTo>
                <a:lnTo>
                  <a:pt x="5805" y="2941"/>
                </a:lnTo>
                <a:lnTo>
                  <a:pt x="5734" y="2955"/>
                </a:lnTo>
                <a:lnTo>
                  <a:pt x="5663" y="2967"/>
                </a:lnTo>
                <a:lnTo>
                  <a:pt x="5592" y="2982"/>
                </a:lnTo>
                <a:lnTo>
                  <a:pt x="5450" y="3012"/>
                </a:lnTo>
                <a:lnTo>
                  <a:pt x="5310" y="3045"/>
                </a:lnTo>
                <a:lnTo>
                  <a:pt x="5169" y="3079"/>
                </a:lnTo>
                <a:lnTo>
                  <a:pt x="5030" y="3116"/>
                </a:lnTo>
                <a:lnTo>
                  <a:pt x="4890" y="3154"/>
                </a:lnTo>
                <a:lnTo>
                  <a:pt x="4752" y="3192"/>
                </a:lnTo>
                <a:lnTo>
                  <a:pt x="4773" y="3150"/>
                </a:lnTo>
                <a:lnTo>
                  <a:pt x="4796" y="3111"/>
                </a:lnTo>
                <a:lnTo>
                  <a:pt x="4822" y="3073"/>
                </a:lnTo>
                <a:lnTo>
                  <a:pt x="4849" y="3037"/>
                </a:lnTo>
                <a:lnTo>
                  <a:pt x="4878" y="3001"/>
                </a:lnTo>
                <a:lnTo>
                  <a:pt x="4909" y="2967"/>
                </a:lnTo>
                <a:lnTo>
                  <a:pt x="4941" y="2935"/>
                </a:lnTo>
                <a:lnTo>
                  <a:pt x="4975" y="2905"/>
                </a:lnTo>
                <a:lnTo>
                  <a:pt x="5010" y="2875"/>
                </a:lnTo>
                <a:lnTo>
                  <a:pt x="5047" y="2847"/>
                </a:lnTo>
                <a:lnTo>
                  <a:pt x="5085" y="2820"/>
                </a:lnTo>
                <a:lnTo>
                  <a:pt x="5123" y="2795"/>
                </a:lnTo>
                <a:lnTo>
                  <a:pt x="5163" y="2770"/>
                </a:lnTo>
                <a:lnTo>
                  <a:pt x="5205" y="2747"/>
                </a:lnTo>
                <a:lnTo>
                  <a:pt x="5246" y="2725"/>
                </a:lnTo>
                <a:lnTo>
                  <a:pt x="5290" y="2703"/>
                </a:lnTo>
                <a:lnTo>
                  <a:pt x="5333" y="2683"/>
                </a:lnTo>
                <a:lnTo>
                  <a:pt x="5378" y="2664"/>
                </a:lnTo>
                <a:lnTo>
                  <a:pt x="5423" y="2645"/>
                </a:lnTo>
                <a:lnTo>
                  <a:pt x="5469" y="2627"/>
                </a:lnTo>
                <a:lnTo>
                  <a:pt x="5515" y="2611"/>
                </a:lnTo>
                <a:lnTo>
                  <a:pt x="5562" y="2594"/>
                </a:lnTo>
                <a:lnTo>
                  <a:pt x="5656" y="2565"/>
                </a:lnTo>
                <a:lnTo>
                  <a:pt x="5750" y="2537"/>
                </a:lnTo>
                <a:lnTo>
                  <a:pt x="5844" y="2512"/>
                </a:lnTo>
                <a:lnTo>
                  <a:pt x="5937" y="2488"/>
                </a:lnTo>
                <a:lnTo>
                  <a:pt x="6029" y="2466"/>
                </a:lnTo>
                <a:lnTo>
                  <a:pt x="5961" y="2480"/>
                </a:lnTo>
                <a:lnTo>
                  <a:pt x="5894" y="2495"/>
                </a:lnTo>
                <a:lnTo>
                  <a:pt x="5827" y="2511"/>
                </a:lnTo>
                <a:lnTo>
                  <a:pt x="5760" y="2528"/>
                </a:lnTo>
                <a:lnTo>
                  <a:pt x="5626" y="2564"/>
                </a:lnTo>
                <a:lnTo>
                  <a:pt x="5493" y="2601"/>
                </a:lnTo>
                <a:lnTo>
                  <a:pt x="5361" y="2641"/>
                </a:lnTo>
                <a:lnTo>
                  <a:pt x="5229" y="2682"/>
                </a:lnTo>
                <a:lnTo>
                  <a:pt x="5097" y="2724"/>
                </a:lnTo>
                <a:lnTo>
                  <a:pt x="4966" y="2766"/>
                </a:lnTo>
                <a:lnTo>
                  <a:pt x="4989" y="2727"/>
                </a:lnTo>
                <a:lnTo>
                  <a:pt x="5014" y="2688"/>
                </a:lnTo>
                <a:lnTo>
                  <a:pt x="5038" y="2652"/>
                </a:lnTo>
                <a:lnTo>
                  <a:pt x="5065" y="2616"/>
                </a:lnTo>
                <a:lnTo>
                  <a:pt x="5093" y="2582"/>
                </a:lnTo>
                <a:lnTo>
                  <a:pt x="5123" y="2549"/>
                </a:lnTo>
                <a:lnTo>
                  <a:pt x="5152" y="2517"/>
                </a:lnTo>
                <a:lnTo>
                  <a:pt x="5184" y="2487"/>
                </a:lnTo>
                <a:lnTo>
                  <a:pt x="5216" y="2457"/>
                </a:lnTo>
                <a:lnTo>
                  <a:pt x="5250" y="2429"/>
                </a:lnTo>
                <a:lnTo>
                  <a:pt x="5284" y="2402"/>
                </a:lnTo>
                <a:lnTo>
                  <a:pt x="5318" y="2375"/>
                </a:lnTo>
                <a:lnTo>
                  <a:pt x="5355" y="2351"/>
                </a:lnTo>
                <a:lnTo>
                  <a:pt x="5392" y="2326"/>
                </a:lnTo>
                <a:lnTo>
                  <a:pt x="5430" y="2303"/>
                </a:lnTo>
                <a:lnTo>
                  <a:pt x="5469" y="2281"/>
                </a:lnTo>
                <a:lnTo>
                  <a:pt x="5508" y="2260"/>
                </a:lnTo>
                <a:lnTo>
                  <a:pt x="5547" y="2241"/>
                </a:lnTo>
                <a:lnTo>
                  <a:pt x="5587" y="2221"/>
                </a:lnTo>
                <a:lnTo>
                  <a:pt x="5629" y="2203"/>
                </a:lnTo>
                <a:lnTo>
                  <a:pt x="5670" y="2185"/>
                </a:lnTo>
                <a:lnTo>
                  <a:pt x="5713" y="2167"/>
                </a:lnTo>
                <a:lnTo>
                  <a:pt x="5756" y="2152"/>
                </a:lnTo>
                <a:lnTo>
                  <a:pt x="5799" y="2136"/>
                </a:lnTo>
                <a:lnTo>
                  <a:pt x="5842" y="2121"/>
                </a:lnTo>
                <a:lnTo>
                  <a:pt x="5886" y="2108"/>
                </a:lnTo>
                <a:lnTo>
                  <a:pt x="5974" y="2081"/>
                </a:lnTo>
                <a:lnTo>
                  <a:pt x="6064" y="2056"/>
                </a:lnTo>
                <a:lnTo>
                  <a:pt x="6153" y="2034"/>
                </a:lnTo>
                <a:lnTo>
                  <a:pt x="6095" y="2048"/>
                </a:lnTo>
                <a:lnTo>
                  <a:pt x="6035" y="2062"/>
                </a:lnTo>
                <a:lnTo>
                  <a:pt x="5917" y="2094"/>
                </a:lnTo>
                <a:lnTo>
                  <a:pt x="5801" y="2127"/>
                </a:lnTo>
                <a:lnTo>
                  <a:pt x="5684" y="2163"/>
                </a:lnTo>
                <a:lnTo>
                  <a:pt x="5569" y="2200"/>
                </a:lnTo>
                <a:lnTo>
                  <a:pt x="5453" y="2238"/>
                </a:lnTo>
                <a:lnTo>
                  <a:pt x="5338" y="2279"/>
                </a:lnTo>
                <a:lnTo>
                  <a:pt x="5224" y="2319"/>
                </a:lnTo>
                <a:lnTo>
                  <a:pt x="5266" y="2255"/>
                </a:lnTo>
                <a:lnTo>
                  <a:pt x="5309" y="2194"/>
                </a:lnTo>
                <a:lnTo>
                  <a:pt x="5354" y="2137"/>
                </a:lnTo>
                <a:lnTo>
                  <a:pt x="5377" y="2109"/>
                </a:lnTo>
                <a:lnTo>
                  <a:pt x="5399" y="2082"/>
                </a:lnTo>
                <a:lnTo>
                  <a:pt x="5423" y="2055"/>
                </a:lnTo>
                <a:lnTo>
                  <a:pt x="5447" y="2029"/>
                </a:lnTo>
                <a:lnTo>
                  <a:pt x="5471" y="2005"/>
                </a:lnTo>
                <a:lnTo>
                  <a:pt x="5497" y="1980"/>
                </a:lnTo>
                <a:lnTo>
                  <a:pt x="5521" y="1957"/>
                </a:lnTo>
                <a:lnTo>
                  <a:pt x="5547" y="1934"/>
                </a:lnTo>
                <a:lnTo>
                  <a:pt x="5574" y="1911"/>
                </a:lnTo>
                <a:lnTo>
                  <a:pt x="5601" y="1889"/>
                </a:lnTo>
                <a:lnTo>
                  <a:pt x="5628" y="1868"/>
                </a:lnTo>
                <a:lnTo>
                  <a:pt x="5655" y="1847"/>
                </a:lnTo>
                <a:lnTo>
                  <a:pt x="5684" y="1828"/>
                </a:lnTo>
                <a:lnTo>
                  <a:pt x="5712" y="1808"/>
                </a:lnTo>
                <a:lnTo>
                  <a:pt x="5741" y="1789"/>
                </a:lnTo>
                <a:lnTo>
                  <a:pt x="5772" y="1770"/>
                </a:lnTo>
                <a:lnTo>
                  <a:pt x="5801" y="1752"/>
                </a:lnTo>
                <a:lnTo>
                  <a:pt x="5833" y="1735"/>
                </a:lnTo>
                <a:lnTo>
                  <a:pt x="5897" y="1702"/>
                </a:lnTo>
                <a:lnTo>
                  <a:pt x="5964" y="1670"/>
                </a:lnTo>
                <a:lnTo>
                  <a:pt x="6034" y="1641"/>
                </a:lnTo>
                <a:lnTo>
                  <a:pt x="6106" y="1612"/>
                </a:lnTo>
                <a:lnTo>
                  <a:pt x="6030" y="1641"/>
                </a:lnTo>
                <a:lnTo>
                  <a:pt x="5954" y="1670"/>
                </a:lnTo>
                <a:lnTo>
                  <a:pt x="5879" y="1701"/>
                </a:lnTo>
                <a:lnTo>
                  <a:pt x="5806" y="1734"/>
                </a:lnTo>
                <a:lnTo>
                  <a:pt x="5733" y="1767"/>
                </a:lnTo>
                <a:lnTo>
                  <a:pt x="5659" y="1801"/>
                </a:lnTo>
                <a:lnTo>
                  <a:pt x="5514" y="1870"/>
                </a:lnTo>
                <a:lnTo>
                  <a:pt x="5557" y="1804"/>
                </a:lnTo>
                <a:lnTo>
                  <a:pt x="5602" y="1731"/>
                </a:lnTo>
                <a:lnTo>
                  <a:pt x="5651" y="1654"/>
                </a:lnTo>
                <a:lnTo>
                  <a:pt x="5700" y="1577"/>
                </a:lnTo>
                <a:lnTo>
                  <a:pt x="5727" y="1538"/>
                </a:lnTo>
                <a:lnTo>
                  <a:pt x="5752" y="1500"/>
                </a:lnTo>
                <a:lnTo>
                  <a:pt x="5779" y="1465"/>
                </a:lnTo>
                <a:lnTo>
                  <a:pt x="5807" y="1429"/>
                </a:lnTo>
                <a:lnTo>
                  <a:pt x="5835" y="1396"/>
                </a:lnTo>
                <a:lnTo>
                  <a:pt x="5865" y="1366"/>
                </a:lnTo>
                <a:lnTo>
                  <a:pt x="5894" y="1337"/>
                </a:lnTo>
                <a:lnTo>
                  <a:pt x="5925" y="1312"/>
                </a:lnTo>
                <a:lnTo>
                  <a:pt x="5862" y="1375"/>
                </a:lnTo>
                <a:lnTo>
                  <a:pt x="5801" y="1439"/>
                </a:lnTo>
                <a:lnTo>
                  <a:pt x="5743" y="1505"/>
                </a:lnTo>
                <a:lnTo>
                  <a:pt x="5684" y="1572"/>
                </a:lnTo>
                <a:lnTo>
                  <a:pt x="5628" y="1641"/>
                </a:lnTo>
                <a:lnTo>
                  <a:pt x="5571" y="1709"/>
                </a:lnTo>
                <a:lnTo>
                  <a:pt x="5460" y="1847"/>
                </a:lnTo>
                <a:lnTo>
                  <a:pt x="5461" y="1697"/>
                </a:lnTo>
                <a:lnTo>
                  <a:pt x="5460" y="1621"/>
                </a:lnTo>
                <a:lnTo>
                  <a:pt x="5459" y="1544"/>
                </a:lnTo>
                <a:lnTo>
                  <a:pt x="5455" y="1468"/>
                </a:lnTo>
                <a:lnTo>
                  <a:pt x="5450" y="1392"/>
                </a:lnTo>
                <a:lnTo>
                  <a:pt x="5442" y="1317"/>
                </a:lnTo>
                <a:lnTo>
                  <a:pt x="5437" y="1280"/>
                </a:lnTo>
                <a:lnTo>
                  <a:pt x="5432" y="1242"/>
                </a:lnTo>
                <a:lnTo>
                  <a:pt x="5438" y="1281"/>
                </a:lnTo>
                <a:lnTo>
                  <a:pt x="5444" y="1319"/>
                </a:lnTo>
                <a:lnTo>
                  <a:pt x="5448" y="1357"/>
                </a:lnTo>
                <a:lnTo>
                  <a:pt x="5450" y="1395"/>
                </a:lnTo>
                <a:lnTo>
                  <a:pt x="5452" y="1430"/>
                </a:lnTo>
                <a:lnTo>
                  <a:pt x="5453" y="1467"/>
                </a:lnTo>
                <a:lnTo>
                  <a:pt x="5452" y="1502"/>
                </a:lnTo>
                <a:lnTo>
                  <a:pt x="5449" y="1538"/>
                </a:lnTo>
                <a:lnTo>
                  <a:pt x="5445" y="1572"/>
                </a:lnTo>
                <a:lnTo>
                  <a:pt x="5442" y="1606"/>
                </a:lnTo>
                <a:lnTo>
                  <a:pt x="5436" y="1641"/>
                </a:lnTo>
                <a:lnTo>
                  <a:pt x="5430" y="1674"/>
                </a:lnTo>
                <a:lnTo>
                  <a:pt x="5422" y="1708"/>
                </a:lnTo>
                <a:lnTo>
                  <a:pt x="5414" y="1740"/>
                </a:lnTo>
                <a:lnTo>
                  <a:pt x="5404" y="1773"/>
                </a:lnTo>
                <a:lnTo>
                  <a:pt x="5393" y="1804"/>
                </a:lnTo>
                <a:lnTo>
                  <a:pt x="5382" y="1836"/>
                </a:lnTo>
                <a:lnTo>
                  <a:pt x="5370" y="1868"/>
                </a:lnTo>
                <a:lnTo>
                  <a:pt x="5356" y="1900"/>
                </a:lnTo>
                <a:lnTo>
                  <a:pt x="5343" y="1930"/>
                </a:lnTo>
                <a:lnTo>
                  <a:pt x="5328" y="1962"/>
                </a:lnTo>
                <a:lnTo>
                  <a:pt x="5312" y="1993"/>
                </a:lnTo>
                <a:lnTo>
                  <a:pt x="5280" y="2054"/>
                </a:lnTo>
                <a:lnTo>
                  <a:pt x="5244" y="2115"/>
                </a:lnTo>
                <a:lnTo>
                  <a:pt x="5206" y="2175"/>
                </a:lnTo>
                <a:lnTo>
                  <a:pt x="5167" y="2235"/>
                </a:lnTo>
                <a:lnTo>
                  <a:pt x="5124" y="2295"/>
                </a:lnTo>
                <a:lnTo>
                  <a:pt x="5109" y="2193"/>
                </a:lnTo>
                <a:lnTo>
                  <a:pt x="5095" y="2092"/>
                </a:lnTo>
                <a:lnTo>
                  <a:pt x="5077" y="1990"/>
                </a:lnTo>
                <a:lnTo>
                  <a:pt x="5059" y="1889"/>
                </a:lnTo>
                <a:lnTo>
                  <a:pt x="5040" y="1787"/>
                </a:lnTo>
                <a:lnTo>
                  <a:pt x="5016" y="1686"/>
                </a:lnTo>
                <a:lnTo>
                  <a:pt x="5004" y="1636"/>
                </a:lnTo>
                <a:lnTo>
                  <a:pt x="4992" y="1586"/>
                </a:lnTo>
                <a:lnTo>
                  <a:pt x="4978" y="1537"/>
                </a:lnTo>
                <a:lnTo>
                  <a:pt x="4964" y="1488"/>
                </a:lnTo>
                <a:lnTo>
                  <a:pt x="4987" y="1652"/>
                </a:lnTo>
                <a:lnTo>
                  <a:pt x="4998" y="1731"/>
                </a:lnTo>
                <a:lnTo>
                  <a:pt x="5009" y="1808"/>
                </a:lnTo>
                <a:lnTo>
                  <a:pt x="5018" y="1884"/>
                </a:lnTo>
                <a:lnTo>
                  <a:pt x="5025" y="1958"/>
                </a:lnTo>
                <a:lnTo>
                  <a:pt x="5030" y="2032"/>
                </a:lnTo>
                <a:lnTo>
                  <a:pt x="5031" y="2067"/>
                </a:lnTo>
                <a:lnTo>
                  <a:pt x="5031" y="2104"/>
                </a:lnTo>
                <a:lnTo>
                  <a:pt x="5030" y="2139"/>
                </a:lnTo>
                <a:lnTo>
                  <a:pt x="5029" y="2176"/>
                </a:lnTo>
                <a:lnTo>
                  <a:pt x="5026" y="2211"/>
                </a:lnTo>
                <a:lnTo>
                  <a:pt x="5022" y="2247"/>
                </a:lnTo>
                <a:lnTo>
                  <a:pt x="5016" y="2282"/>
                </a:lnTo>
                <a:lnTo>
                  <a:pt x="5010" y="2318"/>
                </a:lnTo>
                <a:lnTo>
                  <a:pt x="5003" y="2353"/>
                </a:lnTo>
                <a:lnTo>
                  <a:pt x="4994" y="2389"/>
                </a:lnTo>
                <a:lnTo>
                  <a:pt x="4983" y="2424"/>
                </a:lnTo>
                <a:lnTo>
                  <a:pt x="4971" y="2461"/>
                </a:lnTo>
                <a:lnTo>
                  <a:pt x="4958" y="2496"/>
                </a:lnTo>
                <a:lnTo>
                  <a:pt x="4943" y="2532"/>
                </a:lnTo>
                <a:lnTo>
                  <a:pt x="4926" y="2568"/>
                </a:lnTo>
                <a:lnTo>
                  <a:pt x="4906" y="2604"/>
                </a:lnTo>
                <a:lnTo>
                  <a:pt x="4886" y="2641"/>
                </a:lnTo>
                <a:lnTo>
                  <a:pt x="4864" y="2677"/>
                </a:lnTo>
                <a:lnTo>
                  <a:pt x="4828" y="2565"/>
                </a:lnTo>
                <a:lnTo>
                  <a:pt x="4793" y="2452"/>
                </a:lnTo>
                <a:lnTo>
                  <a:pt x="4755" y="2339"/>
                </a:lnTo>
                <a:lnTo>
                  <a:pt x="4716" y="2227"/>
                </a:lnTo>
                <a:lnTo>
                  <a:pt x="4674" y="2116"/>
                </a:lnTo>
                <a:lnTo>
                  <a:pt x="4653" y="2060"/>
                </a:lnTo>
                <a:lnTo>
                  <a:pt x="4631" y="2005"/>
                </a:lnTo>
                <a:lnTo>
                  <a:pt x="4608" y="1951"/>
                </a:lnTo>
                <a:lnTo>
                  <a:pt x="4585" y="1896"/>
                </a:lnTo>
                <a:lnTo>
                  <a:pt x="4560" y="1842"/>
                </a:lnTo>
                <a:lnTo>
                  <a:pt x="4535" y="1789"/>
                </a:lnTo>
                <a:lnTo>
                  <a:pt x="4548" y="1814"/>
                </a:lnTo>
                <a:lnTo>
                  <a:pt x="4559" y="1840"/>
                </a:lnTo>
                <a:lnTo>
                  <a:pt x="4570" y="1867"/>
                </a:lnTo>
                <a:lnTo>
                  <a:pt x="4580" y="1894"/>
                </a:lnTo>
                <a:lnTo>
                  <a:pt x="4590" y="1923"/>
                </a:lnTo>
                <a:lnTo>
                  <a:pt x="4598" y="1952"/>
                </a:lnTo>
                <a:lnTo>
                  <a:pt x="4614" y="2011"/>
                </a:lnTo>
                <a:lnTo>
                  <a:pt x="4629" y="2071"/>
                </a:lnTo>
                <a:lnTo>
                  <a:pt x="4642" y="2131"/>
                </a:lnTo>
                <a:lnTo>
                  <a:pt x="4656" y="2188"/>
                </a:lnTo>
                <a:lnTo>
                  <a:pt x="4669" y="2242"/>
                </a:lnTo>
                <a:lnTo>
                  <a:pt x="4689" y="2315"/>
                </a:lnTo>
                <a:lnTo>
                  <a:pt x="4706" y="2383"/>
                </a:lnTo>
                <a:lnTo>
                  <a:pt x="4719" y="2445"/>
                </a:lnTo>
                <a:lnTo>
                  <a:pt x="4732" y="2501"/>
                </a:lnTo>
                <a:lnTo>
                  <a:pt x="4739" y="2554"/>
                </a:lnTo>
                <a:lnTo>
                  <a:pt x="4745" y="2604"/>
                </a:lnTo>
                <a:lnTo>
                  <a:pt x="4746" y="2628"/>
                </a:lnTo>
                <a:lnTo>
                  <a:pt x="4746" y="2652"/>
                </a:lnTo>
                <a:lnTo>
                  <a:pt x="4746" y="2675"/>
                </a:lnTo>
                <a:lnTo>
                  <a:pt x="4745" y="2698"/>
                </a:lnTo>
                <a:lnTo>
                  <a:pt x="4744" y="2720"/>
                </a:lnTo>
                <a:lnTo>
                  <a:pt x="4741" y="2743"/>
                </a:lnTo>
                <a:lnTo>
                  <a:pt x="4738" y="2766"/>
                </a:lnTo>
                <a:lnTo>
                  <a:pt x="4733" y="2788"/>
                </a:lnTo>
                <a:lnTo>
                  <a:pt x="4728" y="2812"/>
                </a:lnTo>
                <a:lnTo>
                  <a:pt x="4721" y="2836"/>
                </a:lnTo>
                <a:lnTo>
                  <a:pt x="4713" y="2861"/>
                </a:lnTo>
                <a:lnTo>
                  <a:pt x="4706" y="2885"/>
                </a:lnTo>
                <a:lnTo>
                  <a:pt x="4686" y="2936"/>
                </a:lnTo>
                <a:lnTo>
                  <a:pt x="4662" y="2993"/>
                </a:lnTo>
                <a:lnTo>
                  <a:pt x="4635" y="3052"/>
                </a:lnTo>
                <a:lnTo>
                  <a:pt x="4603" y="3117"/>
                </a:lnTo>
                <a:lnTo>
                  <a:pt x="4555" y="3001"/>
                </a:lnTo>
                <a:lnTo>
                  <a:pt x="4507" y="2885"/>
                </a:lnTo>
                <a:lnTo>
                  <a:pt x="4456" y="2769"/>
                </a:lnTo>
                <a:lnTo>
                  <a:pt x="4405" y="2654"/>
                </a:lnTo>
                <a:lnTo>
                  <a:pt x="4351" y="2539"/>
                </a:lnTo>
                <a:lnTo>
                  <a:pt x="4295" y="2427"/>
                </a:lnTo>
                <a:lnTo>
                  <a:pt x="4236" y="2314"/>
                </a:lnTo>
                <a:lnTo>
                  <a:pt x="4206" y="2259"/>
                </a:lnTo>
                <a:lnTo>
                  <a:pt x="4175" y="2204"/>
                </a:lnTo>
                <a:lnTo>
                  <a:pt x="4200" y="2240"/>
                </a:lnTo>
                <a:lnTo>
                  <a:pt x="4223" y="2276"/>
                </a:lnTo>
                <a:lnTo>
                  <a:pt x="4246" y="2314"/>
                </a:lnTo>
                <a:lnTo>
                  <a:pt x="4268" y="2352"/>
                </a:lnTo>
                <a:lnTo>
                  <a:pt x="4289" y="2391"/>
                </a:lnTo>
                <a:lnTo>
                  <a:pt x="4309" y="2432"/>
                </a:lnTo>
                <a:lnTo>
                  <a:pt x="4327" y="2473"/>
                </a:lnTo>
                <a:lnTo>
                  <a:pt x="4345" y="2516"/>
                </a:lnTo>
                <a:lnTo>
                  <a:pt x="4361" y="2557"/>
                </a:lnTo>
                <a:lnTo>
                  <a:pt x="4377" y="2601"/>
                </a:lnTo>
                <a:lnTo>
                  <a:pt x="4392" y="2645"/>
                </a:lnTo>
                <a:lnTo>
                  <a:pt x="4405" y="2689"/>
                </a:lnTo>
                <a:lnTo>
                  <a:pt x="4417" y="2735"/>
                </a:lnTo>
                <a:lnTo>
                  <a:pt x="4430" y="2779"/>
                </a:lnTo>
                <a:lnTo>
                  <a:pt x="4439" y="2824"/>
                </a:lnTo>
                <a:lnTo>
                  <a:pt x="4448" y="2869"/>
                </a:lnTo>
                <a:lnTo>
                  <a:pt x="4456" y="2916"/>
                </a:lnTo>
                <a:lnTo>
                  <a:pt x="4463" y="2961"/>
                </a:lnTo>
                <a:lnTo>
                  <a:pt x="4469" y="3006"/>
                </a:lnTo>
                <a:lnTo>
                  <a:pt x="4472" y="3051"/>
                </a:lnTo>
                <a:lnTo>
                  <a:pt x="4476" y="3096"/>
                </a:lnTo>
                <a:lnTo>
                  <a:pt x="4477" y="3140"/>
                </a:lnTo>
                <a:lnTo>
                  <a:pt x="4477" y="3186"/>
                </a:lnTo>
                <a:lnTo>
                  <a:pt x="4477" y="3230"/>
                </a:lnTo>
                <a:lnTo>
                  <a:pt x="4475" y="3273"/>
                </a:lnTo>
                <a:lnTo>
                  <a:pt x="4471" y="3315"/>
                </a:lnTo>
                <a:lnTo>
                  <a:pt x="4466" y="3357"/>
                </a:lnTo>
                <a:lnTo>
                  <a:pt x="4460" y="3398"/>
                </a:lnTo>
                <a:lnTo>
                  <a:pt x="4453" y="3439"/>
                </a:lnTo>
                <a:lnTo>
                  <a:pt x="4444" y="3479"/>
                </a:lnTo>
                <a:lnTo>
                  <a:pt x="4434" y="3517"/>
                </a:lnTo>
                <a:lnTo>
                  <a:pt x="4422" y="3555"/>
                </a:lnTo>
                <a:lnTo>
                  <a:pt x="4370" y="3463"/>
                </a:lnTo>
                <a:lnTo>
                  <a:pt x="4317" y="3372"/>
                </a:lnTo>
                <a:lnTo>
                  <a:pt x="4262" y="3280"/>
                </a:lnTo>
                <a:lnTo>
                  <a:pt x="4207" y="3189"/>
                </a:lnTo>
                <a:lnTo>
                  <a:pt x="4150" y="3099"/>
                </a:lnTo>
                <a:lnTo>
                  <a:pt x="4090" y="3011"/>
                </a:lnTo>
                <a:lnTo>
                  <a:pt x="4060" y="2967"/>
                </a:lnTo>
                <a:lnTo>
                  <a:pt x="4029" y="2924"/>
                </a:lnTo>
                <a:lnTo>
                  <a:pt x="3998" y="2881"/>
                </a:lnTo>
                <a:lnTo>
                  <a:pt x="3965" y="2840"/>
                </a:lnTo>
                <a:lnTo>
                  <a:pt x="3998" y="2886"/>
                </a:lnTo>
                <a:lnTo>
                  <a:pt x="4029" y="2935"/>
                </a:lnTo>
                <a:lnTo>
                  <a:pt x="4058" y="2984"/>
                </a:lnTo>
                <a:lnTo>
                  <a:pt x="4087" y="3034"/>
                </a:lnTo>
                <a:lnTo>
                  <a:pt x="4115" y="3085"/>
                </a:lnTo>
                <a:lnTo>
                  <a:pt x="4142" y="3137"/>
                </a:lnTo>
                <a:lnTo>
                  <a:pt x="4169" y="3189"/>
                </a:lnTo>
                <a:lnTo>
                  <a:pt x="4195" y="3242"/>
                </a:lnTo>
                <a:lnTo>
                  <a:pt x="4245" y="3348"/>
                </a:lnTo>
                <a:lnTo>
                  <a:pt x="4294" y="3455"/>
                </a:lnTo>
                <a:lnTo>
                  <a:pt x="4388" y="3664"/>
                </a:lnTo>
                <a:close/>
              </a:path>
            </a:pathLst>
          </a:custGeom>
          <a:solidFill>
            <a:srgbClr val="83B65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extLst>
      <p:ext uri="{BB962C8B-B14F-4D97-AF65-F5344CB8AC3E}">
        <p14:creationId xmlns:p14="http://schemas.microsoft.com/office/powerpoint/2010/main" val="3707457600"/>
      </p:ext>
    </p:extLst>
  </p:cSld>
  <p:clrMapOvr>
    <a:masterClrMapping/>
  </p:clrMapOvr>
  <p:transition spd="slow">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10" descr="5731a22f246dc">
            <a:extLst>
              <a:ext uri="{FF2B5EF4-FFF2-40B4-BE49-F238E27FC236}">
                <a16:creationId xmlns:a16="http://schemas.microsoft.com/office/drawing/2014/main" xmlns="" id="{7ADCBBF0-F939-41A0-B98A-1CB0A92A4901}"/>
              </a:ext>
            </a:extLst>
          </p:cNvPr>
          <p:cNvPicPr>
            <a:picLocks noChangeAspect="1"/>
          </p:cNvPicPr>
          <p:nvPr/>
        </p:nvPicPr>
        <p:blipFill>
          <a:blip r:embed="rId2"/>
          <a:srcRect l="25664" b="36234"/>
          <a:stretch>
            <a:fillRect/>
          </a:stretch>
        </p:blipFill>
        <p:spPr>
          <a:xfrm rot="5400000">
            <a:off x="558599" y="-523875"/>
            <a:ext cx="2075180" cy="3124200"/>
          </a:xfrm>
          <a:prstGeom prst="rect">
            <a:avLst/>
          </a:prstGeom>
        </p:spPr>
      </p:pic>
      <p:pic>
        <p:nvPicPr>
          <p:cNvPr id="30" name="图片 29" descr="5731a22f246dc"/>
          <p:cNvPicPr>
            <a:picLocks noChangeAspect="1"/>
          </p:cNvPicPr>
          <p:nvPr/>
        </p:nvPicPr>
        <p:blipFill>
          <a:blip r:embed="rId2"/>
          <a:srcRect l="25664" b="36234"/>
          <a:stretch>
            <a:fillRect/>
          </a:stretch>
        </p:blipFill>
        <p:spPr>
          <a:xfrm rot="16200000" flipH="1">
            <a:off x="9926320" y="-457200"/>
            <a:ext cx="1808480" cy="2722880"/>
          </a:xfrm>
          <a:prstGeom prst="rect">
            <a:avLst/>
          </a:prstGeom>
        </p:spPr>
      </p:pic>
      <p:sp>
        <p:nvSpPr>
          <p:cNvPr id="32" name="咖啡">
            <a:extLst>
              <a:ext uri="{FF2B5EF4-FFF2-40B4-BE49-F238E27FC236}">
                <a16:creationId xmlns:a16="http://schemas.microsoft.com/office/drawing/2014/main" xmlns="" id="{D7D57B19-D966-42E7-845F-6151CA29F3E4}"/>
              </a:ext>
            </a:extLst>
          </p:cNvPr>
          <p:cNvSpPr/>
          <p:nvPr/>
        </p:nvSpPr>
        <p:spPr bwMode="auto">
          <a:xfrm>
            <a:off x="9155070" y="3953855"/>
            <a:ext cx="2868660" cy="2567190"/>
          </a:xfrm>
          <a:custGeom>
            <a:avLst/>
            <a:gdLst>
              <a:gd name="T0" fmla="*/ 1479542 w 2700"/>
              <a:gd name="T1" fmla="*/ 1396279 h 2780"/>
              <a:gd name="T2" fmla="*/ 1438139 w 2700"/>
              <a:gd name="T3" fmla="*/ 1405346 h 2780"/>
              <a:gd name="T4" fmla="*/ 1428435 w 2700"/>
              <a:gd name="T5" fmla="*/ 1407289 h 2780"/>
              <a:gd name="T6" fmla="*/ 1388324 w 2700"/>
              <a:gd name="T7" fmla="*/ 1411174 h 2780"/>
              <a:gd name="T8" fmla="*/ 1387678 w 2700"/>
              <a:gd name="T9" fmla="*/ 1411174 h 2780"/>
              <a:gd name="T10" fmla="*/ 1347568 w 2700"/>
              <a:gd name="T11" fmla="*/ 1409879 h 2780"/>
              <a:gd name="T12" fmla="*/ 1339157 w 2700"/>
              <a:gd name="T13" fmla="*/ 1409232 h 2780"/>
              <a:gd name="T14" fmla="*/ 1300988 w 2700"/>
              <a:gd name="T15" fmla="*/ 1403403 h 2780"/>
              <a:gd name="T16" fmla="*/ 1101085 w 2700"/>
              <a:gd name="T17" fmla="*/ 1652739 h 2780"/>
              <a:gd name="T18" fmla="*/ 536310 w 2700"/>
              <a:gd name="T19" fmla="*/ 1652739 h 2780"/>
              <a:gd name="T20" fmla="*/ 177907 w 2700"/>
              <a:gd name="T21" fmla="*/ 942942 h 2780"/>
              <a:gd name="T22" fmla="*/ 177907 w 2700"/>
              <a:gd name="T23" fmla="*/ 939704 h 2780"/>
              <a:gd name="T24" fmla="*/ 177907 w 2700"/>
              <a:gd name="T25" fmla="*/ 937761 h 2780"/>
              <a:gd name="T26" fmla="*/ 176614 w 2700"/>
              <a:gd name="T27" fmla="*/ 901494 h 2780"/>
              <a:gd name="T28" fmla="*/ 177907 w 2700"/>
              <a:gd name="T29" fmla="*/ 901494 h 2780"/>
              <a:gd name="T30" fmla="*/ 273007 w 2700"/>
              <a:gd name="T31" fmla="*/ 792045 h 2780"/>
              <a:gd name="T32" fmla="*/ 1357919 w 2700"/>
              <a:gd name="T33" fmla="*/ 792045 h 2780"/>
              <a:gd name="T34" fmla="*/ 1451077 w 2700"/>
              <a:gd name="T35" fmla="*/ 884656 h 2780"/>
              <a:gd name="T36" fmla="*/ 1451077 w 2700"/>
              <a:gd name="T37" fmla="*/ 884656 h 2780"/>
              <a:gd name="T38" fmla="*/ 1494422 w 2700"/>
              <a:gd name="T39" fmla="*/ 889189 h 2780"/>
              <a:gd name="T40" fmla="*/ 1497657 w 2700"/>
              <a:gd name="T41" fmla="*/ 889837 h 2780"/>
              <a:gd name="T42" fmla="*/ 1575289 w 2700"/>
              <a:gd name="T43" fmla="*/ 913799 h 2780"/>
              <a:gd name="T44" fmla="*/ 1579818 w 2700"/>
              <a:gd name="T45" fmla="*/ 915741 h 2780"/>
              <a:gd name="T46" fmla="*/ 1612164 w 2700"/>
              <a:gd name="T47" fmla="*/ 934523 h 2780"/>
              <a:gd name="T48" fmla="*/ 1612811 w 2700"/>
              <a:gd name="T49" fmla="*/ 935170 h 2780"/>
              <a:gd name="T50" fmla="*/ 1641923 w 2700"/>
              <a:gd name="T51" fmla="*/ 957837 h 2780"/>
              <a:gd name="T52" fmla="*/ 1647099 w 2700"/>
              <a:gd name="T53" fmla="*/ 962370 h 2780"/>
              <a:gd name="T54" fmla="*/ 1670389 w 2700"/>
              <a:gd name="T55" fmla="*/ 988275 h 2780"/>
              <a:gd name="T56" fmla="*/ 1671035 w 2700"/>
              <a:gd name="T57" fmla="*/ 989571 h 2780"/>
              <a:gd name="T58" fmla="*/ 1689797 w 2700"/>
              <a:gd name="T59" fmla="*/ 1019361 h 2780"/>
              <a:gd name="T60" fmla="*/ 1693678 w 2700"/>
              <a:gd name="T61" fmla="*/ 1026485 h 2780"/>
              <a:gd name="T62" fmla="*/ 1706617 w 2700"/>
              <a:gd name="T63" fmla="*/ 1059514 h 2780"/>
              <a:gd name="T64" fmla="*/ 1479542 w 2700"/>
              <a:gd name="T65" fmla="*/ 1396279 h 2780"/>
              <a:gd name="T66" fmla="*/ 478086 w 2700"/>
              <a:gd name="T67" fmla="*/ 901494 h 2780"/>
              <a:gd name="T68" fmla="*/ 319586 w 2700"/>
              <a:gd name="T69" fmla="*/ 901494 h 2780"/>
              <a:gd name="T70" fmla="*/ 601650 w 2700"/>
              <a:gd name="T71" fmla="*/ 1558833 h 2780"/>
              <a:gd name="T72" fmla="*/ 478086 w 2700"/>
              <a:gd name="T73" fmla="*/ 901494 h 2780"/>
              <a:gd name="T74" fmla="*/ 1591462 w 2700"/>
              <a:gd name="T75" fmla="*/ 1093838 h 2780"/>
              <a:gd name="T76" fmla="*/ 1451077 w 2700"/>
              <a:gd name="T77" fmla="*/ 987628 h 2780"/>
              <a:gd name="T78" fmla="*/ 1355331 w 2700"/>
              <a:gd name="T79" fmla="*/ 1306907 h 2780"/>
              <a:gd name="T80" fmla="*/ 1370857 w 2700"/>
              <a:gd name="T81" fmla="*/ 1308850 h 2780"/>
              <a:gd name="T82" fmla="*/ 1377974 w 2700"/>
              <a:gd name="T83" fmla="*/ 1309497 h 2780"/>
              <a:gd name="T84" fmla="*/ 1409026 w 2700"/>
              <a:gd name="T85" fmla="*/ 1308850 h 2780"/>
              <a:gd name="T86" fmla="*/ 1418084 w 2700"/>
              <a:gd name="T87" fmla="*/ 1307555 h 2780"/>
              <a:gd name="T88" fmla="*/ 1451724 w 2700"/>
              <a:gd name="T89" fmla="*/ 1300431 h 2780"/>
              <a:gd name="T90" fmla="*/ 1591462 w 2700"/>
              <a:gd name="T91" fmla="*/ 1093838 h 2780"/>
              <a:gd name="T92" fmla="*/ 907004 w 2700"/>
              <a:gd name="T93" fmla="*/ 735054 h 2780"/>
              <a:gd name="T94" fmla="*/ 859778 w 2700"/>
              <a:gd name="T95" fmla="*/ 345832 h 2780"/>
              <a:gd name="T96" fmla="*/ 999516 w 2700"/>
              <a:gd name="T97" fmla="*/ 0 h 2780"/>
              <a:gd name="T98" fmla="*/ 907004 w 2700"/>
              <a:gd name="T99" fmla="*/ 735054 h 2780"/>
              <a:gd name="T100" fmla="*/ 663109 w 2700"/>
              <a:gd name="T101" fmla="*/ 735054 h 2780"/>
              <a:gd name="T102" fmla="*/ 624293 w 2700"/>
              <a:gd name="T103" fmla="*/ 419013 h 2780"/>
              <a:gd name="T104" fmla="*/ 738801 w 2700"/>
              <a:gd name="T105" fmla="*/ 135354 h 2780"/>
              <a:gd name="T106" fmla="*/ 663109 w 2700"/>
              <a:gd name="T107" fmla="*/ 735054 h 2780"/>
              <a:gd name="T108" fmla="*/ 1462722 w 2700"/>
              <a:gd name="T109" fmla="*/ 1800397 h 2780"/>
              <a:gd name="T110" fmla="*/ 130034 w 2700"/>
              <a:gd name="T111" fmla="*/ 1800397 h 2780"/>
              <a:gd name="T112" fmla="*/ 18761 w 2700"/>
              <a:gd name="T113" fmla="*/ 1692891 h 2780"/>
              <a:gd name="T114" fmla="*/ 1561056 w 2700"/>
              <a:gd name="T115" fmla="*/ 1692891 h 2780"/>
              <a:gd name="T116" fmla="*/ 1462722 w 2700"/>
              <a:gd name="T117" fmla="*/ 1800397 h 27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00" h="2780">
                <a:moveTo>
                  <a:pt x="2287" y="2156"/>
                </a:moveTo>
                <a:cubicBezTo>
                  <a:pt x="2266" y="2162"/>
                  <a:pt x="2244" y="2167"/>
                  <a:pt x="2223" y="2170"/>
                </a:cubicBezTo>
                <a:cubicBezTo>
                  <a:pt x="2218" y="2171"/>
                  <a:pt x="2213" y="2172"/>
                  <a:pt x="2208" y="2173"/>
                </a:cubicBezTo>
                <a:cubicBezTo>
                  <a:pt x="2187" y="2176"/>
                  <a:pt x="2166" y="2178"/>
                  <a:pt x="2146" y="2179"/>
                </a:cubicBezTo>
                <a:cubicBezTo>
                  <a:pt x="2145" y="2179"/>
                  <a:pt x="2145" y="2179"/>
                  <a:pt x="2145" y="2179"/>
                </a:cubicBezTo>
                <a:cubicBezTo>
                  <a:pt x="2124" y="2180"/>
                  <a:pt x="2103" y="2179"/>
                  <a:pt x="2083" y="2177"/>
                </a:cubicBezTo>
                <a:cubicBezTo>
                  <a:pt x="2079" y="2177"/>
                  <a:pt x="2074" y="2176"/>
                  <a:pt x="2070" y="2176"/>
                </a:cubicBezTo>
                <a:cubicBezTo>
                  <a:pt x="2050" y="2174"/>
                  <a:pt x="2030" y="2171"/>
                  <a:pt x="2011" y="2167"/>
                </a:cubicBezTo>
                <a:cubicBezTo>
                  <a:pt x="1935" y="2278"/>
                  <a:pt x="1834" y="2435"/>
                  <a:pt x="1702" y="2552"/>
                </a:cubicBezTo>
                <a:cubicBezTo>
                  <a:pt x="1669" y="2552"/>
                  <a:pt x="866" y="2552"/>
                  <a:pt x="829" y="2552"/>
                </a:cubicBezTo>
                <a:cubicBezTo>
                  <a:pt x="364" y="2311"/>
                  <a:pt x="288" y="1656"/>
                  <a:pt x="275" y="1456"/>
                </a:cubicBezTo>
                <a:cubicBezTo>
                  <a:pt x="275" y="1455"/>
                  <a:pt x="275" y="1453"/>
                  <a:pt x="275" y="1451"/>
                </a:cubicBezTo>
                <a:cubicBezTo>
                  <a:pt x="275" y="1448"/>
                  <a:pt x="275" y="1448"/>
                  <a:pt x="275" y="1448"/>
                </a:cubicBezTo>
                <a:cubicBezTo>
                  <a:pt x="273" y="1413"/>
                  <a:pt x="273" y="1392"/>
                  <a:pt x="273" y="1392"/>
                </a:cubicBezTo>
                <a:cubicBezTo>
                  <a:pt x="275" y="1392"/>
                  <a:pt x="275" y="1392"/>
                  <a:pt x="275" y="1392"/>
                </a:cubicBezTo>
                <a:cubicBezTo>
                  <a:pt x="275" y="1311"/>
                  <a:pt x="340" y="1223"/>
                  <a:pt x="422" y="1223"/>
                </a:cubicBezTo>
                <a:cubicBezTo>
                  <a:pt x="2099" y="1223"/>
                  <a:pt x="2099" y="1223"/>
                  <a:pt x="2099" y="1223"/>
                </a:cubicBezTo>
                <a:cubicBezTo>
                  <a:pt x="2171" y="1223"/>
                  <a:pt x="2231" y="1297"/>
                  <a:pt x="2243" y="1366"/>
                </a:cubicBezTo>
                <a:cubicBezTo>
                  <a:pt x="2243" y="1366"/>
                  <a:pt x="2243" y="1366"/>
                  <a:pt x="2243" y="1366"/>
                </a:cubicBezTo>
                <a:cubicBezTo>
                  <a:pt x="2266" y="1367"/>
                  <a:pt x="2288" y="1369"/>
                  <a:pt x="2310" y="1373"/>
                </a:cubicBezTo>
                <a:cubicBezTo>
                  <a:pt x="2312" y="1373"/>
                  <a:pt x="2313" y="1373"/>
                  <a:pt x="2315" y="1374"/>
                </a:cubicBezTo>
                <a:cubicBezTo>
                  <a:pt x="2357" y="1381"/>
                  <a:pt x="2398" y="1393"/>
                  <a:pt x="2435" y="1411"/>
                </a:cubicBezTo>
                <a:cubicBezTo>
                  <a:pt x="2437" y="1412"/>
                  <a:pt x="2439" y="1413"/>
                  <a:pt x="2442" y="1414"/>
                </a:cubicBezTo>
                <a:cubicBezTo>
                  <a:pt x="2459" y="1423"/>
                  <a:pt x="2477" y="1432"/>
                  <a:pt x="2492" y="1443"/>
                </a:cubicBezTo>
                <a:cubicBezTo>
                  <a:pt x="2493" y="1443"/>
                  <a:pt x="2493" y="1443"/>
                  <a:pt x="2493" y="1444"/>
                </a:cubicBezTo>
                <a:cubicBezTo>
                  <a:pt x="2509" y="1454"/>
                  <a:pt x="2524" y="1466"/>
                  <a:pt x="2538" y="1479"/>
                </a:cubicBezTo>
                <a:cubicBezTo>
                  <a:pt x="2541" y="1481"/>
                  <a:pt x="2543" y="1484"/>
                  <a:pt x="2546" y="1486"/>
                </a:cubicBezTo>
                <a:cubicBezTo>
                  <a:pt x="2559" y="1499"/>
                  <a:pt x="2571" y="1512"/>
                  <a:pt x="2582" y="1526"/>
                </a:cubicBezTo>
                <a:cubicBezTo>
                  <a:pt x="2582" y="1526"/>
                  <a:pt x="2583" y="1527"/>
                  <a:pt x="2583" y="1528"/>
                </a:cubicBezTo>
                <a:cubicBezTo>
                  <a:pt x="2594" y="1542"/>
                  <a:pt x="2604" y="1558"/>
                  <a:pt x="2612" y="1574"/>
                </a:cubicBezTo>
                <a:cubicBezTo>
                  <a:pt x="2614" y="1577"/>
                  <a:pt x="2616" y="1581"/>
                  <a:pt x="2618" y="1585"/>
                </a:cubicBezTo>
                <a:cubicBezTo>
                  <a:pt x="2626" y="1602"/>
                  <a:pt x="2633" y="1619"/>
                  <a:pt x="2638" y="1636"/>
                </a:cubicBezTo>
                <a:cubicBezTo>
                  <a:pt x="2700" y="1848"/>
                  <a:pt x="2543" y="2081"/>
                  <a:pt x="2287" y="2156"/>
                </a:cubicBezTo>
                <a:close/>
                <a:moveTo>
                  <a:pt x="739" y="1392"/>
                </a:moveTo>
                <a:cubicBezTo>
                  <a:pt x="494" y="1392"/>
                  <a:pt x="494" y="1392"/>
                  <a:pt x="494" y="1392"/>
                </a:cubicBezTo>
                <a:cubicBezTo>
                  <a:pt x="494" y="1392"/>
                  <a:pt x="462" y="2161"/>
                  <a:pt x="930" y="2407"/>
                </a:cubicBezTo>
                <a:cubicBezTo>
                  <a:pt x="565" y="1693"/>
                  <a:pt x="739" y="1392"/>
                  <a:pt x="739" y="1392"/>
                </a:cubicBezTo>
                <a:close/>
                <a:moveTo>
                  <a:pt x="2460" y="1689"/>
                </a:moveTo>
                <a:cubicBezTo>
                  <a:pt x="2433" y="1597"/>
                  <a:pt x="2347" y="1537"/>
                  <a:pt x="2243" y="1525"/>
                </a:cubicBezTo>
                <a:cubicBezTo>
                  <a:pt x="2237" y="1643"/>
                  <a:pt x="2203" y="1825"/>
                  <a:pt x="2095" y="2018"/>
                </a:cubicBezTo>
                <a:cubicBezTo>
                  <a:pt x="2103" y="2019"/>
                  <a:pt x="2111" y="2021"/>
                  <a:pt x="2119" y="2021"/>
                </a:cubicBezTo>
                <a:cubicBezTo>
                  <a:pt x="2123" y="2021"/>
                  <a:pt x="2126" y="2022"/>
                  <a:pt x="2130" y="2022"/>
                </a:cubicBezTo>
                <a:cubicBezTo>
                  <a:pt x="2146" y="2023"/>
                  <a:pt x="2162" y="2022"/>
                  <a:pt x="2178" y="2021"/>
                </a:cubicBezTo>
                <a:cubicBezTo>
                  <a:pt x="2183" y="2020"/>
                  <a:pt x="2187" y="2020"/>
                  <a:pt x="2192" y="2019"/>
                </a:cubicBezTo>
                <a:cubicBezTo>
                  <a:pt x="2209" y="2017"/>
                  <a:pt x="2227" y="2013"/>
                  <a:pt x="2244" y="2008"/>
                </a:cubicBezTo>
                <a:cubicBezTo>
                  <a:pt x="2401" y="1962"/>
                  <a:pt x="2498" y="1819"/>
                  <a:pt x="2460" y="1689"/>
                </a:cubicBezTo>
                <a:close/>
                <a:moveTo>
                  <a:pt x="1402" y="1135"/>
                </a:moveTo>
                <a:cubicBezTo>
                  <a:pt x="1716" y="713"/>
                  <a:pt x="1402" y="608"/>
                  <a:pt x="1329" y="534"/>
                </a:cubicBezTo>
                <a:cubicBezTo>
                  <a:pt x="1255" y="460"/>
                  <a:pt x="1187" y="59"/>
                  <a:pt x="1545" y="0"/>
                </a:cubicBezTo>
                <a:cubicBezTo>
                  <a:pt x="1142" y="412"/>
                  <a:pt x="2182" y="605"/>
                  <a:pt x="1402" y="1135"/>
                </a:cubicBezTo>
                <a:close/>
                <a:moveTo>
                  <a:pt x="1025" y="1135"/>
                </a:moveTo>
                <a:cubicBezTo>
                  <a:pt x="1282" y="789"/>
                  <a:pt x="1025" y="707"/>
                  <a:pt x="965" y="647"/>
                </a:cubicBezTo>
                <a:cubicBezTo>
                  <a:pt x="905" y="587"/>
                  <a:pt x="849" y="257"/>
                  <a:pt x="1142" y="209"/>
                </a:cubicBezTo>
                <a:cubicBezTo>
                  <a:pt x="813" y="546"/>
                  <a:pt x="1664" y="701"/>
                  <a:pt x="1025" y="1135"/>
                </a:cubicBezTo>
                <a:close/>
                <a:moveTo>
                  <a:pt x="2261" y="2780"/>
                </a:moveTo>
                <a:cubicBezTo>
                  <a:pt x="2099" y="2780"/>
                  <a:pt x="402" y="2780"/>
                  <a:pt x="201" y="2780"/>
                </a:cubicBezTo>
                <a:cubicBezTo>
                  <a:pt x="0" y="2780"/>
                  <a:pt x="29" y="2614"/>
                  <a:pt x="29" y="2614"/>
                </a:cubicBezTo>
                <a:cubicBezTo>
                  <a:pt x="2413" y="2614"/>
                  <a:pt x="2413" y="2614"/>
                  <a:pt x="2413" y="2614"/>
                </a:cubicBezTo>
                <a:cubicBezTo>
                  <a:pt x="2413" y="2614"/>
                  <a:pt x="2422" y="2780"/>
                  <a:pt x="2261" y="2780"/>
                </a:cubicBezTo>
                <a:close/>
              </a:path>
            </a:pathLst>
          </a:custGeom>
          <a:solidFill>
            <a:srgbClr val="83B65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4" name="Group 3">
            <a:extLst>
              <a:ext uri="{FF2B5EF4-FFF2-40B4-BE49-F238E27FC236}">
                <a16:creationId xmlns:a16="http://schemas.microsoft.com/office/drawing/2014/main" xmlns="" id="{95F87979-0F08-4FB0-9E18-967872619B09}"/>
              </a:ext>
            </a:extLst>
          </p:cNvPr>
          <p:cNvGrpSpPr/>
          <p:nvPr/>
        </p:nvGrpSpPr>
        <p:grpSpPr>
          <a:xfrm>
            <a:off x="-508084" y="702490"/>
            <a:ext cx="10332154" cy="6109064"/>
            <a:chOff x="-508084" y="702490"/>
            <a:chExt cx="10332154" cy="6109064"/>
          </a:xfrm>
        </p:grpSpPr>
        <p:grpSp>
          <p:nvGrpSpPr>
            <p:cNvPr id="10" name="Group 9">
              <a:extLst>
                <a:ext uri="{FF2B5EF4-FFF2-40B4-BE49-F238E27FC236}">
                  <a16:creationId xmlns:a16="http://schemas.microsoft.com/office/drawing/2014/main" xmlns="" id="{2A0D32F0-2FD4-4360-8ECB-56BB95A4FFC5}"/>
                </a:ext>
              </a:extLst>
            </p:cNvPr>
            <p:cNvGrpSpPr/>
            <p:nvPr/>
          </p:nvGrpSpPr>
          <p:grpSpPr>
            <a:xfrm>
              <a:off x="-508084" y="702490"/>
              <a:ext cx="10332154" cy="6109064"/>
              <a:chOff x="-196509" y="904240"/>
              <a:chExt cx="10032274" cy="5313681"/>
            </a:xfrm>
          </p:grpSpPr>
          <p:pic>
            <p:nvPicPr>
              <p:cNvPr id="31" name="稻壳儿_时尚演示出品_2" descr="New Macbook Silver.png">
                <a:extLst>
                  <a:ext uri="{FF2B5EF4-FFF2-40B4-BE49-F238E27FC236}">
                    <a16:creationId xmlns:a16="http://schemas.microsoft.com/office/drawing/2014/main" xmlns="" id="{CEEBB3F6-6B3A-4173-981B-B96C11B91412}"/>
                  </a:ext>
                </a:extLst>
              </p:cNvPr>
              <p:cNvPicPr preferRelativeResize="0"/>
              <p:nvPr/>
            </p:nvPicPr>
            <p:blipFill rotWithShape="1">
              <a:blip r:embed="rId3" cstate="screen">
                <a:alphaModFix/>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a:off x="-196509" y="904240"/>
                <a:ext cx="10032274" cy="531368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xmlns="" id="{20EB0776-352A-4F82-B6C3-38971FA7C35B}"/>
                  </a:ext>
                </a:extLst>
              </p:cNvPr>
              <p:cNvPicPr>
                <a:picLocks noChangeAspect="1"/>
              </p:cNvPicPr>
              <p:nvPr/>
            </p:nvPicPr>
            <p:blipFill>
              <a:blip r:embed="rId4">
                <a:duotone>
                  <a:schemeClr val="bg2">
                    <a:shade val="45000"/>
                    <a:satMod val="135000"/>
                  </a:schemeClr>
                  <a:prstClr val="white"/>
                </a:duotone>
              </a:blip>
              <a:stretch>
                <a:fillRect/>
              </a:stretch>
            </p:blipFill>
            <p:spPr>
              <a:xfrm>
                <a:off x="7246306" y="1371295"/>
                <a:ext cx="672919" cy="672919"/>
              </a:xfrm>
              <a:prstGeom prst="rect">
                <a:avLst/>
              </a:prstGeom>
            </p:spPr>
          </p:pic>
        </p:grpSp>
        <p:sp>
          <p:nvSpPr>
            <p:cNvPr id="11" name="文本框 46">
              <a:extLst>
                <a:ext uri="{FF2B5EF4-FFF2-40B4-BE49-F238E27FC236}">
                  <a16:creationId xmlns:a16="http://schemas.microsoft.com/office/drawing/2014/main" xmlns="" id="{C100771E-2177-4EEA-86D4-F784B098CE93}"/>
                </a:ext>
              </a:extLst>
            </p:cNvPr>
            <p:cNvSpPr txBox="1"/>
            <p:nvPr/>
          </p:nvSpPr>
          <p:spPr>
            <a:xfrm>
              <a:off x="5910210" y="1391411"/>
              <a:ext cx="1184941" cy="369332"/>
            </a:xfrm>
            <a:prstGeom prst="rect">
              <a:avLst/>
            </a:prstGeom>
            <a:noFill/>
          </p:spPr>
          <p:txBody>
            <a:bodyPr wrap="none" rtlCol="0" anchor="t">
              <a:spAutoFit/>
            </a:bodyPr>
            <a:lstStyle/>
            <a:p>
              <a:pPr lvl="0" algn="ctr"/>
              <a:r>
                <a:rPr lang="vi-VN" altLang="zh-CN" b="1" dirty="0">
                  <a:solidFill>
                    <a:schemeClr val="tx1">
                      <a:lumMod val="75000"/>
                      <a:lumOff val="25000"/>
                    </a:schemeClr>
                  </a:solidFill>
                  <a:ea typeface="微软雅黑" panose="020B0503020204020204" charset="-122"/>
                  <a:sym typeface="Arial" panose="020B0604020202020204" pitchFamily="34" charset="0"/>
                </a:rPr>
                <a:t>Emulator</a:t>
              </a:r>
              <a:endParaRPr lang="zh-CN" altLang="en-US" dirty="0"/>
            </a:p>
          </p:txBody>
        </p:sp>
        <p:pic>
          <p:nvPicPr>
            <p:cNvPr id="3" name="Picture 2">
              <a:extLst>
                <a:ext uri="{FF2B5EF4-FFF2-40B4-BE49-F238E27FC236}">
                  <a16:creationId xmlns:a16="http://schemas.microsoft.com/office/drawing/2014/main" xmlns="" id="{CDA96BD3-D84F-4CAD-BE9E-74452513105B}"/>
                </a:ext>
              </a:extLst>
            </p:cNvPr>
            <p:cNvPicPr>
              <a:picLocks noChangeAspect="1"/>
            </p:cNvPicPr>
            <p:nvPr/>
          </p:nvPicPr>
          <p:blipFill rotWithShape="1">
            <a:blip r:embed="rId5"/>
            <a:srcRect l="6976" t="7745" r="1149" b="11959"/>
            <a:stretch/>
          </p:blipFill>
          <p:spPr>
            <a:xfrm>
              <a:off x="660400" y="1239457"/>
              <a:ext cx="5266267" cy="4916053"/>
            </a:xfrm>
            <a:prstGeom prst="rect">
              <a:avLst/>
            </a:prstGeom>
          </p:spPr>
        </p:pic>
      </p:grpSp>
      <p:grpSp>
        <p:nvGrpSpPr>
          <p:cNvPr id="18" name="Group 17">
            <a:extLst>
              <a:ext uri="{FF2B5EF4-FFF2-40B4-BE49-F238E27FC236}">
                <a16:creationId xmlns:a16="http://schemas.microsoft.com/office/drawing/2014/main" xmlns="" id="{014EB950-53E7-4145-A869-BCA366B6978B}"/>
              </a:ext>
            </a:extLst>
          </p:cNvPr>
          <p:cNvGrpSpPr/>
          <p:nvPr/>
        </p:nvGrpSpPr>
        <p:grpSpPr>
          <a:xfrm>
            <a:off x="5926667" y="2550069"/>
            <a:ext cx="2598749" cy="2517295"/>
            <a:chOff x="6096000" y="2786233"/>
            <a:chExt cx="2429416" cy="2281131"/>
          </a:xfrm>
        </p:grpSpPr>
        <p:grpSp>
          <p:nvGrpSpPr>
            <p:cNvPr id="17" name="Group 16">
              <a:extLst>
                <a:ext uri="{FF2B5EF4-FFF2-40B4-BE49-F238E27FC236}">
                  <a16:creationId xmlns:a16="http://schemas.microsoft.com/office/drawing/2014/main" xmlns="" id="{4E035993-F59F-4CF2-8E89-4B9EE2CF34BB}"/>
                </a:ext>
              </a:extLst>
            </p:cNvPr>
            <p:cNvGrpSpPr/>
            <p:nvPr/>
          </p:nvGrpSpPr>
          <p:grpSpPr>
            <a:xfrm>
              <a:off x="6096000" y="2786233"/>
              <a:ext cx="2429416" cy="2281131"/>
              <a:chOff x="6146928" y="2552308"/>
              <a:chExt cx="2547823" cy="2547823"/>
            </a:xfrm>
          </p:grpSpPr>
          <p:grpSp>
            <p:nvGrpSpPr>
              <p:cNvPr id="16" name="Group 15">
                <a:extLst>
                  <a:ext uri="{FF2B5EF4-FFF2-40B4-BE49-F238E27FC236}">
                    <a16:creationId xmlns:a16="http://schemas.microsoft.com/office/drawing/2014/main" xmlns="" id="{6660C5DC-AE59-485E-A495-A63917C578C1}"/>
                  </a:ext>
                </a:extLst>
              </p:cNvPr>
              <p:cNvGrpSpPr/>
              <p:nvPr/>
            </p:nvGrpSpPr>
            <p:grpSpPr>
              <a:xfrm>
                <a:off x="6146928" y="2552308"/>
                <a:ext cx="2547823" cy="2547823"/>
                <a:chOff x="6112933" y="2893502"/>
                <a:chExt cx="2547823" cy="2547823"/>
              </a:xfrm>
            </p:grpSpPr>
            <p:sp>
              <p:nvSpPr>
                <p:cNvPr id="14" name="Rectangle 13">
                  <a:extLst>
                    <a:ext uri="{FF2B5EF4-FFF2-40B4-BE49-F238E27FC236}">
                      <a16:creationId xmlns:a16="http://schemas.microsoft.com/office/drawing/2014/main" xmlns="" id="{7FEC4F17-69BE-4262-8EDB-48FF2D4662C8}"/>
                    </a:ext>
                  </a:extLst>
                </p:cNvPr>
                <p:cNvSpPr/>
                <p:nvPr/>
              </p:nvSpPr>
              <p:spPr>
                <a:xfrm>
                  <a:off x="6265335" y="3237925"/>
                  <a:ext cx="2173981" cy="20586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3" name="Picture 12">
                  <a:extLst>
                    <a:ext uri="{FF2B5EF4-FFF2-40B4-BE49-F238E27FC236}">
                      <a16:creationId xmlns:a16="http://schemas.microsoft.com/office/drawing/2014/main" xmlns="" id="{1353499C-135B-468A-8C41-D61C5D31735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344" b="99219" l="0" r="99609">
                              <a14:backgroundMark x1="15234" y1="26953" x2="24219" y2="92969"/>
                              <a14:backgroundMark x1="32813" y1="25586" x2="86133" y2="85742"/>
                              <a14:backgroundMark x1="22070" y1="42773" x2="64648" y2="88867"/>
                              <a14:backgroundMark x1="43945" y1="24414" x2="90234" y2="58398"/>
                              <a14:backgroundMark x1="69922" y1="57617" x2="79492" y2="72266"/>
                              <a14:backgroundMark x1="75000" y1="29688" x2="87891" y2="61133"/>
                              <a14:backgroundMark x1="14844" y1="20313" x2="87109" y2="21680"/>
                              <a14:backgroundMark x1="22852" y1="27930" x2="51563" y2="66016"/>
                              <a14:backgroundMark x1="12500" y1="22070" x2="13086" y2="90234"/>
                              <a14:backgroundMark x1="88867" y1="27930" x2="85156" y2="43555"/>
                              <a14:backgroundMark x1="32813" y1="83984" x2="76758" y2="83984"/>
                              <a14:backgroundMark x1="32813" y1="74219" x2="32813" y2="82227"/>
                              <a14:backgroundMark x1="28711" y1="90234" x2="83008" y2="88086"/>
                              <a14:backgroundMark x1="89258" y1="70898" x2="91016" y2="88086"/>
                            </a14:backgroundRemoval>
                          </a14:imgEffect>
                        </a14:imgLayer>
                      </a14:imgProps>
                    </a:ext>
                  </a:extLst>
                </a:blip>
                <a:stretch>
                  <a:fillRect/>
                </a:stretch>
              </p:blipFill>
              <p:spPr>
                <a:xfrm>
                  <a:off x="6112933" y="2893502"/>
                  <a:ext cx="2547823" cy="2547823"/>
                </a:xfrm>
                <a:prstGeom prst="rect">
                  <a:avLst/>
                </a:prstGeom>
              </p:spPr>
            </p:pic>
          </p:grpSp>
          <p:pic>
            <p:nvPicPr>
              <p:cNvPr id="15" name="Picture 14">
                <a:extLst>
                  <a:ext uri="{FF2B5EF4-FFF2-40B4-BE49-F238E27FC236}">
                    <a16:creationId xmlns:a16="http://schemas.microsoft.com/office/drawing/2014/main" xmlns="" id="{B51193FC-8F3D-421F-819B-4709B17872D9}"/>
                  </a:ext>
                </a:extLst>
              </p:cNvPr>
              <p:cNvPicPr>
                <a:picLocks noChangeAspect="1"/>
              </p:cNvPicPr>
              <p:nvPr/>
            </p:nvPicPr>
            <p:blipFill>
              <a:blip r:embed="rId8">
                <a:duotone>
                  <a:schemeClr val="accent6">
                    <a:shade val="45000"/>
                    <a:satMod val="135000"/>
                  </a:schemeClr>
                  <a:prstClr val="white"/>
                </a:duotone>
              </a:blip>
              <a:stretch>
                <a:fillRect/>
              </a:stretch>
            </p:blipFill>
            <p:spPr>
              <a:xfrm>
                <a:off x="6746244" y="3078885"/>
                <a:ext cx="1092540" cy="1092540"/>
              </a:xfrm>
              <a:prstGeom prst="rect">
                <a:avLst/>
              </a:prstGeom>
            </p:spPr>
          </p:pic>
        </p:grpSp>
        <p:sp>
          <p:nvSpPr>
            <p:cNvPr id="21" name="文本框 46">
              <a:extLst>
                <a:ext uri="{FF2B5EF4-FFF2-40B4-BE49-F238E27FC236}">
                  <a16:creationId xmlns:a16="http://schemas.microsoft.com/office/drawing/2014/main" xmlns="" id="{2B323CAF-57F9-40C1-8438-16E5B42918BD}"/>
                </a:ext>
              </a:extLst>
            </p:cNvPr>
            <p:cNvSpPr txBox="1"/>
            <p:nvPr/>
          </p:nvSpPr>
          <p:spPr>
            <a:xfrm>
              <a:off x="6328204" y="4233015"/>
              <a:ext cx="1875115" cy="641475"/>
            </a:xfrm>
            <a:prstGeom prst="rect">
              <a:avLst/>
            </a:prstGeom>
            <a:noFill/>
          </p:spPr>
          <p:txBody>
            <a:bodyPr wrap="square" rtlCol="0" anchor="t">
              <a:spAutoFit/>
            </a:bodyPr>
            <a:lstStyle/>
            <a:p>
              <a:pPr lvl="0" algn="ctr"/>
              <a:r>
                <a:rPr lang="vi-VN" altLang="zh-CN" sz="40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DETAIL</a:t>
              </a:r>
              <a:r>
                <a:rPr lang="zh-CN" altLang="en-US" sz="40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 </a:t>
              </a:r>
              <a:endParaRPr lang="zh-CN" altLang="en-US" sz="4000" dirty="0"/>
            </a:p>
          </p:txBody>
        </p:sp>
      </p:grpSp>
      <p:pic>
        <p:nvPicPr>
          <p:cNvPr id="6" name="Picture 5">
            <a:extLst>
              <a:ext uri="{FF2B5EF4-FFF2-40B4-BE49-F238E27FC236}">
                <a16:creationId xmlns:a16="http://schemas.microsoft.com/office/drawing/2014/main" xmlns="" id="{7C2C3302-6539-4AB2-9007-110B2F6719FE}"/>
              </a:ext>
            </a:extLst>
          </p:cNvPr>
          <p:cNvPicPr>
            <a:picLocks noChangeAspect="1"/>
          </p:cNvPicPr>
          <p:nvPr/>
        </p:nvPicPr>
        <p:blipFill>
          <a:blip r:embed="rId9"/>
          <a:stretch>
            <a:fillRect/>
          </a:stretch>
        </p:blipFill>
        <p:spPr>
          <a:xfrm>
            <a:off x="5839316" y="4854521"/>
            <a:ext cx="321733" cy="321733"/>
          </a:xfrm>
          <a:prstGeom prst="rect">
            <a:avLst/>
          </a:prstGeom>
        </p:spPr>
      </p:pic>
      <p:sp>
        <p:nvSpPr>
          <p:cNvPr id="24" name="花">
            <a:extLst>
              <a:ext uri="{FF2B5EF4-FFF2-40B4-BE49-F238E27FC236}">
                <a16:creationId xmlns:a16="http://schemas.microsoft.com/office/drawing/2014/main" xmlns="" id="{8B667047-6D60-4A42-A68E-CD402DE21550}"/>
              </a:ext>
            </a:extLst>
          </p:cNvPr>
          <p:cNvSpPr/>
          <p:nvPr/>
        </p:nvSpPr>
        <p:spPr bwMode="auto">
          <a:xfrm>
            <a:off x="10589400" y="2228427"/>
            <a:ext cx="1207068" cy="1476375"/>
          </a:xfrm>
          <a:custGeom>
            <a:avLst/>
            <a:gdLst>
              <a:gd name="T0" fmla="*/ 241832 w 4969"/>
              <a:gd name="T1" fmla="*/ 1093397 h 6598"/>
              <a:gd name="T2" fmla="*/ 346134 w 4969"/>
              <a:gd name="T3" fmla="*/ 927958 h 6598"/>
              <a:gd name="T4" fmla="*/ 568030 w 4969"/>
              <a:gd name="T5" fmla="*/ 907170 h 6598"/>
              <a:gd name="T6" fmla="*/ 696892 w 4969"/>
              <a:gd name="T7" fmla="*/ 985126 h 6598"/>
              <a:gd name="T8" fmla="*/ 662509 w 4969"/>
              <a:gd name="T9" fmla="*/ 1192718 h 6598"/>
              <a:gd name="T10" fmla="*/ 575831 w 4969"/>
              <a:gd name="T11" fmla="*/ 1292617 h 6598"/>
              <a:gd name="T12" fmla="*/ 461994 w 4969"/>
              <a:gd name="T13" fmla="*/ 1325242 h 6598"/>
              <a:gd name="T14" fmla="*/ 343534 w 4969"/>
              <a:gd name="T15" fmla="*/ 1286842 h 6598"/>
              <a:gd name="T16" fmla="*/ 499555 w 4969"/>
              <a:gd name="T17" fmla="*/ 2021 h 6598"/>
              <a:gd name="T18" fmla="*/ 637662 w 4969"/>
              <a:gd name="T19" fmla="*/ 79688 h 6598"/>
              <a:gd name="T20" fmla="*/ 681868 w 4969"/>
              <a:gd name="T21" fmla="*/ 374764 h 6598"/>
              <a:gd name="T22" fmla="*/ 529892 w 4969"/>
              <a:gd name="T23" fmla="*/ 444635 h 6598"/>
              <a:gd name="T24" fmla="*/ 307129 w 4969"/>
              <a:gd name="T25" fmla="*/ 355130 h 6598"/>
              <a:gd name="T26" fmla="*/ 258301 w 4969"/>
              <a:gd name="T27" fmla="*/ 237908 h 6598"/>
              <a:gd name="T28" fmla="*/ 273614 w 4969"/>
              <a:gd name="T29" fmla="*/ 120398 h 6598"/>
              <a:gd name="T30" fmla="*/ 355091 w 4969"/>
              <a:gd name="T31" fmla="*/ 31760 h 6598"/>
              <a:gd name="T32" fmla="*/ 1322419 w 4969"/>
              <a:gd name="T33" fmla="*/ 1399156 h 6598"/>
              <a:gd name="T34" fmla="*/ 1097345 w 4969"/>
              <a:gd name="T35" fmla="*/ 1444485 h 6598"/>
              <a:gd name="T36" fmla="*/ 922544 w 4969"/>
              <a:gd name="T37" fmla="*/ 1584805 h 6598"/>
              <a:gd name="T38" fmla="*/ 828354 w 4969"/>
              <a:gd name="T39" fmla="*/ 1805968 h 6598"/>
              <a:gd name="T40" fmla="*/ 974551 w 4969"/>
              <a:gd name="T41" fmla="*/ 1883346 h 6598"/>
              <a:gd name="T42" fmla="*/ 1178822 w 4969"/>
              <a:gd name="T43" fmla="*/ 1803080 h 6598"/>
              <a:gd name="T44" fmla="*/ 1315484 w 4969"/>
              <a:gd name="T45" fmla="*/ 1640818 h 6598"/>
              <a:gd name="T46" fmla="*/ 1376159 w 4969"/>
              <a:gd name="T47" fmla="*/ 1403487 h 6598"/>
              <a:gd name="T48" fmla="*/ 136951 w 4969"/>
              <a:gd name="T49" fmla="*/ 1628980 h 6598"/>
              <a:gd name="T50" fmla="*/ 269858 w 4969"/>
              <a:gd name="T51" fmla="*/ 1796440 h 6598"/>
              <a:gd name="T52" fmla="*/ 470373 w 4969"/>
              <a:gd name="T53" fmla="*/ 1880747 h 6598"/>
              <a:gd name="T54" fmla="*/ 631883 w 4969"/>
              <a:gd name="T55" fmla="*/ 1820404 h 6598"/>
              <a:gd name="T56" fmla="*/ 542894 w 4969"/>
              <a:gd name="T57" fmla="*/ 1595199 h 6598"/>
              <a:gd name="T58" fmla="*/ 371849 w 4969"/>
              <a:gd name="T59" fmla="*/ 1449971 h 6598"/>
              <a:gd name="T60" fmla="*/ 148797 w 4969"/>
              <a:gd name="T61" fmla="*/ 1398867 h 6598"/>
              <a:gd name="T62" fmla="*/ 3467 w 4969"/>
              <a:gd name="T63" fmla="*/ 611806 h 6598"/>
              <a:gd name="T64" fmla="*/ 17047 w 4969"/>
              <a:gd name="T65" fmla="*/ 739422 h 6598"/>
              <a:gd name="T66" fmla="*/ 93901 w 4969"/>
              <a:gd name="T67" fmla="*/ 826905 h 6598"/>
              <a:gd name="T68" fmla="*/ 216117 w 4969"/>
              <a:gd name="T69" fmla="*/ 861552 h 6598"/>
              <a:gd name="T70" fmla="*/ 440614 w 4969"/>
              <a:gd name="T71" fmla="*/ 725852 h 6598"/>
              <a:gd name="T72" fmla="*/ 451304 w 4969"/>
              <a:gd name="T73" fmla="*/ 550308 h 6598"/>
              <a:gd name="T74" fmla="*/ 184046 w 4969"/>
              <a:gd name="T75" fmla="*/ 437417 h 6598"/>
              <a:gd name="T76" fmla="*/ 47384 w 4969"/>
              <a:gd name="T77" fmla="*/ 515950 h 6598"/>
              <a:gd name="T78" fmla="*/ 1382227 w 4969"/>
              <a:gd name="T79" fmla="*/ 535005 h 6598"/>
              <a:gd name="T80" fmla="*/ 1242675 w 4969"/>
              <a:gd name="T81" fmla="*/ 462824 h 6598"/>
              <a:gd name="T82" fmla="*/ 993620 w 4969"/>
              <a:gd name="T83" fmla="*/ 571962 h 6598"/>
              <a:gd name="T84" fmla="*/ 996798 w 4969"/>
              <a:gd name="T85" fmla="*/ 746351 h 6598"/>
              <a:gd name="T86" fmla="*/ 1171888 w 4969"/>
              <a:gd name="T87" fmla="*/ 885516 h 6598"/>
              <a:gd name="T88" fmla="*/ 1305372 w 4969"/>
              <a:gd name="T89" fmla="*/ 871369 h 6598"/>
              <a:gd name="T90" fmla="*/ 1398984 w 4969"/>
              <a:gd name="T91" fmla="*/ 800054 h 6598"/>
              <a:gd name="T92" fmla="*/ 1435678 w 4969"/>
              <a:gd name="T93" fmla="*/ 684853 h 6598"/>
              <a:gd name="T94" fmla="*/ 1108035 w 4969"/>
              <a:gd name="T95" fmla="*/ 1271251 h 6598"/>
              <a:gd name="T96" fmla="*/ 993620 w 4969"/>
              <a:gd name="T97" fmla="*/ 1324376 h 6598"/>
              <a:gd name="T98" fmla="*/ 880649 w 4969"/>
              <a:gd name="T99" fmla="*/ 1303299 h 6598"/>
              <a:gd name="T100" fmla="*/ 788482 w 4969"/>
              <a:gd name="T101" fmla="*/ 1215816 h 6598"/>
              <a:gd name="T102" fmla="*/ 758722 w 4969"/>
              <a:gd name="T103" fmla="*/ 947592 h 6598"/>
              <a:gd name="T104" fmla="*/ 894229 w 4969"/>
              <a:gd name="T105" fmla="*/ 895910 h 6598"/>
              <a:gd name="T106" fmla="*/ 1130860 w 4969"/>
              <a:gd name="T107" fmla="*/ 964049 h 6598"/>
              <a:gd name="T108" fmla="*/ 1186334 w 4969"/>
              <a:gd name="T109" fmla="*/ 1115340 h 6598"/>
              <a:gd name="T110" fmla="*/ 1158019 w 4969"/>
              <a:gd name="T111" fmla="*/ 111159 h 6598"/>
              <a:gd name="T112" fmla="*/ 1195869 w 4969"/>
              <a:gd name="T113" fmla="*/ 273133 h 6598"/>
              <a:gd name="T114" fmla="*/ 1025980 w 4969"/>
              <a:gd name="T115" fmla="*/ 453874 h 6598"/>
              <a:gd name="T116" fmla="*/ 854646 w 4969"/>
              <a:gd name="T117" fmla="*/ 406523 h 6598"/>
              <a:gd name="T118" fmla="*/ 767679 w 4969"/>
              <a:gd name="T119" fmla="*/ 270823 h 6598"/>
              <a:gd name="T120" fmla="*/ 836444 w 4969"/>
              <a:gd name="T121" fmla="*/ 82864 h 6598"/>
              <a:gd name="T122" fmla="*/ 941613 w 4969"/>
              <a:gd name="T123" fmla="*/ 23675 h 6598"/>
              <a:gd name="T124" fmla="*/ 1059206 w 4969"/>
              <a:gd name="T125" fmla="*/ 33781 h 65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969" h="6598">
                <a:moveTo>
                  <a:pt x="1001" y="4291"/>
                </a:moveTo>
                <a:lnTo>
                  <a:pt x="1001" y="4291"/>
                </a:lnTo>
                <a:lnTo>
                  <a:pt x="979" y="4258"/>
                </a:lnTo>
                <a:lnTo>
                  <a:pt x="959" y="4225"/>
                </a:lnTo>
                <a:lnTo>
                  <a:pt x="941" y="4193"/>
                </a:lnTo>
                <a:lnTo>
                  <a:pt x="924" y="4161"/>
                </a:lnTo>
                <a:lnTo>
                  <a:pt x="908" y="4129"/>
                </a:lnTo>
                <a:lnTo>
                  <a:pt x="895" y="4098"/>
                </a:lnTo>
                <a:lnTo>
                  <a:pt x="882" y="4066"/>
                </a:lnTo>
                <a:lnTo>
                  <a:pt x="872" y="4034"/>
                </a:lnTo>
                <a:lnTo>
                  <a:pt x="862" y="4003"/>
                </a:lnTo>
                <a:lnTo>
                  <a:pt x="854" y="3971"/>
                </a:lnTo>
                <a:lnTo>
                  <a:pt x="848" y="3940"/>
                </a:lnTo>
                <a:lnTo>
                  <a:pt x="842" y="3910"/>
                </a:lnTo>
                <a:lnTo>
                  <a:pt x="839" y="3878"/>
                </a:lnTo>
                <a:lnTo>
                  <a:pt x="837" y="3847"/>
                </a:lnTo>
                <a:lnTo>
                  <a:pt x="836" y="3818"/>
                </a:lnTo>
                <a:lnTo>
                  <a:pt x="837" y="3787"/>
                </a:lnTo>
                <a:lnTo>
                  <a:pt x="839" y="3757"/>
                </a:lnTo>
                <a:lnTo>
                  <a:pt x="842" y="3727"/>
                </a:lnTo>
                <a:lnTo>
                  <a:pt x="848" y="3697"/>
                </a:lnTo>
                <a:lnTo>
                  <a:pt x="854" y="3667"/>
                </a:lnTo>
                <a:lnTo>
                  <a:pt x="862" y="3638"/>
                </a:lnTo>
                <a:lnTo>
                  <a:pt x="871" y="3608"/>
                </a:lnTo>
                <a:lnTo>
                  <a:pt x="882" y="3579"/>
                </a:lnTo>
                <a:lnTo>
                  <a:pt x="893" y="3549"/>
                </a:lnTo>
                <a:lnTo>
                  <a:pt x="906" y="3521"/>
                </a:lnTo>
                <a:lnTo>
                  <a:pt x="921" y="3491"/>
                </a:lnTo>
                <a:lnTo>
                  <a:pt x="936" y="3463"/>
                </a:lnTo>
                <a:lnTo>
                  <a:pt x="954" y="3434"/>
                </a:lnTo>
                <a:lnTo>
                  <a:pt x="972" y="3406"/>
                </a:lnTo>
                <a:lnTo>
                  <a:pt x="992" y="3378"/>
                </a:lnTo>
                <a:lnTo>
                  <a:pt x="1013" y="3349"/>
                </a:lnTo>
                <a:lnTo>
                  <a:pt x="1036" y="3321"/>
                </a:lnTo>
                <a:lnTo>
                  <a:pt x="1198" y="3214"/>
                </a:lnTo>
                <a:lnTo>
                  <a:pt x="1279" y="3159"/>
                </a:lnTo>
                <a:lnTo>
                  <a:pt x="1360" y="3105"/>
                </a:lnTo>
                <a:lnTo>
                  <a:pt x="1441" y="3049"/>
                </a:lnTo>
                <a:lnTo>
                  <a:pt x="1521" y="2992"/>
                </a:lnTo>
                <a:lnTo>
                  <a:pt x="1600" y="2935"/>
                </a:lnTo>
                <a:lnTo>
                  <a:pt x="1679" y="2876"/>
                </a:lnTo>
                <a:lnTo>
                  <a:pt x="1705" y="2911"/>
                </a:lnTo>
                <a:lnTo>
                  <a:pt x="1734" y="2947"/>
                </a:lnTo>
                <a:lnTo>
                  <a:pt x="1766" y="2982"/>
                </a:lnTo>
                <a:lnTo>
                  <a:pt x="1800" y="3016"/>
                </a:lnTo>
                <a:lnTo>
                  <a:pt x="1839" y="3049"/>
                </a:lnTo>
                <a:lnTo>
                  <a:pt x="1858" y="3065"/>
                </a:lnTo>
                <a:lnTo>
                  <a:pt x="1878" y="3082"/>
                </a:lnTo>
                <a:lnTo>
                  <a:pt x="1900" y="3097"/>
                </a:lnTo>
                <a:lnTo>
                  <a:pt x="1922" y="3112"/>
                </a:lnTo>
                <a:lnTo>
                  <a:pt x="1943" y="3128"/>
                </a:lnTo>
                <a:lnTo>
                  <a:pt x="1966" y="3142"/>
                </a:lnTo>
                <a:lnTo>
                  <a:pt x="1990" y="3156"/>
                </a:lnTo>
                <a:lnTo>
                  <a:pt x="2014" y="3170"/>
                </a:lnTo>
                <a:lnTo>
                  <a:pt x="2040" y="3182"/>
                </a:lnTo>
                <a:lnTo>
                  <a:pt x="2065" y="3195"/>
                </a:lnTo>
                <a:lnTo>
                  <a:pt x="2091" y="3207"/>
                </a:lnTo>
                <a:lnTo>
                  <a:pt x="2117" y="3218"/>
                </a:lnTo>
                <a:lnTo>
                  <a:pt x="2144" y="3229"/>
                </a:lnTo>
                <a:lnTo>
                  <a:pt x="2173" y="3239"/>
                </a:lnTo>
                <a:lnTo>
                  <a:pt x="2201" y="3248"/>
                </a:lnTo>
                <a:lnTo>
                  <a:pt x="2230" y="3256"/>
                </a:lnTo>
                <a:lnTo>
                  <a:pt x="2259" y="3264"/>
                </a:lnTo>
                <a:lnTo>
                  <a:pt x="2290" y="3271"/>
                </a:lnTo>
                <a:lnTo>
                  <a:pt x="2320" y="3277"/>
                </a:lnTo>
                <a:lnTo>
                  <a:pt x="2351" y="3283"/>
                </a:lnTo>
                <a:lnTo>
                  <a:pt x="2384" y="3287"/>
                </a:lnTo>
                <a:lnTo>
                  <a:pt x="2415" y="3290"/>
                </a:lnTo>
                <a:lnTo>
                  <a:pt x="2412" y="3412"/>
                </a:lnTo>
                <a:lnTo>
                  <a:pt x="2409" y="3531"/>
                </a:lnTo>
                <a:lnTo>
                  <a:pt x="2407" y="3588"/>
                </a:lnTo>
                <a:lnTo>
                  <a:pt x="2403" y="3645"/>
                </a:lnTo>
                <a:lnTo>
                  <a:pt x="2400" y="3701"/>
                </a:lnTo>
                <a:lnTo>
                  <a:pt x="2395" y="3755"/>
                </a:lnTo>
                <a:lnTo>
                  <a:pt x="2389" y="3807"/>
                </a:lnTo>
                <a:lnTo>
                  <a:pt x="2383" y="3857"/>
                </a:lnTo>
                <a:lnTo>
                  <a:pt x="2374" y="3905"/>
                </a:lnTo>
                <a:lnTo>
                  <a:pt x="2364" y="3951"/>
                </a:lnTo>
                <a:lnTo>
                  <a:pt x="2352" y="3994"/>
                </a:lnTo>
                <a:lnTo>
                  <a:pt x="2345" y="4015"/>
                </a:lnTo>
                <a:lnTo>
                  <a:pt x="2339" y="4034"/>
                </a:lnTo>
                <a:lnTo>
                  <a:pt x="2331" y="4054"/>
                </a:lnTo>
                <a:lnTo>
                  <a:pt x="2322" y="4072"/>
                </a:lnTo>
                <a:lnTo>
                  <a:pt x="2314" y="4090"/>
                </a:lnTo>
                <a:lnTo>
                  <a:pt x="2305" y="4106"/>
                </a:lnTo>
                <a:lnTo>
                  <a:pt x="2293" y="4131"/>
                </a:lnTo>
                <a:lnTo>
                  <a:pt x="2280" y="4157"/>
                </a:lnTo>
                <a:lnTo>
                  <a:pt x="2266" y="4181"/>
                </a:lnTo>
                <a:lnTo>
                  <a:pt x="2253" y="4205"/>
                </a:lnTo>
                <a:lnTo>
                  <a:pt x="2237" y="4228"/>
                </a:lnTo>
                <a:lnTo>
                  <a:pt x="2223" y="4249"/>
                </a:lnTo>
                <a:lnTo>
                  <a:pt x="2208" y="4271"/>
                </a:lnTo>
                <a:lnTo>
                  <a:pt x="2191" y="4292"/>
                </a:lnTo>
                <a:lnTo>
                  <a:pt x="2175" y="4312"/>
                </a:lnTo>
                <a:lnTo>
                  <a:pt x="2159" y="4331"/>
                </a:lnTo>
                <a:lnTo>
                  <a:pt x="2142" y="4351"/>
                </a:lnTo>
                <a:lnTo>
                  <a:pt x="2125" y="4368"/>
                </a:lnTo>
                <a:lnTo>
                  <a:pt x="2106" y="4386"/>
                </a:lnTo>
                <a:lnTo>
                  <a:pt x="2089" y="4402"/>
                </a:lnTo>
                <a:lnTo>
                  <a:pt x="2070" y="4419"/>
                </a:lnTo>
                <a:lnTo>
                  <a:pt x="2052" y="4434"/>
                </a:lnTo>
                <a:lnTo>
                  <a:pt x="2032" y="4449"/>
                </a:lnTo>
                <a:lnTo>
                  <a:pt x="2012" y="4462"/>
                </a:lnTo>
                <a:lnTo>
                  <a:pt x="1993" y="4477"/>
                </a:lnTo>
                <a:lnTo>
                  <a:pt x="1973" y="4489"/>
                </a:lnTo>
                <a:lnTo>
                  <a:pt x="1952" y="4501"/>
                </a:lnTo>
                <a:lnTo>
                  <a:pt x="1931" y="4512"/>
                </a:lnTo>
                <a:lnTo>
                  <a:pt x="1911" y="4522"/>
                </a:lnTo>
                <a:lnTo>
                  <a:pt x="1890" y="4532"/>
                </a:lnTo>
                <a:lnTo>
                  <a:pt x="1868" y="4541"/>
                </a:lnTo>
                <a:lnTo>
                  <a:pt x="1846" y="4549"/>
                </a:lnTo>
                <a:lnTo>
                  <a:pt x="1825" y="4556"/>
                </a:lnTo>
                <a:lnTo>
                  <a:pt x="1804" y="4563"/>
                </a:lnTo>
                <a:lnTo>
                  <a:pt x="1781" y="4569"/>
                </a:lnTo>
                <a:lnTo>
                  <a:pt x="1759" y="4575"/>
                </a:lnTo>
                <a:lnTo>
                  <a:pt x="1736" y="4579"/>
                </a:lnTo>
                <a:lnTo>
                  <a:pt x="1714" y="4583"/>
                </a:lnTo>
                <a:lnTo>
                  <a:pt x="1691" y="4586"/>
                </a:lnTo>
                <a:lnTo>
                  <a:pt x="1668" y="4588"/>
                </a:lnTo>
                <a:lnTo>
                  <a:pt x="1645" y="4590"/>
                </a:lnTo>
                <a:lnTo>
                  <a:pt x="1622" y="4590"/>
                </a:lnTo>
                <a:lnTo>
                  <a:pt x="1599" y="4590"/>
                </a:lnTo>
                <a:lnTo>
                  <a:pt x="1576" y="4590"/>
                </a:lnTo>
                <a:lnTo>
                  <a:pt x="1553" y="4588"/>
                </a:lnTo>
                <a:lnTo>
                  <a:pt x="1531" y="4586"/>
                </a:lnTo>
                <a:lnTo>
                  <a:pt x="1508" y="4583"/>
                </a:lnTo>
                <a:lnTo>
                  <a:pt x="1485" y="4579"/>
                </a:lnTo>
                <a:lnTo>
                  <a:pt x="1461" y="4574"/>
                </a:lnTo>
                <a:lnTo>
                  <a:pt x="1438" y="4568"/>
                </a:lnTo>
                <a:lnTo>
                  <a:pt x="1415" y="4563"/>
                </a:lnTo>
                <a:lnTo>
                  <a:pt x="1392" y="4555"/>
                </a:lnTo>
                <a:lnTo>
                  <a:pt x="1369" y="4548"/>
                </a:lnTo>
                <a:lnTo>
                  <a:pt x="1346" y="4539"/>
                </a:lnTo>
                <a:lnTo>
                  <a:pt x="1323" y="4530"/>
                </a:lnTo>
                <a:lnTo>
                  <a:pt x="1300" y="4519"/>
                </a:lnTo>
                <a:lnTo>
                  <a:pt x="1278" y="4508"/>
                </a:lnTo>
                <a:lnTo>
                  <a:pt x="1255" y="4496"/>
                </a:lnTo>
                <a:lnTo>
                  <a:pt x="1233" y="4484"/>
                </a:lnTo>
                <a:lnTo>
                  <a:pt x="1210" y="4471"/>
                </a:lnTo>
                <a:lnTo>
                  <a:pt x="1189" y="4457"/>
                </a:lnTo>
                <a:lnTo>
                  <a:pt x="1167" y="4442"/>
                </a:lnTo>
                <a:lnTo>
                  <a:pt x="1146" y="4425"/>
                </a:lnTo>
                <a:lnTo>
                  <a:pt x="1124" y="4409"/>
                </a:lnTo>
                <a:lnTo>
                  <a:pt x="1102" y="4391"/>
                </a:lnTo>
                <a:lnTo>
                  <a:pt x="1082" y="4373"/>
                </a:lnTo>
                <a:lnTo>
                  <a:pt x="1061" y="4353"/>
                </a:lnTo>
                <a:lnTo>
                  <a:pt x="1041" y="4333"/>
                </a:lnTo>
                <a:lnTo>
                  <a:pt x="1020" y="4313"/>
                </a:lnTo>
                <a:lnTo>
                  <a:pt x="1001" y="4291"/>
                </a:lnTo>
                <a:close/>
                <a:moveTo>
                  <a:pt x="1510" y="3"/>
                </a:moveTo>
                <a:lnTo>
                  <a:pt x="1510" y="3"/>
                </a:lnTo>
                <a:lnTo>
                  <a:pt x="1548" y="1"/>
                </a:lnTo>
                <a:lnTo>
                  <a:pt x="1586" y="0"/>
                </a:lnTo>
                <a:lnTo>
                  <a:pt x="1623" y="0"/>
                </a:lnTo>
                <a:lnTo>
                  <a:pt x="1659" y="1"/>
                </a:lnTo>
                <a:lnTo>
                  <a:pt x="1695" y="3"/>
                </a:lnTo>
                <a:lnTo>
                  <a:pt x="1729" y="7"/>
                </a:lnTo>
                <a:lnTo>
                  <a:pt x="1763" y="12"/>
                </a:lnTo>
                <a:lnTo>
                  <a:pt x="1796" y="19"/>
                </a:lnTo>
                <a:lnTo>
                  <a:pt x="1828" y="25"/>
                </a:lnTo>
                <a:lnTo>
                  <a:pt x="1859" y="34"/>
                </a:lnTo>
                <a:lnTo>
                  <a:pt x="1890" y="44"/>
                </a:lnTo>
                <a:lnTo>
                  <a:pt x="1918" y="55"/>
                </a:lnTo>
                <a:lnTo>
                  <a:pt x="1947" y="67"/>
                </a:lnTo>
                <a:lnTo>
                  <a:pt x="1975" y="80"/>
                </a:lnTo>
                <a:lnTo>
                  <a:pt x="2001" y="95"/>
                </a:lnTo>
                <a:lnTo>
                  <a:pt x="2028" y="110"/>
                </a:lnTo>
                <a:lnTo>
                  <a:pt x="2053" y="127"/>
                </a:lnTo>
                <a:lnTo>
                  <a:pt x="2077" y="145"/>
                </a:lnTo>
                <a:lnTo>
                  <a:pt x="2101" y="164"/>
                </a:lnTo>
                <a:lnTo>
                  <a:pt x="2124" y="185"/>
                </a:lnTo>
                <a:lnTo>
                  <a:pt x="2145" y="205"/>
                </a:lnTo>
                <a:lnTo>
                  <a:pt x="2166" y="228"/>
                </a:lnTo>
                <a:lnTo>
                  <a:pt x="2187" y="252"/>
                </a:lnTo>
                <a:lnTo>
                  <a:pt x="2207" y="276"/>
                </a:lnTo>
                <a:lnTo>
                  <a:pt x="2225" y="303"/>
                </a:lnTo>
                <a:lnTo>
                  <a:pt x="2243" y="330"/>
                </a:lnTo>
                <a:lnTo>
                  <a:pt x="2260" y="357"/>
                </a:lnTo>
                <a:lnTo>
                  <a:pt x="2277" y="387"/>
                </a:lnTo>
                <a:lnTo>
                  <a:pt x="2292" y="416"/>
                </a:lnTo>
                <a:lnTo>
                  <a:pt x="2307" y="448"/>
                </a:lnTo>
                <a:lnTo>
                  <a:pt x="2321" y="481"/>
                </a:lnTo>
                <a:lnTo>
                  <a:pt x="2334" y="513"/>
                </a:lnTo>
                <a:lnTo>
                  <a:pt x="2346" y="708"/>
                </a:lnTo>
                <a:lnTo>
                  <a:pt x="2354" y="805"/>
                </a:lnTo>
                <a:lnTo>
                  <a:pt x="2362" y="903"/>
                </a:lnTo>
                <a:lnTo>
                  <a:pt x="2370" y="1001"/>
                </a:lnTo>
                <a:lnTo>
                  <a:pt x="2380" y="1098"/>
                </a:lnTo>
                <a:lnTo>
                  <a:pt x="2391" y="1195"/>
                </a:lnTo>
                <a:lnTo>
                  <a:pt x="2402" y="1292"/>
                </a:lnTo>
                <a:lnTo>
                  <a:pt x="2360" y="1298"/>
                </a:lnTo>
                <a:lnTo>
                  <a:pt x="2315" y="1304"/>
                </a:lnTo>
                <a:lnTo>
                  <a:pt x="2269" y="1314"/>
                </a:lnTo>
                <a:lnTo>
                  <a:pt x="2223" y="1325"/>
                </a:lnTo>
                <a:lnTo>
                  <a:pt x="2177" y="1339"/>
                </a:lnTo>
                <a:lnTo>
                  <a:pt x="2130" y="1357"/>
                </a:lnTo>
                <a:lnTo>
                  <a:pt x="2107" y="1365"/>
                </a:lnTo>
                <a:lnTo>
                  <a:pt x="2083" y="1376"/>
                </a:lnTo>
                <a:lnTo>
                  <a:pt x="2060" y="1387"/>
                </a:lnTo>
                <a:lnTo>
                  <a:pt x="2036" y="1398"/>
                </a:lnTo>
                <a:lnTo>
                  <a:pt x="2013" y="1411"/>
                </a:lnTo>
                <a:lnTo>
                  <a:pt x="1990" y="1424"/>
                </a:lnTo>
                <a:lnTo>
                  <a:pt x="1967" y="1438"/>
                </a:lnTo>
                <a:lnTo>
                  <a:pt x="1944" y="1453"/>
                </a:lnTo>
                <a:lnTo>
                  <a:pt x="1923" y="1468"/>
                </a:lnTo>
                <a:lnTo>
                  <a:pt x="1900" y="1486"/>
                </a:lnTo>
                <a:lnTo>
                  <a:pt x="1878" y="1503"/>
                </a:lnTo>
                <a:lnTo>
                  <a:pt x="1856" y="1521"/>
                </a:lnTo>
                <a:lnTo>
                  <a:pt x="1834" y="1540"/>
                </a:lnTo>
                <a:lnTo>
                  <a:pt x="1813" y="1561"/>
                </a:lnTo>
                <a:lnTo>
                  <a:pt x="1793" y="1582"/>
                </a:lnTo>
                <a:lnTo>
                  <a:pt x="1772" y="1604"/>
                </a:lnTo>
                <a:lnTo>
                  <a:pt x="1751" y="1628"/>
                </a:lnTo>
                <a:lnTo>
                  <a:pt x="1731" y="1652"/>
                </a:lnTo>
                <a:lnTo>
                  <a:pt x="1712" y="1677"/>
                </a:lnTo>
                <a:lnTo>
                  <a:pt x="1693" y="1703"/>
                </a:lnTo>
                <a:lnTo>
                  <a:pt x="1659" y="1671"/>
                </a:lnTo>
                <a:lnTo>
                  <a:pt x="1623" y="1640"/>
                </a:lnTo>
                <a:lnTo>
                  <a:pt x="1587" y="1608"/>
                </a:lnTo>
                <a:lnTo>
                  <a:pt x="1549" y="1577"/>
                </a:lnTo>
                <a:lnTo>
                  <a:pt x="1512" y="1547"/>
                </a:lnTo>
                <a:lnTo>
                  <a:pt x="1473" y="1517"/>
                </a:lnTo>
                <a:lnTo>
                  <a:pt x="1393" y="1457"/>
                </a:lnTo>
                <a:lnTo>
                  <a:pt x="1312" y="1399"/>
                </a:lnTo>
                <a:lnTo>
                  <a:pt x="1229" y="1343"/>
                </a:lnTo>
                <a:lnTo>
                  <a:pt x="1063" y="1230"/>
                </a:lnTo>
                <a:lnTo>
                  <a:pt x="1047" y="1207"/>
                </a:lnTo>
                <a:lnTo>
                  <a:pt x="1031" y="1183"/>
                </a:lnTo>
                <a:lnTo>
                  <a:pt x="1017" y="1160"/>
                </a:lnTo>
                <a:lnTo>
                  <a:pt x="1004" y="1136"/>
                </a:lnTo>
                <a:lnTo>
                  <a:pt x="991" y="1112"/>
                </a:lnTo>
                <a:lnTo>
                  <a:pt x="978" y="1088"/>
                </a:lnTo>
                <a:lnTo>
                  <a:pt x="967" y="1064"/>
                </a:lnTo>
                <a:lnTo>
                  <a:pt x="956" y="1040"/>
                </a:lnTo>
                <a:lnTo>
                  <a:pt x="946" y="1016"/>
                </a:lnTo>
                <a:lnTo>
                  <a:pt x="937" y="992"/>
                </a:lnTo>
                <a:lnTo>
                  <a:pt x="929" y="968"/>
                </a:lnTo>
                <a:lnTo>
                  <a:pt x="921" y="944"/>
                </a:lnTo>
                <a:lnTo>
                  <a:pt x="913" y="920"/>
                </a:lnTo>
                <a:lnTo>
                  <a:pt x="908" y="896"/>
                </a:lnTo>
                <a:lnTo>
                  <a:pt x="902" y="872"/>
                </a:lnTo>
                <a:lnTo>
                  <a:pt x="897" y="848"/>
                </a:lnTo>
                <a:lnTo>
                  <a:pt x="894" y="824"/>
                </a:lnTo>
                <a:lnTo>
                  <a:pt x="890" y="800"/>
                </a:lnTo>
                <a:lnTo>
                  <a:pt x="888" y="776"/>
                </a:lnTo>
                <a:lnTo>
                  <a:pt x="886" y="752"/>
                </a:lnTo>
                <a:lnTo>
                  <a:pt x="885" y="729"/>
                </a:lnTo>
                <a:lnTo>
                  <a:pt x="885" y="705"/>
                </a:lnTo>
                <a:lnTo>
                  <a:pt x="885" y="682"/>
                </a:lnTo>
                <a:lnTo>
                  <a:pt x="886" y="659"/>
                </a:lnTo>
                <a:lnTo>
                  <a:pt x="888" y="636"/>
                </a:lnTo>
                <a:lnTo>
                  <a:pt x="890" y="613"/>
                </a:lnTo>
                <a:lnTo>
                  <a:pt x="894" y="590"/>
                </a:lnTo>
                <a:lnTo>
                  <a:pt x="898" y="567"/>
                </a:lnTo>
                <a:lnTo>
                  <a:pt x="904" y="545"/>
                </a:lnTo>
                <a:lnTo>
                  <a:pt x="909" y="523"/>
                </a:lnTo>
                <a:lnTo>
                  <a:pt x="914" y="501"/>
                </a:lnTo>
                <a:lnTo>
                  <a:pt x="922" y="480"/>
                </a:lnTo>
                <a:lnTo>
                  <a:pt x="930" y="459"/>
                </a:lnTo>
                <a:lnTo>
                  <a:pt x="937" y="438"/>
                </a:lnTo>
                <a:lnTo>
                  <a:pt x="947" y="417"/>
                </a:lnTo>
                <a:lnTo>
                  <a:pt x="956" y="397"/>
                </a:lnTo>
                <a:lnTo>
                  <a:pt x="967" y="377"/>
                </a:lnTo>
                <a:lnTo>
                  <a:pt x="978" y="357"/>
                </a:lnTo>
                <a:lnTo>
                  <a:pt x="990" y="338"/>
                </a:lnTo>
                <a:lnTo>
                  <a:pt x="1003" y="319"/>
                </a:lnTo>
                <a:lnTo>
                  <a:pt x="1016" y="300"/>
                </a:lnTo>
                <a:lnTo>
                  <a:pt x="1030" y="282"/>
                </a:lnTo>
                <a:lnTo>
                  <a:pt x="1044" y="264"/>
                </a:lnTo>
                <a:lnTo>
                  <a:pt x="1060" y="247"/>
                </a:lnTo>
                <a:lnTo>
                  <a:pt x="1076" y="229"/>
                </a:lnTo>
                <a:lnTo>
                  <a:pt x="1093" y="213"/>
                </a:lnTo>
                <a:lnTo>
                  <a:pt x="1110" y="197"/>
                </a:lnTo>
                <a:lnTo>
                  <a:pt x="1129" y="181"/>
                </a:lnTo>
                <a:lnTo>
                  <a:pt x="1147" y="166"/>
                </a:lnTo>
                <a:lnTo>
                  <a:pt x="1167" y="151"/>
                </a:lnTo>
                <a:lnTo>
                  <a:pt x="1186" y="137"/>
                </a:lnTo>
                <a:lnTo>
                  <a:pt x="1207" y="123"/>
                </a:lnTo>
                <a:lnTo>
                  <a:pt x="1229" y="110"/>
                </a:lnTo>
                <a:lnTo>
                  <a:pt x="1251" y="97"/>
                </a:lnTo>
                <a:lnTo>
                  <a:pt x="1274" y="85"/>
                </a:lnTo>
                <a:lnTo>
                  <a:pt x="1298" y="74"/>
                </a:lnTo>
                <a:lnTo>
                  <a:pt x="1322" y="63"/>
                </a:lnTo>
                <a:lnTo>
                  <a:pt x="1346" y="52"/>
                </a:lnTo>
                <a:lnTo>
                  <a:pt x="1372" y="43"/>
                </a:lnTo>
                <a:lnTo>
                  <a:pt x="1398" y="34"/>
                </a:lnTo>
                <a:lnTo>
                  <a:pt x="1425" y="25"/>
                </a:lnTo>
                <a:lnTo>
                  <a:pt x="1452" y="18"/>
                </a:lnTo>
                <a:lnTo>
                  <a:pt x="1480" y="10"/>
                </a:lnTo>
                <a:lnTo>
                  <a:pt x="1510" y="3"/>
                </a:lnTo>
                <a:close/>
                <a:moveTo>
                  <a:pt x="4763" y="4861"/>
                </a:moveTo>
                <a:lnTo>
                  <a:pt x="4763" y="4861"/>
                </a:lnTo>
                <a:lnTo>
                  <a:pt x="4716" y="4856"/>
                </a:lnTo>
                <a:lnTo>
                  <a:pt x="4669" y="4851"/>
                </a:lnTo>
                <a:lnTo>
                  <a:pt x="4623" y="4848"/>
                </a:lnTo>
                <a:lnTo>
                  <a:pt x="4577" y="4846"/>
                </a:lnTo>
                <a:lnTo>
                  <a:pt x="4530" y="4845"/>
                </a:lnTo>
                <a:lnTo>
                  <a:pt x="4485" y="4846"/>
                </a:lnTo>
                <a:lnTo>
                  <a:pt x="4439" y="4847"/>
                </a:lnTo>
                <a:lnTo>
                  <a:pt x="4393" y="4850"/>
                </a:lnTo>
                <a:lnTo>
                  <a:pt x="4349" y="4853"/>
                </a:lnTo>
                <a:lnTo>
                  <a:pt x="4304" y="4859"/>
                </a:lnTo>
                <a:lnTo>
                  <a:pt x="4260" y="4864"/>
                </a:lnTo>
                <a:lnTo>
                  <a:pt x="4215" y="4872"/>
                </a:lnTo>
                <a:lnTo>
                  <a:pt x="4172" y="4880"/>
                </a:lnTo>
                <a:lnTo>
                  <a:pt x="4129" y="4890"/>
                </a:lnTo>
                <a:lnTo>
                  <a:pt x="4086" y="4900"/>
                </a:lnTo>
                <a:lnTo>
                  <a:pt x="4044" y="4911"/>
                </a:lnTo>
                <a:lnTo>
                  <a:pt x="4001" y="4924"/>
                </a:lnTo>
                <a:lnTo>
                  <a:pt x="3960" y="4938"/>
                </a:lnTo>
                <a:lnTo>
                  <a:pt x="3918" y="4953"/>
                </a:lnTo>
                <a:lnTo>
                  <a:pt x="3878" y="4968"/>
                </a:lnTo>
                <a:lnTo>
                  <a:pt x="3837" y="4985"/>
                </a:lnTo>
                <a:lnTo>
                  <a:pt x="3798" y="5003"/>
                </a:lnTo>
                <a:lnTo>
                  <a:pt x="3759" y="5022"/>
                </a:lnTo>
                <a:lnTo>
                  <a:pt x="3721" y="5041"/>
                </a:lnTo>
                <a:lnTo>
                  <a:pt x="3682" y="5062"/>
                </a:lnTo>
                <a:lnTo>
                  <a:pt x="3645" y="5084"/>
                </a:lnTo>
                <a:lnTo>
                  <a:pt x="3608" y="5107"/>
                </a:lnTo>
                <a:lnTo>
                  <a:pt x="3572" y="5131"/>
                </a:lnTo>
                <a:lnTo>
                  <a:pt x="3537" y="5156"/>
                </a:lnTo>
                <a:lnTo>
                  <a:pt x="3502" y="5181"/>
                </a:lnTo>
                <a:lnTo>
                  <a:pt x="3467" y="5208"/>
                </a:lnTo>
                <a:lnTo>
                  <a:pt x="3434" y="5236"/>
                </a:lnTo>
                <a:lnTo>
                  <a:pt x="3402" y="5264"/>
                </a:lnTo>
                <a:lnTo>
                  <a:pt x="3369" y="5294"/>
                </a:lnTo>
                <a:lnTo>
                  <a:pt x="3338" y="5324"/>
                </a:lnTo>
                <a:lnTo>
                  <a:pt x="3308" y="5355"/>
                </a:lnTo>
                <a:lnTo>
                  <a:pt x="3278" y="5388"/>
                </a:lnTo>
                <a:lnTo>
                  <a:pt x="3249" y="5420"/>
                </a:lnTo>
                <a:lnTo>
                  <a:pt x="3220" y="5454"/>
                </a:lnTo>
                <a:lnTo>
                  <a:pt x="3193" y="5489"/>
                </a:lnTo>
                <a:lnTo>
                  <a:pt x="3167" y="5525"/>
                </a:lnTo>
                <a:lnTo>
                  <a:pt x="3142" y="5561"/>
                </a:lnTo>
                <a:lnTo>
                  <a:pt x="3117" y="5598"/>
                </a:lnTo>
                <a:lnTo>
                  <a:pt x="3094" y="5637"/>
                </a:lnTo>
                <a:lnTo>
                  <a:pt x="3071" y="5676"/>
                </a:lnTo>
                <a:lnTo>
                  <a:pt x="3049" y="5716"/>
                </a:lnTo>
                <a:lnTo>
                  <a:pt x="3028" y="5757"/>
                </a:lnTo>
                <a:lnTo>
                  <a:pt x="3007" y="5798"/>
                </a:lnTo>
                <a:lnTo>
                  <a:pt x="2989" y="5841"/>
                </a:lnTo>
                <a:lnTo>
                  <a:pt x="2971" y="5884"/>
                </a:lnTo>
                <a:lnTo>
                  <a:pt x="2954" y="5927"/>
                </a:lnTo>
                <a:lnTo>
                  <a:pt x="2938" y="5972"/>
                </a:lnTo>
                <a:lnTo>
                  <a:pt x="2924" y="6018"/>
                </a:lnTo>
                <a:lnTo>
                  <a:pt x="2910" y="6064"/>
                </a:lnTo>
                <a:lnTo>
                  <a:pt x="2898" y="6111"/>
                </a:lnTo>
                <a:lnTo>
                  <a:pt x="2886" y="6158"/>
                </a:lnTo>
                <a:lnTo>
                  <a:pt x="2876" y="6206"/>
                </a:lnTo>
                <a:lnTo>
                  <a:pt x="2867" y="6255"/>
                </a:lnTo>
                <a:lnTo>
                  <a:pt x="2859" y="6305"/>
                </a:lnTo>
                <a:lnTo>
                  <a:pt x="2852" y="6355"/>
                </a:lnTo>
                <a:lnTo>
                  <a:pt x="2847" y="6407"/>
                </a:lnTo>
                <a:lnTo>
                  <a:pt x="2842" y="6458"/>
                </a:lnTo>
                <a:lnTo>
                  <a:pt x="2840" y="6511"/>
                </a:lnTo>
                <a:lnTo>
                  <a:pt x="2838" y="6564"/>
                </a:lnTo>
                <a:lnTo>
                  <a:pt x="2889" y="6564"/>
                </a:lnTo>
                <a:lnTo>
                  <a:pt x="2941" y="6563"/>
                </a:lnTo>
                <a:lnTo>
                  <a:pt x="2991" y="6562"/>
                </a:lnTo>
                <a:lnTo>
                  <a:pt x="3041" y="6560"/>
                </a:lnTo>
                <a:lnTo>
                  <a:pt x="3090" y="6556"/>
                </a:lnTo>
                <a:lnTo>
                  <a:pt x="3139" y="6553"/>
                </a:lnTo>
                <a:lnTo>
                  <a:pt x="3188" y="6549"/>
                </a:lnTo>
                <a:lnTo>
                  <a:pt x="3234" y="6543"/>
                </a:lnTo>
                <a:lnTo>
                  <a:pt x="3281" y="6537"/>
                </a:lnTo>
                <a:lnTo>
                  <a:pt x="3327" y="6530"/>
                </a:lnTo>
                <a:lnTo>
                  <a:pt x="3373" y="6523"/>
                </a:lnTo>
                <a:lnTo>
                  <a:pt x="3418" y="6514"/>
                </a:lnTo>
                <a:lnTo>
                  <a:pt x="3463" y="6505"/>
                </a:lnTo>
                <a:lnTo>
                  <a:pt x="3506" y="6495"/>
                </a:lnTo>
                <a:lnTo>
                  <a:pt x="3549" y="6484"/>
                </a:lnTo>
                <a:lnTo>
                  <a:pt x="3592" y="6472"/>
                </a:lnTo>
                <a:lnTo>
                  <a:pt x="3633" y="6460"/>
                </a:lnTo>
                <a:lnTo>
                  <a:pt x="3674" y="6447"/>
                </a:lnTo>
                <a:lnTo>
                  <a:pt x="3714" y="6433"/>
                </a:lnTo>
                <a:lnTo>
                  <a:pt x="3754" y="6418"/>
                </a:lnTo>
                <a:lnTo>
                  <a:pt x="3793" y="6402"/>
                </a:lnTo>
                <a:lnTo>
                  <a:pt x="3831" y="6386"/>
                </a:lnTo>
                <a:lnTo>
                  <a:pt x="3869" y="6369"/>
                </a:lnTo>
                <a:lnTo>
                  <a:pt x="3905" y="6350"/>
                </a:lnTo>
                <a:lnTo>
                  <a:pt x="3942" y="6330"/>
                </a:lnTo>
                <a:lnTo>
                  <a:pt x="3977" y="6311"/>
                </a:lnTo>
                <a:lnTo>
                  <a:pt x="4012" y="6290"/>
                </a:lnTo>
                <a:lnTo>
                  <a:pt x="4046" y="6268"/>
                </a:lnTo>
                <a:lnTo>
                  <a:pt x="4080" y="6245"/>
                </a:lnTo>
                <a:lnTo>
                  <a:pt x="4112" y="6222"/>
                </a:lnTo>
                <a:lnTo>
                  <a:pt x="4144" y="6198"/>
                </a:lnTo>
                <a:lnTo>
                  <a:pt x="4175" y="6172"/>
                </a:lnTo>
                <a:lnTo>
                  <a:pt x="4206" y="6146"/>
                </a:lnTo>
                <a:lnTo>
                  <a:pt x="4235" y="6120"/>
                </a:lnTo>
                <a:lnTo>
                  <a:pt x="4265" y="6091"/>
                </a:lnTo>
                <a:lnTo>
                  <a:pt x="4293" y="6063"/>
                </a:lnTo>
                <a:lnTo>
                  <a:pt x="4320" y="6032"/>
                </a:lnTo>
                <a:lnTo>
                  <a:pt x="4346" y="6002"/>
                </a:lnTo>
                <a:lnTo>
                  <a:pt x="4373" y="5970"/>
                </a:lnTo>
                <a:lnTo>
                  <a:pt x="4398" y="5937"/>
                </a:lnTo>
                <a:lnTo>
                  <a:pt x="4422" y="5904"/>
                </a:lnTo>
                <a:lnTo>
                  <a:pt x="4446" y="5869"/>
                </a:lnTo>
                <a:lnTo>
                  <a:pt x="4469" y="5834"/>
                </a:lnTo>
                <a:lnTo>
                  <a:pt x="4491" y="5797"/>
                </a:lnTo>
                <a:lnTo>
                  <a:pt x="4512" y="5760"/>
                </a:lnTo>
                <a:lnTo>
                  <a:pt x="4533" y="5722"/>
                </a:lnTo>
                <a:lnTo>
                  <a:pt x="4553" y="5683"/>
                </a:lnTo>
                <a:lnTo>
                  <a:pt x="4571" y="5642"/>
                </a:lnTo>
                <a:lnTo>
                  <a:pt x="4590" y="5601"/>
                </a:lnTo>
                <a:lnTo>
                  <a:pt x="4606" y="5559"/>
                </a:lnTo>
                <a:lnTo>
                  <a:pt x="4624" y="5515"/>
                </a:lnTo>
                <a:lnTo>
                  <a:pt x="4639" y="5472"/>
                </a:lnTo>
                <a:lnTo>
                  <a:pt x="4654" y="5426"/>
                </a:lnTo>
                <a:lnTo>
                  <a:pt x="4668" y="5380"/>
                </a:lnTo>
                <a:lnTo>
                  <a:pt x="4682" y="5333"/>
                </a:lnTo>
                <a:lnTo>
                  <a:pt x="4694" y="5284"/>
                </a:lnTo>
                <a:lnTo>
                  <a:pt x="4705" y="5235"/>
                </a:lnTo>
                <a:lnTo>
                  <a:pt x="4716" y="5184"/>
                </a:lnTo>
                <a:lnTo>
                  <a:pt x="4725" y="5133"/>
                </a:lnTo>
                <a:lnTo>
                  <a:pt x="4735" y="5081"/>
                </a:lnTo>
                <a:lnTo>
                  <a:pt x="4743" y="5027"/>
                </a:lnTo>
                <a:lnTo>
                  <a:pt x="4751" y="4973"/>
                </a:lnTo>
                <a:lnTo>
                  <a:pt x="4757" y="4918"/>
                </a:lnTo>
                <a:lnTo>
                  <a:pt x="4763" y="4861"/>
                </a:lnTo>
                <a:close/>
                <a:moveTo>
                  <a:pt x="283" y="4861"/>
                </a:moveTo>
                <a:lnTo>
                  <a:pt x="283" y="4861"/>
                </a:lnTo>
                <a:lnTo>
                  <a:pt x="289" y="4918"/>
                </a:lnTo>
                <a:lnTo>
                  <a:pt x="295" y="4973"/>
                </a:lnTo>
                <a:lnTo>
                  <a:pt x="303" y="5027"/>
                </a:lnTo>
                <a:lnTo>
                  <a:pt x="310" y="5081"/>
                </a:lnTo>
                <a:lnTo>
                  <a:pt x="320" y="5133"/>
                </a:lnTo>
                <a:lnTo>
                  <a:pt x="330" y="5184"/>
                </a:lnTo>
                <a:lnTo>
                  <a:pt x="340" y="5235"/>
                </a:lnTo>
                <a:lnTo>
                  <a:pt x="352" y="5284"/>
                </a:lnTo>
                <a:lnTo>
                  <a:pt x="364" y="5333"/>
                </a:lnTo>
                <a:lnTo>
                  <a:pt x="378" y="5380"/>
                </a:lnTo>
                <a:lnTo>
                  <a:pt x="391" y="5426"/>
                </a:lnTo>
                <a:lnTo>
                  <a:pt x="407" y="5472"/>
                </a:lnTo>
                <a:lnTo>
                  <a:pt x="422" y="5515"/>
                </a:lnTo>
                <a:lnTo>
                  <a:pt x="439" y="5559"/>
                </a:lnTo>
                <a:lnTo>
                  <a:pt x="456" y="5601"/>
                </a:lnTo>
                <a:lnTo>
                  <a:pt x="474" y="5642"/>
                </a:lnTo>
                <a:lnTo>
                  <a:pt x="493" y="5683"/>
                </a:lnTo>
                <a:lnTo>
                  <a:pt x="512" y="5722"/>
                </a:lnTo>
                <a:lnTo>
                  <a:pt x="533" y="5760"/>
                </a:lnTo>
                <a:lnTo>
                  <a:pt x="555" y="5797"/>
                </a:lnTo>
                <a:lnTo>
                  <a:pt x="577" y="5834"/>
                </a:lnTo>
                <a:lnTo>
                  <a:pt x="600" y="5869"/>
                </a:lnTo>
                <a:lnTo>
                  <a:pt x="624" y="5904"/>
                </a:lnTo>
                <a:lnTo>
                  <a:pt x="648" y="5937"/>
                </a:lnTo>
                <a:lnTo>
                  <a:pt x="673" y="5970"/>
                </a:lnTo>
                <a:lnTo>
                  <a:pt x="699" y="6002"/>
                </a:lnTo>
                <a:lnTo>
                  <a:pt x="725" y="6032"/>
                </a:lnTo>
                <a:lnTo>
                  <a:pt x="753" y="6063"/>
                </a:lnTo>
                <a:lnTo>
                  <a:pt x="781" y="6091"/>
                </a:lnTo>
                <a:lnTo>
                  <a:pt x="811" y="6120"/>
                </a:lnTo>
                <a:lnTo>
                  <a:pt x="840" y="6146"/>
                </a:lnTo>
                <a:lnTo>
                  <a:pt x="871" y="6172"/>
                </a:lnTo>
                <a:lnTo>
                  <a:pt x="901" y="6198"/>
                </a:lnTo>
                <a:lnTo>
                  <a:pt x="934" y="6222"/>
                </a:lnTo>
                <a:lnTo>
                  <a:pt x="966" y="6245"/>
                </a:lnTo>
                <a:lnTo>
                  <a:pt x="1000" y="6268"/>
                </a:lnTo>
                <a:lnTo>
                  <a:pt x="1034" y="6290"/>
                </a:lnTo>
                <a:lnTo>
                  <a:pt x="1068" y="6311"/>
                </a:lnTo>
                <a:lnTo>
                  <a:pt x="1103" y="6330"/>
                </a:lnTo>
                <a:lnTo>
                  <a:pt x="1141" y="6350"/>
                </a:lnTo>
                <a:lnTo>
                  <a:pt x="1177" y="6369"/>
                </a:lnTo>
                <a:lnTo>
                  <a:pt x="1215" y="6386"/>
                </a:lnTo>
                <a:lnTo>
                  <a:pt x="1253" y="6402"/>
                </a:lnTo>
                <a:lnTo>
                  <a:pt x="1291" y="6418"/>
                </a:lnTo>
                <a:lnTo>
                  <a:pt x="1332" y="6433"/>
                </a:lnTo>
                <a:lnTo>
                  <a:pt x="1372" y="6447"/>
                </a:lnTo>
                <a:lnTo>
                  <a:pt x="1413" y="6460"/>
                </a:lnTo>
                <a:lnTo>
                  <a:pt x="1454" y="6472"/>
                </a:lnTo>
                <a:lnTo>
                  <a:pt x="1497" y="6484"/>
                </a:lnTo>
                <a:lnTo>
                  <a:pt x="1539" y="6495"/>
                </a:lnTo>
                <a:lnTo>
                  <a:pt x="1583" y="6505"/>
                </a:lnTo>
                <a:lnTo>
                  <a:pt x="1628" y="6514"/>
                </a:lnTo>
                <a:lnTo>
                  <a:pt x="1673" y="6523"/>
                </a:lnTo>
                <a:lnTo>
                  <a:pt x="1717" y="6530"/>
                </a:lnTo>
                <a:lnTo>
                  <a:pt x="1764" y="6537"/>
                </a:lnTo>
                <a:lnTo>
                  <a:pt x="1811" y="6543"/>
                </a:lnTo>
                <a:lnTo>
                  <a:pt x="1858" y="6549"/>
                </a:lnTo>
                <a:lnTo>
                  <a:pt x="1906" y="6553"/>
                </a:lnTo>
                <a:lnTo>
                  <a:pt x="1955" y="6556"/>
                </a:lnTo>
                <a:lnTo>
                  <a:pt x="2005" y="6560"/>
                </a:lnTo>
                <a:lnTo>
                  <a:pt x="2055" y="6562"/>
                </a:lnTo>
                <a:lnTo>
                  <a:pt x="2105" y="6563"/>
                </a:lnTo>
                <a:lnTo>
                  <a:pt x="2156" y="6564"/>
                </a:lnTo>
                <a:lnTo>
                  <a:pt x="2208" y="6564"/>
                </a:lnTo>
                <a:lnTo>
                  <a:pt x="2206" y="6511"/>
                </a:lnTo>
                <a:lnTo>
                  <a:pt x="2203" y="6458"/>
                </a:lnTo>
                <a:lnTo>
                  <a:pt x="2199" y="6407"/>
                </a:lnTo>
                <a:lnTo>
                  <a:pt x="2194" y="6355"/>
                </a:lnTo>
                <a:lnTo>
                  <a:pt x="2187" y="6305"/>
                </a:lnTo>
                <a:lnTo>
                  <a:pt x="2178" y="6255"/>
                </a:lnTo>
                <a:lnTo>
                  <a:pt x="2170" y="6206"/>
                </a:lnTo>
                <a:lnTo>
                  <a:pt x="2160" y="6158"/>
                </a:lnTo>
                <a:lnTo>
                  <a:pt x="2148" y="6111"/>
                </a:lnTo>
                <a:lnTo>
                  <a:pt x="2136" y="6064"/>
                </a:lnTo>
                <a:lnTo>
                  <a:pt x="2123" y="6018"/>
                </a:lnTo>
                <a:lnTo>
                  <a:pt x="2107" y="5972"/>
                </a:lnTo>
                <a:lnTo>
                  <a:pt x="2092" y="5927"/>
                </a:lnTo>
                <a:lnTo>
                  <a:pt x="2074" y="5884"/>
                </a:lnTo>
                <a:lnTo>
                  <a:pt x="2057" y="5841"/>
                </a:lnTo>
                <a:lnTo>
                  <a:pt x="2038" y="5798"/>
                </a:lnTo>
                <a:lnTo>
                  <a:pt x="2018" y="5757"/>
                </a:lnTo>
                <a:lnTo>
                  <a:pt x="1997" y="5716"/>
                </a:lnTo>
                <a:lnTo>
                  <a:pt x="1975" y="5676"/>
                </a:lnTo>
                <a:lnTo>
                  <a:pt x="1952" y="5637"/>
                </a:lnTo>
                <a:lnTo>
                  <a:pt x="1929" y="5598"/>
                </a:lnTo>
                <a:lnTo>
                  <a:pt x="1904" y="5561"/>
                </a:lnTo>
                <a:lnTo>
                  <a:pt x="1879" y="5525"/>
                </a:lnTo>
                <a:lnTo>
                  <a:pt x="1853" y="5489"/>
                </a:lnTo>
                <a:lnTo>
                  <a:pt x="1825" y="5454"/>
                </a:lnTo>
                <a:lnTo>
                  <a:pt x="1797" y="5420"/>
                </a:lnTo>
                <a:lnTo>
                  <a:pt x="1768" y="5388"/>
                </a:lnTo>
                <a:lnTo>
                  <a:pt x="1738" y="5355"/>
                </a:lnTo>
                <a:lnTo>
                  <a:pt x="1707" y="5324"/>
                </a:lnTo>
                <a:lnTo>
                  <a:pt x="1677" y="5294"/>
                </a:lnTo>
                <a:lnTo>
                  <a:pt x="1644" y="5264"/>
                </a:lnTo>
                <a:lnTo>
                  <a:pt x="1611" y="5236"/>
                </a:lnTo>
                <a:lnTo>
                  <a:pt x="1579" y="5208"/>
                </a:lnTo>
                <a:lnTo>
                  <a:pt x="1544" y="5181"/>
                </a:lnTo>
                <a:lnTo>
                  <a:pt x="1509" y="5156"/>
                </a:lnTo>
                <a:lnTo>
                  <a:pt x="1474" y="5131"/>
                </a:lnTo>
                <a:lnTo>
                  <a:pt x="1438" y="5107"/>
                </a:lnTo>
                <a:lnTo>
                  <a:pt x="1401" y="5084"/>
                </a:lnTo>
                <a:lnTo>
                  <a:pt x="1363" y="5062"/>
                </a:lnTo>
                <a:lnTo>
                  <a:pt x="1325" y="5041"/>
                </a:lnTo>
                <a:lnTo>
                  <a:pt x="1287" y="5022"/>
                </a:lnTo>
                <a:lnTo>
                  <a:pt x="1248" y="5003"/>
                </a:lnTo>
                <a:lnTo>
                  <a:pt x="1208" y="4985"/>
                </a:lnTo>
                <a:lnTo>
                  <a:pt x="1168" y="4968"/>
                </a:lnTo>
                <a:lnTo>
                  <a:pt x="1127" y="4953"/>
                </a:lnTo>
                <a:lnTo>
                  <a:pt x="1086" y="4938"/>
                </a:lnTo>
                <a:lnTo>
                  <a:pt x="1044" y="4924"/>
                </a:lnTo>
                <a:lnTo>
                  <a:pt x="1002" y="4911"/>
                </a:lnTo>
                <a:lnTo>
                  <a:pt x="959" y="4900"/>
                </a:lnTo>
                <a:lnTo>
                  <a:pt x="917" y="4890"/>
                </a:lnTo>
                <a:lnTo>
                  <a:pt x="873" y="4880"/>
                </a:lnTo>
                <a:lnTo>
                  <a:pt x="829" y="4872"/>
                </a:lnTo>
                <a:lnTo>
                  <a:pt x="786" y="4864"/>
                </a:lnTo>
                <a:lnTo>
                  <a:pt x="742" y="4859"/>
                </a:lnTo>
                <a:lnTo>
                  <a:pt x="697" y="4853"/>
                </a:lnTo>
                <a:lnTo>
                  <a:pt x="651" y="4850"/>
                </a:lnTo>
                <a:lnTo>
                  <a:pt x="606" y="4847"/>
                </a:lnTo>
                <a:lnTo>
                  <a:pt x="561" y="4846"/>
                </a:lnTo>
                <a:lnTo>
                  <a:pt x="515" y="4845"/>
                </a:lnTo>
                <a:lnTo>
                  <a:pt x="469" y="4846"/>
                </a:lnTo>
                <a:lnTo>
                  <a:pt x="423" y="4848"/>
                </a:lnTo>
                <a:lnTo>
                  <a:pt x="376" y="4851"/>
                </a:lnTo>
                <a:lnTo>
                  <a:pt x="330" y="4856"/>
                </a:lnTo>
                <a:lnTo>
                  <a:pt x="283" y="4861"/>
                </a:lnTo>
                <a:close/>
                <a:moveTo>
                  <a:pt x="2395" y="4520"/>
                </a:moveTo>
                <a:lnTo>
                  <a:pt x="2395" y="6598"/>
                </a:lnTo>
                <a:lnTo>
                  <a:pt x="2651" y="6598"/>
                </a:lnTo>
                <a:lnTo>
                  <a:pt x="2651" y="4520"/>
                </a:lnTo>
                <a:lnTo>
                  <a:pt x="2395" y="4520"/>
                </a:lnTo>
                <a:close/>
                <a:moveTo>
                  <a:pt x="37" y="2007"/>
                </a:moveTo>
                <a:lnTo>
                  <a:pt x="37" y="2007"/>
                </a:lnTo>
                <a:lnTo>
                  <a:pt x="30" y="2036"/>
                </a:lnTo>
                <a:lnTo>
                  <a:pt x="23" y="2064"/>
                </a:lnTo>
                <a:lnTo>
                  <a:pt x="17" y="2092"/>
                </a:lnTo>
                <a:lnTo>
                  <a:pt x="12" y="2119"/>
                </a:lnTo>
                <a:lnTo>
                  <a:pt x="8" y="2147"/>
                </a:lnTo>
                <a:lnTo>
                  <a:pt x="5" y="2174"/>
                </a:lnTo>
                <a:lnTo>
                  <a:pt x="2" y="2201"/>
                </a:lnTo>
                <a:lnTo>
                  <a:pt x="0" y="2227"/>
                </a:lnTo>
                <a:lnTo>
                  <a:pt x="0" y="2254"/>
                </a:lnTo>
                <a:lnTo>
                  <a:pt x="0" y="2280"/>
                </a:lnTo>
                <a:lnTo>
                  <a:pt x="0" y="2305"/>
                </a:lnTo>
                <a:lnTo>
                  <a:pt x="2" y="2330"/>
                </a:lnTo>
                <a:lnTo>
                  <a:pt x="5" y="2355"/>
                </a:lnTo>
                <a:lnTo>
                  <a:pt x="8" y="2379"/>
                </a:lnTo>
                <a:lnTo>
                  <a:pt x="11" y="2403"/>
                </a:lnTo>
                <a:lnTo>
                  <a:pt x="17" y="2427"/>
                </a:lnTo>
                <a:lnTo>
                  <a:pt x="22" y="2450"/>
                </a:lnTo>
                <a:lnTo>
                  <a:pt x="28" y="2473"/>
                </a:lnTo>
                <a:lnTo>
                  <a:pt x="34" y="2496"/>
                </a:lnTo>
                <a:lnTo>
                  <a:pt x="42" y="2518"/>
                </a:lnTo>
                <a:lnTo>
                  <a:pt x="50" y="2540"/>
                </a:lnTo>
                <a:lnTo>
                  <a:pt x="59" y="2561"/>
                </a:lnTo>
                <a:lnTo>
                  <a:pt x="69" y="2582"/>
                </a:lnTo>
                <a:lnTo>
                  <a:pt x="79" y="2602"/>
                </a:lnTo>
                <a:lnTo>
                  <a:pt x="90" y="2623"/>
                </a:lnTo>
                <a:lnTo>
                  <a:pt x="102" y="2642"/>
                </a:lnTo>
                <a:lnTo>
                  <a:pt x="114" y="2661"/>
                </a:lnTo>
                <a:lnTo>
                  <a:pt x="127" y="2680"/>
                </a:lnTo>
                <a:lnTo>
                  <a:pt x="140" y="2698"/>
                </a:lnTo>
                <a:lnTo>
                  <a:pt x="154" y="2716"/>
                </a:lnTo>
                <a:lnTo>
                  <a:pt x="168" y="2733"/>
                </a:lnTo>
                <a:lnTo>
                  <a:pt x="184" y="2750"/>
                </a:lnTo>
                <a:lnTo>
                  <a:pt x="200" y="2766"/>
                </a:lnTo>
                <a:lnTo>
                  <a:pt x="216" y="2781"/>
                </a:lnTo>
                <a:lnTo>
                  <a:pt x="233" y="2797"/>
                </a:lnTo>
                <a:lnTo>
                  <a:pt x="250" y="2811"/>
                </a:lnTo>
                <a:lnTo>
                  <a:pt x="268" y="2825"/>
                </a:lnTo>
                <a:lnTo>
                  <a:pt x="286" y="2839"/>
                </a:lnTo>
                <a:lnTo>
                  <a:pt x="306" y="2852"/>
                </a:lnTo>
                <a:lnTo>
                  <a:pt x="325" y="2864"/>
                </a:lnTo>
                <a:lnTo>
                  <a:pt x="345" y="2876"/>
                </a:lnTo>
                <a:lnTo>
                  <a:pt x="365" y="2887"/>
                </a:lnTo>
                <a:lnTo>
                  <a:pt x="386" y="2898"/>
                </a:lnTo>
                <a:lnTo>
                  <a:pt x="408" y="2908"/>
                </a:lnTo>
                <a:lnTo>
                  <a:pt x="429" y="2918"/>
                </a:lnTo>
                <a:lnTo>
                  <a:pt x="451" y="2927"/>
                </a:lnTo>
                <a:lnTo>
                  <a:pt x="474" y="2935"/>
                </a:lnTo>
                <a:lnTo>
                  <a:pt x="497" y="2943"/>
                </a:lnTo>
                <a:lnTo>
                  <a:pt x="520" y="2949"/>
                </a:lnTo>
                <a:lnTo>
                  <a:pt x="544" y="2956"/>
                </a:lnTo>
                <a:lnTo>
                  <a:pt x="568" y="2963"/>
                </a:lnTo>
                <a:lnTo>
                  <a:pt x="593" y="2967"/>
                </a:lnTo>
                <a:lnTo>
                  <a:pt x="618" y="2971"/>
                </a:lnTo>
                <a:lnTo>
                  <a:pt x="644" y="2976"/>
                </a:lnTo>
                <a:lnTo>
                  <a:pt x="669" y="2979"/>
                </a:lnTo>
                <a:lnTo>
                  <a:pt x="695" y="2981"/>
                </a:lnTo>
                <a:lnTo>
                  <a:pt x="721" y="2983"/>
                </a:lnTo>
                <a:lnTo>
                  <a:pt x="748" y="2984"/>
                </a:lnTo>
                <a:lnTo>
                  <a:pt x="775" y="2984"/>
                </a:lnTo>
                <a:lnTo>
                  <a:pt x="802" y="2984"/>
                </a:lnTo>
                <a:lnTo>
                  <a:pt x="829" y="2983"/>
                </a:lnTo>
                <a:lnTo>
                  <a:pt x="857" y="2981"/>
                </a:lnTo>
                <a:lnTo>
                  <a:pt x="885" y="2979"/>
                </a:lnTo>
                <a:lnTo>
                  <a:pt x="913" y="2976"/>
                </a:lnTo>
                <a:lnTo>
                  <a:pt x="1091" y="2897"/>
                </a:lnTo>
                <a:lnTo>
                  <a:pt x="1259" y="2826"/>
                </a:lnTo>
                <a:lnTo>
                  <a:pt x="1422" y="2758"/>
                </a:lnTo>
                <a:lnTo>
                  <a:pt x="1592" y="2691"/>
                </a:lnTo>
                <a:lnTo>
                  <a:pt x="1577" y="2662"/>
                </a:lnTo>
                <a:lnTo>
                  <a:pt x="1564" y="2633"/>
                </a:lnTo>
                <a:lnTo>
                  <a:pt x="1552" y="2603"/>
                </a:lnTo>
                <a:lnTo>
                  <a:pt x="1543" y="2574"/>
                </a:lnTo>
                <a:lnTo>
                  <a:pt x="1533" y="2543"/>
                </a:lnTo>
                <a:lnTo>
                  <a:pt x="1525" y="2514"/>
                </a:lnTo>
                <a:lnTo>
                  <a:pt x="1517" y="2484"/>
                </a:lnTo>
                <a:lnTo>
                  <a:pt x="1512" y="2455"/>
                </a:lnTo>
                <a:lnTo>
                  <a:pt x="1508" y="2424"/>
                </a:lnTo>
                <a:lnTo>
                  <a:pt x="1503" y="2395"/>
                </a:lnTo>
                <a:lnTo>
                  <a:pt x="1501" y="2365"/>
                </a:lnTo>
                <a:lnTo>
                  <a:pt x="1499" y="2336"/>
                </a:lnTo>
                <a:lnTo>
                  <a:pt x="1498" y="2306"/>
                </a:lnTo>
                <a:lnTo>
                  <a:pt x="1498" y="2277"/>
                </a:lnTo>
                <a:lnTo>
                  <a:pt x="1499" y="2248"/>
                </a:lnTo>
                <a:lnTo>
                  <a:pt x="1500" y="2220"/>
                </a:lnTo>
                <a:lnTo>
                  <a:pt x="1502" y="2191"/>
                </a:lnTo>
                <a:lnTo>
                  <a:pt x="1505" y="2163"/>
                </a:lnTo>
                <a:lnTo>
                  <a:pt x="1509" y="2136"/>
                </a:lnTo>
                <a:lnTo>
                  <a:pt x="1513" y="2107"/>
                </a:lnTo>
                <a:lnTo>
                  <a:pt x="1523" y="2055"/>
                </a:lnTo>
                <a:lnTo>
                  <a:pt x="1535" y="2002"/>
                </a:lnTo>
                <a:lnTo>
                  <a:pt x="1548" y="1953"/>
                </a:lnTo>
                <a:lnTo>
                  <a:pt x="1562" y="1906"/>
                </a:lnTo>
                <a:lnTo>
                  <a:pt x="1579" y="1863"/>
                </a:lnTo>
                <a:lnTo>
                  <a:pt x="1595" y="1821"/>
                </a:lnTo>
                <a:lnTo>
                  <a:pt x="1503" y="1786"/>
                </a:lnTo>
                <a:lnTo>
                  <a:pt x="1413" y="1749"/>
                </a:lnTo>
                <a:lnTo>
                  <a:pt x="1322" y="1712"/>
                </a:lnTo>
                <a:lnTo>
                  <a:pt x="1231" y="1675"/>
                </a:lnTo>
                <a:lnTo>
                  <a:pt x="1142" y="1635"/>
                </a:lnTo>
                <a:lnTo>
                  <a:pt x="1052" y="1597"/>
                </a:lnTo>
                <a:lnTo>
                  <a:pt x="874" y="1516"/>
                </a:lnTo>
                <a:lnTo>
                  <a:pt x="839" y="1513"/>
                </a:lnTo>
                <a:lnTo>
                  <a:pt x="803" y="1511"/>
                </a:lnTo>
                <a:lnTo>
                  <a:pt x="769" y="1509"/>
                </a:lnTo>
                <a:lnTo>
                  <a:pt x="735" y="1509"/>
                </a:lnTo>
                <a:lnTo>
                  <a:pt x="701" y="1510"/>
                </a:lnTo>
                <a:lnTo>
                  <a:pt x="669" y="1512"/>
                </a:lnTo>
                <a:lnTo>
                  <a:pt x="637" y="1515"/>
                </a:lnTo>
                <a:lnTo>
                  <a:pt x="605" y="1520"/>
                </a:lnTo>
                <a:lnTo>
                  <a:pt x="574" y="1525"/>
                </a:lnTo>
                <a:lnTo>
                  <a:pt x="544" y="1532"/>
                </a:lnTo>
                <a:lnTo>
                  <a:pt x="514" y="1540"/>
                </a:lnTo>
                <a:lnTo>
                  <a:pt x="485" y="1549"/>
                </a:lnTo>
                <a:lnTo>
                  <a:pt x="457" y="1560"/>
                </a:lnTo>
                <a:lnTo>
                  <a:pt x="428" y="1572"/>
                </a:lnTo>
                <a:lnTo>
                  <a:pt x="401" y="1585"/>
                </a:lnTo>
                <a:lnTo>
                  <a:pt x="375" y="1599"/>
                </a:lnTo>
                <a:lnTo>
                  <a:pt x="349" y="1615"/>
                </a:lnTo>
                <a:lnTo>
                  <a:pt x="324" y="1632"/>
                </a:lnTo>
                <a:lnTo>
                  <a:pt x="298" y="1650"/>
                </a:lnTo>
                <a:lnTo>
                  <a:pt x="274" y="1669"/>
                </a:lnTo>
                <a:lnTo>
                  <a:pt x="251" y="1690"/>
                </a:lnTo>
                <a:lnTo>
                  <a:pt x="229" y="1713"/>
                </a:lnTo>
                <a:lnTo>
                  <a:pt x="207" y="1736"/>
                </a:lnTo>
                <a:lnTo>
                  <a:pt x="185" y="1761"/>
                </a:lnTo>
                <a:lnTo>
                  <a:pt x="164" y="1787"/>
                </a:lnTo>
                <a:lnTo>
                  <a:pt x="144" y="1814"/>
                </a:lnTo>
                <a:lnTo>
                  <a:pt x="125" y="1843"/>
                </a:lnTo>
                <a:lnTo>
                  <a:pt x="106" y="1873"/>
                </a:lnTo>
                <a:lnTo>
                  <a:pt x="88" y="1904"/>
                </a:lnTo>
                <a:lnTo>
                  <a:pt x="70" y="1938"/>
                </a:lnTo>
                <a:lnTo>
                  <a:pt x="54" y="1972"/>
                </a:lnTo>
                <a:lnTo>
                  <a:pt x="37" y="2007"/>
                </a:lnTo>
                <a:close/>
                <a:moveTo>
                  <a:pt x="4932" y="2098"/>
                </a:moveTo>
                <a:lnTo>
                  <a:pt x="4932" y="2098"/>
                </a:lnTo>
                <a:lnTo>
                  <a:pt x="4916" y="2064"/>
                </a:lnTo>
                <a:lnTo>
                  <a:pt x="4899" y="2029"/>
                </a:lnTo>
                <a:lnTo>
                  <a:pt x="4882" y="1996"/>
                </a:lnTo>
                <a:lnTo>
                  <a:pt x="4863" y="1965"/>
                </a:lnTo>
                <a:lnTo>
                  <a:pt x="4845" y="1935"/>
                </a:lnTo>
                <a:lnTo>
                  <a:pt x="4825" y="1906"/>
                </a:lnTo>
                <a:lnTo>
                  <a:pt x="4805" y="1879"/>
                </a:lnTo>
                <a:lnTo>
                  <a:pt x="4784" y="1853"/>
                </a:lnTo>
                <a:lnTo>
                  <a:pt x="4763" y="1828"/>
                </a:lnTo>
                <a:lnTo>
                  <a:pt x="4741" y="1804"/>
                </a:lnTo>
                <a:lnTo>
                  <a:pt x="4718" y="1782"/>
                </a:lnTo>
                <a:lnTo>
                  <a:pt x="4695" y="1761"/>
                </a:lnTo>
                <a:lnTo>
                  <a:pt x="4671" y="1741"/>
                </a:lnTo>
                <a:lnTo>
                  <a:pt x="4646" y="1724"/>
                </a:lnTo>
                <a:lnTo>
                  <a:pt x="4621" y="1706"/>
                </a:lnTo>
                <a:lnTo>
                  <a:pt x="4594" y="1691"/>
                </a:lnTo>
                <a:lnTo>
                  <a:pt x="4568" y="1677"/>
                </a:lnTo>
                <a:lnTo>
                  <a:pt x="4541" y="1664"/>
                </a:lnTo>
                <a:lnTo>
                  <a:pt x="4512" y="1652"/>
                </a:lnTo>
                <a:lnTo>
                  <a:pt x="4484" y="1641"/>
                </a:lnTo>
                <a:lnTo>
                  <a:pt x="4456" y="1632"/>
                </a:lnTo>
                <a:lnTo>
                  <a:pt x="4425" y="1623"/>
                </a:lnTo>
                <a:lnTo>
                  <a:pt x="4396" y="1617"/>
                </a:lnTo>
                <a:lnTo>
                  <a:pt x="4364" y="1611"/>
                </a:lnTo>
                <a:lnTo>
                  <a:pt x="4332" y="1606"/>
                </a:lnTo>
                <a:lnTo>
                  <a:pt x="4301" y="1603"/>
                </a:lnTo>
                <a:lnTo>
                  <a:pt x="4268" y="1601"/>
                </a:lnTo>
                <a:lnTo>
                  <a:pt x="4234" y="1600"/>
                </a:lnTo>
                <a:lnTo>
                  <a:pt x="4200" y="1600"/>
                </a:lnTo>
                <a:lnTo>
                  <a:pt x="4166" y="1601"/>
                </a:lnTo>
                <a:lnTo>
                  <a:pt x="4130" y="1605"/>
                </a:lnTo>
                <a:lnTo>
                  <a:pt x="4095" y="1608"/>
                </a:lnTo>
                <a:lnTo>
                  <a:pt x="4008" y="1647"/>
                </a:lnTo>
                <a:lnTo>
                  <a:pt x="3922" y="1686"/>
                </a:lnTo>
                <a:lnTo>
                  <a:pt x="3837" y="1722"/>
                </a:lnTo>
                <a:lnTo>
                  <a:pt x="3754" y="1757"/>
                </a:lnTo>
                <a:lnTo>
                  <a:pt x="3670" y="1792"/>
                </a:lnTo>
                <a:lnTo>
                  <a:pt x="3585" y="1825"/>
                </a:lnTo>
                <a:lnTo>
                  <a:pt x="3498" y="1859"/>
                </a:lnTo>
                <a:lnTo>
                  <a:pt x="3408" y="1894"/>
                </a:lnTo>
                <a:lnTo>
                  <a:pt x="3423" y="1936"/>
                </a:lnTo>
                <a:lnTo>
                  <a:pt x="3439" y="1981"/>
                </a:lnTo>
                <a:lnTo>
                  <a:pt x="3452" y="2029"/>
                </a:lnTo>
                <a:lnTo>
                  <a:pt x="3464" y="2079"/>
                </a:lnTo>
                <a:lnTo>
                  <a:pt x="3474" y="2131"/>
                </a:lnTo>
                <a:lnTo>
                  <a:pt x="3481" y="2185"/>
                </a:lnTo>
                <a:lnTo>
                  <a:pt x="3485" y="2213"/>
                </a:lnTo>
                <a:lnTo>
                  <a:pt x="3487" y="2240"/>
                </a:lnTo>
                <a:lnTo>
                  <a:pt x="3488" y="2269"/>
                </a:lnTo>
                <a:lnTo>
                  <a:pt x="3489" y="2297"/>
                </a:lnTo>
                <a:lnTo>
                  <a:pt x="3489" y="2327"/>
                </a:lnTo>
                <a:lnTo>
                  <a:pt x="3489" y="2355"/>
                </a:lnTo>
                <a:lnTo>
                  <a:pt x="3487" y="2384"/>
                </a:lnTo>
                <a:lnTo>
                  <a:pt x="3485" y="2413"/>
                </a:lnTo>
                <a:lnTo>
                  <a:pt x="3481" y="2441"/>
                </a:lnTo>
                <a:lnTo>
                  <a:pt x="3477" y="2471"/>
                </a:lnTo>
                <a:lnTo>
                  <a:pt x="3472" y="2499"/>
                </a:lnTo>
                <a:lnTo>
                  <a:pt x="3465" y="2528"/>
                </a:lnTo>
                <a:lnTo>
                  <a:pt x="3458" y="2556"/>
                </a:lnTo>
                <a:lnTo>
                  <a:pt x="3450" y="2585"/>
                </a:lnTo>
                <a:lnTo>
                  <a:pt x="3440" y="2612"/>
                </a:lnTo>
                <a:lnTo>
                  <a:pt x="3429" y="2639"/>
                </a:lnTo>
                <a:lnTo>
                  <a:pt x="3418" y="2667"/>
                </a:lnTo>
                <a:lnTo>
                  <a:pt x="3405" y="2694"/>
                </a:lnTo>
                <a:lnTo>
                  <a:pt x="3391" y="2719"/>
                </a:lnTo>
                <a:lnTo>
                  <a:pt x="3374" y="2745"/>
                </a:lnTo>
                <a:lnTo>
                  <a:pt x="3419" y="2760"/>
                </a:lnTo>
                <a:lnTo>
                  <a:pt x="3463" y="2777"/>
                </a:lnTo>
                <a:lnTo>
                  <a:pt x="3505" y="2793"/>
                </a:lnTo>
                <a:lnTo>
                  <a:pt x="3548" y="2811"/>
                </a:lnTo>
                <a:lnTo>
                  <a:pt x="3591" y="2829"/>
                </a:lnTo>
                <a:lnTo>
                  <a:pt x="3632" y="2849"/>
                </a:lnTo>
                <a:lnTo>
                  <a:pt x="3716" y="2889"/>
                </a:lnTo>
                <a:lnTo>
                  <a:pt x="3800" y="2931"/>
                </a:lnTo>
                <a:lnTo>
                  <a:pt x="3884" y="2976"/>
                </a:lnTo>
                <a:lnTo>
                  <a:pt x="4056" y="3067"/>
                </a:lnTo>
                <a:lnTo>
                  <a:pt x="4084" y="3071"/>
                </a:lnTo>
                <a:lnTo>
                  <a:pt x="4113" y="3073"/>
                </a:lnTo>
                <a:lnTo>
                  <a:pt x="4140" y="3075"/>
                </a:lnTo>
                <a:lnTo>
                  <a:pt x="4167" y="3076"/>
                </a:lnTo>
                <a:lnTo>
                  <a:pt x="4195" y="3076"/>
                </a:lnTo>
                <a:lnTo>
                  <a:pt x="4222" y="3076"/>
                </a:lnTo>
                <a:lnTo>
                  <a:pt x="4248" y="3075"/>
                </a:lnTo>
                <a:lnTo>
                  <a:pt x="4274" y="3073"/>
                </a:lnTo>
                <a:lnTo>
                  <a:pt x="4301" y="3071"/>
                </a:lnTo>
                <a:lnTo>
                  <a:pt x="4326" y="3067"/>
                </a:lnTo>
                <a:lnTo>
                  <a:pt x="4351" y="3063"/>
                </a:lnTo>
                <a:lnTo>
                  <a:pt x="4376" y="3059"/>
                </a:lnTo>
                <a:lnTo>
                  <a:pt x="4401" y="3054"/>
                </a:lnTo>
                <a:lnTo>
                  <a:pt x="4425" y="3048"/>
                </a:lnTo>
                <a:lnTo>
                  <a:pt x="4449" y="3041"/>
                </a:lnTo>
                <a:lnTo>
                  <a:pt x="4472" y="3035"/>
                </a:lnTo>
                <a:lnTo>
                  <a:pt x="4495" y="3027"/>
                </a:lnTo>
                <a:lnTo>
                  <a:pt x="4518" y="3018"/>
                </a:lnTo>
                <a:lnTo>
                  <a:pt x="4540" y="3010"/>
                </a:lnTo>
                <a:lnTo>
                  <a:pt x="4562" y="3000"/>
                </a:lnTo>
                <a:lnTo>
                  <a:pt x="4583" y="2990"/>
                </a:lnTo>
                <a:lnTo>
                  <a:pt x="4604" y="2979"/>
                </a:lnTo>
                <a:lnTo>
                  <a:pt x="4624" y="2968"/>
                </a:lnTo>
                <a:lnTo>
                  <a:pt x="4645" y="2956"/>
                </a:lnTo>
                <a:lnTo>
                  <a:pt x="4663" y="2944"/>
                </a:lnTo>
                <a:lnTo>
                  <a:pt x="4683" y="2931"/>
                </a:lnTo>
                <a:lnTo>
                  <a:pt x="4701" y="2917"/>
                </a:lnTo>
                <a:lnTo>
                  <a:pt x="4719" y="2902"/>
                </a:lnTo>
                <a:lnTo>
                  <a:pt x="4736" y="2888"/>
                </a:lnTo>
                <a:lnTo>
                  <a:pt x="4753" y="2873"/>
                </a:lnTo>
                <a:lnTo>
                  <a:pt x="4769" y="2858"/>
                </a:lnTo>
                <a:lnTo>
                  <a:pt x="4786" y="2841"/>
                </a:lnTo>
                <a:lnTo>
                  <a:pt x="4801" y="2825"/>
                </a:lnTo>
                <a:lnTo>
                  <a:pt x="4815" y="2807"/>
                </a:lnTo>
                <a:lnTo>
                  <a:pt x="4829" y="2790"/>
                </a:lnTo>
                <a:lnTo>
                  <a:pt x="4842" y="2771"/>
                </a:lnTo>
                <a:lnTo>
                  <a:pt x="4855" y="2753"/>
                </a:lnTo>
                <a:lnTo>
                  <a:pt x="4867" y="2734"/>
                </a:lnTo>
                <a:lnTo>
                  <a:pt x="4879" y="2715"/>
                </a:lnTo>
                <a:lnTo>
                  <a:pt x="4890" y="2694"/>
                </a:lnTo>
                <a:lnTo>
                  <a:pt x="4900" y="2674"/>
                </a:lnTo>
                <a:lnTo>
                  <a:pt x="4910" y="2653"/>
                </a:lnTo>
                <a:lnTo>
                  <a:pt x="4919" y="2632"/>
                </a:lnTo>
                <a:lnTo>
                  <a:pt x="4928" y="2610"/>
                </a:lnTo>
                <a:lnTo>
                  <a:pt x="4934" y="2588"/>
                </a:lnTo>
                <a:lnTo>
                  <a:pt x="4942" y="2565"/>
                </a:lnTo>
                <a:lnTo>
                  <a:pt x="4947" y="2542"/>
                </a:lnTo>
                <a:lnTo>
                  <a:pt x="4953" y="2519"/>
                </a:lnTo>
                <a:lnTo>
                  <a:pt x="4957" y="2495"/>
                </a:lnTo>
                <a:lnTo>
                  <a:pt x="4961" y="2471"/>
                </a:lnTo>
                <a:lnTo>
                  <a:pt x="4965" y="2447"/>
                </a:lnTo>
                <a:lnTo>
                  <a:pt x="4967" y="2422"/>
                </a:lnTo>
                <a:lnTo>
                  <a:pt x="4969" y="2397"/>
                </a:lnTo>
                <a:lnTo>
                  <a:pt x="4969" y="2372"/>
                </a:lnTo>
                <a:lnTo>
                  <a:pt x="4969" y="2345"/>
                </a:lnTo>
                <a:lnTo>
                  <a:pt x="4969" y="2319"/>
                </a:lnTo>
                <a:lnTo>
                  <a:pt x="4967" y="2293"/>
                </a:lnTo>
                <a:lnTo>
                  <a:pt x="4965" y="2266"/>
                </a:lnTo>
                <a:lnTo>
                  <a:pt x="4961" y="2238"/>
                </a:lnTo>
                <a:lnTo>
                  <a:pt x="4957" y="2211"/>
                </a:lnTo>
                <a:lnTo>
                  <a:pt x="4952" y="2184"/>
                </a:lnTo>
                <a:lnTo>
                  <a:pt x="4946" y="2155"/>
                </a:lnTo>
                <a:lnTo>
                  <a:pt x="4940" y="2128"/>
                </a:lnTo>
                <a:lnTo>
                  <a:pt x="4932" y="2098"/>
                </a:lnTo>
                <a:close/>
                <a:moveTo>
                  <a:pt x="3938" y="4303"/>
                </a:moveTo>
                <a:lnTo>
                  <a:pt x="3938" y="4303"/>
                </a:lnTo>
                <a:lnTo>
                  <a:pt x="3917" y="4325"/>
                </a:lnTo>
                <a:lnTo>
                  <a:pt x="3898" y="4346"/>
                </a:lnTo>
                <a:lnTo>
                  <a:pt x="3877" y="4366"/>
                </a:lnTo>
                <a:lnTo>
                  <a:pt x="3856" y="4385"/>
                </a:lnTo>
                <a:lnTo>
                  <a:pt x="3835" y="4403"/>
                </a:lnTo>
                <a:lnTo>
                  <a:pt x="3814" y="4421"/>
                </a:lnTo>
                <a:lnTo>
                  <a:pt x="3794" y="4437"/>
                </a:lnTo>
                <a:lnTo>
                  <a:pt x="3772" y="4453"/>
                </a:lnTo>
                <a:lnTo>
                  <a:pt x="3750" y="4468"/>
                </a:lnTo>
                <a:lnTo>
                  <a:pt x="3729" y="4481"/>
                </a:lnTo>
                <a:lnTo>
                  <a:pt x="3707" y="4494"/>
                </a:lnTo>
                <a:lnTo>
                  <a:pt x="3686" y="4507"/>
                </a:lnTo>
                <a:lnTo>
                  <a:pt x="3663" y="4518"/>
                </a:lnTo>
                <a:lnTo>
                  <a:pt x="3641" y="4529"/>
                </a:lnTo>
                <a:lnTo>
                  <a:pt x="3619" y="4539"/>
                </a:lnTo>
                <a:lnTo>
                  <a:pt x="3596" y="4548"/>
                </a:lnTo>
                <a:lnTo>
                  <a:pt x="3574" y="4555"/>
                </a:lnTo>
                <a:lnTo>
                  <a:pt x="3551" y="4563"/>
                </a:lnTo>
                <a:lnTo>
                  <a:pt x="3529" y="4569"/>
                </a:lnTo>
                <a:lnTo>
                  <a:pt x="3506" y="4575"/>
                </a:lnTo>
                <a:lnTo>
                  <a:pt x="3485" y="4579"/>
                </a:lnTo>
                <a:lnTo>
                  <a:pt x="3462" y="4584"/>
                </a:lnTo>
                <a:lnTo>
                  <a:pt x="3439" y="4587"/>
                </a:lnTo>
                <a:lnTo>
                  <a:pt x="3417" y="4589"/>
                </a:lnTo>
                <a:lnTo>
                  <a:pt x="3394" y="4591"/>
                </a:lnTo>
                <a:lnTo>
                  <a:pt x="3372" y="4592"/>
                </a:lnTo>
                <a:lnTo>
                  <a:pt x="3349" y="4592"/>
                </a:lnTo>
                <a:lnTo>
                  <a:pt x="3327" y="4591"/>
                </a:lnTo>
                <a:lnTo>
                  <a:pt x="3304" y="4590"/>
                </a:lnTo>
                <a:lnTo>
                  <a:pt x="3283" y="4588"/>
                </a:lnTo>
                <a:lnTo>
                  <a:pt x="3261" y="4585"/>
                </a:lnTo>
                <a:lnTo>
                  <a:pt x="3239" y="4581"/>
                </a:lnTo>
                <a:lnTo>
                  <a:pt x="3217" y="4576"/>
                </a:lnTo>
                <a:lnTo>
                  <a:pt x="3195" y="4572"/>
                </a:lnTo>
                <a:lnTo>
                  <a:pt x="3173" y="4565"/>
                </a:lnTo>
                <a:lnTo>
                  <a:pt x="3151" y="4559"/>
                </a:lnTo>
                <a:lnTo>
                  <a:pt x="3131" y="4551"/>
                </a:lnTo>
                <a:lnTo>
                  <a:pt x="3110" y="4543"/>
                </a:lnTo>
                <a:lnTo>
                  <a:pt x="3089" y="4534"/>
                </a:lnTo>
                <a:lnTo>
                  <a:pt x="3068" y="4525"/>
                </a:lnTo>
                <a:lnTo>
                  <a:pt x="3048" y="4514"/>
                </a:lnTo>
                <a:lnTo>
                  <a:pt x="3027" y="4503"/>
                </a:lnTo>
                <a:lnTo>
                  <a:pt x="3007" y="4492"/>
                </a:lnTo>
                <a:lnTo>
                  <a:pt x="2988" y="4479"/>
                </a:lnTo>
                <a:lnTo>
                  <a:pt x="2968" y="4466"/>
                </a:lnTo>
                <a:lnTo>
                  <a:pt x="2949" y="4453"/>
                </a:lnTo>
                <a:lnTo>
                  <a:pt x="2930" y="4437"/>
                </a:lnTo>
                <a:lnTo>
                  <a:pt x="2911" y="4422"/>
                </a:lnTo>
                <a:lnTo>
                  <a:pt x="2893" y="4407"/>
                </a:lnTo>
                <a:lnTo>
                  <a:pt x="2875" y="4390"/>
                </a:lnTo>
                <a:lnTo>
                  <a:pt x="2858" y="4373"/>
                </a:lnTo>
                <a:lnTo>
                  <a:pt x="2840" y="4354"/>
                </a:lnTo>
                <a:lnTo>
                  <a:pt x="2823" y="4337"/>
                </a:lnTo>
                <a:lnTo>
                  <a:pt x="2806" y="4317"/>
                </a:lnTo>
                <a:lnTo>
                  <a:pt x="2790" y="4297"/>
                </a:lnTo>
                <a:lnTo>
                  <a:pt x="2774" y="4277"/>
                </a:lnTo>
                <a:lnTo>
                  <a:pt x="2758" y="4256"/>
                </a:lnTo>
                <a:lnTo>
                  <a:pt x="2743" y="4234"/>
                </a:lnTo>
                <a:lnTo>
                  <a:pt x="2729" y="4211"/>
                </a:lnTo>
                <a:lnTo>
                  <a:pt x="2715" y="4188"/>
                </a:lnTo>
                <a:lnTo>
                  <a:pt x="2700" y="4164"/>
                </a:lnTo>
                <a:lnTo>
                  <a:pt x="2687" y="4140"/>
                </a:lnTo>
                <a:lnTo>
                  <a:pt x="2674" y="4115"/>
                </a:lnTo>
                <a:lnTo>
                  <a:pt x="2662" y="4090"/>
                </a:lnTo>
                <a:lnTo>
                  <a:pt x="2656" y="4054"/>
                </a:lnTo>
                <a:lnTo>
                  <a:pt x="2648" y="4013"/>
                </a:lnTo>
                <a:lnTo>
                  <a:pt x="2642" y="3970"/>
                </a:lnTo>
                <a:lnTo>
                  <a:pt x="2636" y="3923"/>
                </a:lnTo>
                <a:lnTo>
                  <a:pt x="2625" y="3822"/>
                </a:lnTo>
                <a:lnTo>
                  <a:pt x="2615" y="3714"/>
                </a:lnTo>
                <a:lnTo>
                  <a:pt x="2606" y="3604"/>
                </a:lnTo>
                <a:lnTo>
                  <a:pt x="2600" y="3493"/>
                </a:lnTo>
                <a:lnTo>
                  <a:pt x="2595" y="3385"/>
                </a:lnTo>
                <a:lnTo>
                  <a:pt x="2594" y="3285"/>
                </a:lnTo>
                <a:lnTo>
                  <a:pt x="2626" y="3282"/>
                </a:lnTo>
                <a:lnTo>
                  <a:pt x="2658" y="3278"/>
                </a:lnTo>
                <a:lnTo>
                  <a:pt x="2688" y="3273"/>
                </a:lnTo>
                <a:lnTo>
                  <a:pt x="2719" y="3267"/>
                </a:lnTo>
                <a:lnTo>
                  <a:pt x="2748" y="3261"/>
                </a:lnTo>
                <a:lnTo>
                  <a:pt x="2777" y="3253"/>
                </a:lnTo>
                <a:lnTo>
                  <a:pt x="2805" y="3245"/>
                </a:lnTo>
                <a:lnTo>
                  <a:pt x="2834" y="3237"/>
                </a:lnTo>
                <a:lnTo>
                  <a:pt x="2860" y="3227"/>
                </a:lnTo>
                <a:lnTo>
                  <a:pt x="2886" y="3217"/>
                </a:lnTo>
                <a:lnTo>
                  <a:pt x="2912" y="3207"/>
                </a:lnTo>
                <a:lnTo>
                  <a:pt x="2937" y="3196"/>
                </a:lnTo>
                <a:lnTo>
                  <a:pt x="2961" y="3184"/>
                </a:lnTo>
                <a:lnTo>
                  <a:pt x="2985" y="3172"/>
                </a:lnTo>
                <a:lnTo>
                  <a:pt x="3008" y="3159"/>
                </a:lnTo>
                <a:lnTo>
                  <a:pt x="3030" y="3146"/>
                </a:lnTo>
                <a:lnTo>
                  <a:pt x="3052" y="3133"/>
                </a:lnTo>
                <a:lnTo>
                  <a:pt x="3074" y="3119"/>
                </a:lnTo>
                <a:lnTo>
                  <a:pt x="3095" y="3103"/>
                </a:lnTo>
                <a:lnTo>
                  <a:pt x="3114" y="3089"/>
                </a:lnTo>
                <a:lnTo>
                  <a:pt x="3134" y="3074"/>
                </a:lnTo>
                <a:lnTo>
                  <a:pt x="3153" y="3059"/>
                </a:lnTo>
                <a:lnTo>
                  <a:pt x="3188" y="3026"/>
                </a:lnTo>
                <a:lnTo>
                  <a:pt x="3221" y="2993"/>
                </a:lnTo>
                <a:lnTo>
                  <a:pt x="3252" y="2959"/>
                </a:lnTo>
                <a:lnTo>
                  <a:pt x="3280" y="2924"/>
                </a:lnTo>
                <a:lnTo>
                  <a:pt x="3305" y="2889"/>
                </a:lnTo>
                <a:lnTo>
                  <a:pt x="3392" y="2944"/>
                </a:lnTo>
                <a:lnTo>
                  <a:pt x="3475" y="3000"/>
                </a:lnTo>
                <a:lnTo>
                  <a:pt x="3555" y="3054"/>
                </a:lnTo>
                <a:lnTo>
                  <a:pt x="3632" y="3110"/>
                </a:lnTo>
                <a:lnTo>
                  <a:pt x="3705" y="3166"/>
                </a:lnTo>
                <a:lnTo>
                  <a:pt x="3777" y="3223"/>
                </a:lnTo>
                <a:lnTo>
                  <a:pt x="3846" y="3280"/>
                </a:lnTo>
                <a:lnTo>
                  <a:pt x="3914" y="3339"/>
                </a:lnTo>
                <a:lnTo>
                  <a:pt x="3937" y="3368"/>
                </a:lnTo>
                <a:lnTo>
                  <a:pt x="3958" y="3395"/>
                </a:lnTo>
                <a:lnTo>
                  <a:pt x="3977" y="3424"/>
                </a:lnTo>
                <a:lnTo>
                  <a:pt x="3996" y="3452"/>
                </a:lnTo>
                <a:lnTo>
                  <a:pt x="4012" y="3480"/>
                </a:lnTo>
                <a:lnTo>
                  <a:pt x="4027" y="3510"/>
                </a:lnTo>
                <a:lnTo>
                  <a:pt x="4042" y="3538"/>
                </a:lnTo>
                <a:lnTo>
                  <a:pt x="4055" y="3567"/>
                </a:lnTo>
                <a:lnTo>
                  <a:pt x="4066" y="3596"/>
                </a:lnTo>
                <a:lnTo>
                  <a:pt x="4076" y="3626"/>
                </a:lnTo>
                <a:lnTo>
                  <a:pt x="4084" y="3654"/>
                </a:lnTo>
                <a:lnTo>
                  <a:pt x="4092" y="3684"/>
                </a:lnTo>
                <a:lnTo>
                  <a:pt x="4097" y="3713"/>
                </a:lnTo>
                <a:lnTo>
                  <a:pt x="4102" y="3743"/>
                </a:lnTo>
                <a:lnTo>
                  <a:pt x="4105" y="3773"/>
                </a:lnTo>
                <a:lnTo>
                  <a:pt x="4107" y="3803"/>
                </a:lnTo>
                <a:lnTo>
                  <a:pt x="4107" y="3833"/>
                </a:lnTo>
                <a:lnTo>
                  <a:pt x="4106" y="3863"/>
                </a:lnTo>
                <a:lnTo>
                  <a:pt x="4103" y="3893"/>
                </a:lnTo>
                <a:lnTo>
                  <a:pt x="4100" y="3924"/>
                </a:lnTo>
                <a:lnTo>
                  <a:pt x="4094" y="3954"/>
                </a:lnTo>
                <a:lnTo>
                  <a:pt x="4086" y="3985"/>
                </a:lnTo>
                <a:lnTo>
                  <a:pt x="4079" y="4017"/>
                </a:lnTo>
                <a:lnTo>
                  <a:pt x="4069" y="4047"/>
                </a:lnTo>
                <a:lnTo>
                  <a:pt x="4057" y="4079"/>
                </a:lnTo>
                <a:lnTo>
                  <a:pt x="4045" y="4111"/>
                </a:lnTo>
                <a:lnTo>
                  <a:pt x="4031" y="4142"/>
                </a:lnTo>
                <a:lnTo>
                  <a:pt x="4014" y="4174"/>
                </a:lnTo>
                <a:lnTo>
                  <a:pt x="3998" y="4206"/>
                </a:lnTo>
                <a:lnTo>
                  <a:pt x="3979" y="4238"/>
                </a:lnTo>
                <a:lnTo>
                  <a:pt x="3959" y="4270"/>
                </a:lnTo>
                <a:lnTo>
                  <a:pt x="3938" y="4303"/>
                </a:lnTo>
                <a:close/>
                <a:moveTo>
                  <a:pt x="3986" y="352"/>
                </a:moveTo>
                <a:lnTo>
                  <a:pt x="3986" y="352"/>
                </a:lnTo>
                <a:lnTo>
                  <a:pt x="4008" y="385"/>
                </a:lnTo>
                <a:lnTo>
                  <a:pt x="4027" y="417"/>
                </a:lnTo>
                <a:lnTo>
                  <a:pt x="4046" y="449"/>
                </a:lnTo>
                <a:lnTo>
                  <a:pt x="4062" y="482"/>
                </a:lnTo>
                <a:lnTo>
                  <a:pt x="4078" y="513"/>
                </a:lnTo>
                <a:lnTo>
                  <a:pt x="4092" y="545"/>
                </a:lnTo>
                <a:lnTo>
                  <a:pt x="4104" y="577"/>
                </a:lnTo>
                <a:lnTo>
                  <a:pt x="4115" y="608"/>
                </a:lnTo>
                <a:lnTo>
                  <a:pt x="4125" y="640"/>
                </a:lnTo>
                <a:lnTo>
                  <a:pt x="4132" y="671"/>
                </a:lnTo>
                <a:lnTo>
                  <a:pt x="4139" y="702"/>
                </a:lnTo>
                <a:lnTo>
                  <a:pt x="4143" y="733"/>
                </a:lnTo>
                <a:lnTo>
                  <a:pt x="4148" y="764"/>
                </a:lnTo>
                <a:lnTo>
                  <a:pt x="4150" y="794"/>
                </a:lnTo>
                <a:lnTo>
                  <a:pt x="4150" y="825"/>
                </a:lnTo>
                <a:lnTo>
                  <a:pt x="4150" y="855"/>
                </a:lnTo>
                <a:lnTo>
                  <a:pt x="4148" y="886"/>
                </a:lnTo>
                <a:lnTo>
                  <a:pt x="4143" y="915"/>
                </a:lnTo>
                <a:lnTo>
                  <a:pt x="4139" y="946"/>
                </a:lnTo>
                <a:lnTo>
                  <a:pt x="4132" y="976"/>
                </a:lnTo>
                <a:lnTo>
                  <a:pt x="4125" y="1005"/>
                </a:lnTo>
                <a:lnTo>
                  <a:pt x="4116" y="1035"/>
                </a:lnTo>
                <a:lnTo>
                  <a:pt x="4105" y="1064"/>
                </a:lnTo>
                <a:lnTo>
                  <a:pt x="4093" y="1092"/>
                </a:lnTo>
                <a:lnTo>
                  <a:pt x="4080" y="1122"/>
                </a:lnTo>
                <a:lnTo>
                  <a:pt x="4066" y="1151"/>
                </a:lnTo>
                <a:lnTo>
                  <a:pt x="4049" y="1180"/>
                </a:lnTo>
                <a:lnTo>
                  <a:pt x="4033" y="1208"/>
                </a:lnTo>
                <a:lnTo>
                  <a:pt x="4014" y="1237"/>
                </a:lnTo>
                <a:lnTo>
                  <a:pt x="3994" y="1265"/>
                </a:lnTo>
                <a:lnTo>
                  <a:pt x="3973" y="1293"/>
                </a:lnTo>
                <a:lnTo>
                  <a:pt x="3951" y="1322"/>
                </a:lnTo>
                <a:lnTo>
                  <a:pt x="3869" y="1373"/>
                </a:lnTo>
                <a:lnTo>
                  <a:pt x="3789" y="1423"/>
                </a:lnTo>
                <a:lnTo>
                  <a:pt x="3630" y="1522"/>
                </a:lnTo>
                <a:lnTo>
                  <a:pt x="3551" y="1572"/>
                </a:lnTo>
                <a:lnTo>
                  <a:pt x="3473" y="1623"/>
                </a:lnTo>
                <a:lnTo>
                  <a:pt x="3394" y="1677"/>
                </a:lnTo>
                <a:lnTo>
                  <a:pt x="3355" y="1705"/>
                </a:lnTo>
                <a:lnTo>
                  <a:pt x="3315" y="1734"/>
                </a:lnTo>
                <a:lnTo>
                  <a:pt x="3289" y="1699"/>
                </a:lnTo>
                <a:lnTo>
                  <a:pt x="3261" y="1663"/>
                </a:lnTo>
                <a:lnTo>
                  <a:pt x="3229" y="1625"/>
                </a:lnTo>
                <a:lnTo>
                  <a:pt x="3194" y="1589"/>
                </a:lnTo>
                <a:lnTo>
                  <a:pt x="3157" y="1553"/>
                </a:lnTo>
                <a:lnTo>
                  <a:pt x="3118" y="1518"/>
                </a:lnTo>
                <a:lnTo>
                  <a:pt x="3097" y="1502"/>
                </a:lnTo>
                <a:lnTo>
                  <a:pt x="3075" y="1485"/>
                </a:lnTo>
                <a:lnTo>
                  <a:pt x="3053" y="1468"/>
                </a:lnTo>
                <a:lnTo>
                  <a:pt x="3030" y="1453"/>
                </a:lnTo>
                <a:lnTo>
                  <a:pt x="3007" y="1438"/>
                </a:lnTo>
                <a:lnTo>
                  <a:pt x="2983" y="1422"/>
                </a:lnTo>
                <a:lnTo>
                  <a:pt x="2958" y="1408"/>
                </a:lnTo>
                <a:lnTo>
                  <a:pt x="2933" y="1394"/>
                </a:lnTo>
                <a:lnTo>
                  <a:pt x="2908" y="1381"/>
                </a:lnTo>
                <a:lnTo>
                  <a:pt x="2881" y="1368"/>
                </a:lnTo>
                <a:lnTo>
                  <a:pt x="2854" y="1356"/>
                </a:lnTo>
                <a:lnTo>
                  <a:pt x="2826" y="1345"/>
                </a:lnTo>
                <a:lnTo>
                  <a:pt x="2798" y="1335"/>
                </a:lnTo>
                <a:lnTo>
                  <a:pt x="2769" y="1325"/>
                </a:lnTo>
                <a:lnTo>
                  <a:pt x="2740" y="1316"/>
                </a:lnTo>
                <a:lnTo>
                  <a:pt x="2710" y="1309"/>
                </a:lnTo>
                <a:lnTo>
                  <a:pt x="2680" y="1302"/>
                </a:lnTo>
                <a:lnTo>
                  <a:pt x="2648" y="1297"/>
                </a:lnTo>
                <a:lnTo>
                  <a:pt x="2616" y="1292"/>
                </a:lnTo>
                <a:lnTo>
                  <a:pt x="2583" y="1289"/>
                </a:lnTo>
                <a:lnTo>
                  <a:pt x="2605" y="1199"/>
                </a:lnTo>
                <a:lnTo>
                  <a:pt x="2625" y="1112"/>
                </a:lnTo>
                <a:lnTo>
                  <a:pt x="2641" y="1025"/>
                </a:lnTo>
                <a:lnTo>
                  <a:pt x="2657" y="938"/>
                </a:lnTo>
                <a:lnTo>
                  <a:pt x="2670" y="851"/>
                </a:lnTo>
                <a:lnTo>
                  <a:pt x="2681" y="760"/>
                </a:lnTo>
                <a:lnTo>
                  <a:pt x="2691" y="667"/>
                </a:lnTo>
                <a:lnTo>
                  <a:pt x="2699" y="571"/>
                </a:lnTo>
                <a:lnTo>
                  <a:pt x="2711" y="545"/>
                </a:lnTo>
                <a:lnTo>
                  <a:pt x="2724" y="520"/>
                </a:lnTo>
                <a:lnTo>
                  <a:pt x="2737" y="496"/>
                </a:lnTo>
                <a:lnTo>
                  <a:pt x="2752" y="472"/>
                </a:lnTo>
                <a:lnTo>
                  <a:pt x="2766" y="449"/>
                </a:lnTo>
                <a:lnTo>
                  <a:pt x="2780" y="427"/>
                </a:lnTo>
                <a:lnTo>
                  <a:pt x="2795" y="405"/>
                </a:lnTo>
                <a:lnTo>
                  <a:pt x="2812" y="383"/>
                </a:lnTo>
                <a:lnTo>
                  <a:pt x="2827" y="364"/>
                </a:lnTo>
                <a:lnTo>
                  <a:pt x="2843" y="343"/>
                </a:lnTo>
                <a:lnTo>
                  <a:pt x="2861" y="324"/>
                </a:lnTo>
                <a:lnTo>
                  <a:pt x="2877" y="306"/>
                </a:lnTo>
                <a:lnTo>
                  <a:pt x="2895" y="287"/>
                </a:lnTo>
                <a:lnTo>
                  <a:pt x="2913" y="270"/>
                </a:lnTo>
                <a:lnTo>
                  <a:pt x="2931" y="253"/>
                </a:lnTo>
                <a:lnTo>
                  <a:pt x="2949" y="238"/>
                </a:lnTo>
                <a:lnTo>
                  <a:pt x="2969" y="223"/>
                </a:lnTo>
                <a:lnTo>
                  <a:pt x="2988" y="208"/>
                </a:lnTo>
                <a:lnTo>
                  <a:pt x="3007" y="193"/>
                </a:lnTo>
                <a:lnTo>
                  <a:pt x="3027" y="180"/>
                </a:lnTo>
                <a:lnTo>
                  <a:pt x="3047" y="168"/>
                </a:lnTo>
                <a:lnTo>
                  <a:pt x="3067" y="156"/>
                </a:lnTo>
                <a:lnTo>
                  <a:pt x="3088" y="145"/>
                </a:lnTo>
                <a:lnTo>
                  <a:pt x="3109" y="134"/>
                </a:lnTo>
                <a:lnTo>
                  <a:pt x="3130" y="125"/>
                </a:lnTo>
                <a:lnTo>
                  <a:pt x="3150" y="116"/>
                </a:lnTo>
                <a:lnTo>
                  <a:pt x="3172" y="107"/>
                </a:lnTo>
                <a:lnTo>
                  <a:pt x="3193" y="99"/>
                </a:lnTo>
                <a:lnTo>
                  <a:pt x="3215" y="93"/>
                </a:lnTo>
                <a:lnTo>
                  <a:pt x="3237" y="87"/>
                </a:lnTo>
                <a:lnTo>
                  <a:pt x="3259" y="82"/>
                </a:lnTo>
                <a:lnTo>
                  <a:pt x="3281" y="76"/>
                </a:lnTo>
                <a:lnTo>
                  <a:pt x="3303" y="73"/>
                </a:lnTo>
                <a:lnTo>
                  <a:pt x="3326" y="70"/>
                </a:lnTo>
                <a:lnTo>
                  <a:pt x="3348" y="68"/>
                </a:lnTo>
                <a:lnTo>
                  <a:pt x="3371" y="67"/>
                </a:lnTo>
                <a:lnTo>
                  <a:pt x="3393" y="66"/>
                </a:lnTo>
                <a:lnTo>
                  <a:pt x="3416" y="66"/>
                </a:lnTo>
                <a:lnTo>
                  <a:pt x="3439" y="66"/>
                </a:lnTo>
                <a:lnTo>
                  <a:pt x="3462" y="68"/>
                </a:lnTo>
                <a:lnTo>
                  <a:pt x="3485" y="70"/>
                </a:lnTo>
                <a:lnTo>
                  <a:pt x="3506" y="73"/>
                </a:lnTo>
                <a:lnTo>
                  <a:pt x="3529" y="76"/>
                </a:lnTo>
                <a:lnTo>
                  <a:pt x="3552" y="82"/>
                </a:lnTo>
                <a:lnTo>
                  <a:pt x="3575" y="87"/>
                </a:lnTo>
                <a:lnTo>
                  <a:pt x="3598" y="94"/>
                </a:lnTo>
                <a:lnTo>
                  <a:pt x="3620" y="101"/>
                </a:lnTo>
                <a:lnTo>
                  <a:pt x="3643" y="108"/>
                </a:lnTo>
                <a:lnTo>
                  <a:pt x="3666" y="117"/>
                </a:lnTo>
                <a:lnTo>
                  <a:pt x="3688" y="127"/>
                </a:lnTo>
                <a:lnTo>
                  <a:pt x="3711" y="138"/>
                </a:lnTo>
                <a:lnTo>
                  <a:pt x="3733" y="149"/>
                </a:lnTo>
                <a:lnTo>
                  <a:pt x="3754" y="161"/>
                </a:lnTo>
                <a:lnTo>
                  <a:pt x="3776" y="174"/>
                </a:lnTo>
                <a:lnTo>
                  <a:pt x="3798" y="188"/>
                </a:lnTo>
                <a:lnTo>
                  <a:pt x="3820" y="203"/>
                </a:lnTo>
                <a:lnTo>
                  <a:pt x="3842" y="218"/>
                </a:lnTo>
                <a:lnTo>
                  <a:pt x="3863" y="235"/>
                </a:lnTo>
                <a:lnTo>
                  <a:pt x="3883" y="252"/>
                </a:lnTo>
                <a:lnTo>
                  <a:pt x="3905" y="270"/>
                </a:lnTo>
                <a:lnTo>
                  <a:pt x="3926" y="290"/>
                </a:lnTo>
                <a:lnTo>
                  <a:pt x="3946" y="309"/>
                </a:lnTo>
                <a:lnTo>
                  <a:pt x="3966" y="330"/>
                </a:lnTo>
                <a:lnTo>
                  <a:pt x="3986" y="352"/>
                </a:lnTo>
                <a:close/>
              </a:path>
            </a:pathLst>
          </a:custGeom>
          <a:solidFill>
            <a:srgbClr val="6D984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extLst>
      <p:ext uri="{BB962C8B-B14F-4D97-AF65-F5344CB8AC3E}">
        <p14:creationId xmlns:p14="http://schemas.microsoft.com/office/powerpoint/2010/main" val="1389315311"/>
      </p:ext>
    </p:extLst>
  </p:cSld>
  <p:clrMapOvr>
    <a:masterClrMapping/>
  </p:clrMapOvr>
  <p:transition spd="slow">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10" descr="5731a22f246dc">
            <a:extLst>
              <a:ext uri="{FF2B5EF4-FFF2-40B4-BE49-F238E27FC236}">
                <a16:creationId xmlns:a16="http://schemas.microsoft.com/office/drawing/2014/main" xmlns="" id="{1F10C44C-E5DB-4DB8-8A11-AA304CD961AC}"/>
              </a:ext>
            </a:extLst>
          </p:cNvPr>
          <p:cNvPicPr>
            <a:picLocks noChangeAspect="1"/>
          </p:cNvPicPr>
          <p:nvPr/>
        </p:nvPicPr>
        <p:blipFill>
          <a:blip r:embed="rId2"/>
          <a:srcRect l="25664" b="36234"/>
          <a:stretch>
            <a:fillRect/>
          </a:stretch>
        </p:blipFill>
        <p:spPr>
          <a:xfrm rot="5400000">
            <a:off x="558599" y="-523875"/>
            <a:ext cx="2075180" cy="3124200"/>
          </a:xfrm>
          <a:prstGeom prst="rect">
            <a:avLst/>
          </a:prstGeom>
        </p:spPr>
      </p:pic>
      <p:pic>
        <p:nvPicPr>
          <p:cNvPr id="48" name="图片 29" descr="5731a22f246dc">
            <a:extLst>
              <a:ext uri="{FF2B5EF4-FFF2-40B4-BE49-F238E27FC236}">
                <a16:creationId xmlns:a16="http://schemas.microsoft.com/office/drawing/2014/main" xmlns="" id="{98B6C063-7A21-4E88-B2E9-66080F4C941A}"/>
              </a:ext>
            </a:extLst>
          </p:cNvPr>
          <p:cNvPicPr>
            <a:picLocks noChangeAspect="1"/>
          </p:cNvPicPr>
          <p:nvPr/>
        </p:nvPicPr>
        <p:blipFill>
          <a:blip r:embed="rId2"/>
          <a:srcRect l="25664" b="36234"/>
          <a:stretch>
            <a:fillRect/>
          </a:stretch>
        </p:blipFill>
        <p:spPr>
          <a:xfrm rot="16200000" flipH="1">
            <a:off x="9926320" y="-457200"/>
            <a:ext cx="1808480" cy="2722880"/>
          </a:xfrm>
          <a:prstGeom prst="rect">
            <a:avLst/>
          </a:prstGeom>
        </p:spPr>
      </p:pic>
      <p:sp>
        <p:nvSpPr>
          <p:cNvPr id="43" name="幸运草">
            <a:extLst>
              <a:ext uri="{FF2B5EF4-FFF2-40B4-BE49-F238E27FC236}">
                <a16:creationId xmlns:a16="http://schemas.microsoft.com/office/drawing/2014/main" xmlns="" id="{62BB0C32-0445-482A-92F1-D2C7EACEAA12}"/>
              </a:ext>
            </a:extLst>
          </p:cNvPr>
          <p:cNvSpPr/>
          <p:nvPr/>
        </p:nvSpPr>
        <p:spPr bwMode="auto">
          <a:xfrm>
            <a:off x="10496066" y="4929504"/>
            <a:ext cx="1204867" cy="1476375"/>
          </a:xfrm>
          <a:custGeom>
            <a:avLst/>
            <a:gdLst>
              <a:gd name="T0" fmla="*/ 446391 w 2111375"/>
              <a:gd name="T1" fmla="*/ 2260601 h 2865438"/>
              <a:gd name="T2" fmla="*/ 184133 w 2111375"/>
              <a:gd name="T3" fmla="*/ 2781301 h 2865438"/>
              <a:gd name="T4" fmla="*/ 352501 w 2111375"/>
              <a:gd name="T5" fmla="*/ 2176860 h 2865438"/>
              <a:gd name="T6" fmla="*/ 1107686 w 2111375"/>
              <a:gd name="T7" fmla="*/ 1233506 h 2865438"/>
              <a:gd name="T8" fmla="*/ 1432210 w 2111375"/>
              <a:gd name="T9" fmla="*/ 1479652 h 2865438"/>
              <a:gd name="T10" fmla="*/ 1539855 w 2111375"/>
              <a:gd name="T11" fmla="*/ 1757213 h 2865438"/>
              <a:gd name="T12" fmla="*/ 1560907 w 2111375"/>
              <a:gd name="T13" fmla="*/ 1651835 h 2865438"/>
              <a:gd name="T14" fmla="*/ 1437771 w 2111375"/>
              <a:gd name="T15" fmla="*/ 1416028 h 2865438"/>
              <a:gd name="T16" fmla="*/ 1010912 w 2111375"/>
              <a:gd name="T17" fmla="*/ 93643 h 2865438"/>
              <a:gd name="T18" fmla="*/ 1178906 w 2111375"/>
              <a:gd name="T19" fmla="*/ 326028 h 2865438"/>
              <a:gd name="T20" fmla="*/ 1149447 w 2111375"/>
              <a:gd name="T21" fmla="*/ 609481 h 2865438"/>
              <a:gd name="T22" fmla="*/ 1241406 w 2111375"/>
              <a:gd name="T23" fmla="*/ 476068 h 2865438"/>
              <a:gd name="T24" fmla="*/ 1186867 w 2111375"/>
              <a:gd name="T25" fmla="*/ 219138 h 2865438"/>
              <a:gd name="T26" fmla="*/ 1018476 w 2111375"/>
              <a:gd name="T27" fmla="*/ 86121 h 2865438"/>
              <a:gd name="T28" fmla="*/ 1119584 w 2111375"/>
              <a:gd name="T29" fmla="*/ 39695 h 2865438"/>
              <a:gd name="T30" fmla="*/ 1298575 w 2111375"/>
              <a:gd name="T31" fmla="*/ 337010 h 2865438"/>
              <a:gd name="T32" fmla="*/ 1271984 w 2111375"/>
              <a:gd name="T33" fmla="*/ 587089 h 2865438"/>
              <a:gd name="T34" fmla="*/ 1062434 w 2111375"/>
              <a:gd name="T35" fmla="*/ 1009840 h 2865438"/>
              <a:gd name="T36" fmla="*/ 1210469 w 2111375"/>
              <a:gd name="T37" fmla="*/ 881625 h 2865438"/>
              <a:gd name="T38" fmla="*/ 1463675 w 2111375"/>
              <a:gd name="T39" fmla="*/ 546997 h 2865438"/>
              <a:gd name="T40" fmla="*/ 1751806 w 2111375"/>
              <a:gd name="T41" fmla="*/ 475546 h 2865438"/>
              <a:gd name="T42" fmla="*/ 1982391 w 2111375"/>
              <a:gd name="T43" fmla="*/ 563669 h 2865438"/>
              <a:gd name="T44" fmla="*/ 2041128 w 2111375"/>
              <a:gd name="T45" fmla="*/ 716494 h 2865438"/>
              <a:gd name="T46" fmla="*/ 1916906 w 2111375"/>
              <a:gd name="T47" fmla="*/ 830816 h 2865438"/>
              <a:gd name="T48" fmla="*/ 2001044 w 2111375"/>
              <a:gd name="T49" fmla="*/ 842724 h 2865438"/>
              <a:gd name="T50" fmla="*/ 2106613 w 2111375"/>
              <a:gd name="T51" fmla="*/ 936404 h 2865438"/>
              <a:gd name="T52" fmla="*/ 2080419 w 2111375"/>
              <a:gd name="T53" fmla="*/ 1105505 h 2865438"/>
              <a:gd name="T54" fmla="*/ 1809750 w 2111375"/>
              <a:gd name="T55" fmla="*/ 1288896 h 2865438"/>
              <a:gd name="T56" fmla="*/ 1568053 w 2111375"/>
              <a:gd name="T57" fmla="*/ 1288102 h 2865438"/>
              <a:gd name="T58" fmla="*/ 1122363 w 2111375"/>
              <a:gd name="T59" fmla="*/ 1067398 h 2865438"/>
              <a:gd name="T60" fmla="*/ 1191816 w 2111375"/>
              <a:gd name="T61" fmla="*/ 1184895 h 2865438"/>
              <a:gd name="T62" fmla="*/ 1551384 w 2111375"/>
              <a:gd name="T63" fmla="*/ 1445294 h 2865438"/>
              <a:gd name="T64" fmla="*/ 1635522 w 2111375"/>
              <a:gd name="T65" fmla="*/ 1715219 h 2865438"/>
              <a:gd name="T66" fmla="*/ 1560116 w 2111375"/>
              <a:gd name="T67" fmla="*/ 1970855 h 2865438"/>
              <a:gd name="T68" fmla="*/ 1408509 w 2111375"/>
              <a:gd name="T69" fmla="*/ 2043100 h 2865438"/>
              <a:gd name="T70" fmla="*/ 1290241 w 2111375"/>
              <a:gd name="T71" fmla="*/ 1936717 h 2865438"/>
              <a:gd name="T72" fmla="*/ 1271587 w 2111375"/>
              <a:gd name="T73" fmla="*/ 1981970 h 2865438"/>
              <a:gd name="T74" fmla="*/ 1194991 w 2111375"/>
              <a:gd name="T75" fmla="*/ 2102245 h 2865438"/>
              <a:gd name="T76" fmla="*/ 1020763 w 2111375"/>
              <a:gd name="T77" fmla="*/ 2088352 h 2865438"/>
              <a:gd name="T78" fmla="*/ 834628 w 2111375"/>
              <a:gd name="T79" fmla="*/ 1844625 h 2865438"/>
              <a:gd name="T80" fmla="*/ 817563 w 2111375"/>
              <a:gd name="T81" fmla="*/ 1590180 h 2865438"/>
              <a:gd name="T82" fmla="*/ 1035050 w 2111375"/>
              <a:gd name="T83" fmla="*/ 1153139 h 2865438"/>
              <a:gd name="T84" fmla="*/ 953294 w 2111375"/>
              <a:gd name="T85" fmla="*/ 1154727 h 2865438"/>
              <a:gd name="T86" fmla="*/ 684213 w 2111375"/>
              <a:gd name="T87" fmla="*/ 1536989 h 2865438"/>
              <a:gd name="T88" fmla="*/ 433387 w 2111375"/>
              <a:gd name="T89" fmla="*/ 1633051 h 2865438"/>
              <a:gd name="T90" fmla="*/ 153591 w 2111375"/>
              <a:gd name="T91" fmla="*/ 1571127 h 2865438"/>
              <a:gd name="T92" fmla="*/ 68659 w 2111375"/>
              <a:gd name="T93" fmla="*/ 1421477 h 2865438"/>
              <a:gd name="T94" fmla="*/ 156369 w 2111375"/>
              <a:gd name="T95" fmla="*/ 1299613 h 2865438"/>
              <a:gd name="T96" fmla="*/ 149622 w 2111375"/>
              <a:gd name="T97" fmla="*/ 1272224 h 2865438"/>
              <a:gd name="T98" fmla="*/ 14287 w 2111375"/>
              <a:gd name="T99" fmla="*/ 1207521 h 2865438"/>
              <a:gd name="T100" fmla="*/ 17066 w 2111375"/>
              <a:gd name="T101" fmla="*/ 1035642 h 2865438"/>
              <a:gd name="T102" fmla="*/ 232966 w 2111375"/>
              <a:gd name="T103" fmla="*/ 847885 h 2865438"/>
              <a:gd name="T104" fmla="*/ 499666 w 2111375"/>
              <a:gd name="T105" fmla="*/ 811762 h 2865438"/>
              <a:gd name="T106" fmla="*/ 918369 w 2111375"/>
              <a:gd name="T107" fmla="*/ 1018176 h 2865438"/>
              <a:gd name="T108" fmla="*/ 990600 w 2111375"/>
              <a:gd name="T109" fmla="*/ 980863 h 2865438"/>
              <a:gd name="T110" fmla="*/ 590550 w 2111375"/>
              <a:gd name="T111" fmla="*/ 701013 h 2865438"/>
              <a:gd name="T112" fmla="*/ 483791 w 2111375"/>
              <a:gd name="T113" fmla="*/ 469195 h 2865438"/>
              <a:gd name="T114" fmla="*/ 530622 w 2111375"/>
              <a:gd name="T115" fmla="*/ 166322 h 2865438"/>
              <a:gd name="T116" fmla="*/ 677466 w 2111375"/>
              <a:gd name="T117" fmla="*/ 70657 h 2865438"/>
              <a:gd name="T118" fmla="*/ 801687 w 2111375"/>
              <a:gd name="T119" fmla="*/ 139329 h 2865438"/>
              <a:gd name="T120" fmla="*/ 839787 w 2111375"/>
              <a:gd name="T121" fmla="*/ 170292 h 2865438"/>
              <a:gd name="T122" fmla="*/ 892572 w 2111375"/>
              <a:gd name="T123" fmla="*/ 19848 h 2865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1375" h="2865438">
                <a:moveTo>
                  <a:pt x="835025" y="1438275"/>
                </a:moveTo>
                <a:lnTo>
                  <a:pt x="806501" y="1477963"/>
                </a:lnTo>
                <a:lnTo>
                  <a:pt x="779563" y="1518047"/>
                </a:lnTo>
                <a:lnTo>
                  <a:pt x="753020" y="1558925"/>
                </a:lnTo>
                <a:lnTo>
                  <a:pt x="727269" y="1599803"/>
                </a:lnTo>
                <a:lnTo>
                  <a:pt x="702311" y="1641872"/>
                </a:lnTo>
                <a:lnTo>
                  <a:pt x="678541" y="1683544"/>
                </a:lnTo>
                <a:lnTo>
                  <a:pt x="655564" y="1726010"/>
                </a:lnTo>
                <a:lnTo>
                  <a:pt x="633379" y="1768872"/>
                </a:lnTo>
                <a:lnTo>
                  <a:pt x="611987" y="1811735"/>
                </a:lnTo>
                <a:lnTo>
                  <a:pt x="590990" y="1855391"/>
                </a:lnTo>
                <a:lnTo>
                  <a:pt x="571182" y="1899841"/>
                </a:lnTo>
                <a:lnTo>
                  <a:pt x="552562" y="1943894"/>
                </a:lnTo>
                <a:lnTo>
                  <a:pt x="534735" y="1988344"/>
                </a:lnTo>
                <a:lnTo>
                  <a:pt x="517700" y="2033191"/>
                </a:lnTo>
                <a:lnTo>
                  <a:pt x="501458" y="2078038"/>
                </a:lnTo>
                <a:lnTo>
                  <a:pt x="486404" y="2123679"/>
                </a:lnTo>
                <a:lnTo>
                  <a:pt x="471746" y="2168922"/>
                </a:lnTo>
                <a:lnTo>
                  <a:pt x="458276" y="2214960"/>
                </a:lnTo>
                <a:lnTo>
                  <a:pt x="446391" y="2260601"/>
                </a:lnTo>
                <a:lnTo>
                  <a:pt x="434903" y="2307035"/>
                </a:lnTo>
                <a:lnTo>
                  <a:pt x="423810" y="2352676"/>
                </a:lnTo>
                <a:lnTo>
                  <a:pt x="414698" y="2399507"/>
                </a:lnTo>
                <a:lnTo>
                  <a:pt x="405983" y="2445941"/>
                </a:lnTo>
                <a:lnTo>
                  <a:pt x="398852" y="2492376"/>
                </a:lnTo>
                <a:lnTo>
                  <a:pt x="391721" y="2539207"/>
                </a:lnTo>
                <a:lnTo>
                  <a:pt x="386571" y="2585641"/>
                </a:lnTo>
                <a:lnTo>
                  <a:pt x="381817" y="2632076"/>
                </a:lnTo>
                <a:lnTo>
                  <a:pt x="378252" y="2678907"/>
                </a:lnTo>
                <a:lnTo>
                  <a:pt x="375479" y="2725738"/>
                </a:lnTo>
                <a:lnTo>
                  <a:pt x="374290" y="2772173"/>
                </a:lnTo>
                <a:lnTo>
                  <a:pt x="373894" y="2795588"/>
                </a:lnTo>
                <a:lnTo>
                  <a:pt x="373894" y="2819004"/>
                </a:lnTo>
                <a:lnTo>
                  <a:pt x="373894" y="2842023"/>
                </a:lnTo>
                <a:lnTo>
                  <a:pt x="374290" y="2865438"/>
                </a:lnTo>
                <a:lnTo>
                  <a:pt x="274458" y="2861469"/>
                </a:lnTo>
                <a:lnTo>
                  <a:pt x="174625" y="2857501"/>
                </a:lnTo>
                <a:lnTo>
                  <a:pt x="177794" y="2831704"/>
                </a:lnTo>
                <a:lnTo>
                  <a:pt x="180964" y="2806304"/>
                </a:lnTo>
                <a:lnTo>
                  <a:pt x="184133" y="2781301"/>
                </a:lnTo>
                <a:lnTo>
                  <a:pt x="187698" y="2756298"/>
                </a:lnTo>
                <a:lnTo>
                  <a:pt x="191660" y="2730898"/>
                </a:lnTo>
                <a:lnTo>
                  <a:pt x="196018" y="2705894"/>
                </a:lnTo>
                <a:lnTo>
                  <a:pt x="200375" y="2680891"/>
                </a:lnTo>
                <a:lnTo>
                  <a:pt x="205129" y="2656285"/>
                </a:lnTo>
                <a:lnTo>
                  <a:pt x="209883" y="2631282"/>
                </a:lnTo>
                <a:lnTo>
                  <a:pt x="215826" y="2606279"/>
                </a:lnTo>
                <a:lnTo>
                  <a:pt x="220976" y="2582069"/>
                </a:lnTo>
                <a:lnTo>
                  <a:pt x="226522" y="2557066"/>
                </a:lnTo>
                <a:lnTo>
                  <a:pt x="232861" y="2532460"/>
                </a:lnTo>
                <a:lnTo>
                  <a:pt x="239199" y="2508647"/>
                </a:lnTo>
                <a:lnTo>
                  <a:pt x="245934" y="2484041"/>
                </a:lnTo>
                <a:lnTo>
                  <a:pt x="252273" y="2459832"/>
                </a:lnTo>
                <a:lnTo>
                  <a:pt x="259403" y="2435622"/>
                </a:lnTo>
                <a:lnTo>
                  <a:pt x="266534" y="2411810"/>
                </a:lnTo>
                <a:lnTo>
                  <a:pt x="281985" y="2364185"/>
                </a:lnTo>
                <a:lnTo>
                  <a:pt x="298623" y="2316560"/>
                </a:lnTo>
                <a:lnTo>
                  <a:pt x="315658" y="2269729"/>
                </a:lnTo>
                <a:lnTo>
                  <a:pt x="333882" y="2223294"/>
                </a:lnTo>
                <a:lnTo>
                  <a:pt x="352501" y="2176860"/>
                </a:lnTo>
                <a:lnTo>
                  <a:pt x="372705" y="2131616"/>
                </a:lnTo>
                <a:lnTo>
                  <a:pt x="393306" y="2085975"/>
                </a:lnTo>
                <a:lnTo>
                  <a:pt x="415095" y="2041525"/>
                </a:lnTo>
                <a:lnTo>
                  <a:pt x="437676" y="1997472"/>
                </a:lnTo>
                <a:lnTo>
                  <a:pt x="461049" y="1953816"/>
                </a:lnTo>
                <a:lnTo>
                  <a:pt x="485611" y="1910557"/>
                </a:lnTo>
                <a:lnTo>
                  <a:pt x="510173" y="1867694"/>
                </a:lnTo>
                <a:lnTo>
                  <a:pt x="535924" y="1826022"/>
                </a:lnTo>
                <a:lnTo>
                  <a:pt x="562863" y="1784350"/>
                </a:lnTo>
                <a:lnTo>
                  <a:pt x="590198" y="1743472"/>
                </a:lnTo>
                <a:lnTo>
                  <a:pt x="618325" y="1703388"/>
                </a:lnTo>
                <a:lnTo>
                  <a:pt x="647245" y="1663700"/>
                </a:lnTo>
                <a:lnTo>
                  <a:pt x="676957" y="1624410"/>
                </a:lnTo>
                <a:lnTo>
                  <a:pt x="706669" y="1585913"/>
                </a:lnTo>
                <a:lnTo>
                  <a:pt x="738362" y="1547813"/>
                </a:lnTo>
                <a:lnTo>
                  <a:pt x="769659" y="1510903"/>
                </a:lnTo>
                <a:lnTo>
                  <a:pt x="801747" y="1473994"/>
                </a:lnTo>
                <a:lnTo>
                  <a:pt x="835025" y="1438275"/>
                </a:lnTo>
                <a:close/>
                <a:moveTo>
                  <a:pt x="1098550" y="1223962"/>
                </a:moveTo>
                <a:lnTo>
                  <a:pt x="1107686" y="1233506"/>
                </a:lnTo>
                <a:lnTo>
                  <a:pt x="1116822" y="1242652"/>
                </a:lnTo>
                <a:lnTo>
                  <a:pt x="1126752" y="1251400"/>
                </a:lnTo>
                <a:lnTo>
                  <a:pt x="1136285" y="1260149"/>
                </a:lnTo>
                <a:lnTo>
                  <a:pt x="1156146" y="1276850"/>
                </a:lnTo>
                <a:lnTo>
                  <a:pt x="1176404" y="1293154"/>
                </a:lnTo>
                <a:lnTo>
                  <a:pt x="1197456" y="1308662"/>
                </a:lnTo>
                <a:lnTo>
                  <a:pt x="1218906" y="1323773"/>
                </a:lnTo>
                <a:lnTo>
                  <a:pt x="1239958" y="1338486"/>
                </a:lnTo>
                <a:lnTo>
                  <a:pt x="1261408" y="1352801"/>
                </a:lnTo>
                <a:lnTo>
                  <a:pt x="1282460" y="1367514"/>
                </a:lnTo>
                <a:lnTo>
                  <a:pt x="1303910" y="1381432"/>
                </a:lnTo>
                <a:lnTo>
                  <a:pt x="1324962" y="1395350"/>
                </a:lnTo>
                <a:lnTo>
                  <a:pt x="1345617" y="1410461"/>
                </a:lnTo>
                <a:lnTo>
                  <a:pt x="1366272" y="1424776"/>
                </a:lnTo>
                <a:lnTo>
                  <a:pt x="1385736" y="1439489"/>
                </a:lnTo>
                <a:lnTo>
                  <a:pt x="1395269" y="1447442"/>
                </a:lnTo>
                <a:lnTo>
                  <a:pt x="1404802" y="1455396"/>
                </a:lnTo>
                <a:lnTo>
                  <a:pt x="1414335" y="1463349"/>
                </a:lnTo>
                <a:lnTo>
                  <a:pt x="1423471" y="1471699"/>
                </a:lnTo>
                <a:lnTo>
                  <a:pt x="1432210" y="1479652"/>
                </a:lnTo>
                <a:lnTo>
                  <a:pt x="1440552" y="1488401"/>
                </a:lnTo>
                <a:lnTo>
                  <a:pt x="1448496" y="1496751"/>
                </a:lnTo>
                <a:lnTo>
                  <a:pt x="1456440" y="1505897"/>
                </a:lnTo>
                <a:lnTo>
                  <a:pt x="1463987" y="1515441"/>
                </a:lnTo>
                <a:lnTo>
                  <a:pt x="1471137" y="1524587"/>
                </a:lnTo>
                <a:lnTo>
                  <a:pt x="1477890" y="1534131"/>
                </a:lnTo>
                <a:lnTo>
                  <a:pt x="1484245" y="1544072"/>
                </a:lnTo>
                <a:lnTo>
                  <a:pt x="1489806" y="1554013"/>
                </a:lnTo>
                <a:lnTo>
                  <a:pt x="1494970" y="1564750"/>
                </a:lnTo>
                <a:lnTo>
                  <a:pt x="1499737" y="1575089"/>
                </a:lnTo>
                <a:lnTo>
                  <a:pt x="1504106" y="1586223"/>
                </a:lnTo>
                <a:lnTo>
                  <a:pt x="1507681" y="1596959"/>
                </a:lnTo>
                <a:lnTo>
                  <a:pt x="1511256" y="1609287"/>
                </a:lnTo>
                <a:lnTo>
                  <a:pt x="1518008" y="1633543"/>
                </a:lnTo>
                <a:lnTo>
                  <a:pt x="1523967" y="1657800"/>
                </a:lnTo>
                <a:lnTo>
                  <a:pt x="1529130" y="1682455"/>
                </a:lnTo>
                <a:lnTo>
                  <a:pt x="1533897" y="1706711"/>
                </a:lnTo>
                <a:lnTo>
                  <a:pt x="1537472" y="1731763"/>
                </a:lnTo>
                <a:lnTo>
                  <a:pt x="1538663" y="1744488"/>
                </a:lnTo>
                <a:lnTo>
                  <a:pt x="1539855" y="1757213"/>
                </a:lnTo>
                <a:lnTo>
                  <a:pt x="1540252" y="1769938"/>
                </a:lnTo>
                <a:lnTo>
                  <a:pt x="1541444" y="1782663"/>
                </a:lnTo>
                <a:lnTo>
                  <a:pt x="1541444" y="1794990"/>
                </a:lnTo>
                <a:lnTo>
                  <a:pt x="1541047" y="1807715"/>
                </a:lnTo>
                <a:lnTo>
                  <a:pt x="1540252" y="1820440"/>
                </a:lnTo>
                <a:lnTo>
                  <a:pt x="1539458" y="1833562"/>
                </a:lnTo>
                <a:lnTo>
                  <a:pt x="1544225" y="1821235"/>
                </a:lnTo>
                <a:lnTo>
                  <a:pt x="1548594" y="1809305"/>
                </a:lnTo>
                <a:lnTo>
                  <a:pt x="1552169" y="1796581"/>
                </a:lnTo>
                <a:lnTo>
                  <a:pt x="1555347" y="1783856"/>
                </a:lnTo>
                <a:lnTo>
                  <a:pt x="1557730" y="1770733"/>
                </a:lnTo>
                <a:lnTo>
                  <a:pt x="1560113" y="1757611"/>
                </a:lnTo>
                <a:lnTo>
                  <a:pt x="1561305" y="1744488"/>
                </a:lnTo>
                <a:lnTo>
                  <a:pt x="1562894" y="1731366"/>
                </a:lnTo>
                <a:lnTo>
                  <a:pt x="1563291" y="1717846"/>
                </a:lnTo>
                <a:lnTo>
                  <a:pt x="1563688" y="1704723"/>
                </a:lnTo>
                <a:lnTo>
                  <a:pt x="1563688" y="1691601"/>
                </a:lnTo>
                <a:lnTo>
                  <a:pt x="1562894" y="1678080"/>
                </a:lnTo>
                <a:lnTo>
                  <a:pt x="1562099" y="1664958"/>
                </a:lnTo>
                <a:lnTo>
                  <a:pt x="1560907" y="1651835"/>
                </a:lnTo>
                <a:lnTo>
                  <a:pt x="1559716" y="1638713"/>
                </a:lnTo>
                <a:lnTo>
                  <a:pt x="1557730" y="1625590"/>
                </a:lnTo>
                <a:lnTo>
                  <a:pt x="1555744" y="1612070"/>
                </a:lnTo>
                <a:lnTo>
                  <a:pt x="1553360" y="1599345"/>
                </a:lnTo>
                <a:lnTo>
                  <a:pt x="1550977" y="1586223"/>
                </a:lnTo>
                <a:lnTo>
                  <a:pt x="1547402" y="1572703"/>
                </a:lnTo>
                <a:lnTo>
                  <a:pt x="1543033" y="1559183"/>
                </a:lnTo>
                <a:lnTo>
                  <a:pt x="1538266" y="1546060"/>
                </a:lnTo>
                <a:lnTo>
                  <a:pt x="1533103" y="1532938"/>
                </a:lnTo>
                <a:lnTo>
                  <a:pt x="1526747" y="1520213"/>
                </a:lnTo>
                <a:lnTo>
                  <a:pt x="1519994" y="1507886"/>
                </a:lnTo>
                <a:lnTo>
                  <a:pt x="1512447" y="1495956"/>
                </a:lnTo>
                <a:lnTo>
                  <a:pt x="1504106" y="1484822"/>
                </a:lnTo>
                <a:lnTo>
                  <a:pt x="1495764" y="1473687"/>
                </a:lnTo>
                <a:lnTo>
                  <a:pt x="1487026" y="1462951"/>
                </a:lnTo>
                <a:lnTo>
                  <a:pt x="1477493" y="1452612"/>
                </a:lnTo>
                <a:lnTo>
                  <a:pt x="1467959" y="1443068"/>
                </a:lnTo>
                <a:lnTo>
                  <a:pt x="1458426" y="1433525"/>
                </a:lnTo>
                <a:lnTo>
                  <a:pt x="1447701" y="1424776"/>
                </a:lnTo>
                <a:lnTo>
                  <a:pt x="1437771" y="1416028"/>
                </a:lnTo>
                <a:lnTo>
                  <a:pt x="1427443" y="1407677"/>
                </a:lnTo>
                <a:lnTo>
                  <a:pt x="1416321" y="1399327"/>
                </a:lnTo>
                <a:lnTo>
                  <a:pt x="1405597" y="1391374"/>
                </a:lnTo>
                <a:lnTo>
                  <a:pt x="1394872" y="1384216"/>
                </a:lnTo>
                <a:lnTo>
                  <a:pt x="1372628" y="1369503"/>
                </a:lnTo>
                <a:lnTo>
                  <a:pt x="1350384" y="1355585"/>
                </a:lnTo>
                <a:lnTo>
                  <a:pt x="1327743" y="1342860"/>
                </a:lnTo>
                <a:lnTo>
                  <a:pt x="1305101" y="1330135"/>
                </a:lnTo>
                <a:lnTo>
                  <a:pt x="1281666" y="1318603"/>
                </a:lnTo>
                <a:lnTo>
                  <a:pt x="1235986" y="1294744"/>
                </a:lnTo>
                <a:lnTo>
                  <a:pt x="1189909" y="1271680"/>
                </a:lnTo>
                <a:lnTo>
                  <a:pt x="1144230" y="1248617"/>
                </a:lnTo>
                <a:lnTo>
                  <a:pt x="1121191" y="1236289"/>
                </a:lnTo>
                <a:lnTo>
                  <a:pt x="1098550" y="1223962"/>
                </a:lnTo>
                <a:close/>
                <a:moveTo>
                  <a:pt x="1005737" y="85725"/>
                </a:moveTo>
                <a:lnTo>
                  <a:pt x="999766" y="86121"/>
                </a:lnTo>
                <a:lnTo>
                  <a:pt x="993396" y="86913"/>
                </a:lnTo>
                <a:lnTo>
                  <a:pt x="987425" y="88100"/>
                </a:lnTo>
                <a:lnTo>
                  <a:pt x="999368" y="90476"/>
                </a:lnTo>
                <a:lnTo>
                  <a:pt x="1010912" y="93643"/>
                </a:lnTo>
                <a:lnTo>
                  <a:pt x="1022059" y="97602"/>
                </a:lnTo>
                <a:lnTo>
                  <a:pt x="1032409" y="102352"/>
                </a:lnTo>
                <a:lnTo>
                  <a:pt x="1042361" y="107895"/>
                </a:lnTo>
                <a:lnTo>
                  <a:pt x="1052313" y="113437"/>
                </a:lnTo>
                <a:lnTo>
                  <a:pt x="1061469" y="120563"/>
                </a:lnTo>
                <a:lnTo>
                  <a:pt x="1070227" y="128085"/>
                </a:lnTo>
                <a:lnTo>
                  <a:pt x="1078587" y="135211"/>
                </a:lnTo>
                <a:lnTo>
                  <a:pt x="1086151" y="143524"/>
                </a:lnTo>
                <a:lnTo>
                  <a:pt x="1093715" y="151838"/>
                </a:lnTo>
                <a:lnTo>
                  <a:pt x="1100880" y="160943"/>
                </a:lnTo>
                <a:lnTo>
                  <a:pt x="1107250" y="170049"/>
                </a:lnTo>
                <a:lnTo>
                  <a:pt x="1114017" y="179550"/>
                </a:lnTo>
                <a:lnTo>
                  <a:pt x="1119590" y="189051"/>
                </a:lnTo>
                <a:lnTo>
                  <a:pt x="1125562" y="198948"/>
                </a:lnTo>
                <a:lnTo>
                  <a:pt x="1136310" y="219138"/>
                </a:lnTo>
                <a:lnTo>
                  <a:pt x="1146262" y="239329"/>
                </a:lnTo>
                <a:lnTo>
                  <a:pt x="1155418" y="260706"/>
                </a:lnTo>
                <a:lnTo>
                  <a:pt x="1163778" y="282084"/>
                </a:lnTo>
                <a:lnTo>
                  <a:pt x="1171740" y="303858"/>
                </a:lnTo>
                <a:lnTo>
                  <a:pt x="1178906" y="326028"/>
                </a:lnTo>
                <a:lnTo>
                  <a:pt x="1184877" y="347801"/>
                </a:lnTo>
                <a:lnTo>
                  <a:pt x="1190848" y="369971"/>
                </a:lnTo>
                <a:lnTo>
                  <a:pt x="1193237" y="380660"/>
                </a:lnTo>
                <a:lnTo>
                  <a:pt x="1194829" y="390953"/>
                </a:lnTo>
                <a:lnTo>
                  <a:pt x="1196422" y="402037"/>
                </a:lnTo>
                <a:lnTo>
                  <a:pt x="1196820" y="412726"/>
                </a:lnTo>
                <a:lnTo>
                  <a:pt x="1197218" y="423019"/>
                </a:lnTo>
                <a:lnTo>
                  <a:pt x="1197218" y="434104"/>
                </a:lnTo>
                <a:lnTo>
                  <a:pt x="1196422" y="444793"/>
                </a:lnTo>
                <a:lnTo>
                  <a:pt x="1195227" y="455878"/>
                </a:lnTo>
                <a:lnTo>
                  <a:pt x="1194033" y="467359"/>
                </a:lnTo>
                <a:lnTo>
                  <a:pt x="1192043" y="478047"/>
                </a:lnTo>
                <a:lnTo>
                  <a:pt x="1190052" y="489132"/>
                </a:lnTo>
                <a:lnTo>
                  <a:pt x="1187664" y="499821"/>
                </a:lnTo>
                <a:lnTo>
                  <a:pt x="1184877" y="511302"/>
                </a:lnTo>
                <a:lnTo>
                  <a:pt x="1181294" y="521991"/>
                </a:lnTo>
                <a:lnTo>
                  <a:pt x="1174925" y="543765"/>
                </a:lnTo>
                <a:lnTo>
                  <a:pt x="1166963" y="565934"/>
                </a:lnTo>
                <a:lnTo>
                  <a:pt x="1158205" y="587708"/>
                </a:lnTo>
                <a:lnTo>
                  <a:pt x="1149447" y="609481"/>
                </a:lnTo>
                <a:lnTo>
                  <a:pt x="1139893" y="631651"/>
                </a:lnTo>
                <a:lnTo>
                  <a:pt x="1120785" y="675594"/>
                </a:lnTo>
                <a:lnTo>
                  <a:pt x="1111629" y="698160"/>
                </a:lnTo>
                <a:lnTo>
                  <a:pt x="1102473" y="720725"/>
                </a:lnTo>
                <a:lnTo>
                  <a:pt x="1118396" y="701723"/>
                </a:lnTo>
                <a:lnTo>
                  <a:pt x="1133125" y="683116"/>
                </a:lnTo>
                <a:lnTo>
                  <a:pt x="1148253" y="663718"/>
                </a:lnTo>
                <a:lnTo>
                  <a:pt x="1162186" y="643923"/>
                </a:lnTo>
                <a:lnTo>
                  <a:pt x="1175721" y="623337"/>
                </a:lnTo>
                <a:lnTo>
                  <a:pt x="1188858" y="602751"/>
                </a:lnTo>
                <a:lnTo>
                  <a:pt x="1200801" y="581374"/>
                </a:lnTo>
                <a:lnTo>
                  <a:pt x="1206772" y="570289"/>
                </a:lnTo>
                <a:lnTo>
                  <a:pt x="1211947" y="559204"/>
                </a:lnTo>
                <a:lnTo>
                  <a:pt x="1217122" y="547723"/>
                </a:lnTo>
                <a:lnTo>
                  <a:pt x="1222695" y="536243"/>
                </a:lnTo>
                <a:lnTo>
                  <a:pt x="1227074" y="524762"/>
                </a:lnTo>
                <a:lnTo>
                  <a:pt x="1231453" y="512885"/>
                </a:lnTo>
                <a:lnTo>
                  <a:pt x="1235434" y="500613"/>
                </a:lnTo>
                <a:lnTo>
                  <a:pt x="1238619" y="487945"/>
                </a:lnTo>
                <a:lnTo>
                  <a:pt x="1241406" y="476068"/>
                </a:lnTo>
                <a:lnTo>
                  <a:pt x="1244192" y="463004"/>
                </a:lnTo>
                <a:lnTo>
                  <a:pt x="1245785" y="450335"/>
                </a:lnTo>
                <a:lnTo>
                  <a:pt x="1246979" y="437271"/>
                </a:lnTo>
                <a:lnTo>
                  <a:pt x="1247775" y="424207"/>
                </a:lnTo>
                <a:lnTo>
                  <a:pt x="1247775" y="411143"/>
                </a:lnTo>
                <a:lnTo>
                  <a:pt x="1247377" y="397683"/>
                </a:lnTo>
                <a:lnTo>
                  <a:pt x="1246183" y="384619"/>
                </a:lnTo>
                <a:lnTo>
                  <a:pt x="1244192" y="371554"/>
                </a:lnTo>
                <a:lnTo>
                  <a:pt x="1241406" y="358490"/>
                </a:lnTo>
                <a:lnTo>
                  <a:pt x="1238221" y="346218"/>
                </a:lnTo>
                <a:lnTo>
                  <a:pt x="1234638" y="333945"/>
                </a:lnTo>
                <a:lnTo>
                  <a:pt x="1231453" y="322069"/>
                </a:lnTo>
                <a:lnTo>
                  <a:pt x="1227472" y="310588"/>
                </a:lnTo>
                <a:lnTo>
                  <a:pt x="1223093" y="298711"/>
                </a:lnTo>
                <a:lnTo>
                  <a:pt x="1218715" y="286835"/>
                </a:lnTo>
                <a:lnTo>
                  <a:pt x="1209558" y="263874"/>
                </a:lnTo>
                <a:lnTo>
                  <a:pt x="1203985" y="252393"/>
                </a:lnTo>
                <a:lnTo>
                  <a:pt x="1198412" y="241308"/>
                </a:lnTo>
                <a:lnTo>
                  <a:pt x="1192839" y="229827"/>
                </a:lnTo>
                <a:lnTo>
                  <a:pt x="1186867" y="219138"/>
                </a:lnTo>
                <a:lnTo>
                  <a:pt x="1180498" y="208054"/>
                </a:lnTo>
                <a:lnTo>
                  <a:pt x="1173731" y="197761"/>
                </a:lnTo>
                <a:lnTo>
                  <a:pt x="1166963" y="187072"/>
                </a:lnTo>
                <a:lnTo>
                  <a:pt x="1159399" y="176779"/>
                </a:lnTo>
                <a:lnTo>
                  <a:pt x="1151438" y="166882"/>
                </a:lnTo>
                <a:lnTo>
                  <a:pt x="1143078" y="156984"/>
                </a:lnTo>
                <a:lnTo>
                  <a:pt x="1135116" y="147483"/>
                </a:lnTo>
                <a:lnTo>
                  <a:pt x="1125562" y="138378"/>
                </a:lnTo>
                <a:lnTo>
                  <a:pt x="1116008" y="129668"/>
                </a:lnTo>
                <a:lnTo>
                  <a:pt x="1106454" y="121751"/>
                </a:lnTo>
                <a:lnTo>
                  <a:pt x="1096103" y="114625"/>
                </a:lnTo>
                <a:lnTo>
                  <a:pt x="1084957" y="107499"/>
                </a:lnTo>
                <a:lnTo>
                  <a:pt x="1073810" y="101561"/>
                </a:lnTo>
                <a:lnTo>
                  <a:pt x="1061868" y="96018"/>
                </a:lnTo>
                <a:lnTo>
                  <a:pt x="1049527" y="91663"/>
                </a:lnTo>
                <a:lnTo>
                  <a:pt x="1043556" y="90080"/>
                </a:lnTo>
                <a:lnTo>
                  <a:pt x="1037186" y="88892"/>
                </a:lnTo>
                <a:lnTo>
                  <a:pt x="1030817" y="87309"/>
                </a:lnTo>
                <a:lnTo>
                  <a:pt x="1024447" y="86517"/>
                </a:lnTo>
                <a:lnTo>
                  <a:pt x="1018476" y="86121"/>
                </a:lnTo>
                <a:lnTo>
                  <a:pt x="1012505" y="85725"/>
                </a:lnTo>
                <a:lnTo>
                  <a:pt x="1005737" y="85725"/>
                </a:lnTo>
                <a:close/>
                <a:moveTo>
                  <a:pt x="983853" y="0"/>
                </a:moveTo>
                <a:lnTo>
                  <a:pt x="992981" y="0"/>
                </a:lnTo>
                <a:lnTo>
                  <a:pt x="1002109" y="397"/>
                </a:lnTo>
                <a:lnTo>
                  <a:pt x="1010841" y="1191"/>
                </a:lnTo>
                <a:lnTo>
                  <a:pt x="1019572" y="1985"/>
                </a:lnTo>
                <a:lnTo>
                  <a:pt x="1027906" y="3573"/>
                </a:lnTo>
                <a:lnTo>
                  <a:pt x="1036241" y="4764"/>
                </a:lnTo>
                <a:lnTo>
                  <a:pt x="1044575" y="6351"/>
                </a:lnTo>
                <a:lnTo>
                  <a:pt x="1052909" y="8733"/>
                </a:lnTo>
                <a:lnTo>
                  <a:pt x="1060450" y="11115"/>
                </a:lnTo>
                <a:lnTo>
                  <a:pt x="1068387" y="13893"/>
                </a:lnTo>
                <a:lnTo>
                  <a:pt x="1076325" y="17069"/>
                </a:lnTo>
                <a:lnTo>
                  <a:pt x="1083866" y="19848"/>
                </a:lnTo>
                <a:lnTo>
                  <a:pt x="1091009" y="23420"/>
                </a:lnTo>
                <a:lnTo>
                  <a:pt x="1098550" y="26993"/>
                </a:lnTo>
                <a:lnTo>
                  <a:pt x="1105694" y="30962"/>
                </a:lnTo>
                <a:lnTo>
                  <a:pt x="1112441" y="35329"/>
                </a:lnTo>
                <a:lnTo>
                  <a:pt x="1119584" y="39695"/>
                </a:lnTo>
                <a:lnTo>
                  <a:pt x="1133078" y="49222"/>
                </a:lnTo>
                <a:lnTo>
                  <a:pt x="1146175" y="59543"/>
                </a:lnTo>
                <a:lnTo>
                  <a:pt x="1158875" y="70657"/>
                </a:lnTo>
                <a:lnTo>
                  <a:pt x="1170781" y="82566"/>
                </a:lnTo>
                <a:lnTo>
                  <a:pt x="1181894" y="95268"/>
                </a:lnTo>
                <a:lnTo>
                  <a:pt x="1193006" y="108764"/>
                </a:lnTo>
                <a:lnTo>
                  <a:pt x="1203722" y="122261"/>
                </a:lnTo>
                <a:lnTo>
                  <a:pt x="1213644" y="136948"/>
                </a:lnTo>
                <a:lnTo>
                  <a:pt x="1223169" y="152032"/>
                </a:lnTo>
                <a:lnTo>
                  <a:pt x="1232297" y="167116"/>
                </a:lnTo>
                <a:lnTo>
                  <a:pt x="1241028" y="183391"/>
                </a:lnTo>
                <a:lnTo>
                  <a:pt x="1249363" y="199269"/>
                </a:lnTo>
                <a:lnTo>
                  <a:pt x="1256506" y="215941"/>
                </a:lnTo>
                <a:lnTo>
                  <a:pt x="1264047" y="232613"/>
                </a:lnTo>
                <a:lnTo>
                  <a:pt x="1271191" y="249681"/>
                </a:lnTo>
                <a:lnTo>
                  <a:pt x="1277144" y="267147"/>
                </a:lnTo>
                <a:lnTo>
                  <a:pt x="1283494" y="284613"/>
                </a:lnTo>
                <a:lnTo>
                  <a:pt x="1289050" y="302079"/>
                </a:lnTo>
                <a:lnTo>
                  <a:pt x="1293813" y="319545"/>
                </a:lnTo>
                <a:lnTo>
                  <a:pt x="1298575" y="337010"/>
                </a:lnTo>
                <a:lnTo>
                  <a:pt x="1301750" y="349316"/>
                </a:lnTo>
                <a:lnTo>
                  <a:pt x="1303734" y="360827"/>
                </a:lnTo>
                <a:lnTo>
                  <a:pt x="1305719" y="372736"/>
                </a:lnTo>
                <a:lnTo>
                  <a:pt x="1307306" y="384644"/>
                </a:lnTo>
                <a:lnTo>
                  <a:pt x="1308100" y="396553"/>
                </a:lnTo>
                <a:lnTo>
                  <a:pt x="1308497" y="408064"/>
                </a:lnTo>
                <a:lnTo>
                  <a:pt x="1308894" y="419973"/>
                </a:lnTo>
                <a:lnTo>
                  <a:pt x="1308894" y="431087"/>
                </a:lnTo>
                <a:lnTo>
                  <a:pt x="1308100" y="442996"/>
                </a:lnTo>
                <a:lnTo>
                  <a:pt x="1307306" y="454507"/>
                </a:lnTo>
                <a:lnTo>
                  <a:pt x="1306116" y="465622"/>
                </a:lnTo>
                <a:lnTo>
                  <a:pt x="1304131" y="477134"/>
                </a:lnTo>
                <a:lnTo>
                  <a:pt x="1302544" y="487851"/>
                </a:lnTo>
                <a:lnTo>
                  <a:pt x="1300163" y="499363"/>
                </a:lnTo>
                <a:lnTo>
                  <a:pt x="1297781" y="510874"/>
                </a:lnTo>
                <a:lnTo>
                  <a:pt x="1294606" y="521592"/>
                </a:lnTo>
                <a:lnTo>
                  <a:pt x="1291431" y="532707"/>
                </a:lnTo>
                <a:lnTo>
                  <a:pt x="1288256" y="543424"/>
                </a:lnTo>
                <a:lnTo>
                  <a:pt x="1280716" y="565256"/>
                </a:lnTo>
                <a:lnTo>
                  <a:pt x="1271984" y="587089"/>
                </a:lnTo>
                <a:lnTo>
                  <a:pt x="1262856" y="608524"/>
                </a:lnTo>
                <a:lnTo>
                  <a:pt x="1252934" y="629959"/>
                </a:lnTo>
                <a:lnTo>
                  <a:pt x="1241822" y="650998"/>
                </a:lnTo>
                <a:lnTo>
                  <a:pt x="1231106" y="672433"/>
                </a:lnTo>
                <a:lnTo>
                  <a:pt x="1219200" y="692677"/>
                </a:lnTo>
                <a:lnTo>
                  <a:pt x="1207294" y="713716"/>
                </a:lnTo>
                <a:lnTo>
                  <a:pt x="1194991" y="734357"/>
                </a:lnTo>
                <a:lnTo>
                  <a:pt x="1170781" y="775640"/>
                </a:lnTo>
                <a:lnTo>
                  <a:pt x="1146572" y="816526"/>
                </a:lnTo>
                <a:lnTo>
                  <a:pt x="1135459" y="836770"/>
                </a:lnTo>
                <a:lnTo>
                  <a:pt x="1123950" y="857014"/>
                </a:lnTo>
                <a:lnTo>
                  <a:pt x="1112837" y="877656"/>
                </a:lnTo>
                <a:lnTo>
                  <a:pt x="1102916" y="897503"/>
                </a:lnTo>
                <a:lnTo>
                  <a:pt x="1093391" y="918145"/>
                </a:lnTo>
                <a:lnTo>
                  <a:pt x="1085056" y="938786"/>
                </a:lnTo>
                <a:lnTo>
                  <a:pt x="1077119" y="958634"/>
                </a:lnTo>
                <a:lnTo>
                  <a:pt x="1070769" y="979275"/>
                </a:lnTo>
                <a:lnTo>
                  <a:pt x="1067594" y="989199"/>
                </a:lnTo>
                <a:lnTo>
                  <a:pt x="1064816" y="999916"/>
                </a:lnTo>
                <a:lnTo>
                  <a:pt x="1062434" y="1009840"/>
                </a:lnTo>
                <a:lnTo>
                  <a:pt x="1060450" y="1020161"/>
                </a:lnTo>
                <a:lnTo>
                  <a:pt x="1064022" y="1020558"/>
                </a:lnTo>
                <a:lnTo>
                  <a:pt x="1067594" y="1022145"/>
                </a:lnTo>
                <a:lnTo>
                  <a:pt x="1071166" y="1023336"/>
                </a:lnTo>
                <a:lnTo>
                  <a:pt x="1074737" y="1024924"/>
                </a:lnTo>
                <a:lnTo>
                  <a:pt x="1077119" y="1026909"/>
                </a:lnTo>
                <a:lnTo>
                  <a:pt x="1080294" y="1029291"/>
                </a:lnTo>
                <a:lnTo>
                  <a:pt x="1083072" y="1032069"/>
                </a:lnTo>
                <a:lnTo>
                  <a:pt x="1085056" y="1034848"/>
                </a:lnTo>
                <a:lnTo>
                  <a:pt x="1092994" y="1028100"/>
                </a:lnTo>
                <a:lnTo>
                  <a:pt x="1100931" y="1021352"/>
                </a:lnTo>
                <a:lnTo>
                  <a:pt x="1108472" y="1013810"/>
                </a:lnTo>
                <a:lnTo>
                  <a:pt x="1116013" y="1006267"/>
                </a:lnTo>
                <a:lnTo>
                  <a:pt x="1131094" y="990786"/>
                </a:lnTo>
                <a:lnTo>
                  <a:pt x="1144984" y="974115"/>
                </a:lnTo>
                <a:lnTo>
                  <a:pt x="1158875" y="956649"/>
                </a:lnTo>
                <a:lnTo>
                  <a:pt x="1171972" y="938786"/>
                </a:lnTo>
                <a:lnTo>
                  <a:pt x="1185069" y="920129"/>
                </a:lnTo>
                <a:lnTo>
                  <a:pt x="1197769" y="901076"/>
                </a:lnTo>
                <a:lnTo>
                  <a:pt x="1210469" y="881625"/>
                </a:lnTo>
                <a:lnTo>
                  <a:pt x="1222772" y="861381"/>
                </a:lnTo>
                <a:lnTo>
                  <a:pt x="1246981" y="820892"/>
                </a:lnTo>
                <a:lnTo>
                  <a:pt x="1271587" y="779609"/>
                </a:lnTo>
                <a:lnTo>
                  <a:pt x="1283891" y="759365"/>
                </a:lnTo>
                <a:lnTo>
                  <a:pt x="1296591" y="738723"/>
                </a:lnTo>
                <a:lnTo>
                  <a:pt x="1308894" y="718479"/>
                </a:lnTo>
                <a:lnTo>
                  <a:pt x="1321991" y="698632"/>
                </a:lnTo>
                <a:lnTo>
                  <a:pt x="1335881" y="679181"/>
                </a:lnTo>
                <a:lnTo>
                  <a:pt x="1349772" y="660127"/>
                </a:lnTo>
                <a:lnTo>
                  <a:pt x="1364059" y="641868"/>
                </a:lnTo>
                <a:lnTo>
                  <a:pt x="1378744" y="624005"/>
                </a:lnTo>
                <a:lnTo>
                  <a:pt x="1394222" y="606936"/>
                </a:lnTo>
                <a:lnTo>
                  <a:pt x="1402556" y="598600"/>
                </a:lnTo>
                <a:lnTo>
                  <a:pt x="1410891" y="590264"/>
                </a:lnTo>
                <a:lnTo>
                  <a:pt x="1419225" y="582325"/>
                </a:lnTo>
                <a:lnTo>
                  <a:pt x="1427559" y="574783"/>
                </a:lnTo>
                <a:lnTo>
                  <a:pt x="1436291" y="567638"/>
                </a:lnTo>
                <a:lnTo>
                  <a:pt x="1445419" y="560493"/>
                </a:lnTo>
                <a:lnTo>
                  <a:pt x="1454547" y="553348"/>
                </a:lnTo>
                <a:lnTo>
                  <a:pt x="1463675" y="546997"/>
                </a:lnTo>
                <a:lnTo>
                  <a:pt x="1473200" y="541043"/>
                </a:lnTo>
                <a:lnTo>
                  <a:pt x="1483122" y="534691"/>
                </a:lnTo>
                <a:lnTo>
                  <a:pt x="1493441" y="529134"/>
                </a:lnTo>
                <a:lnTo>
                  <a:pt x="1503363" y="523974"/>
                </a:lnTo>
                <a:lnTo>
                  <a:pt x="1513681" y="518416"/>
                </a:lnTo>
                <a:lnTo>
                  <a:pt x="1524794" y="513653"/>
                </a:lnTo>
                <a:lnTo>
                  <a:pt x="1535906" y="509287"/>
                </a:lnTo>
                <a:lnTo>
                  <a:pt x="1547416" y="505317"/>
                </a:lnTo>
                <a:lnTo>
                  <a:pt x="1558925" y="502141"/>
                </a:lnTo>
                <a:lnTo>
                  <a:pt x="1570831" y="498569"/>
                </a:lnTo>
                <a:lnTo>
                  <a:pt x="1588294" y="494203"/>
                </a:lnTo>
                <a:lnTo>
                  <a:pt x="1606550" y="490233"/>
                </a:lnTo>
                <a:lnTo>
                  <a:pt x="1624409" y="486660"/>
                </a:lnTo>
                <a:lnTo>
                  <a:pt x="1642269" y="483485"/>
                </a:lnTo>
                <a:lnTo>
                  <a:pt x="1660525" y="481103"/>
                </a:lnTo>
                <a:lnTo>
                  <a:pt x="1678781" y="478721"/>
                </a:lnTo>
                <a:lnTo>
                  <a:pt x="1697037" y="477134"/>
                </a:lnTo>
                <a:lnTo>
                  <a:pt x="1715691" y="476340"/>
                </a:lnTo>
                <a:lnTo>
                  <a:pt x="1733550" y="475546"/>
                </a:lnTo>
                <a:lnTo>
                  <a:pt x="1751806" y="475546"/>
                </a:lnTo>
                <a:lnTo>
                  <a:pt x="1769666" y="476340"/>
                </a:lnTo>
                <a:lnTo>
                  <a:pt x="1787128" y="477134"/>
                </a:lnTo>
                <a:lnTo>
                  <a:pt x="1804591" y="479118"/>
                </a:lnTo>
                <a:lnTo>
                  <a:pt x="1822053" y="481897"/>
                </a:lnTo>
                <a:lnTo>
                  <a:pt x="1838722" y="485073"/>
                </a:lnTo>
                <a:lnTo>
                  <a:pt x="1855391" y="489042"/>
                </a:lnTo>
                <a:lnTo>
                  <a:pt x="1871663" y="493806"/>
                </a:lnTo>
                <a:lnTo>
                  <a:pt x="1887537" y="499363"/>
                </a:lnTo>
                <a:lnTo>
                  <a:pt x="1903016" y="506111"/>
                </a:lnTo>
                <a:lnTo>
                  <a:pt x="1917303" y="513256"/>
                </a:lnTo>
                <a:lnTo>
                  <a:pt x="1924844" y="517226"/>
                </a:lnTo>
                <a:lnTo>
                  <a:pt x="1931591" y="521195"/>
                </a:lnTo>
                <a:lnTo>
                  <a:pt x="1938734" y="525958"/>
                </a:lnTo>
                <a:lnTo>
                  <a:pt x="1945084" y="530325"/>
                </a:lnTo>
                <a:lnTo>
                  <a:pt x="1952228" y="535088"/>
                </a:lnTo>
                <a:lnTo>
                  <a:pt x="1958181" y="540249"/>
                </a:lnTo>
                <a:lnTo>
                  <a:pt x="1964928" y="545806"/>
                </a:lnTo>
                <a:lnTo>
                  <a:pt x="1970881" y="551363"/>
                </a:lnTo>
                <a:lnTo>
                  <a:pt x="1976437" y="557317"/>
                </a:lnTo>
                <a:lnTo>
                  <a:pt x="1982391" y="563669"/>
                </a:lnTo>
                <a:lnTo>
                  <a:pt x="1987947" y="569623"/>
                </a:lnTo>
                <a:lnTo>
                  <a:pt x="1993106" y="576371"/>
                </a:lnTo>
                <a:lnTo>
                  <a:pt x="1998266" y="583119"/>
                </a:lnTo>
                <a:lnTo>
                  <a:pt x="2003822" y="590264"/>
                </a:lnTo>
                <a:lnTo>
                  <a:pt x="2008584" y="597806"/>
                </a:lnTo>
                <a:lnTo>
                  <a:pt x="2012950" y="605348"/>
                </a:lnTo>
                <a:lnTo>
                  <a:pt x="2017316" y="613287"/>
                </a:lnTo>
                <a:lnTo>
                  <a:pt x="2021284" y="621623"/>
                </a:lnTo>
                <a:lnTo>
                  <a:pt x="2025253" y="630356"/>
                </a:lnTo>
                <a:lnTo>
                  <a:pt x="2028825" y="639089"/>
                </a:lnTo>
                <a:lnTo>
                  <a:pt x="2032397" y="647822"/>
                </a:lnTo>
                <a:lnTo>
                  <a:pt x="2035572" y="657349"/>
                </a:lnTo>
                <a:lnTo>
                  <a:pt x="2038747" y="666876"/>
                </a:lnTo>
                <a:lnTo>
                  <a:pt x="2041128" y="677196"/>
                </a:lnTo>
                <a:lnTo>
                  <a:pt x="2042716" y="683547"/>
                </a:lnTo>
                <a:lnTo>
                  <a:pt x="2043509" y="690296"/>
                </a:lnTo>
                <a:lnTo>
                  <a:pt x="2043906" y="696647"/>
                </a:lnTo>
                <a:lnTo>
                  <a:pt x="2043509" y="703395"/>
                </a:lnTo>
                <a:lnTo>
                  <a:pt x="2042716" y="709746"/>
                </a:lnTo>
                <a:lnTo>
                  <a:pt x="2041128" y="716494"/>
                </a:lnTo>
                <a:lnTo>
                  <a:pt x="2039541" y="722845"/>
                </a:lnTo>
                <a:lnTo>
                  <a:pt x="2037159" y="729594"/>
                </a:lnTo>
                <a:lnTo>
                  <a:pt x="2034381" y="735945"/>
                </a:lnTo>
                <a:lnTo>
                  <a:pt x="2031206" y="742296"/>
                </a:lnTo>
                <a:lnTo>
                  <a:pt x="2027237" y="748647"/>
                </a:lnTo>
                <a:lnTo>
                  <a:pt x="2022872" y="754998"/>
                </a:lnTo>
                <a:lnTo>
                  <a:pt x="2018109" y="760953"/>
                </a:lnTo>
                <a:lnTo>
                  <a:pt x="2013347" y="766907"/>
                </a:lnTo>
                <a:lnTo>
                  <a:pt x="2007791" y="773258"/>
                </a:lnTo>
                <a:lnTo>
                  <a:pt x="2001441" y="778815"/>
                </a:lnTo>
                <a:lnTo>
                  <a:pt x="1994694" y="784770"/>
                </a:lnTo>
                <a:lnTo>
                  <a:pt x="1987550" y="790724"/>
                </a:lnTo>
                <a:lnTo>
                  <a:pt x="1980009" y="795884"/>
                </a:lnTo>
                <a:lnTo>
                  <a:pt x="1972072" y="801441"/>
                </a:lnTo>
                <a:lnTo>
                  <a:pt x="1964531" y="806602"/>
                </a:lnTo>
                <a:lnTo>
                  <a:pt x="1955800" y="812159"/>
                </a:lnTo>
                <a:lnTo>
                  <a:pt x="1946672" y="816923"/>
                </a:lnTo>
                <a:lnTo>
                  <a:pt x="1936750" y="821686"/>
                </a:lnTo>
                <a:lnTo>
                  <a:pt x="1927225" y="826449"/>
                </a:lnTo>
                <a:lnTo>
                  <a:pt x="1916906" y="830816"/>
                </a:lnTo>
                <a:lnTo>
                  <a:pt x="1906191" y="835182"/>
                </a:lnTo>
                <a:lnTo>
                  <a:pt x="1895475" y="839549"/>
                </a:lnTo>
                <a:lnTo>
                  <a:pt x="1883966" y="843518"/>
                </a:lnTo>
                <a:lnTo>
                  <a:pt x="1872853" y="847091"/>
                </a:lnTo>
                <a:lnTo>
                  <a:pt x="1860550" y="850266"/>
                </a:lnTo>
                <a:lnTo>
                  <a:pt x="1848247" y="853839"/>
                </a:lnTo>
                <a:lnTo>
                  <a:pt x="1860550" y="851060"/>
                </a:lnTo>
                <a:lnTo>
                  <a:pt x="1872853" y="848282"/>
                </a:lnTo>
                <a:lnTo>
                  <a:pt x="1884759" y="845503"/>
                </a:lnTo>
                <a:lnTo>
                  <a:pt x="1896666" y="843915"/>
                </a:lnTo>
                <a:lnTo>
                  <a:pt x="1908175" y="842327"/>
                </a:lnTo>
                <a:lnTo>
                  <a:pt x="1919287" y="840740"/>
                </a:lnTo>
                <a:lnTo>
                  <a:pt x="1930797" y="839946"/>
                </a:lnTo>
                <a:lnTo>
                  <a:pt x="1941513" y="839549"/>
                </a:lnTo>
                <a:lnTo>
                  <a:pt x="1952228" y="839152"/>
                </a:lnTo>
                <a:lnTo>
                  <a:pt x="1962547" y="839152"/>
                </a:lnTo>
                <a:lnTo>
                  <a:pt x="1972866" y="839549"/>
                </a:lnTo>
                <a:lnTo>
                  <a:pt x="1982391" y="840343"/>
                </a:lnTo>
                <a:lnTo>
                  <a:pt x="1991916" y="841136"/>
                </a:lnTo>
                <a:lnTo>
                  <a:pt x="2001044" y="842724"/>
                </a:lnTo>
                <a:lnTo>
                  <a:pt x="2009775" y="844312"/>
                </a:lnTo>
                <a:lnTo>
                  <a:pt x="2018506" y="845900"/>
                </a:lnTo>
                <a:lnTo>
                  <a:pt x="2026841" y="848282"/>
                </a:lnTo>
                <a:lnTo>
                  <a:pt x="2034778" y="851060"/>
                </a:lnTo>
                <a:lnTo>
                  <a:pt x="2041922" y="853839"/>
                </a:lnTo>
                <a:lnTo>
                  <a:pt x="2049066" y="857014"/>
                </a:lnTo>
                <a:lnTo>
                  <a:pt x="2056209" y="860587"/>
                </a:lnTo>
                <a:lnTo>
                  <a:pt x="2062163" y="864160"/>
                </a:lnTo>
                <a:lnTo>
                  <a:pt x="2068116" y="868526"/>
                </a:lnTo>
                <a:lnTo>
                  <a:pt x="2074069" y="872099"/>
                </a:lnTo>
                <a:lnTo>
                  <a:pt x="2078831" y="877259"/>
                </a:lnTo>
                <a:lnTo>
                  <a:pt x="2083594" y="882022"/>
                </a:lnTo>
                <a:lnTo>
                  <a:pt x="2087959" y="887183"/>
                </a:lnTo>
                <a:lnTo>
                  <a:pt x="2091928" y="892343"/>
                </a:lnTo>
                <a:lnTo>
                  <a:pt x="2095103" y="897900"/>
                </a:lnTo>
                <a:lnTo>
                  <a:pt x="2097881" y="904251"/>
                </a:lnTo>
                <a:lnTo>
                  <a:pt x="2100263" y="910206"/>
                </a:lnTo>
                <a:lnTo>
                  <a:pt x="2102247" y="916557"/>
                </a:lnTo>
                <a:lnTo>
                  <a:pt x="2104628" y="926481"/>
                </a:lnTo>
                <a:lnTo>
                  <a:pt x="2106613" y="936404"/>
                </a:lnTo>
                <a:lnTo>
                  <a:pt x="2108597" y="945931"/>
                </a:lnTo>
                <a:lnTo>
                  <a:pt x="2109787" y="955855"/>
                </a:lnTo>
                <a:lnTo>
                  <a:pt x="2110581" y="965382"/>
                </a:lnTo>
                <a:lnTo>
                  <a:pt x="2111375" y="974908"/>
                </a:lnTo>
                <a:lnTo>
                  <a:pt x="2111375" y="984038"/>
                </a:lnTo>
                <a:lnTo>
                  <a:pt x="2111375" y="992771"/>
                </a:lnTo>
                <a:lnTo>
                  <a:pt x="2111375" y="1001901"/>
                </a:lnTo>
                <a:lnTo>
                  <a:pt x="2110581" y="1010634"/>
                </a:lnTo>
                <a:lnTo>
                  <a:pt x="2109787" y="1019367"/>
                </a:lnTo>
                <a:lnTo>
                  <a:pt x="2108597" y="1027703"/>
                </a:lnTo>
                <a:lnTo>
                  <a:pt x="2106613" y="1036039"/>
                </a:lnTo>
                <a:lnTo>
                  <a:pt x="2105025" y="1044375"/>
                </a:lnTo>
                <a:lnTo>
                  <a:pt x="2102644" y="1052711"/>
                </a:lnTo>
                <a:lnTo>
                  <a:pt x="2100659" y="1060650"/>
                </a:lnTo>
                <a:lnTo>
                  <a:pt x="2097881" y="1068192"/>
                </a:lnTo>
                <a:lnTo>
                  <a:pt x="2095103" y="1076131"/>
                </a:lnTo>
                <a:lnTo>
                  <a:pt x="2091928" y="1083673"/>
                </a:lnTo>
                <a:lnTo>
                  <a:pt x="2088356" y="1091215"/>
                </a:lnTo>
                <a:lnTo>
                  <a:pt x="2084387" y="1098360"/>
                </a:lnTo>
                <a:lnTo>
                  <a:pt x="2080419" y="1105505"/>
                </a:lnTo>
                <a:lnTo>
                  <a:pt x="2076450" y="1112650"/>
                </a:lnTo>
                <a:lnTo>
                  <a:pt x="2072084" y="1119398"/>
                </a:lnTo>
                <a:lnTo>
                  <a:pt x="2062559" y="1132894"/>
                </a:lnTo>
                <a:lnTo>
                  <a:pt x="2052241" y="1145994"/>
                </a:lnTo>
                <a:lnTo>
                  <a:pt x="2041128" y="1158696"/>
                </a:lnTo>
                <a:lnTo>
                  <a:pt x="2028825" y="1170605"/>
                </a:lnTo>
                <a:lnTo>
                  <a:pt x="2016522" y="1181719"/>
                </a:lnTo>
                <a:lnTo>
                  <a:pt x="2003425" y="1193231"/>
                </a:lnTo>
                <a:lnTo>
                  <a:pt x="1989137" y="1203551"/>
                </a:lnTo>
                <a:lnTo>
                  <a:pt x="1974850" y="1213872"/>
                </a:lnTo>
                <a:lnTo>
                  <a:pt x="1960166" y="1223002"/>
                </a:lnTo>
                <a:lnTo>
                  <a:pt x="1944687" y="1232132"/>
                </a:lnTo>
                <a:lnTo>
                  <a:pt x="1928416" y="1240865"/>
                </a:lnTo>
                <a:lnTo>
                  <a:pt x="1912541" y="1249201"/>
                </a:lnTo>
                <a:lnTo>
                  <a:pt x="1895872" y="1256346"/>
                </a:lnTo>
                <a:lnTo>
                  <a:pt x="1879203" y="1263888"/>
                </a:lnTo>
                <a:lnTo>
                  <a:pt x="1861741" y="1271033"/>
                </a:lnTo>
                <a:lnTo>
                  <a:pt x="1844675" y="1276987"/>
                </a:lnTo>
                <a:lnTo>
                  <a:pt x="1827213" y="1282941"/>
                </a:lnTo>
                <a:lnTo>
                  <a:pt x="1809750" y="1288896"/>
                </a:lnTo>
                <a:lnTo>
                  <a:pt x="1792287" y="1293659"/>
                </a:lnTo>
                <a:lnTo>
                  <a:pt x="1774825" y="1298422"/>
                </a:lnTo>
                <a:lnTo>
                  <a:pt x="1762522" y="1301598"/>
                </a:lnTo>
                <a:lnTo>
                  <a:pt x="1751013" y="1303583"/>
                </a:lnTo>
                <a:lnTo>
                  <a:pt x="1738709" y="1305567"/>
                </a:lnTo>
                <a:lnTo>
                  <a:pt x="1726803" y="1307155"/>
                </a:lnTo>
                <a:lnTo>
                  <a:pt x="1714897" y="1307949"/>
                </a:lnTo>
                <a:lnTo>
                  <a:pt x="1703784" y="1308743"/>
                </a:lnTo>
                <a:lnTo>
                  <a:pt x="1691878" y="1308743"/>
                </a:lnTo>
                <a:lnTo>
                  <a:pt x="1680766" y="1308743"/>
                </a:lnTo>
                <a:lnTo>
                  <a:pt x="1668859" y="1307949"/>
                </a:lnTo>
                <a:lnTo>
                  <a:pt x="1657350" y="1307155"/>
                </a:lnTo>
                <a:lnTo>
                  <a:pt x="1646237" y="1305964"/>
                </a:lnTo>
                <a:lnTo>
                  <a:pt x="1634728" y="1303980"/>
                </a:lnTo>
                <a:lnTo>
                  <a:pt x="1623219" y="1302392"/>
                </a:lnTo>
                <a:lnTo>
                  <a:pt x="1612503" y="1300010"/>
                </a:lnTo>
                <a:lnTo>
                  <a:pt x="1600994" y="1297628"/>
                </a:lnTo>
                <a:lnTo>
                  <a:pt x="1590278" y="1294453"/>
                </a:lnTo>
                <a:lnTo>
                  <a:pt x="1579166" y="1291277"/>
                </a:lnTo>
                <a:lnTo>
                  <a:pt x="1568053" y="1288102"/>
                </a:lnTo>
                <a:lnTo>
                  <a:pt x="1546225" y="1280560"/>
                </a:lnTo>
                <a:lnTo>
                  <a:pt x="1524794" y="1271827"/>
                </a:lnTo>
                <a:lnTo>
                  <a:pt x="1503363" y="1262697"/>
                </a:lnTo>
                <a:lnTo>
                  <a:pt x="1481931" y="1252376"/>
                </a:lnTo>
                <a:lnTo>
                  <a:pt x="1460500" y="1241659"/>
                </a:lnTo>
                <a:lnTo>
                  <a:pt x="1439466" y="1230544"/>
                </a:lnTo>
                <a:lnTo>
                  <a:pt x="1418828" y="1219032"/>
                </a:lnTo>
                <a:lnTo>
                  <a:pt x="1398191" y="1207124"/>
                </a:lnTo>
                <a:lnTo>
                  <a:pt x="1377156" y="1194819"/>
                </a:lnTo>
                <a:lnTo>
                  <a:pt x="1336278" y="1170605"/>
                </a:lnTo>
                <a:lnTo>
                  <a:pt x="1295400" y="1146391"/>
                </a:lnTo>
                <a:lnTo>
                  <a:pt x="1275159" y="1135276"/>
                </a:lnTo>
                <a:lnTo>
                  <a:pt x="1254522" y="1123765"/>
                </a:lnTo>
                <a:lnTo>
                  <a:pt x="1234281" y="1112650"/>
                </a:lnTo>
                <a:lnTo>
                  <a:pt x="1214041" y="1102726"/>
                </a:lnTo>
                <a:lnTo>
                  <a:pt x="1193800" y="1093199"/>
                </a:lnTo>
                <a:lnTo>
                  <a:pt x="1173163" y="1084863"/>
                </a:lnTo>
                <a:lnTo>
                  <a:pt x="1153319" y="1076924"/>
                </a:lnTo>
                <a:lnTo>
                  <a:pt x="1132681" y="1070573"/>
                </a:lnTo>
                <a:lnTo>
                  <a:pt x="1122363" y="1067398"/>
                </a:lnTo>
                <a:lnTo>
                  <a:pt x="1112044" y="1065016"/>
                </a:lnTo>
                <a:lnTo>
                  <a:pt x="1101725" y="1062237"/>
                </a:lnTo>
                <a:lnTo>
                  <a:pt x="1091803" y="1060650"/>
                </a:lnTo>
                <a:lnTo>
                  <a:pt x="1090613" y="1063825"/>
                </a:lnTo>
                <a:lnTo>
                  <a:pt x="1089819" y="1067398"/>
                </a:lnTo>
                <a:lnTo>
                  <a:pt x="1088628" y="1070970"/>
                </a:lnTo>
                <a:lnTo>
                  <a:pt x="1086644" y="1074543"/>
                </a:lnTo>
                <a:lnTo>
                  <a:pt x="1084659" y="1077321"/>
                </a:lnTo>
                <a:lnTo>
                  <a:pt x="1082278" y="1080100"/>
                </a:lnTo>
                <a:lnTo>
                  <a:pt x="1079897" y="1082879"/>
                </a:lnTo>
                <a:lnTo>
                  <a:pt x="1077119" y="1084863"/>
                </a:lnTo>
                <a:lnTo>
                  <a:pt x="1083866" y="1092802"/>
                </a:lnTo>
                <a:lnTo>
                  <a:pt x="1090613" y="1100741"/>
                </a:lnTo>
                <a:lnTo>
                  <a:pt x="1098153" y="1108284"/>
                </a:lnTo>
                <a:lnTo>
                  <a:pt x="1105694" y="1115826"/>
                </a:lnTo>
                <a:lnTo>
                  <a:pt x="1121172" y="1130910"/>
                </a:lnTo>
                <a:lnTo>
                  <a:pt x="1137841" y="1145200"/>
                </a:lnTo>
                <a:lnTo>
                  <a:pt x="1154906" y="1158696"/>
                </a:lnTo>
                <a:lnTo>
                  <a:pt x="1173163" y="1172192"/>
                </a:lnTo>
                <a:lnTo>
                  <a:pt x="1191816" y="1184895"/>
                </a:lnTo>
                <a:lnTo>
                  <a:pt x="1210866" y="1197597"/>
                </a:lnTo>
                <a:lnTo>
                  <a:pt x="1230313" y="1210300"/>
                </a:lnTo>
                <a:lnTo>
                  <a:pt x="1250553" y="1222605"/>
                </a:lnTo>
                <a:lnTo>
                  <a:pt x="1291034" y="1246819"/>
                </a:lnTo>
                <a:lnTo>
                  <a:pt x="1332309" y="1271430"/>
                </a:lnTo>
                <a:lnTo>
                  <a:pt x="1352550" y="1283735"/>
                </a:lnTo>
                <a:lnTo>
                  <a:pt x="1373187" y="1296041"/>
                </a:lnTo>
                <a:lnTo>
                  <a:pt x="1393428" y="1308743"/>
                </a:lnTo>
                <a:lnTo>
                  <a:pt x="1412875" y="1321842"/>
                </a:lnTo>
                <a:lnTo>
                  <a:pt x="1432719" y="1335339"/>
                </a:lnTo>
                <a:lnTo>
                  <a:pt x="1451769" y="1349629"/>
                </a:lnTo>
                <a:lnTo>
                  <a:pt x="1470025" y="1363919"/>
                </a:lnTo>
                <a:lnTo>
                  <a:pt x="1487884" y="1378606"/>
                </a:lnTo>
                <a:lnTo>
                  <a:pt x="1504950" y="1394484"/>
                </a:lnTo>
                <a:lnTo>
                  <a:pt x="1513284" y="1402423"/>
                </a:lnTo>
                <a:lnTo>
                  <a:pt x="1521222" y="1410759"/>
                </a:lnTo>
                <a:lnTo>
                  <a:pt x="1529159" y="1419095"/>
                </a:lnTo>
                <a:lnTo>
                  <a:pt x="1537097" y="1427034"/>
                </a:lnTo>
                <a:lnTo>
                  <a:pt x="1544241" y="1435767"/>
                </a:lnTo>
                <a:lnTo>
                  <a:pt x="1551384" y="1445294"/>
                </a:lnTo>
                <a:lnTo>
                  <a:pt x="1557734" y="1454424"/>
                </a:lnTo>
                <a:lnTo>
                  <a:pt x="1564481" y="1463553"/>
                </a:lnTo>
                <a:lnTo>
                  <a:pt x="1570831" y="1473080"/>
                </a:lnTo>
                <a:lnTo>
                  <a:pt x="1577181" y="1483004"/>
                </a:lnTo>
                <a:lnTo>
                  <a:pt x="1582737" y="1493325"/>
                </a:lnTo>
                <a:lnTo>
                  <a:pt x="1587897" y="1503248"/>
                </a:lnTo>
                <a:lnTo>
                  <a:pt x="1593453" y="1513569"/>
                </a:lnTo>
                <a:lnTo>
                  <a:pt x="1597819" y="1524684"/>
                </a:lnTo>
                <a:lnTo>
                  <a:pt x="1602184" y="1535798"/>
                </a:lnTo>
                <a:lnTo>
                  <a:pt x="1606550" y="1547310"/>
                </a:lnTo>
                <a:lnTo>
                  <a:pt x="1609725" y="1558821"/>
                </a:lnTo>
                <a:lnTo>
                  <a:pt x="1612900" y="1570730"/>
                </a:lnTo>
                <a:lnTo>
                  <a:pt x="1617266" y="1588196"/>
                </a:lnTo>
                <a:lnTo>
                  <a:pt x="1621234" y="1606058"/>
                </a:lnTo>
                <a:lnTo>
                  <a:pt x="1624806" y="1624318"/>
                </a:lnTo>
                <a:lnTo>
                  <a:pt x="1627584" y="1642578"/>
                </a:lnTo>
                <a:lnTo>
                  <a:pt x="1630759" y="1660440"/>
                </a:lnTo>
                <a:lnTo>
                  <a:pt x="1633141" y="1678700"/>
                </a:lnTo>
                <a:lnTo>
                  <a:pt x="1634331" y="1696960"/>
                </a:lnTo>
                <a:lnTo>
                  <a:pt x="1635522" y="1715219"/>
                </a:lnTo>
                <a:lnTo>
                  <a:pt x="1635919" y="1733479"/>
                </a:lnTo>
                <a:lnTo>
                  <a:pt x="1635919" y="1751739"/>
                </a:lnTo>
                <a:lnTo>
                  <a:pt x="1635522" y="1769602"/>
                </a:lnTo>
                <a:lnTo>
                  <a:pt x="1634331" y="1787067"/>
                </a:lnTo>
                <a:lnTo>
                  <a:pt x="1632744" y="1804533"/>
                </a:lnTo>
                <a:lnTo>
                  <a:pt x="1629966" y="1821999"/>
                </a:lnTo>
                <a:lnTo>
                  <a:pt x="1626394" y="1839068"/>
                </a:lnTo>
                <a:lnTo>
                  <a:pt x="1622425" y="1855343"/>
                </a:lnTo>
                <a:lnTo>
                  <a:pt x="1617663" y="1871618"/>
                </a:lnTo>
                <a:lnTo>
                  <a:pt x="1612106" y="1887496"/>
                </a:lnTo>
                <a:lnTo>
                  <a:pt x="1605756" y="1902580"/>
                </a:lnTo>
                <a:lnTo>
                  <a:pt x="1598613" y="1917664"/>
                </a:lnTo>
                <a:lnTo>
                  <a:pt x="1594644" y="1924412"/>
                </a:lnTo>
                <a:lnTo>
                  <a:pt x="1590278" y="1931557"/>
                </a:lnTo>
                <a:lnTo>
                  <a:pt x="1585913" y="1938305"/>
                </a:lnTo>
                <a:lnTo>
                  <a:pt x="1581150" y="1945450"/>
                </a:lnTo>
                <a:lnTo>
                  <a:pt x="1576387" y="1952198"/>
                </a:lnTo>
                <a:lnTo>
                  <a:pt x="1571625" y="1958153"/>
                </a:lnTo>
                <a:lnTo>
                  <a:pt x="1565672" y="1964504"/>
                </a:lnTo>
                <a:lnTo>
                  <a:pt x="1560116" y="1970855"/>
                </a:lnTo>
                <a:lnTo>
                  <a:pt x="1554559" y="1976412"/>
                </a:lnTo>
                <a:lnTo>
                  <a:pt x="1548209" y="1981970"/>
                </a:lnTo>
                <a:lnTo>
                  <a:pt x="1541859" y="1987924"/>
                </a:lnTo>
                <a:lnTo>
                  <a:pt x="1535113" y="1993481"/>
                </a:lnTo>
                <a:lnTo>
                  <a:pt x="1528763" y="1998245"/>
                </a:lnTo>
                <a:lnTo>
                  <a:pt x="1521222" y="2003405"/>
                </a:lnTo>
                <a:lnTo>
                  <a:pt x="1513681" y="2008168"/>
                </a:lnTo>
                <a:lnTo>
                  <a:pt x="1506537" y="2012535"/>
                </a:lnTo>
                <a:lnTo>
                  <a:pt x="1498600" y="2016901"/>
                </a:lnTo>
                <a:lnTo>
                  <a:pt x="1490266" y="2021268"/>
                </a:lnTo>
                <a:lnTo>
                  <a:pt x="1481534" y="2024840"/>
                </a:lnTo>
                <a:lnTo>
                  <a:pt x="1472803" y="2028810"/>
                </a:lnTo>
                <a:lnTo>
                  <a:pt x="1463675" y="2032382"/>
                </a:lnTo>
                <a:lnTo>
                  <a:pt x="1454547" y="2035558"/>
                </a:lnTo>
                <a:lnTo>
                  <a:pt x="1445022" y="2038336"/>
                </a:lnTo>
                <a:lnTo>
                  <a:pt x="1434703" y="2041115"/>
                </a:lnTo>
                <a:lnTo>
                  <a:pt x="1428353" y="2042306"/>
                </a:lnTo>
                <a:lnTo>
                  <a:pt x="1421606" y="2043100"/>
                </a:lnTo>
                <a:lnTo>
                  <a:pt x="1415256" y="2043894"/>
                </a:lnTo>
                <a:lnTo>
                  <a:pt x="1408509" y="2043100"/>
                </a:lnTo>
                <a:lnTo>
                  <a:pt x="1402159" y="2042306"/>
                </a:lnTo>
                <a:lnTo>
                  <a:pt x="1395413" y="2041512"/>
                </a:lnTo>
                <a:lnTo>
                  <a:pt x="1389063" y="2039527"/>
                </a:lnTo>
                <a:lnTo>
                  <a:pt x="1382316" y="2037146"/>
                </a:lnTo>
                <a:lnTo>
                  <a:pt x="1375966" y="2034367"/>
                </a:lnTo>
                <a:lnTo>
                  <a:pt x="1369616" y="2031191"/>
                </a:lnTo>
                <a:lnTo>
                  <a:pt x="1363266" y="2027222"/>
                </a:lnTo>
                <a:lnTo>
                  <a:pt x="1356916" y="2022855"/>
                </a:lnTo>
                <a:lnTo>
                  <a:pt x="1350963" y="2018489"/>
                </a:lnTo>
                <a:lnTo>
                  <a:pt x="1345009" y="2013329"/>
                </a:lnTo>
                <a:lnTo>
                  <a:pt x="1338659" y="2007374"/>
                </a:lnTo>
                <a:lnTo>
                  <a:pt x="1333103" y="2001420"/>
                </a:lnTo>
                <a:lnTo>
                  <a:pt x="1327150" y="1994672"/>
                </a:lnTo>
                <a:lnTo>
                  <a:pt x="1321197" y="1987527"/>
                </a:lnTo>
                <a:lnTo>
                  <a:pt x="1315641" y="1979985"/>
                </a:lnTo>
                <a:lnTo>
                  <a:pt x="1310481" y="1972046"/>
                </a:lnTo>
                <a:lnTo>
                  <a:pt x="1305322" y="1964107"/>
                </a:lnTo>
                <a:lnTo>
                  <a:pt x="1299766" y="1955374"/>
                </a:lnTo>
                <a:lnTo>
                  <a:pt x="1295003" y="1946244"/>
                </a:lnTo>
                <a:lnTo>
                  <a:pt x="1290241" y="1936717"/>
                </a:lnTo>
                <a:lnTo>
                  <a:pt x="1285478" y="1927191"/>
                </a:lnTo>
                <a:lnTo>
                  <a:pt x="1281113" y="1916473"/>
                </a:lnTo>
                <a:lnTo>
                  <a:pt x="1276747" y="1906152"/>
                </a:lnTo>
                <a:lnTo>
                  <a:pt x="1272381" y="1895435"/>
                </a:lnTo>
                <a:lnTo>
                  <a:pt x="1268413" y="1883923"/>
                </a:lnTo>
                <a:lnTo>
                  <a:pt x="1264841" y="1872412"/>
                </a:lnTo>
                <a:lnTo>
                  <a:pt x="1261666" y="1860503"/>
                </a:lnTo>
                <a:lnTo>
                  <a:pt x="1258094" y="1848198"/>
                </a:lnTo>
                <a:lnTo>
                  <a:pt x="1260872" y="1860503"/>
                </a:lnTo>
                <a:lnTo>
                  <a:pt x="1263650" y="1872412"/>
                </a:lnTo>
                <a:lnTo>
                  <a:pt x="1266031" y="1884717"/>
                </a:lnTo>
                <a:lnTo>
                  <a:pt x="1268016" y="1896625"/>
                </a:lnTo>
                <a:lnTo>
                  <a:pt x="1269206" y="1907740"/>
                </a:lnTo>
                <a:lnTo>
                  <a:pt x="1270794" y="1919252"/>
                </a:lnTo>
                <a:lnTo>
                  <a:pt x="1271984" y="1930763"/>
                </a:lnTo>
                <a:lnTo>
                  <a:pt x="1272381" y="1941481"/>
                </a:lnTo>
                <a:lnTo>
                  <a:pt x="1272778" y="1952198"/>
                </a:lnTo>
                <a:lnTo>
                  <a:pt x="1272381" y="1962519"/>
                </a:lnTo>
                <a:lnTo>
                  <a:pt x="1272381" y="1972443"/>
                </a:lnTo>
                <a:lnTo>
                  <a:pt x="1271587" y="1981970"/>
                </a:lnTo>
                <a:lnTo>
                  <a:pt x="1270794" y="1991893"/>
                </a:lnTo>
                <a:lnTo>
                  <a:pt x="1269206" y="2001023"/>
                </a:lnTo>
                <a:lnTo>
                  <a:pt x="1267619" y="2009756"/>
                </a:lnTo>
                <a:lnTo>
                  <a:pt x="1265237" y="2018489"/>
                </a:lnTo>
                <a:lnTo>
                  <a:pt x="1263253" y="2026825"/>
                </a:lnTo>
                <a:lnTo>
                  <a:pt x="1260475" y="2034367"/>
                </a:lnTo>
                <a:lnTo>
                  <a:pt x="1258094" y="2041909"/>
                </a:lnTo>
                <a:lnTo>
                  <a:pt x="1254919" y="2049054"/>
                </a:lnTo>
                <a:lnTo>
                  <a:pt x="1251347" y="2055802"/>
                </a:lnTo>
                <a:lnTo>
                  <a:pt x="1247378" y="2062153"/>
                </a:lnTo>
                <a:lnTo>
                  <a:pt x="1243409" y="2068108"/>
                </a:lnTo>
                <a:lnTo>
                  <a:pt x="1239044" y="2073268"/>
                </a:lnTo>
                <a:lnTo>
                  <a:pt x="1234678" y="2078825"/>
                </a:lnTo>
                <a:lnTo>
                  <a:pt x="1229916" y="2083589"/>
                </a:lnTo>
                <a:lnTo>
                  <a:pt x="1224756" y="2087955"/>
                </a:lnTo>
                <a:lnTo>
                  <a:pt x="1219597" y="2091925"/>
                </a:lnTo>
                <a:lnTo>
                  <a:pt x="1214041" y="2094703"/>
                </a:lnTo>
                <a:lnTo>
                  <a:pt x="1207691" y="2097879"/>
                </a:lnTo>
                <a:lnTo>
                  <a:pt x="1201737" y="2099864"/>
                </a:lnTo>
                <a:lnTo>
                  <a:pt x="1194991" y="2102245"/>
                </a:lnTo>
                <a:lnTo>
                  <a:pt x="1185069" y="2104230"/>
                </a:lnTo>
                <a:lnTo>
                  <a:pt x="1175544" y="2106612"/>
                </a:lnTo>
                <a:lnTo>
                  <a:pt x="1165225" y="2108200"/>
                </a:lnTo>
                <a:lnTo>
                  <a:pt x="1155700" y="2109787"/>
                </a:lnTo>
                <a:lnTo>
                  <a:pt x="1146572" y="2110581"/>
                </a:lnTo>
                <a:lnTo>
                  <a:pt x="1137047" y="2111375"/>
                </a:lnTo>
                <a:lnTo>
                  <a:pt x="1127919" y="2111375"/>
                </a:lnTo>
                <a:lnTo>
                  <a:pt x="1118791" y="2111375"/>
                </a:lnTo>
                <a:lnTo>
                  <a:pt x="1110059" y="2111375"/>
                </a:lnTo>
                <a:lnTo>
                  <a:pt x="1101328" y="2110581"/>
                </a:lnTo>
                <a:lnTo>
                  <a:pt x="1092597" y="2109787"/>
                </a:lnTo>
                <a:lnTo>
                  <a:pt x="1084263" y="2108200"/>
                </a:lnTo>
                <a:lnTo>
                  <a:pt x="1075531" y="2106612"/>
                </a:lnTo>
                <a:lnTo>
                  <a:pt x="1067197" y="2105024"/>
                </a:lnTo>
                <a:lnTo>
                  <a:pt x="1059259" y="2102642"/>
                </a:lnTo>
                <a:lnTo>
                  <a:pt x="1051322" y="2100657"/>
                </a:lnTo>
                <a:lnTo>
                  <a:pt x="1043781" y="2097879"/>
                </a:lnTo>
                <a:lnTo>
                  <a:pt x="1035844" y="2094703"/>
                </a:lnTo>
                <a:lnTo>
                  <a:pt x="1028303" y="2091925"/>
                </a:lnTo>
                <a:lnTo>
                  <a:pt x="1020763" y="2088352"/>
                </a:lnTo>
                <a:lnTo>
                  <a:pt x="1013619" y="2084383"/>
                </a:lnTo>
                <a:lnTo>
                  <a:pt x="1006078" y="2080413"/>
                </a:lnTo>
                <a:lnTo>
                  <a:pt x="998934" y="2076444"/>
                </a:lnTo>
                <a:lnTo>
                  <a:pt x="992187" y="2072077"/>
                </a:lnTo>
                <a:lnTo>
                  <a:pt x="978694" y="2062550"/>
                </a:lnTo>
                <a:lnTo>
                  <a:pt x="965994" y="2051833"/>
                </a:lnTo>
                <a:lnTo>
                  <a:pt x="953294" y="2041115"/>
                </a:lnTo>
                <a:lnTo>
                  <a:pt x="941387" y="2028810"/>
                </a:lnTo>
                <a:lnTo>
                  <a:pt x="929481" y="2016504"/>
                </a:lnTo>
                <a:lnTo>
                  <a:pt x="918766" y="2003008"/>
                </a:lnTo>
                <a:lnTo>
                  <a:pt x="908447" y="1989115"/>
                </a:lnTo>
                <a:lnTo>
                  <a:pt x="898128" y="1974825"/>
                </a:lnTo>
                <a:lnTo>
                  <a:pt x="888603" y="1959740"/>
                </a:lnTo>
                <a:lnTo>
                  <a:pt x="879475" y="1944656"/>
                </a:lnTo>
                <a:lnTo>
                  <a:pt x="871141" y="1928381"/>
                </a:lnTo>
                <a:lnTo>
                  <a:pt x="862806" y="1912106"/>
                </a:lnTo>
                <a:lnTo>
                  <a:pt x="854869" y="1895832"/>
                </a:lnTo>
                <a:lnTo>
                  <a:pt x="848122" y="1879160"/>
                </a:lnTo>
                <a:lnTo>
                  <a:pt x="840978" y="1861694"/>
                </a:lnTo>
                <a:lnTo>
                  <a:pt x="834628" y="1844625"/>
                </a:lnTo>
                <a:lnTo>
                  <a:pt x="828675" y="1827159"/>
                </a:lnTo>
                <a:lnTo>
                  <a:pt x="823119" y="1809693"/>
                </a:lnTo>
                <a:lnTo>
                  <a:pt x="817959" y="1792228"/>
                </a:lnTo>
                <a:lnTo>
                  <a:pt x="813594" y="1774762"/>
                </a:lnTo>
                <a:lnTo>
                  <a:pt x="810419" y="1762456"/>
                </a:lnTo>
                <a:lnTo>
                  <a:pt x="808434" y="1750945"/>
                </a:lnTo>
                <a:lnTo>
                  <a:pt x="806053" y="1738639"/>
                </a:lnTo>
                <a:lnTo>
                  <a:pt x="804863" y="1726731"/>
                </a:lnTo>
                <a:lnTo>
                  <a:pt x="804069" y="1714823"/>
                </a:lnTo>
                <a:lnTo>
                  <a:pt x="802878" y="1703708"/>
                </a:lnTo>
                <a:lnTo>
                  <a:pt x="802878" y="1691799"/>
                </a:lnTo>
                <a:lnTo>
                  <a:pt x="802878" y="1680288"/>
                </a:lnTo>
                <a:lnTo>
                  <a:pt x="803672" y="1668776"/>
                </a:lnTo>
                <a:lnTo>
                  <a:pt x="804863" y="1657265"/>
                </a:lnTo>
                <a:lnTo>
                  <a:pt x="806053" y="1646150"/>
                </a:lnTo>
                <a:lnTo>
                  <a:pt x="807244" y="1634639"/>
                </a:lnTo>
                <a:lnTo>
                  <a:pt x="809625" y="1623127"/>
                </a:lnTo>
                <a:lnTo>
                  <a:pt x="811609" y="1612410"/>
                </a:lnTo>
                <a:lnTo>
                  <a:pt x="814387" y="1600898"/>
                </a:lnTo>
                <a:lnTo>
                  <a:pt x="817563" y="1590180"/>
                </a:lnTo>
                <a:lnTo>
                  <a:pt x="820341" y="1579066"/>
                </a:lnTo>
                <a:lnTo>
                  <a:pt x="823913" y="1567951"/>
                </a:lnTo>
                <a:lnTo>
                  <a:pt x="831453" y="1546119"/>
                </a:lnTo>
                <a:lnTo>
                  <a:pt x="840184" y="1524684"/>
                </a:lnTo>
                <a:lnTo>
                  <a:pt x="849313" y="1503248"/>
                </a:lnTo>
                <a:lnTo>
                  <a:pt x="859234" y="1481813"/>
                </a:lnTo>
                <a:lnTo>
                  <a:pt x="869950" y="1460378"/>
                </a:lnTo>
                <a:lnTo>
                  <a:pt x="881063" y="1439339"/>
                </a:lnTo>
                <a:lnTo>
                  <a:pt x="892572" y="1418301"/>
                </a:lnTo>
                <a:lnTo>
                  <a:pt x="904875" y="1398057"/>
                </a:lnTo>
                <a:lnTo>
                  <a:pt x="916384" y="1377018"/>
                </a:lnTo>
                <a:lnTo>
                  <a:pt x="940991" y="1336133"/>
                </a:lnTo>
                <a:lnTo>
                  <a:pt x="965200" y="1295247"/>
                </a:lnTo>
                <a:lnTo>
                  <a:pt x="976709" y="1275002"/>
                </a:lnTo>
                <a:lnTo>
                  <a:pt x="988219" y="1254361"/>
                </a:lnTo>
                <a:lnTo>
                  <a:pt x="998537" y="1234117"/>
                </a:lnTo>
                <a:lnTo>
                  <a:pt x="1009253" y="1213872"/>
                </a:lnTo>
                <a:lnTo>
                  <a:pt x="1018381" y="1193628"/>
                </a:lnTo>
                <a:lnTo>
                  <a:pt x="1027113" y="1172986"/>
                </a:lnTo>
                <a:lnTo>
                  <a:pt x="1035050" y="1153139"/>
                </a:lnTo>
                <a:lnTo>
                  <a:pt x="1041400" y="1132497"/>
                </a:lnTo>
                <a:lnTo>
                  <a:pt x="1044575" y="1122177"/>
                </a:lnTo>
                <a:lnTo>
                  <a:pt x="1046956" y="1111856"/>
                </a:lnTo>
                <a:lnTo>
                  <a:pt x="1049337" y="1101932"/>
                </a:lnTo>
                <a:lnTo>
                  <a:pt x="1051322" y="1091612"/>
                </a:lnTo>
                <a:lnTo>
                  <a:pt x="1047353" y="1090421"/>
                </a:lnTo>
                <a:lnTo>
                  <a:pt x="1044178" y="1089627"/>
                </a:lnTo>
                <a:lnTo>
                  <a:pt x="1041003" y="1088436"/>
                </a:lnTo>
                <a:lnTo>
                  <a:pt x="1037431" y="1086848"/>
                </a:lnTo>
                <a:lnTo>
                  <a:pt x="1034256" y="1084467"/>
                </a:lnTo>
                <a:lnTo>
                  <a:pt x="1031875" y="1082482"/>
                </a:lnTo>
                <a:lnTo>
                  <a:pt x="1029097" y="1079703"/>
                </a:lnTo>
                <a:lnTo>
                  <a:pt x="1027113" y="1076924"/>
                </a:lnTo>
                <a:lnTo>
                  <a:pt x="1018778" y="1083673"/>
                </a:lnTo>
                <a:lnTo>
                  <a:pt x="1010841" y="1090421"/>
                </a:lnTo>
                <a:lnTo>
                  <a:pt x="1003300" y="1097963"/>
                </a:lnTo>
                <a:lnTo>
                  <a:pt x="995759" y="1105505"/>
                </a:lnTo>
                <a:lnTo>
                  <a:pt x="981075" y="1120986"/>
                </a:lnTo>
                <a:lnTo>
                  <a:pt x="966787" y="1137658"/>
                </a:lnTo>
                <a:lnTo>
                  <a:pt x="953294" y="1154727"/>
                </a:lnTo>
                <a:lnTo>
                  <a:pt x="939800" y="1172986"/>
                </a:lnTo>
                <a:lnTo>
                  <a:pt x="926703" y="1191246"/>
                </a:lnTo>
                <a:lnTo>
                  <a:pt x="914003" y="1210697"/>
                </a:lnTo>
                <a:lnTo>
                  <a:pt x="901700" y="1230147"/>
                </a:lnTo>
                <a:lnTo>
                  <a:pt x="889397" y="1250391"/>
                </a:lnTo>
                <a:lnTo>
                  <a:pt x="865187" y="1290880"/>
                </a:lnTo>
                <a:lnTo>
                  <a:pt x="840581" y="1332163"/>
                </a:lnTo>
                <a:lnTo>
                  <a:pt x="828278" y="1352408"/>
                </a:lnTo>
                <a:lnTo>
                  <a:pt x="815578" y="1373049"/>
                </a:lnTo>
                <a:lnTo>
                  <a:pt x="802878" y="1393293"/>
                </a:lnTo>
                <a:lnTo>
                  <a:pt x="789781" y="1412744"/>
                </a:lnTo>
                <a:lnTo>
                  <a:pt x="776287" y="1432591"/>
                </a:lnTo>
                <a:lnTo>
                  <a:pt x="762397" y="1451645"/>
                </a:lnTo>
                <a:lnTo>
                  <a:pt x="748109" y="1469905"/>
                </a:lnTo>
                <a:lnTo>
                  <a:pt x="733028" y="1487767"/>
                </a:lnTo>
                <a:lnTo>
                  <a:pt x="717550" y="1504836"/>
                </a:lnTo>
                <a:lnTo>
                  <a:pt x="709613" y="1513172"/>
                </a:lnTo>
                <a:lnTo>
                  <a:pt x="701278" y="1521111"/>
                </a:lnTo>
                <a:lnTo>
                  <a:pt x="692944" y="1529050"/>
                </a:lnTo>
                <a:lnTo>
                  <a:pt x="684213" y="1536989"/>
                </a:lnTo>
                <a:lnTo>
                  <a:pt x="675481" y="1544134"/>
                </a:lnTo>
                <a:lnTo>
                  <a:pt x="666750" y="1551279"/>
                </a:lnTo>
                <a:lnTo>
                  <a:pt x="657622" y="1558027"/>
                </a:lnTo>
                <a:lnTo>
                  <a:pt x="648494" y="1564776"/>
                </a:lnTo>
                <a:lnTo>
                  <a:pt x="638969" y="1570730"/>
                </a:lnTo>
                <a:lnTo>
                  <a:pt x="629047" y="1577081"/>
                </a:lnTo>
                <a:lnTo>
                  <a:pt x="618728" y="1582638"/>
                </a:lnTo>
                <a:lnTo>
                  <a:pt x="608409" y="1587799"/>
                </a:lnTo>
                <a:lnTo>
                  <a:pt x="597694" y="1592959"/>
                </a:lnTo>
                <a:lnTo>
                  <a:pt x="586978" y="1597325"/>
                </a:lnTo>
                <a:lnTo>
                  <a:pt x="575866" y="1601692"/>
                </a:lnTo>
                <a:lnTo>
                  <a:pt x="564753" y="1606058"/>
                </a:lnTo>
                <a:lnTo>
                  <a:pt x="552847" y="1609631"/>
                </a:lnTo>
                <a:lnTo>
                  <a:pt x="540941" y="1613203"/>
                </a:lnTo>
                <a:lnTo>
                  <a:pt x="523478" y="1617173"/>
                </a:lnTo>
                <a:lnTo>
                  <a:pt x="505619" y="1621142"/>
                </a:lnTo>
                <a:lnTo>
                  <a:pt x="487759" y="1624715"/>
                </a:lnTo>
                <a:lnTo>
                  <a:pt x="469503" y="1627891"/>
                </a:lnTo>
                <a:lnTo>
                  <a:pt x="451247" y="1630669"/>
                </a:lnTo>
                <a:lnTo>
                  <a:pt x="433387" y="1633051"/>
                </a:lnTo>
                <a:lnTo>
                  <a:pt x="414734" y="1634242"/>
                </a:lnTo>
                <a:lnTo>
                  <a:pt x="396478" y="1635433"/>
                </a:lnTo>
                <a:lnTo>
                  <a:pt x="378222" y="1636226"/>
                </a:lnTo>
                <a:lnTo>
                  <a:pt x="360363" y="1636226"/>
                </a:lnTo>
                <a:lnTo>
                  <a:pt x="342503" y="1635433"/>
                </a:lnTo>
                <a:lnTo>
                  <a:pt x="324644" y="1634242"/>
                </a:lnTo>
                <a:lnTo>
                  <a:pt x="307181" y="1632257"/>
                </a:lnTo>
                <a:lnTo>
                  <a:pt x="290116" y="1629875"/>
                </a:lnTo>
                <a:lnTo>
                  <a:pt x="273050" y="1626700"/>
                </a:lnTo>
                <a:lnTo>
                  <a:pt x="256381" y="1622333"/>
                </a:lnTo>
                <a:lnTo>
                  <a:pt x="240109" y="1617570"/>
                </a:lnTo>
                <a:lnTo>
                  <a:pt x="224631" y="1612013"/>
                </a:lnTo>
                <a:lnTo>
                  <a:pt x="209153" y="1605661"/>
                </a:lnTo>
                <a:lnTo>
                  <a:pt x="194469" y="1598516"/>
                </a:lnTo>
                <a:lnTo>
                  <a:pt x="187325" y="1594547"/>
                </a:lnTo>
                <a:lnTo>
                  <a:pt x="180578" y="1590180"/>
                </a:lnTo>
                <a:lnTo>
                  <a:pt x="173434" y="1585814"/>
                </a:lnTo>
                <a:lnTo>
                  <a:pt x="166687" y="1581447"/>
                </a:lnTo>
                <a:lnTo>
                  <a:pt x="159941" y="1576287"/>
                </a:lnTo>
                <a:lnTo>
                  <a:pt x="153591" y="1571127"/>
                </a:lnTo>
                <a:lnTo>
                  <a:pt x="147241" y="1565569"/>
                </a:lnTo>
                <a:lnTo>
                  <a:pt x="141287" y="1560012"/>
                </a:lnTo>
                <a:lnTo>
                  <a:pt x="134937" y="1554455"/>
                </a:lnTo>
                <a:lnTo>
                  <a:pt x="129381" y="1548104"/>
                </a:lnTo>
                <a:lnTo>
                  <a:pt x="124222" y="1542149"/>
                </a:lnTo>
                <a:lnTo>
                  <a:pt x="118666" y="1535004"/>
                </a:lnTo>
                <a:lnTo>
                  <a:pt x="113109" y="1528653"/>
                </a:lnTo>
                <a:lnTo>
                  <a:pt x="108347" y="1521111"/>
                </a:lnTo>
                <a:lnTo>
                  <a:pt x="103584" y="1513569"/>
                </a:lnTo>
                <a:lnTo>
                  <a:pt x="99219" y="1506424"/>
                </a:lnTo>
                <a:lnTo>
                  <a:pt x="94853" y="1498485"/>
                </a:lnTo>
                <a:lnTo>
                  <a:pt x="90487" y="1490149"/>
                </a:lnTo>
                <a:lnTo>
                  <a:pt x="86519" y="1481416"/>
                </a:lnTo>
                <a:lnTo>
                  <a:pt x="82947" y="1472683"/>
                </a:lnTo>
                <a:lnTo>
                  <a:pt x="79772" y="1463553"/>
                </a:lnTo>
                <a:lnTo>
                  <a:pt x="76597" y="1454424"/>
                </a:lnTo>
                <a:lnTo>
                  <a:pt x="73422" y="1444500"/>
                </a:lnTo>
                <a:lnTo>
                  <a:pt x="71041" y="1434576"/>
                </a:lnTo>
                <a:lnTo>
                  <a:pt x="69453" y="1428225"/>
                </a:lnTo>
                <a:lnTo>
                  <a:pt x="68659" y="1421477"/>
                </a:lnTo>
                <a:lnTo>
                  <a:pt x="68263" y="1415126"/>
                </a:lnTo>
                <a:lnTo>
                  <a:pt x="68263" y="1408377"/>
                </a:lnTo>
                <a:lnTo>
                  <a:pt x="69056" y="1402026"/>
                </a:lnTo>
                <a:lnTo>
                  <a:pt x="70644" y="1395278"/>
                </a:lnTo>
                <a:lnTo>
                  <a:pt x="72231" y="1388927"/>
                </a:lnTo>
                <a:lnTo>
                  <a:pt x="75009" y="1382179"/>
                </a:lnTo>
                <a:lnTo>
                  <a:pt x="77391" y="1375828"/>
                </a:lnTo>
                <a:lnTo>
                  <a:pt x="80963" y="1369476"/>
                </a:lnTo>
                <a:lnTo>
                  <a:pt x="84534" y="1363125"/>
                </a:lnTo>
                <a:lnTo>
                  <a:pt x="88900" y="1356774"/>
                </a:lnTo>
                <a:lnTo>
                  <a:pt x="93663" y="1350820"/>
                </a:lnTo>
                <a:lnTo>
                  <a:pt x="98822" y="1344865"/>
                </a:lnTo>
                <a:lnTo>
                  <a:pt x="104378" y="1338514"/>
                </a:lnTo>
                <a:lnTo>
                  <a:pt x="110728" y="1332560"/>
                </a:lnTo>
                <a:lnTo>
                  <a:pt x="117078" y="1326606"/>
                </a:lnTo>
                <a:lnTo>
                  <a:pt x="124222" y="1321049"/>
                </a:lnTo>
                <a:lnTo>
                  <a:pt x="131763" y="1315491"/>
                </a:lnTo>
                <a:lnTo>
                  <a:pt x="139303" y="1310331"/>
                </a:lnTo>
                <a:lnTo>
                  <a:pt x="147637" y="1304774"/>
                </a:lnTo>
                <a:lnTo>
                  <a:pt x="156369" y="1299613"/>
                </a:lnTo>
                <a:lnTo>
                  <a:pt x="165497" y="1294850"/>
                </a:lnTo>
                <a:lnTo>
                  <a:pt x="174625" y="1290086"/>
                </a:lnTo>
                <a:lnTo>
                  <a:pt x="184944" y="1285323"/>
                </a:lnTo>
                <a:lnTo>
                  <a:pt x="194866" y="1280957"/>
                </a:lnTo>
                <a:lnTo>
                  <a:pt x="205978" y="1276590"/>
                </a:lnTo>
                <a:lnTo>
                  <a:pt x="216694" y="1272224"/>
                </a:lnTo>
                <a:lnTo>
                  <a:pt x="227806" y="1268254"/>
                </a:lnTo>
                <a:lnTo>
                  <a:pt x="239316" y="1264682"/>
                </a:lnTo>
                <a:lnTo>
                  <a:pt x="251222" y="1261109"/>
                </a:lnTo>
                <a:lnTo>
                  <a:pt x="263922" y="1257934"/>
                </a:lnTo>
                <a:lnTo>
                  <a:pt x="251222" y="1260712"/>
                </a:lnTo>
                <a:lnTo>
                  <a:pt x="238919" y="1263491"/>
                </a:lnTo>
                <a:lnTo>
                  <a:pt x="227013" y="1265476"/>
                </a:lnTo>
                <a:lnTo>
                  <a:pt x="215503" y="1267857"/>
                </a:lnTo>
                <a:lnTo>
                  <a:pt x="203597" y="1269048"/>
                </a:lnTo>
                <a:lnTo>
                  <a:pt x="192087" y="1270636"/>
                </a:lnTo>
                <a:lnTo>
                  <a:pt x="181372" y="1271827"/>
                </a:lnTo>
                <a:lnTo>
                  <a:pt x="170259" y="1272224"/>
                </a:lnTo>
                <a:lnTo>
                  <a:pt x="159941" y="1272621"/>
                </a:lnTo>
                <a:lnTo>
                  <a:pt x="149622" y="1272224"/>
                </a:lnTo>
                <a:lnTo>
                  <a:pt x="139303" y="1272224"/>
                </a:lnTo>
                <a:lnTo>
                  <a:pt x="129778" y="1271430"/>
                </a:lnTo>
                <a:lnTo>
                  <a:pt x="120253" y="1270636"/>
                </a:lnTo>
                <a:lnTo>
                  <a:pt x="111125" y="1269048"/>
                </a:lnTo>
                <a:lnTo>
                  <a:pt x="101997" y="1267460"/>
                </a:lnTo>
                <a:lnTo>
                  <a:pt x="93663" y="1265079"/>
                </a:lnTo>
                <a:lnTo>
                  <a:pt x="85328" y="1263094"/>
                </a:lnTo>
                <a:lnTo>
                  <a:pt x="77391" y="1260712"/>
                </a:lnTo>
                <a:lnTo>
                  <a:pt x="69850" y="1257934"/>
                </a:lnTo>
                <a:lnTo>
                  <a:pt x="63103" y="1254758"/>
                </a:lnTo>
                <a:lnTo>
                  <a:pt x="55959" y="1251185"/>
                </a:lnTo>
                <a:lnTo>
                  <a:pt x="50006" y="1247216"/>
                </a:lnTo>
                <a:lnTo>
                  <a:pt x="43656" y="1243246"/>
                </a:lnTo>
                <a:lnTo>
                  <a:pt x="38100" y="1238880"/>
                </a:lnTo>
                <a:lnTo>
                  <a:pt x="32941" y="1234513"/>
                </a:lnTo>
                <a:lnTo>
                  <a:pt x="28575" y="1229750"/>
                </a:lnTo>
                <a:lnTo>
                  <a:pt x="24209" y="1224590"/>
                </a:lnTo>
                <a:lnTo>
                  <a:pt x="20241" y="1219429"/>
                </a:lnTo>
                <a:lnTo>
                  <a:pt x="16669" y="1213872"/>
                </a:lnTo>
                <a:lnTo>
                  <a:pt x="14287" y="1207521"/>
                </a:lnTo>
                <a:lnTo>
                  <a:pt x="11509" y="1201567"/>
                </a:lnTo>
                <a:lnTo>
                  <a:pt x="9922" y="1194819"/>
                </a:lnTo>
                <a:lnTo>
                  <a:pt x="7144" y="1184895"/>
                </a:lnTo>
                <a:lnTo>
                  <a:pt x="5556" y="1175368"/>
                </a:lnTo>
                <a:lnTo>
                  <a:pt x="3572" y="1165047"/>
                </a:lnTo>
                <a:lnTo>
                  <a:pt x="2381" y="1155521"/>
                </a:lnTo>
                <a:lnTo>
                  <a:pt x="1587" y="1146391"/>
                </a:lnTo>
                <a:lnTo>
                  <a:pt x="794" y="1136864"/>
                </a:lnTo>
                <a:lnTo>
                  <a:pt x="0" y="1127734"/>
                </a:lnTo>
                <a:lnTo>
                  <a:pt x="0" y="1118604"/>
                </a:lnTo>
                <a:lnTo>
                  <a:pt x="794" y="1109871"/>
                </a:lnTo>
                <a:lnTo>
                  <a:pt x="1587" y="1101138"/>
                </a:lnTo>
                <a:lnTo>
                  <a:pt x="2381" y="1092406"/>
                </a:lnTo>
                <a:lnTo>
                  <a:pt x="3572" y="1084070"/>
                </a:lnTo>
                <a:lnTo>
                  <a:pt x="5159" y="1075337"/>
                </a:lnTo>
                <a:lnTo>
                  <a:pt x="6747" y="1067398"/>
                </a:lnTo>
                <a:lnTo>
                  <a:pt x="8731" y="1059062"/>
                </a:lnTo>
                <a:lnTo>
                  <a:pt x="11509" y="1051123"/>
                </a:lnTo>
                <a:lnTo>
                  <a:pt x="14287" y="1043581"/>
                </a:lnTo>
                <a:lnTo>
                  <a:pt x="17066" y="1035642"/>
                </a:lnTo>
                <a:lnTo>
                  <a:pt x="20241" y="1028100"/>
                </a:lnTo>
                <a:lnTo>
                  <a:pt x="23813" y="1020558"/>
                </a:lnTo>
                <a:lnTo>
                  <a:pt x="27384" y="1013413"/>
                </a:lnTo>
                <a:lnTo>
                  <a:pt x="31353" y="1005871"/>
                </a:lnTo>
                <a:lnTo>
                  <a:pt x="35719" y="998725"/>
                </a:lnTo>
                <a:lnTo>
                  <a:pt x="40084" y="991977"/>
                </a:lnTo>
                <a:lnTo>
                  <a:pt x="49609" y="978481"/>
                </a:lnTo>
                <a:lnTo>
                  <a:pt x="59531" y="965779"/>
                </a:lnTo>
                <a:lnTo>
                  <a:pt x="71041" y="953076"/>
                </a:lnTo>
                <a:lnTo>
                  <a:pt x="82550" y="941168"/>
                </a:lnTo>
                <a:lnTo>
                  <a:pt x="95250" y="929656"/>
                </a:lnTo>
                <a:lnTo>
                  <a:pt x="108744" y="918542"/>
                </a:lnTo>
                <a:lnTo>
                  <a:pt x="122237" y="908221"/>
                </a:lnTo>
                <a:lnTo>
                  <a:pt x="136922" y="897900"/>
                </a:lnTo>
                <a:lnTo>
                  <a:pt x="152003" y="888373"/>
                </a:lnTo>
                <a:lnTo>
                  <a:pt x="167481" y="879244"/>
                </a:lnTo>
                <a:lnTo>
                  <a:pt x="182959" y="870908"/>
                </a:lnTo>
                <a:lnTo>
                  <a:pt x="199628" y="862572"/>
                </a:lnTo>
                <a:lnTo>
                  <a:pt x="216297" y="854633"/>
                </a:lnTo>
                <a:lnTo>
                  <a:pt x="232966" y="847885"/>
                </a:lnTo>
                <a:lnTo>
                  <a:pt x="250031" y="840740"/>
                </a:lnTo>
                <a:lnTo>
                  <a:pt x="267494" y="834388"/>
                </a:lnTo>
                <a:lnTo>
                  <a:pt x="284956" y="828434"/>
                </a:lnTo>
                <a:lnTo>
                  <a:pt x="302419" y="822877"/>
                </a:lnTo>
                <a:lnTo>
                  <a:pt x="319881" y="817716"/>
                </a:lnTo>
                <a:lnTo>
                  <a:pt x="337344" y="813350"/>
                </a:lnTo>
                <a:lnTo>
                  <a:pt x="349250" y="810174"/>
                </a:lnTo>
                <a:lnTo>
                  <a:pt x="361156" y="808190"/>
                </a:lnTo>
                <a:lnTo>
                  <a:pt x="373063" y="805808"/>
                </a:lnTo>
                <a:lnTo>
                  <a:pt x="384969" y="804617"/>
                </a:lnTo>
                <a:lnTo>
                  <a:pt x="396478" y="803823"/>
                </a:lnTo>
                <a:lnTo>
                  <a:pt x="408384" y="803029"/>
                </a:lnTo>
                <a:lnTo>
                  <a:pt x="420291" y="803029"/>
                </a:lnTo>
                <a:lnTo>
                  <a:pt x="431403" y="803029"/>
                </a:lnTo>
                <a:lnTo>
                  <a:pt x="442913" y="803823"/>
                </a:lnTo>
                <a:lnTo>
                  <a:pt x="454819" y="804617"/>
                </a:lnTo>
                <a:lnTo>
                  <a:pt x="465931" y="805808"/>
                </a:lnTo>
                <a:lnTo>
                  <a:pt x="477441" y="807396"/>
                </a:lnTo>
                <a:lnTo>
                  <a:pt x="488156" y="809380"/>
                </a:lnTo>
                <a:lnTo>
                  <a:pt x="499666" y="811762"/>
                </a:lnTo>
                <a:lnTo>
                  <a:pt x="510381" y="814144"/>
                </a:lnTo>
                <a:lnTo>
                  <a:pt x="521891" y="817319"/>
                </a:lnTo>
                <a:lnTo>
                  <a:pt x="532606" y="820495"/>
                </a:lnTo>
                <a:lnTo>
                  <a:pt x="543719" y="823671"/>
                </a:lnTo>
                <a:lnTo>
                  <a:pt x="565547" y="831213"/>
                </a:lnTo>
                <a:lnTo>
                  <a:pt x="587375" y="839946"/>
                </a:lnTo>
                <a:lnTo>
                  <a:pt x="608806" y="849075"/>
                </a:lnTo>
                <a:lnTo>
                  <a:pt x="630237" y="858999"/>
                </a:lnTo>
                <a:lnTo>
                  <a:pt x="651272" y="869717"/>
                </a:lnTo>
                <a:lnTo>
                  <a:pt x="671909" y="880831"/>
                </a:lnTo>
                <a:lnTo>
                  <a:pt x="692944" y="892740"/>
                </a:lnTo>
                <a:lnTo>
                  <a:pt x="713978" y="904648"/>
                </a:lnTo>
                <a:lnTo>
                  <a:pt x="734616" y="916954"/>
                </a:lnTo>
                <a:lnTo>
                  <a:pt x="775494" y="941168"/>
                </a:lnTo>
                <a:lnTo>
                  <a:pt x="816769" y="965382"/>
                </a:lnTo>
                <a:lnTo>
                  <a:pt x="837009" y="976496"/>
                </a:lnTo>
                <a:lnTo>
                  <a:pt x="857250" y="988008"/>
                </a:lnTo>
                <a:lnTo>
                  <a:pt x="877887" y="998725"/>
                </a:lnTo>
                <a:lnTo>
                  <a:pt x="897731" y="1009046"/>
                </a:lnTo>
                <a:lnTo>
                  <a:pt x="918369" y="1018176"/>
                </a:lnTo>
                <a:lnTo>
                  <a:pt x="938213" y="1026909"/>
                </a:lnTo>
                <a:lnTo>
                  <a:pt x="958850" y="1034848"/>
                </a:lnTo>
                <a:lnTo>
                  <a:pt x="979487" y="1041199"/>
                </a:lnTo>
                <a:lnTo>
                  <a:pt x="989409" y="1044375"/>
                </a:lnTo>
                <a:lnTo>
                  <a:pt x="1000125" y="1046756"/>
                </a:lnTo>
                <a:lnTo>
                  <a:pt x="1010047" y="1049138"/>
                </a:lnTo>
                <a:lnTo>
                  <a:pt x="1020366" y="1051123"/>
                </a:lnTo>
                <a:lnTo>
                  <a:pt x="1020763" y="1047947"/>
                </a:lnTo>
                <a:lnTo>
                  <a:pt x="1022350" y="1043978"/>
                </a:lnTo>
                <a:lnTo>
                  <a:pt x="1023541" y="1040802"/>
                </a:lnTo>
                <a:lnTo>
                  <a:pt x="1025128" y="1037230"/>
                </a:lnTo>
                <a:lnTo>
                  <a:pt x="1027113" y="1034451"/>
                </a:lnTo>
                <a:lnTo>
                  <a:pt x="1029494" y="1031672"/>
                </a:lnTo>
                <a:lnTo>
                  <a:pt x="1031875" y="1028894"/>
                </a:lnTo>
                <a:lnTo>
                  <a:pt x="1035050" y="1026909"/>
                </a:lnTo>
                <a:lnTo>
                  <a:pt x="1027906" y="1018573"/>
                </a:lnTo>
                <a:lnTo>
                  <a:pt x="1020763" y="1010634"/>
                </a:lnTo>
                <a:lnTo>
                  <a:pt x="1014016" y="1003092"/>
                </a:lnTo>
                <a:lnTo>
                  <a:pt x="1006475" y="995550"/>
                </a:lnTo>
                <a:lnTo>
                  <a:pt x="990600" y="980863"/>
                </a:lnTo>
                <a:lnTo>
                  <a:pt x="974328" y="966573"/>
                </a:lnTo>
                <a:lnTo>
                  <a:pt x="956866" y="953076"/>
                </a:lnTo>
                <a:lnTo>
                  <a:pt x="939006" y="939580"/>
                </a:lnTo>
                <a:lnTo>
                  <a:pt x="920353" y="926878"/>
                </a:lnTo>
                <a:lnTo>
                  <a:pt x="901303" y="913778"/>
                </a:lnTo>
                <a:lnTo>
                  <a:pt x="881459" y="901473"/>
                </a:lnTo>
                <a:lnTo>
                  <a:pt x="861616" y="889167"/>
                </a:lnTo>
                <a:lnTo>
                  <a:pt x="821134" y="864953"/>
                </a:lnTo>
                <a:lnTo>
                  <a:pt x="779859" y="840343"/>
                </a:lnTo>
                <a:lnTo>
                  <a:pt x="759222" y="828037"/>
                </a:lnTo>
                <a:lnTo>
                  <a:pt x="738981" y="815335"/>
                </a:lnTo>
                <a:lnTo>
                  <a:pt x="718741" y="803029"/>
                </a:lnTo>
                <a:lnTo>
                  <a:pt x="698897" y="789930"/>
                </a:lnTo>
                <a:lnTo>
                  <a:pt x="679450" y="776037"/>
                </a:lnTo>
                <a:lnTo>
                  <a:pt x="660400" y="762143"/>
                </a:lnTo>
                <a:lnTo>
                  <a:pt x="642144" y="747853"/>
                </a:lnTo>
                <a:lnTo>
                  <a:pt x="623887" y="733166"/>
                </a:lnTo>
                <a:lnTo>
                  <a:pt x="607219" y="717288"/>
                </a:lnTo>
                <a:lnTo>
                  <a:pt x="598884" y="709349"/>
                </a:lnTo>
                <a:lnTo>
                  <a:pt x="590550" y="701013"/>
                </a:lnTo>
                <a:lnTo>
                  <a:pt x="582613" y="692677"/>
                </a:lnTo>
                <a:lnTo>
                  <a:pt x="575072" y="683944"/>
                </a:lnTo>
                <a:lnTo>
                  <a:pt x="567531" y="675212"/>
                </a:lnTo>
                <a:lnTo>
                  <a:pt x="560784" y="666479"/>
                </a:lnTo>
                <a:lnTo>
                  <a:pt x="553641" y="657349"/>
                </a:lnTo>
                <a:lnTo>
                  <a:pt x="547291" y="648219"/>
                </a:lnTo>
                <a:lnTo>
                  <a:pt x="540941" y="638692"/>
                </a:lnTo>
                <a:lnTo>
                  <a:pt x="534987" y="628768"/>
                </a:lnTo>
                <a:lnTo>
                  <a:pt x="529431" y="618448"/>
                </a:lnTo>
                <a:lnTo>
                  <a:pt x="523875" y="608127"/>
                </a:lnTo>
                <a:lnTo>
                  <a:pt x="518716" y="597806"/>
                </a:lnTo>
                <a:lnTo>
                  <a:pt x="513953" y="587089"/>
                </a:lnTo>
                <a:lnTo>
                  <a:pt x="509587" y="575974"/>
                </a:lnTo>
                <a:lnTo>
                  <a:pt x="505619" y="564463"/>
                </a:lnTo>
                <a:lnTo>
                  <a:pt x="502047" y="552554"/>
                </a:lnTo>
                <a:lnTo>
                  <a:pt x="498872" y="541043"/>
                </a:lnTo>
                <a:lnTo>
                  <a:pt x="494506" y="523577"/>
                </a:lnTo>
                <a:lnTo>
                  <a:pt x="490537" y="505317"/>
                </a:lnTo>
                <a:lnTo>
                  <a:pt x="486966" y="487454"/>
                </a:lnTo>
                <a:lnTo>
                  <a:pt x="483791" y="469195"/>
                </a:lnTo>
                <a:lnTo>
                  <a:pt x="481409" y="450935"/>
                </a:lnTo>
                <a:lnTo>
                  <a:pt x="479028" y="433072"/>
                </a:lnTo>
                <a:lnTo>
                  <a:pt x="477441" y="414812"/>
                </a:lnTo>
                <a:lnTo>
                  <a:pt x="476647" y="396553"/>
                </a:lnTo>
                <a:lnTo>
                  <a:pt x="475456" y="377896"/>
                </a:lnTo>
                <a:lnTo>
                  <a:pt x="475456" y="360033"/>
                </a:lnTo>
                <a:lnTo>
                  <a:pt x="476647" y="342171"/>
                </a:lnTo>
                <a:lnTo>
                  <a:pt x="477441" y="324308"/>
                </a:lnTo>
                <a:lnTo>
                  <a:pt x="479425" y="306842"/>
                </a:lnTo>
                <a:lnTo>
                  <a:pt x="482203" y="289773"/>
                </a:lnTo>
                <a:lnTo>
                  <a:pt x="485378" y="272705"/>
                </a:lnTo>
                <a:lnTo>
                  <a:pt x="488950" y="256033"/>
                </a:lnTo>
                <a:lnTo>
                  <a:pt x="494109" y="240155"/>
                </a:lnTo>
                <a:lnTo>
                  <a:pt x="499666" y="224277"/>
                </a:lnTo>
                <a:lnTo>
                  <a:pt x="506016" y="209193"/>
                </a:lnTo>
                <a:lnTo>
                  <a:pt x="513556" y="194108"/>
                </a:lnTo>
                <a:lnTo>
                  <a:pt x="517525" y="187360"/>
                </a:lnTo>
                <a:lnTo>
                  <a:pt x="521494" y="180215"/>
                </a:lnTo>
                <a:lnTo>
                  <a:pt x="526256" y="173070"/>
                </a:lnTo>
                <a:lnTo>
                  <a:pt x="530622" y="166322"/>
                </a:lnTo>
                <a:lnTo>
                  <a:pt x="535384" y="159574"/>
                </a:lnTo>
                <a:lnTo>
                  <a:pt x="540544" y="153223"/>
                </a:lnTo>
                <a:lnTo>
                  <a:pt x="545703" y="146871"/>
                </a:lnTo>
                <a:lnTo>
                  <a:pt x="551656" y="140917"/>
                </a:lnTo>
                <a:lnTo>
                  <a:pt x="557609" y="134963"/>
                </a:lnTo>
                <a:lnTo>
                  <a:pt x="563959" y="129009"/>
                </a:lnTo>
                <a:lnTo>
                  <a:pt x="569913" y="123848"/>
                </a:lnTo>
                <a:lnTo>
                  <a:pt x="576263" y="118291"/>
                </a:lnTo>
                <a:lnTo>
                  <a:pt x="583406" y="113131"/>
                </a:lnTo>
                <a:lnTo>
                  <a:pt x="590550" y="108367"/>
                </a:lnTo>
                <a:lnTo>
                  <a:pt x="597694" y="103207"/>
                </a:lnTo>
                <a:lnTo>
                  <a:pt x="605631" y="98841"/>
                </a:lnTo>
                <a:lnTo>
                  <a:pt x="613569" y="94474"/>
                </a:lnTo>
                <a:lnTo>
                  <a:pt x="621903" y="90108"/>
                </a:lnTo>
                <a:lnTo>
                  <a:pt x="630237" y="86535"/>
                </a:lnTo>
                <a:lnTo>
                  <a:pt x="639366" y="82963"/>
                </a:lnTo>
                <a:lnTo>
                  <a:pt x="648097" y="79390"/>
                </a:lnTo>
                <a:lnTo>
                  <a:pt x="657622" y="76214"/>
                </a:lnTo>
                <a:lnTo>
                  <a:pt x="667147" y="73436"/>
                </a:lnTo>
                <a:lnTo>
                  <a:pt x="677466" y="70657"/>
                </a:lnTo>
                <a:lnTo>
                  <a:pt x="683816" y="69466"/>
                </a:lnTo>
                <a:lnTo>
                  <a:pt x="690563" y="68275"/>
                </a:lnTo>
                <a:lnTo>
                  <a:pt x="696913" y="67879"/>
                </a:lnTo>
                <a:lnTo>
                  <a:pt x="703659" y="68275"/>
                </a:lnTo>
                <a:lnTo>
                  <a:pt x="710009" y="69069"/>
                </a:lnTo>
                <a:lnTo>
                  <a:pt x="716756" y="70260"/>
                </a:lnTo>
                <a:lnTo>
                  <a:pt x="723106" y="71848"/>
                </a:lnTo>
                <a:lnTo>
                  <a:pt x="729853" y="74627"/>
                </a:lnTo>
                <a:lnTo>
                  <a:pt x="735806" y="77008"/>
                </a:lnTo>
                <a:lnTo>
                  <a:pt x="742553" y="80581"/>
                </a:lnTo>
                <a:lnTo>
                  <a:pt x="748903" y="84550"/>
                </a:lnTo>
                <a:lnTo>
                  <a:pt x="754856" y="88520"/>
                </a:lnTo>
                <a:lnTo>
                  <a:pt x="761206" y="93283"/>
                </a:lnTo>
                <a:lnTo>
                  <a:pt x="767159" y="98444"/>
                </a:lnTo>
                <a:lnTo>
                  <a:pt x="773509" y="104398"/>
                </a:lnTo>
                <a:lnTo>
                  <a:pt x="779066" y="110352"/>
                </a:lnTo>
                <a:lnTo>
                  <a:pt x="784622" y="117100"/>
                </a:lnTo>
                <a:lnTo>
                  <a:pt x="790972" y="123848"/>
                </a:lnTo>
                <a:lnTo>
                  <a:pt x="796131" y="131390"/>
                </a:lnTo>
                <a:lnTo>
                  <a:pt x="801687" y="139329"/>
                </a:lnTo>
                <a:lnTo>
                  <a:pt x="806847" y="147665"/>
                </a:lnTo>
                <a:lnTo>
                  <a:pt x="812403" y="156398"/>
                </a:lnTo>
                <a:lnTo>
                  <a:pt x="817166" y="165528"/>
                </a:lnTo>
                <a:lnTo>
                  <a:pt x="821928" y="174658"/>
                </a:lnTo>
                <a:lnTo>
                  <a:pt x="826691" y="184582"/>
                </a:lnTo>
                <a:lnTo>
                  <a:pt x="831056" y="194505"/>
                </a:lnTo>
                <a:lnTo>
                  <a:pt x="835422" y="205620"/>
                </a:lnTo>
                <a:lnTo>
                  <a:pt x="839787" y="216338"/>
                </a:lnTo>
                <a:lnTo>
                  <a:pt x="843756" y="227849"/>
                </a:lnTo>
                <a:lnTo>
                  <a:pt x="847328" y="239361"/>
                </a:lnTo>
                <a:lnTo>
                  <a:pt x="850503" y="251269"/>
                </a:lnTo>
                <a:lnTo>
                  <a:pt x="854075" y="263575"/>
                </a:lnTo>
                <a:lnTo>
                  <a:pt x="850900" y="250872"/>
                </a:lnTo>
                <a:lnTo>
                  <a:pt x="848519" y="239361"/>
                </a:lnTo>
                <a:lnTo>
                  <a:pt x="845741" y="227055"/>
                </a:lnTo>
                <a:lnTo>
                  <a:pt x="844153" y="215147"/>
                </a:lnTo>
                <a:lnTo>
                  <a:pt x="842169" y="203635"/>
                </a:lnTo>
                <a:lnTo>
                  <a:pt x="840978" y="192124"/>
                </a:lnTo>
                <a:lnTo>
                  <a:pt x="840184" y="181009"/>
                </a:lnTo>
                <a:lnTo>
                  <a:pt x="839787" y="170292"/>
                </a:lnTo>
                <a:lnTo>
                  <a:pt x="839391" y="159574"/>
                </a:lnTo>
                <a:lnTo>
                  <a:pt x="839391" y="149253"/>
                </a:lnTo>
                <a:lnTo>
                  <a:pt x="839787" y="139329"/>
                </a:lnTo>
                <a:lnTo>
                  <a:pt x="840581" y="129406"/>
                </a:lnTo>
                <a:lnTo>
                  <a:pt x="841375" y="119879"/>
                </a:lnTo>
                <a:lnTo>
                  <a:pt x="842963" y="110749"/>
                </a:lnTo>
                <a:lnTo>
                  <a:pt x="844550" y="101619"/>
                </a:lnTo>
                <a:lnTo>
                  <a:pt x="846137" y="93283"/>
                </a:lnTo>
                <a:lnTo>
                  <a:pt x="848519" y="84947"/>
                </a:lnTo>
                <a:lnTo>
                  <a:pt x="850900" y="77008"/>
                </a:lnTo>
                <a:lnTo>
                  <a:pt x="854075" y="69863"/>
                </a:lnTo>
                <a:lnTo>
                  <a:pt x="857250" y="62718"/>
                </a:lnTo>
                <a:lnTo>
                  <a:pt x="860822" y="55970"/>
                </a:lnTo>
                <a:lnTo>
                  <a:pt x="863997" y="49619"/>
                </a:lnTo>
                <a:lnTo>
                  <a:pt x="868363" y="43665"/>
                </a:lnTo>
                <a:lnTo>
                  <a:pt x="872331" y="37710"/>
                </a:lnTo>
                <a:lnTo>
                  <a:pt x="877094" y="32550"/>
                </a:lnTo>
                <a:lnTo>
                  <a:pt x="882253" y="28184"/>
                </a:lnTo>
                <a:lnTo>
                  <a:pt x="887413" y="23817"/>
                </a:lnTo>
                <a:lnTo>
                  <a:pt x="892572" y="19848"/>
                </a:lnTo>
                <a:lnTo>
                  <a:pt x="898128" y="16672"/>
                </a:lnTo>
                <a:lnTo>
                  <a:pt x="904081" y="13893"/>
                </a:lnTo>
                <a:lnTo>
                  <a:pt x="910431" y="11115"/>
                </a:lnTo>
                <a:lnTo>
                  <a:pt x="916384" y="9527"/>
                </a:lnTo>
                <a:lnTo>
                  <a:pt x="926703" y="6748"/>
                </a:lnTo>
                <a:lnTo>
                  <a:pt x="936625" y="5160"/>
                </a:lnTo>
                <a:lnTo>
                  <a:pt x="946150" y="3573"/>
                </a:lnTo>
                <a:lnTo>
                  <a:pt x="955675" y="1985"/>
                </a:lnTo>
                <a:lnTo>
                  <a:pt x="965597" y="1191"/>
                </a:lnTo>
                <a:lnTo>
                  <a:pt x="974725" y="397"/>
                </a:lnTo>
                <a:lnTo>
                  <a:pt x="983853" y="0"/>
                </a:lnTo>
                <a:close/>
              </a:path>
            </a:pathLst>
          </a:custGeom>
          <a:solidFill>
            <a:srgbClr val="6D984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44" name="花">
            <a:extLst>
              <a:ext uri="{FF2B5EF4-FFF2-40B4-BE49-F238E27FC236}">
                <a16:creationId xmlns:a16="http://schemas.microsoft.com/office/drawing/2014/main" xmlns="" id="{71F4D677-0458-432D-A789-D42B9D954765}"/>
              </a:ext>
            </a:extLst>
          </p:cNvPr>
          <p:cNvSpPr/>
          <p:nvPr/>
        </p:nvSpPr>
        <p:spPr bwMode="auto">
          <a:xfrm>
            <a:off x="8988894" y="4929503"/>
            <a:ext cx="1207068" cy="1476375"/>
          </a:xfrm>
          <a:custGeom>
            <a:avLst/>
            <a:gdLst>
              <a:gd name="T0" fmla="*/ 241832 w 4969"/>
              <a:gd name="T1" fmla="*/ 1093397 h 6598"/>
              <a:gd name="T2" fmla="*/ 346134 w 4969"/>
              <a:gd name="T3" fmla="*/ 927958 h 6598"/>
              <a:gd name="T4" fmla="*/ 568030 w 4969"/>
              <a:gd name="T5" fmla="*/ 907170 h 6598"/>
              <a:gd name="T6" fmla="*/ 696892 w 4969"/>
              <a:gd name="T7" fmla="*/ 985126 h 6598"/>
              <a:gd name="T8" fmla="*/ 662509 w 4969"/>
              <a:gd name="T9" fmla="*/ 1192718 h 6598"/>
              <a:gd name="T10" fmla="*/ 575831 w 4969"/>
              <a:gd name="T11" fmla="*/ 1292617 h 6598"/>
              <a:gd name="T12" fmla="*/ 461994 w 4969"/>
              <a:gd name="T13" fmla="*/ 1325242 h 6598"/>
              <a:gd name="T14" fmla="*/ 343534 w 4969"/>
              <a:gd name="T15" fmla="*/ 1286842 h 6598"/>
              <a:gd name="T16" fmla="*/ 499555 w 4969"/>
              <a:gd name="T17" fmla="*/ 2021 h 6598"/>
              <a:gd name="T18" fmla="*/ 637662 w 4969"/>
              <a:gd name="T19" fmla="*/ 79688 h 6598"/>
              <a:gd name="T20" fmla="*/ 681868 w 4969"/>
              <a:gd name="T21" fmla="*/ 374764 h 6598"/>
              <a:gd name="T22" fmla="*/ 529892 w 4969"/>
              <a:gd name="T23" fmla="*/ 444635 h 6598"/>
              <a:gd name="T24" fmla="*/ 307129 w 4969"/>
              <a:gd name="T25" fmla="*/ 355130 h 6598"/>
              <a:gd name="T26" fmla="*/ 258301 w 4969"/>
              <a:gd name="T27" fmla="*/ 237908 h 6598"/>
              <a:gd name="T28" fmla="*/ 273614 w 4969"/>
              <a:gd name="T29" fmla="*/ 120398 h 6598"/>
              <a:gd name="T30" fmla="*/ 355091 w 4969"/>
              <a:gd name="T31" fmla="*/ 31760 h 6598"/>
              <a:gd name="T32" fmla="*/ 1322419 w 4969"/>
              <a:gd name="T33" fmla="*/ 1399156 h 6598"/>
              <a:gd name="T34" fmla="*/ 1097345 w 4969"/>
              <a:gd name="T35" fmla="*/ 1444485 h 6598"/>
              <a:gd name="T36" fmla="*/ 922544 w 4969"/>
              <a:gd name="T37" fmla="*/ 1584805 h 6598"/>
              <a:gd name="T38" fmla="*/ 828354 w 4969"/>
              <a:gd name="T39" fmla="*/ 1805968 h 6598"/>
              <a:gd name="T40" fmla="*/ 974551 w 4969"/>
              <a:gd name="T41" fmla="*/ 1883346 h 6598"/>
              <a:gd name="T42" fmla="*/ 1178822 w 4969"/>
              <a:gd name="T43" fmla="*/ 1803080 h 6598"/>
              <a:gd name="T44" fmla="*/ 1315484 w 4969"/>
              <a:gd name="T45" fmla="*/ 1640818 h 6598"/>
              <a:gd name="T46" fmla="*/ 1376159 w 4969"/>
              <a:gd name="T47" fmla="*/ 1403487 h 6598"/>
              <a:gd name="T48" fmla="*/ 136951 w 4969"/>
              <a:gd name="T49" fmla="*/ 1628980 h 6598"/>
              <a:gd name="T50" fmla="*/ 269858 w 4969"/>
              <a:gd name="T51" fmla="*/ 1796440 h 6598"/>
              <a:gd name="T52" fmla="*/ 470373 w 4969"/>
              <a:gd name="T53" fmla="*/ 1880747 h 6598"/>
              <a:gd name="T54" fmla="*/ 631883 w 4969"/>
              <a:gd name="T55" fmla="*/ 1820404 h 6598"/>
              <a:gd name="T56" fmla="*/ 542894 w 4969"/>
              <a:gd name="T57" fmla="*/ 1595199 h 6598"/>
              <a:gd name="T58" fmla="*/ 371849 w 4969"/>
              <a:gd name="T59" fmla="*/ 1449971 h 6598"/>
              <a:gd name="T60" fmla="*/ 148797 w 4969"/>
              <a:gd name="T61" fmla="*/ 1398867 h 6598"/>
              <a:gd name="T62" fmla="*/ 3467 w 4969"/>
              <a:gd name="T63" fmla="*/ 611806 h 6598"/>
              <a:gd name="T64" fmla="*/ 17047 w 4969"/>
              <a:gd name="T65" fmla="*/ 739422 h 6598"/>
              <a:gd name="T66" fmla="*/ 93901 w 4969"/>
              <a:gd name="T67" fmla="*/ 826905 h 6598"/>
              <a:gd name="T68" fmla="*/ 216117 w 4969"/>
              <a:gd name="T69" fmla="*/ 861552 h 6598"/>
              <a:gd name="T70" fmla="*/ 440614 w 4969"/>
              <a:gd name="T71" fmla="*/ 725852 h 6598"/>
              <a:gd name="T72" fmla="*/ 451304 w 4969"/>
              <a:gd name="T73" fmla="*/ 550308 h 6598"/>
              <a:gd name="T74" fmla="*/ 184046 w 4969"/>
              <a:gd name="T75" fmla="*/ 437417 h 6598"/>
              <a:gd name="T76" fmla="*/ 47384 w 4969"/>
              <a:gd name="T77" fmla="*/ 515950 h 6598"/>
              <a:gd name="T78" fmla="*/ 1382227 w 4969"/>
              <a:gd name="T79" fmla="*/ 535005 h 6598"/>
              <a:gd name="T80" fmla="*/ 1242675 w 4969"/>
              <a:gd name="T81" fmla="*/ 462824 h 6598"/>
              <a:gd name="T82" fmla="*/ 993620 w 4969"/>
              <a:gd name="T83" fmla="*/ 571962 h 6598"/>
              <a:gd name="T84" fmla="*/ 996798 w 4969"/>
              <a:gd name="T85" fmla="*/ 746351 h 6598"/>
              <a:gd name="T86" fmla="*/ 1171888 w 4969"/>
              <a:gd name="T87" fmla="*/ 885516 h 6598"/>
              <a:gd name="T88" fmla="*/ 1305372 w 4969"/>
              <a:gd name="T89" fmla="*/ 871369 h 6598"/>
              <a:gd name="T90" fmla="*/ 1398984 w 4969"/>
              <a:gd name="T91" fmla="*/ 800054 h 6598"/>
              <a:gd name="T92" fmla="*/ 1435678 w 4969"/>
              <a:gd name="T93" fmla="*/ 684853 h 6598"/>
              <a:gd name="T94" fmla="*/ 1108035 w 4969"/>
              <a:gd name="T95" fmla="*/ 1271251 h 6598"/>
              <a:gd name="T96" fmla="*/ 993620 w 4969"/>
              <a:gd name="T97" fmla="*/ 1324376 h 6598"/>
              <a:gd name="T98" fmla="*/ 880649 w 4969"/>
              <a:gd name="T99" fmla="*/ 1303299 h 6598"/>
              <a:gd name="T100" fmla="*/ 788482 w 4969"/>
              <a:gd name="T101" fmla="*/ 1215816 h 6598"/>
              <a:gd name="T102" fmla="*/ 758722 w 4969"/>
              <a:gd name="T103" fmla="*/ 947592 h 6598"/>
              <a:gd name="T104" fmla="*/ 894229 w 4969"/>
              <a:gd name="T105" fmla="*/ 895910 h 6598"/>
              <a:gd name="T106" fmla="*/ 1130860 w 4969"/>
              <a:gd name="T107" fmla="*/ 964049 h 6598"/>
              <a:gd name="T108" fmla="*/ 1186334 w 4969"/>
              <a:gd name="T109" fmla="*/ 1115340 h 6598"/>
              <a:gd name="T110" fmla="*/ 1158019 w 4969"/>
              <a:gd name="T111" fmla="*/ 111159 h 6598"/>
              <a:gd name="T112" fmla="*/ 1195869 w 4969"/>
              <a:gd name="T113" fmla="*/ 273133 h 6598"/>
              <a:gd name="T114" fmla="*/ 1025980 w 4969"/>
              <a:gd name="T115" fmla="*/ 453874 h 6598"/>
              <a:gd name="T116" fmla="*/ 854646 w 4969"/>
              <a:gd name="T117" fmla="*/ 406523 h 6598"/>
              <a:gd name="T118" fmla="*/ 767679 w 4969"/>
              <a:gd name="T119" fmla="*/ 270823 h 6598"/>
              <a:gd name="T120" fmla="*/ 836444 w 4969"/>
              <a:gd name="T121" fmla="*/ 82864 h 6598"/>
              <a:gd name="T122" fmla="*/ 941613 w 4969"/>
              <a:gd name="T123" fmla="*/ 23675 h 6598"/>
              <a:gd name="T124" fmla="*/ 1059206 w 4969"/>
              <a:gd name="T125" fmla="*/ 33781 h 65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969" h="6598">
                <a:moveTo>
                  <a:pt x="1001" y="4291"/>
                </a:moveTo>
                <a:lnTo>
                  <a:pt x="1001" y="4291"/>
                </a:lnTo>
                <a:lnTo>
                  <a:pt x="979" y="4258"/>
                </a:lnTo>
                <a:lnTo>
                  <a:pt x="959" y="4225"/>
                </a:lnTo>
                <a:lnTo>
                  <a:pt x="941" y="4193"/>
                </a:lnTo>
                <a:lnTo>
                  <a:pt x="924" y="4161"/>
                </a:lnTo>
                <a:lnTo>
                  <a:pt x="908" y="4129"/>
                </a:lnTo>
                <a:lnTo>
                  <a:pt x="895" y="4098"/>
                </a:lnTo>
                <a:lnTo>
                  <a:pt x="882" y="4066"/>
                </a:lnTo>
                <a:lnTo>
                  <a:pt x="872" y="4034"/>
                </a:lnTo>
                <a:lnTo>
                  <a:pt x="862" y="4003"/>
                </a:lnTo>
                <a:lnTo>
                  <a:pt x="854" y="3971"/>
                </a:lnTo>
                <a:lnTo>
                  <a:pt x="848" y="3940"/>
                </a:lnTo>
                <a:lnTo>
                  <a:pt x="842" y="3910"/>
                </a:lnTo>
                <a:lnTo>
                  <a:pt x="839" y="3878"/>
                </a:lnTo>
                <a:lnTo>
                  <a:pt x="837" y="3847"/>
                </a:lnTo>
                <a:lnTo>
                  <a:pt x="836" y="3818"/>
                </a:lnTo>
                <a:lnTo>
                  <a:pt x="837" y="3787"/>
                </a:lnTo>
                <a:lnTo>
                  <a:pt x="839" y="3757"/>
                </a:lnTo>
                <a:lnTo>
                  <a:pt x="842" y="3727"/>
                </a:lnTo>
                <a:lnTo>
                  <a:pt x="848" y="3697"/>
                </a:lnTo>
                <a:lnTo>
                  <a:pt x="854" y="3667"/>
                </a:lnTo>
                <a:lnTo>
                  <a:pt x="862" y="3638"/>
                </a:lnTo>
                <a:lnTo>
                  <a:pt x="871" y="3608"/>
                </a:lnTo>
                <a:lnTo>
                  <a:pt x="882" y="3579"/>
                </a:lnTo>
                <a:lnTo>
                  <a:pt x="893" y="3549"/>
                </a:lnTo>
                <a:lnTo>
                  <a:pt x="906" y="3521"/>
                </a:lnTo>
                <a:lnTo>
                  <a:pt x="921" y="3491"/>
                </a:lnTo>
                <a:lnTo>
                  <a:pt x="936" y="3463"/>
                </a:lnTo>
                <a:lnTo>
                  <a:pt x="954" y="3434"/>
                </a:lnTo>
                <a:lnTo>
                  <a:pt x="972" y="3406"/>
                </a:lnTo>
                <a:lnTo>
                  <a:pt x="992" y="3378"/>
                </a:lnTo>
                <a:lnTo>
                  <a:pt x="1013" y="3349"/>
                </a:lnTo>
                <a:lnTo>
                  <a:pt x="1036" y="3321"/>
                </a:lnTo>
                <a:lnTo>
                  <a:pt x="1198" y="3214"/>
                </a:lnTo>
                <a:lnTo>
                  <a:pt x="1279" y="3159"/>
                </a:lnTo>
                <a:lnTo>
                  <a:pt x="1360" y="3105"/>
                </a:lnTo>
                <a:lnTo>
                  <a:pt x="1441" y="3049"/>
                </a:lnTo>
                <a:lnTo>
                  <a:pt x="1521" y="2992"/>
                </a:lnTo>
                <a:lnTo>
                  <a:pt x="1600" y="2935"/>
                </a:lnTo>
                <a:lnTo>
                  <a:pt x="1679" y="2876"/>
                </a:lnTo>
                <a:lnTo>
                  <a:pt x="1705" y="2911"/>
                </a:lnTo>
                <a:lnTo>
                  <a:pt x="1734" y="2947"/>
                </a:lnTo>
                <a:lnTo>
                  <a:pt x="1766" y="2982"/>
                </a:lnTo>
                <a:lnTo>
                  <a:pt x="1800" y="3016"/>
                </a:lnTo>
                <a:lnTo>
                  <a:pt x="1839" y="3049"/>
                </a:lnTo>
                <a:lnTo>
                  <a:pt x="1858" y="3065"/>
                </a:lnTo>
                <a:lnTo>
                  <a:pt x="1878" y="3082"/>
                </a:lnTo>
                <a:lnTo>
                  <a:pt x="1900" y="3097"/>
                </a:lnTo>
                <a:lnTo>
                  <a:pt x="1922" y="3112"/>
                </a:lnTo>
                <a:lnTo>
                  <a:pt x="1943" y="3128"/>
                </a:lnTo>
                <a:lnTo>
                  <a:pt x="1966" y="3142"/>
                </a:lnTo>
                <a:lnTo>
                  <a:pt x="1990" y="3156"/>
                </a:lnTo>
                <a:lnTo>
                  <a:pt x="2014" y="3170"/>
                </a:lnTo>
                <a:lnTo>
                  <a:pt x="2040" y="3182"/>
                </a:lnTo>
                <a:lnTo>
                  <a:pt x="2065" y="3195"/>
                </a:lnTo>
                <a:lnTo>
                  <a:pt x="2091" y="3207"/>
                </a:lnTo>
                <a:lnTo>
                  <a:pt x="2117" y="3218"/>
                </a:lnTo>
                <a:lnTo>
                  <a:pt x="2144" y="3229"/>
                </a:lnTo>
                <a:lnTo>
                  <a:pt x="2173" y="3239"/>
                </a:lnTo>
                <a:lnTo>
                  <a:pt x="2201" y="3248"/>
                </a:lnTo>
                <a:lnTo>
                  <a:pt x="2230" y="3256"/>
                </a:lnTo>
                <a:lnTo>
                  <a:pt x="2259" y="3264"/>
                </a:lnTo>
                <a:lnTo>
                  <a:pt x="2290" y="3271"/>
                </a:lnTo>
                <a:lnTo>
                  <a:pt x="2320" y="3277"/>
                </a:lnTo>
                <a:lnTo>
                  <a:pt x="2351" y="3283"/>
                </a:lnTo>
                <a:lnTo>
                  <a:pt x="2384" y="3287"/>
                </a:lnTo>
                <a:lnTo>
                  <a:pt x="2415" y="3290"/>
                </a:lnTo>
                <a:lnTo>
                  <a:pt x="2412" y="3412"/>
                </a:lnTo>
                <a:lnTo>
                  <a:pt x="2409" y="3531"/>
                </a:lnTo>
                <a:lnTo>
                  <a:pt x="2407" y="3588"/>
                </a:lnTo>
                <a:lnTo>
                  <a:pt x="2403" y="3645"/>
                </a:lnTo>
                <a:lnTo>
                  <a:pt x="2400" y="3701"/>
                </a:lnTo>
                <a:lnTo>
                  <a:pt x="2395" y="3755"/>
                </a:lnTo>
                <a:lnTo>
                  <a:pt x="2389" y="3807"/>
                </a:lnTo>
                <a:lnTo>
                  <a:pt x="2383" y="3857"/>
                </a:lnTo>
                <a:lnTo>
                  <a:pt x="2374" y="3905"/>
                </a:lnTo>
                <a:lnTo>
                  <a:pt x="2364" y="3951"/>
                </a:lnTo>
                <a:lnTo>
                  <a:pt x="2352" y="3994"/>
                </a:lnTo>
                <a:lnTo>
                  <a:pt x="2345" y="4015"/>
                </a:lnTo>
                <a:lnTo>
                  <a:pt x="2339" y="4034"/>
                </a:lnTo>
                <a:lnTo>
                  <a:pt x="2331" y="4054"/>
                </a:lnTo>
                <a:lnTo>
                  <a:pt x="2322" y="4072"/>
                </a:lnTo>
                <a:lnTo>
                  <a:pt x="2314" y="4090"/>
                </a:lnTo>
                <a:lnTo>
                  <a:pt x="2305" y="4106"/>
                </a:lnTo>
                <a:lnTo>
                  <a:pt x="2293" y="4131"/>
                </a:lnTo>
                <a:lnTo>
                  <a:pt x="2280" y="4157"/>
                </a:lnTo>
                <a:lnTo>
                  <a:pt x="2266" y="4181"/>
                </a:lnTo>
                <a:lnTo>
                  <a:pt x="2253" y="4205"/>
                </a:lnTo>
                <a:lnTo>
                  <a:pt x="2237" y="4228"/>
                </a:lnTo>
                <a:lnTo>
                  <a:pt x="2223" y="4249"/>
                </a:lnTo>
                <a:lnTo>
                  <a:pt x="2208" y="4271"/>
                </a:lnTo>
                <a:lnTo>
                  <a:pt x="2191" y="4292"/>
                </a:lnTo>
                <a:lnTo>
                  <a:pt x="2175" y="4312"/>
                </a:lnTo>
                <a:lnTo>
                  <a:pt x="2159" y="4331"/>
                </a:lnTo>
                <a:lnTo>
                  <a:pt x="2142" y="4351"/>
                </a:lnTo>
                <a:lnTo>
                  <a:pt x="2125" y="4368"/>
                </a:lnTo>
                <a:lnTo>
                  <a:pt x="2106" y="4386"/>
                </a:lnTo>
                <a:lnTo>
                  <a:pt x="2089" y="4402"/>
                </a:lnTo>
                <a:lnTo>
                  <a:pt x="2070" y="4419"/>
                </a:lnTo>
                <a:lnTo>
                  <a:pt x="2052" y="4434"/>
                </a:lnTo>
                <a:lnTo>
                  <a:pt x="2032" y="4449"/>
                </a:lnTo>
                <a:lnTo>
                  <a:pt x="2012" y="4462"/>
                </a:lnTo>
                <a:lnTo>
                  <a:pt x="1993" y="4477"/>
                </a:lnTo>
                <a:lnTo>
                  <a:pt x="1973" y="4489"/>
                </a:lnTo>
                <a:lnTo>
                  <a:pt x="1952" y="4501"/>
                </a:lnTo>
                <a:lnTo>
                  <a:pt x="1931" y="4512"/>
                </a:lnTo>
                <a:lnTo>
                  <a:pt x="1911" y="4522"/>
                </a:lnTo>
                <a:lnTo>
                  <a:pt x="1890" y="4532"/>
                </a:lnTo>
                <a:lnTo>
                  <a:pt x="1868" y="4541"/>
                </a:lnTo>
                <a:lnTo>
                  <a:pt x="1846" y="4549"/>
                </a:lnTo>
                <a:lnTo>
                  <a:pt x="1825" y="4556"/>
                </a:lnTo>
                <a:lnTo>
                  <a:pt x="1804" y="4563"/>
                </a:lnTo>
                <a:lnTo>
                  <a:pt x="1781" y="4569"/>
                </a:lnTo>
                <a:lnTo>
                  <a:pt x="1759" y="4575"/>
                </a:lnTo>
                <a:lnTo>
                  <a:pt x="1736" y="4579"/>
                </a:lnTo>
                <a:lnTo>
                  <a:pt x="1714" y="4583"/>
                </a:lnTo>
                <a:lnTo>
                  <a:pt x="1691" y="4586"/>
                </a:lnTo>
                <a:lnTo>
                  <a:pt x="1668" y="4588"/>
                </a:lnTo>
                <a:lnTo>
                  <a:pt x="1645" y="4590"/>
                </a:lnTo>
                <a:lnTo>
                  <a:pt x="1622" y="4590"/>
                </a:lnTo>
                <a:lnTo>
                  <a:pt x="1599" y="4590"/>
                </a:lnTo>
                <a:lnTo>
                  <a:pt x="1576" y="4590"/>
                </a:lnTo>
                <a:lnTo>
                  <a:pt x="1553" y="4588"/>
                </a:lnTo>
                <a:lnTo>
                  <a:pt x="1531" y="4586"/>
                </a:lnTo>
                <a:lnTo>
                  <a:pt x="1508" y="4583"/>
                </a:lnTo>
                <a:lnTo>
                  <a:pt x="1485" y="4579"/>
                </a:lnTo>
                <a:lnTo>
                  <a:pt x="1461" y="4574"/>
                </a:lnTo>
                <a:lnTo>
                  <a:pt x="1438" y="4568"/>
                </a:lnTo>
                <a:lnTo>
                  <a:pt x="1415" y="4563"/>
                </a:lnTo>
                <a:lnTo>
                  <a:pt x="1392" y="4555"/>
                </a:lnTo>
                <a:lnTo>
                  <a:pt x="1369" y="4548"/>
                </a:lnTo>
                <a:lnTo>
                  <a:pt x="1346" y="4539"/>
                </a:lnTo>
                <a:lnTo>
                  <a:pt x="1323" y="4530"/>
                </a:lnTo>
                <a:lnTo>
                  <a:pt x="1300" y="4519"/>
                </a:lnTo>
                <a:lnTo>
                  <a:pt x="1278" y="4508"/>
                </a:lnTo>
                <a:lnTo>
                  <a:pt x="1255" y="4496"/>
                </a:lnTo>
                <a:lnTo>
                  <a:pt x="1233" y="4484"/>
                </a:lnTo>
                <a:lnTo>
                  <a:pt x="1210" y="4471"/>
                </a:lnTo>
                <a:lnTo>
                  <a:pt x="1189" y="4457"/>
                </a:lnTo>
                <a:lnTo>
                  <a:pt x="1167" y="4442"/>
                </a:lnTo>
                <a:lnTo>
                  <a:pt x="1146" y="4425"/>
                </a:lnTo>
                <a:lnTo>
                  <a:pt x="1124" y="4409"/>
                </a:lnTo>
                <a:lnTo>
                  <a:pt x="1102" y="4391"/>
                </a:lnTo>
                <a:lnTo>
                  <a:pt x="1082" y="4373"/>
                </a:lnTo>
                <a:lnTo>
                  <a:pt x="1061" y="4353"/>
                </a:lnTo>
                <a:lnTo>
                  <a:pt x="1041" y="4333"/>
                </a:lnTo>
                <a:lnTo>
                  <a:pt x="1020" y="4313"/>
                </a:lnTo>
                <a:lnTo>
                  <a:pt x="1001" y="4291"/>
                </a:lnTo>
                <a:close/>
                <a:moveTo>
                  <a:pt x="1510" y="3"/>
                </a:moveTo>
                <a:lnTo>
                  <a:pt x="1510" y="3"/>
                </a:lnTo>
                <a:lnTo>
                  <a:pt x="1548" y="1"/>
                </a:lnTo>
                <a:lnTo>
                  <a:pt x="1586" y="0"/>
                </a:lnTo>
                <a:lnTo>
                  <a:pt x="1623" y="0"/>
                </a:lnTo>
                <a:lnTo>
                  <a:pt x="1659" y="1"/>
                </a:lnTo>
                <a:lnTo>
                  <a:pt x="1695" y="3"/>
                </a:lnTo>
                <a:lnTo>
                  <a:pt x="1729" y="7"/>
                </a:lnTo>
                <a:lnTo>
                  <a:pt x="1763" y="12"/>
                </a:lnTo>
                <a:lnTo>
                  <a:pt x="1796" y="19"/>
                </a:lnTo>
                <a:lnTo>
                  <a:pt x="1828" y="25"/>
                </a:lnTo>
                <a:lnTo>
                  <a:pt x="1859" y="34"/>
                </a:lnTo>
                <a:lnTo>
                  <a:pt x="1890" y="44"/>
                </a:lnTo>
                <a:lnTo>
                  <a:pt x="1918" y="55"/>
                </a:lnTo>
                <a:lnTo>
                  <a:pt x="1947" y="67"/>
                </a:lnTo>
                <a:lnTo>
                  <a:pt x="1975" y="80"/>
                </a:lnTo>
                <a:lnTo>
                  <a:pt x="2001" y="95"/>
                </a:lnTo>
                <a:lnTo>
                  <a:pt x="2028" y="110"/>
                </a:lnTo>
                <a:lnTo>
                  <a:pt x="2053" y="127"/>
                </a:lnTo>
                <a:lnTo>
                  <a:pt x="2077" y="145"/>
                </a:lnTo>
                <a:lnTo>
                  <a:pt x="2101" y="164"/>
                </a:lnTo>
                <a:lnTo>
                  <a:pt x="2124" y="185"/>
                </a:lnTo>
                <a:lnTo>
                  <a:pt x="2145" y="205"/>
                </a:lnTo>
                <a:lnTo>
                  <a:pt x="2166" y="228"/>
                </a:lnTo>
                <a:lnTo>
                  <a:pt x="2187" y="252"/>
                </a:lnTo>
                <a:lnTo>
                  <a:pt x="2207" y="276"/>
                </a:lnTo>
                <a:lnTo>
                  <a:pt x="2225" y="303"/>
                </a:lnTo>
                <a:lnTo>
                  <a:pt x="2243" y="330"/>
                </a:lnTo>
                <a:lnTo>
                  <a:pt x="2260" y="357"/>
                </a:lnTo>
                <a:lnTo>
                  <a:pt x="2277" y="387"/>
                </a:lnTo>
                <a:lnTo>
                  <a:pt x="2292" y="416"/>
                </a:lnTo>
                <a:lnTo>
                  <a:pt x="2307" y="448"/>
                </a:lnTo>
                <a:lnTo>
                  <a:pt x="2321" y="481"/>
                </a:lnTo>
                <a:lnTo>
                  <a:pt x="2334" y="513"/>
                </a:lnTo>
                <a:lnTo>
                  <a:pt x="2346" y="708"/>
                </a:lnTo>
                <a:lnTo>
                  <a:pt x="2354" y="805"/>
                </a:lnTo>
                <a:lnTo>
                  <a:pt x="2362" y="903"/>
                </a:lnTo>
                <a:lnTo>
                  <a:pt x="2370" y="1001"/>
                </a:lnTo>
                <a:lnTo>
                  <a:pt x="2380" y="1098"/>
                </a:lnTo>
                <a:lnTo>
                  <a:pt x="2391" y="1195"/>
                </a:lnTo>
                <a:lnTo>
                  <a:pt x="2402" y="1292"/>
                </a:lnTo>
                <a:lnTo>
                  <a:pt x="2360" y="1298"/>
                </a:lnTo>
                <a:lnTo>
                  <a:pt x="2315" y="1304"/>
                </a:lnTo>
                <a:lnTo>
                  <a:pt x="2269" y="1314"/>
                </a:lnTo>
                <a:lnTo>
                  <a:pt x="2223" y="1325"/>
                </a:lnTo>
                <a:lnTo>
                  <a:pt x="2177" y="1339"/>
                </a:lnTo>
                <a:lnTo>
                  <a:pt x="2130" y="1357"/>
                </a:lnTo>
                <a:lnTo>
                  <a:pt x="2107" y="1365"/>
                </a:lnTo>
                <a:lnTo>
                  <a:pt x="2083" y="1376"/>
                </a:lnTo>
                <a:lnTo>
                  <a:pt x="2060" y="1387"/>
                </a:lnTo>
                <a:lnTo>
                  <a:pt x="2036" y="1398"/>
                </a:lnTo>
                <a:lnTo>
                  <a:pt x="2013" y="1411"/>
                </a:lnTo>
                <a:lnTo>
                  <a:pt x="1990" y="1424"/>
                </a:lnTo>
                <a:lnTo>
                  <a:pt x="1967" y="1438"/>
                </a:lnTo>
                <a:lnTo>
                  <a:pt x="1944" y="1453"/>
                </a:lnTo>
                <a:lnTo>
                  <a:pt x="1923" y="1468"/>
                </a:lnTo>
                <a:lnTo>
                  <a:pt x="1900" y="1486"/>
                </a:lnTo>
                <a:lnTo>
                  <a:pt x="1878" y="1503"/>
                </a:lnTo>
                <a:lnTo>
                  <a:pt x="1856" y="1521"/>
                </a:lnTo>
                <a:lnTo>
                  <a:pt x="1834" y="1540"/>
                </a:lnTo>
                <a:lnTo>
                  <a:pt x="1813" y="1561"/>
                </a:lnTo>
                <a:lnTo>
                  <a:pt x="1793" y="1582"/>
                </a:lnTo>
                <a:lnTo>
                  <a:pt x="1772" y="1604"/>
                </a:lnTo>
                <a:lnTo>
                  <a:pt x="1751" y="1628"/>
                </a:lnTo>
                <a:lnTo>
                  <a:pt x="1731" y="1652"/>
                </a:lnTo>
                <a:lnTo>
                  <a:pt x="1712" y="1677"/>
                </a:lnTo>
                <a:lnTo>
                  <a:pt x="1693" y="1703"/>
                </a:lnTo>
                <a:lnTo>
                  <a:pt x="1659" y="1671"/>
                </a:lnTo>
                <a:lnTo>
                  <a:pt x="1623" y="1640"/>
                </a:lnTo>
                <a:lnTo>
                  <a:pt x="1587" y="1608"/>
                </a:lnTo>
                <a:lnTo>
                  <a:pt x="1549" y="1577"/>
                </a:lnTo>
                <a:lnTo>
                  <a:pt x="1512" y="1547"/>
                </a:lnTo>
                <a:lnTo>
                  <a:pt x="1473" y="1517"/>
                </a:lnTo>
                <a:lnTo>
                  <a:pt x="1393" y="1457"/>
                </a:lnTo>
                <a:lnTo>
                  <a:pt x="1312" y="1399"/>
                </a:lnTo>
                <a:lnTo>
                  <a:pt x="1229" y="1343"/>
                </a:lnTo>
                <a:lnTo>
                  <a:pt x="1063" y="1230"/>
                </a:lnTo>
                <a:lnTo>
                  <a:pt x="1047" y="1207"/>
                </a:lnTo>
                <a:lnTo>
                  <a:pt x="1031" y="1183"/>
                </a:lnTo>
                <a:lnTo>
                  <a:pt x="1017" y="1160"/>
                </a:lnTo>
                <a:lnTo>
                  <a:pt x="1004" y="1136"/>
                </a:lnTo>
                <a:lnTo>
                  <a:pt x="991" y="1112"/>
                </a:lnTo>
                <a:lnTo>
                  <a:pt x="978" y="1088"/>
                </a:lnTo>
                <a:lnTo>
                  <a:pt x="967" y="1064"/>
                </a:lnTo>
                <a:lnTo>
                  <a:pt x="956" y="1040"/>
                </a:lnTo>
                <a:lnTo>
                  <a:pt x="946" y="1016"/>
                </a:lnTo>
                <a:lnTo>
                  <a:pt x="937" y="992"/>
                </a:lnTo>
                <a:lnTo>
                  <a:pt x="929" y="968"/>
                </a:lnTo>
                <a:lnTo>
                  <a:pt x="921" y="944"/>
                </a:lnTo>
                <a:lnTo>
                  <a:pt x="913" y="920"/>
                </a:lnTo>
                <a:lnTo>
                  <a:pt x="908" y="896"/>
                </a:lnTo>
                <a:lnTo>
                  <a:pt x="902" y="872"/>
                </a:lnTo>
                <a:lnTo>
                  <a:pt x="897" y="848"/>
                </a:lnTo>
                <a:lnTo>
                  <a:pt x="894" y="824"/>
                </a:lnTo>
                <a:lnTo>
                  <a:pt x="890" y="800"/>
                </a:lnTo>
                <a:lnTo>
                  <a:pt x="888" y="776"/>
                </a:lnTo>
                <a:lnTo>
                  <a:pt x="886" y="752"/>
                </a:lnTo>
                <a:lnTo>
                  <a:pt x="885" y="729"/>
                </a:lnTo>
                <a:lnTo>
                  <a:pt x="885" y="705"/>
                </a:lnTo>
                <a:lnTo>
                  <a:pt x="885" y="682"/>
                </a:lnTo>
                <a:lnTo>
                  <a:pt x="886" y="659"/>
                </a:lnTo>
                <a:lnTo>
                  <a:pt x="888" y="636"/>
                </a:lnTo>
                <a:lnTo>
                  <a:pt x="890" y="613"/>
                </a:lnTo>
                <a:lnTo>
                  <a:pt x="894" y="590"/>
                </a:lnTo>
                <a:lnTo>
                  <a:pt x="898" y="567"/>
                </a:lnTo>
                <a:lnTo>
                  <a:pt x="904" y="545"/>
                </a:lnTo>
                <a:lnTo>
                  <a:pt x="909" y="523"/>
                </a:lnTo>
                <a:lnTo>
                  <a:pt x="914" y="501"/>
                </a:lnTo>
                <a:lnTo>
                  <a:pt x="922" y="480"/>
                </a:lnTo>
                <a:lnTo>
                  <a:pt x="930" y="459"/>
                </a:lnTo>
                <a:lnTo>
                  <a:pt x="937" y="438"/>
                </a:lnTo>
                <a:lnTo>
                  <a:pt x="947" y="417"/>
                </a:lnTo>
                <a:lnTo>
                  <a:pt x="956" y="397"/>
                </a:lnTo>
                <a:lnTo>
                  <a:pt x="967" y="377"/>
                </a:lnTo>
                <a:lnTo>
                  <a:pt x="978" y="357"/>
                </a:lnTo>
                <a:lnTo>
                  <a:pt x="990" y="338"/>
                </a:lnTo>
                <a:lnTo>
                  <a:pt x="1003" y="319"/>
                </a:lnTo>
                <a:lnTo>
                  <a:pt x="1016" y="300"/>
                </a:lnTo>
                <a:lnTo>
                  <a:pt x="1030" y="282"/>
                </a:lnTo>
                <a:lnTo>
                  <a:pt x="1044" y="264"/>
                </a:lnTo>
                <a:lnTo>
                  <a:pt x="1060" y="247"/>
                </a:lnTo>
                <a:lnTo>
                  <a:pt x="1076" y="229"/>
                </a:lnTo>
                <a:lnTo>
                  <a:pt x="1093" y="213"/>
                </a:lnTo>
                <a:lnTo>
                  <a:pt x="1110" y="197"/>
                </a:lnTo>
                <a:lnTo>
                  <a:pt x="1129" y="181"/>
                </a:lnTo>
                <a:lnTo>
                  <a:pt x="1147" y="166"/>
                </a:lnTo>
                <a:lnTo>
                  <a:pt x="1167" y="151"/>
                </a:lnTo>
                <a:lnTo>
                  <a:pt x="1186" y="137"/>
                </a:lnTo>
                <a:lnTo>
                  <a:pt x="1207" y="123"/>
                </a:lnTo>
                <a:lnTo>
                  <a:pt x="1229" y="110"/>
                </a:lnTo>
                <a:lnTo>
                  <a:pt x="1251" y="97"/>
                </a:lnTo>
                <a:lnTo>
                  <a:pt x="1274" y="85"/>
                </a:lnTo>
                <a:lnTo>
                  <a:pt x="1298" y="74"/>
                </a:lnTo>
                <a:lnTo>
                  <a:pt x="1322" y="63"/>
                </a:lnTo>
                <a:lnTo>
                  <a:pt x="1346" y="52"/>
                </a:lnTo>
                <a:lnTo>
                  <a:pt x="1372" y="43"/>
                </a:lnTo>
                <a:lnTo>
                  <a:pt x="1398" y="34"/>
                </a:lnTo>
                <a:lnTo>
                  <a:pt x="1425" y="25"/>
                </a:lnTo>
                <a:lnTo>
                  <a:pt x="1452" y="18"/>
                </a:lnTo>
                <a:lnTo>
                  <a:pt x="1480" y="10"/>
                </a:lnTo>
                <a:lnTo>
                  <a:pt x="1510" y="3"/>
                </a:lnTo>
                <a:close/>
                <a:moveTo>
                  <a:pt x="4763" y="4861"/>
                </a:moveTo>
                <a:lnTo>
                  <a:pt x="4763" y="4861"/>
                </a:lnTo>
                <a:lnTo>
                  <a:pt x="4716" y="4856"/>
                </a:lnTo>
                <a:lnTo>
                  <a:pt x="4669" y="4851"/>
                </a:lnTo>
                <a:lnTo>
                  <a:pt x="4623" y="4848"/>
                </a:lnTo>
                <a:lnTo>
                  <a:pt x="4577" y="4846"/>
                </a:lnTo>
                <a:lnTo>
                  <a:pt x="4530" y="4845"/>
                </a:lnTo>
                <a:lnTo>
                  <a:pt x="4485" y="4846"/>
                </a:lnTo>
                <a:lnTo>
                  <a:pt x="4439" y="4847"/>
                </a:lnTo>
                <a:lnTo>
                  <a:pt x="4393" y="4850"/>
                </a:lnTo>
                <a:lnTo>
                  <a:pt x="4349" y="4853"/>
                </a:lnTo>
                <a:lnTo>
                  <a:pt x="4304" y="4859"/>
                </a:lnTo>
                <a:lnTo>
                  <a:pt x="4260" y="4864"/>
                </a:lnTo>
                <a:lnTo>
                  <a:pt x="4215" y="4872"/>
                </a:lnTo>
                <a:lnTo>
                  <a:pt x="4172" y="4880"/>
                </a:lnTo>
                <a:lnTo>
                  <a:pt x="4129" y="4890"/>
                </a:lnTo>
                <a:lnTo>
                  <a:pt x="4086" y="4900"/>
                </a:lnTo>
                <a:lnTo>
                  <a:pt x="4044" y="4911"/>
                </a:lnTo>
                <a:lnTo>
                  <a:pt x="4001" y="4924"/>
                </a:lnTo>
                <a:lnTo>
                  <a:pt x="3960" y="4938"/>
                </a:lnTo>
                <a:lnTo>
                  <a:pt x="3918" y="4953"/>
                </a:lnTo>
                <a:lnTo>
                  <a:pt x="3878" y="4968"/>
                </a:lnTo>
                <a:lnTo>
                  <a:pt x="3837" y="4985"/>
                </a:lnTo>
                <a:lnTo>
                  <a:pt x="3798" y="5003"/>
                </a:lnTo>
                <a:lnTo>
                  <a:pt x="3759" y="5022"/>
                </a:lnTo>
                <a:lnTo>
                  <a:pt x="3721" y="5041"/>
                </a:lnTo>
                <a:lnTo>
                  <a:pt x="3682" y="5062"/>
                </a:lnTo>
                <a:lnTo>
                  <a:pt x="3645" y="5084"/>
                </a:lnTo>
                <a:lnTo>
                  <a:pt x="3608" y="5107"/>
                </a:lnTo>
                <a:lnTo>
                  <a:pt x="3572" y="5131"/>
                </a:lnTo>
                <a:lnTo>
                  <a:pt x="3537" y="5156"/>
                </a:lnTo>
                <a:lnTo>
                  <a:pt x="3502" y="5181"/>
                </a:lnTo>
                <a:lnTo>
                  <a:pt x="3467" y="5208"/>
                </a:lnTo>
                <a:lnTo>
                  <a:pt x="3434" y="5236"/>
                </a:lnTo>
                <a:lnTo>
                  <a:pt x="3402" y="5264"/>
                </a:lnTo>
                <a:lnTo>
                  <a:pt x="3369" y="5294"/>
                </a:lnTo>
                <a:lnTo>
                  <a:pt x="3338" y="5324"/>
                </a:lnTo>
                <a:lnTo>
                  <a:pt x="3308" y="5355"/>
                </a:lnTo>
                <a:lnTo>
                  <a:pt x="3278" y="5388"/>
                </a:lnTo>
                <a:lnTo>
                  <a:pt x="3249" y="5420"/>
                </a:lnTo>
                <a:lnTo>
                  <a:pt x="3220" y="5454"/>
                </a:lnTo>
                <a:lnTo>
                  <a:pt x="3193" y="5489"/>
                </a:lnTo>
                <a:lnTo>
                  <a:pt x="3167" y="5525"/>
                </a:lnTo>
                <a:lnTo>
                  <a:pt x="3142" y="5561"/>
                </a:lnTo>
                <a:lnTo>
                  <a:pt x="3117" y="5598"/>
                </a:lnTo>
                <a:lnTo>
                  <a:pt x="3094" y="5637"/>
                </a:lnTo>
                <a:lnTo>
                  <a:pt x="3071" y="5676"/>
                </a:lnTo>
                <a:lnTo>
                  <a:pt x="3049" y="5716"/>
                </a:lnTo>
                <a:lnTo>
                  <a:pt x="3028" y="5757"/>
                </a:lnTo>
                <a:lnTo>
                  <a:pt x="3007" y="5798"/>
                </a:lnTo>
                <a:lnTo>
                  <a:pt x="2989" y="5841"/>
                </a:lnTo>
                <a:lnTo>
                  <a:pt x="2971" y="5884"/>
                </a:lnTo>
                <a:lnTo>
                  <a:pt x="2954" y="5927"/>
                </a:lnTo>
                <a:lnTo>
                  <a:pt x="2938" y="5972"/>
                </a:lnTo>
                <a:lnTo>
                  <a:pt x="2924" y="6018"/>
                </a:lnTo>
                <a:lnTo>
                  <a:pt x="2910" y="6064"/>
                </a:lnTo>
                <a:lnTo>
                  <a:pt x="2898" y="6111"/>
                </a:lnTo>
                <a:lnTo>
                  <a:pt x="2886" y="6158"/>
                </a:lnTo>
                <a:lnTo>
                  <a:pt x="2876" y="6206"/>
                </a:lnTo>
                <a:lnTo>
                  <a:pt x="2867" y="6255"/>
                </a:lnTo>
                <a:lnTo>
                  <a:pt x="2859" y="6305"/>
                </a:lnTo>
                <a:lnTo>
                  <a:pt x="2852" y="6355"/>
                </a:lnTo>
                <a:lnTo>
                  <a:pt x="2847" y="6407"/>
                </a:lnTo>
                <a:lnTo>
                  <a:pt x="2842" y="6458"/>
                </a:lnTo>
                <a:lnTo>
                  <a:pt x="2840" y="6511"/>
                </a:lnTo>
                <a:lnTo>
                  <a:pt x="2838" y="6564"/>
                </a:lnTo>
                <a:lnTo>
                  <a:pt x="2889" y="6564"/>
                </a:lnTo>
                <a:lnTo>
                  <a:pt x="2941" y="6563"/>
                </a:lnTo>
                <a:lnTo>
                  <a:pt x="2991" y="6562"/>
                </a:lnTo>
                <a:lnTo>
                  <a:pt x="3041" y="6560"/>
                </a:lnTo>
                <a:lnTo>
                  <a:pt x="3090" y="6556"/>
                </a:lnTo>
                <a:lnTo>
                  <a:pt x="3139" y="6553"/>
                </a:lnTo>
                <a:lnTo>
                  <a:pt x="3188" y="6549"/>
                </a:lnTo>
                <a:lnTo>
                  <a:pt x="3234" y="6543"/>
                </a:lnTo>
                <a:lnTo>
                  <a:pt x="3281" y="6537"/>
                </a:lnTo>
                <a:lnTo>
                  <a:pt x="3327" y="6530"/>
                </a:lnTo>
                <a:lnTo>
                  <a:pt x="3373" y="6523"/>
                </a:lnTo>
                <a:lnTo>
                  <a:pt x="3418" y="6514"/>
                </a:lnTo>
                <a:lnTo>
                  <a:pt x="3463" y="6505"/>
                </a:lnTo>
                <a:lnTo>
                  <a:pt x="3506" y="6495"/>
                </a:lnTo>
                <a:lnTo>
                  <a:pt x="3549" y="6484"/>
                </a:lnTo>
                <a:lnTo>
                  <a:pt x="3592" y="6472"/>
                </a:lnTo>
                <a:lnTo>
                  <a:pt x="3633" y="6460"/>
                </a:lnTo>
                <a:lnTo>
                  <a:pt x="3674" y="6447"/>
                </a:lnTo>
                <a:lnTo>
                  <a:pt x="3714" y="6433"/>
                </a:lnTo>
                <a:lnTo>
                  <a:pt x="3754" y="6418"/>
                </a:lnTo>
                <a:lnTo>
                  <a:pt x="3793" y="6402"/>
                </a:lnTo>
                <a:lnTo>
                  <a:pt x="3831" y="6386"/>
                </a:lnTo>
                <a:lnTo>
                  <a:pt x="3869" y="6369"/>
                </a:lnTo>
                <a:lnTo>
                  <a:pt x="3905" y="6350"/>
                </a:lnTo>
                <a:lnTo>
                  <a:pt x="3942" y="6330"/>
                </a:lnTo>
                <a:lnTo>
                  <a:pt x="3977" y="6311"/>
                </a:lnTo>
                <a:lnTo>
                  <a:pt x="4012" y="6290"/>
                </a:lnTo>
                <a:lnTo>
                  <a:pt x="4046" y="6268"/>
                </a:lnTo>
                <a:lnTo>
                  <a:pt x="4080" y="6245"/>
                </a:lnTo>
                <a:lnTo>
                  <a:pt x="4112" y="6222"/>
                </a:lnTo>
                <a:lnTo>
                  <a:pt x="4144" y="6198"/>
                </a:lnTo>
                <a:lnTo>
                  <a:pt x="4175" y="6172"/>
                </a:lnTo>
                <a:lnTo>
                  <a:pt x="4206" y="6146"/>
                </a:lnTo>
                <a:lnTo>
                  <a:pt x="4235" y="6120"/>
                </a:lnTo>
                <a:lnTo>
                  <a:pt x="4265" y="6091"/>
                </a:lnTo>
                <a:lnTo>
                  <a:pt x="4293" y="6063"/>
                </a:lnTo>
                <a:lnTo>
                  <a:pt x="4320" y="6032"/>
                </a:lnTo>
                <a:lnTo>
                  <a:pt x="4346" y="6002"/>
                </a:lnTo>
                <a:lnTo>
                  <a:pt x="4373" y="5970"/>
                </a:lnTo>
                <a:lnTo>
                  <a:pt x="4398" y="5937"/>
                </a:lnTo>
                <a:lnTo>
                  <a:pt x="4422" y="5904"/>
                </a:lnTo>
                <a:lnTo>
                  <a:pt x="4446" y="5869"/>
                </a:lnTo>
                <a:lnTo>
                  <a:pt x="4469" y="5834"/>
                </a:lnTo>
                <a:lnTo>
                  <a:pt x="4491" y="5797"/>
                </a:lnTo>
                <a:lnTo>
                  <a:pt x="4512" y="5760"/>
                </a:lnTo>
                <a:lnTo>
                  <a:pt x="4533" y="5722"/>
                </a:lnTo>
                <a:lnTo>
                  <a:pt x="4553" y="5683"/>
                </a:lnTo>
                <a:lnTo>
                  <a:pt x="4571" y="5642"/>
                </a:lnTo>
                <a:lnTo>
                  <a:pt x="4590" y="5601"/>
                </a:lnTo>
                <a:lnTo>
                  <a:pt x="4606" y="5559"/>
                </a:lnTo>
                <a:lnTo>
                  <a:pt x="4624" y="5515"/>
                </a:lnTo>
                <a:lnTo>
                  <a:pt x="4639" y="5472"/>
                </a:lnTo>
                <a:lnTo>
                  <a:pt x="4654" y="5426"/>
                </a:lnTo>
                <a:lnTo>
                  <a:pt x="4668" y="5380"/>
                </a:lnTo>
                <a:lnTo>
                  <a:pt x="4682" y="5333"/>
                </a:lnTo>
                <a:lnTo>
                  <a:pt x="4694" y="5284"/>
                </a:lnTo>
                <a:lnTo>
                  <a:pt x="4705" y="5235"/>
                </a:lnTo>
                <a:lnTo>
                  <a:pt x="4716" y="5184"/>
                </a:lnTo>
                <a:lnTo>
                  <a:pt x="4725" y="5133"/>
                </a:lnTo>
                <a:lnTo>
                  <a:pt x="4735" y="5081"/>
                </a:lnTo>
                <a:lnTo>
                  <a:pt x="4743" y="5027"/>
                </a:lnTo>
                <a:lnTo>
                  <a:pt x="4751" y="4973"/>
                </a:lnTo>
                <a:lnTo>
                  <a:pt x="4757" y="4918"/>
                </a:lnTo>
                <a:lnTo>
                  <a:pt x="4763" y="4861"/>
                </a:lnTo>
                <a:close/>
                <a:moveTo>
                  <a:pt x="283" y="4861"/>
                </a:moveTo>
                <a:lnTo>
                  <a:pt x="283" y="4861"/>
                </a:lnTo>
                <a:lnTo>
                  <a:pt x="289" y="4918"/>
                </a:lnTo>
                <a:lnTo>
                  <a:pt x="295" y="4973"/>
                </a:lnTo>
                <a:lnTo>
                  <a:pt x="303" y="5027"/>
                </a:lnTo>
                <a:lnTo>
                  <a:pt x="310" y="5081"/>
                </a:lnTo>
                <a:lnTo>
                  <a:pt x="320" y="5133"/>
                </a:lnTo>
                <a:lnTo>
                  <a:pt x="330" y="5184"/>
                </a:lnTo>
                <a:lnTo>
                  <a:pt x="340" y="5235"/>
                </a:lnTo>
                <a:lnTo>
                  <a:pt x="352" y="5284"/>
                </a:lnTo>
                <a:lnTo>
                  <a:pt x="364" y="5333"/>
                </a:lnTo>
                <a:lnTo>
                  <a:pt x="378" y="5380"/>
                </a:lnTo>
                <a:lnTo>
                  <a:pt x="391" y="5426"/>
                </a:lnTo>
                <a:lnTo>
                  <a:pt x="407" y="5472"/>
                </a:lnTo>
                <a:lnTo>
                  <a:pt x="422" y="5515"/>
                </a:lnTo>
                <a:lnTo>
                  <a:pt x="439" y="5559"/>
                </a:lnTo>
                <a:lnTo>
                  <a:pt x="456" y="5601"/>
                </a:lnTo>
                <a:lnTo>
                  <a:pt x="474" y="5642"/>
                </a:lnTo>
                <a:lnTo>
                  <a:pt x="493" y="5683"/>
                </a:lnTo>
                <a:lnTo>
                  <a:pt x="512" y="5722"/>
                </a:lnTo>
                <a:lnTo>
                  <a:pt x="533" y="5760"/>
                </a:lnTo>
                <a:lnTo>
                  <a:pt x="555" y="5797"/>
                </a:lnTo>
                <a:lnTo>
                  <a:pt x="577" y="5834"/>
                </a:lnTo>
                <a:lnTo>
                  <a:pt x="600" y="5869"/>
                </a:lnTo>
                <a:lnTo>
                  <a:pt x="624" y="5904"/>
                </a:lnTo>
                <a:lnTo>
                  <a:pt x="648" y="5937"/>
                </a:lnTo>
                <a:lnTo>
                  <a:pt x="673" y="5970"/>
                </a:lnTo>
                <a:lnTo>
                  <a:pt x="699" y="6002"/>
                </a:lnTo>
                <a:lnTo>
                  <a:pt x="725" y="6032"/>
                </a:lnTo>
                <a:lnTo>
                  <a:pt x="753" y="6063"/>
                </a:lnTo>
                <a:lnTo>
                  <a:pt x="781" y="6091"/>
                </a:lnTo>
                <a:lnTo>
                  <a:pt x="811" y="6120"/>
                </a:lnTo>
                <a:lnTo>
                  <a:pt x="840" y="6146"/>
                </a:lnTo>
                <a:lnTo>
                  <a:pt x="871" y="6172"/>
                </a:lnTo>
                <a:lnTo>
                  <a:pt x="901" y="6198"/>
                </a:lnTo>
                <a:lnTo>
                  <a:pt x="934" y="6222"/>
                </a:lnTo>
                <a:lnTo>
                  <a:pt x="966" y="6245"/>
                </a:lnTo>
                <a:lnTo>
                  <a:pt x="1000" y="6268"/>
                </a:lnTo>
                <a:lnTo>
                  <a:pt x="1034" y="6290"/>
                </a:lnTo>
                <a:lnTo>
                  <a:pt x="1068" y="6311"/>
                </a:lnTo>
                <a:lnTo>
                  <a:pt x="1103" y="6330"/>
                </a:lnTo>
                <a:lnTo>
                  <a:pt x="1141" y="6350"/>
                </a:lnTo>
                <a:lnTo>
                  <a:pt x="1177" y="6369"/>
                </a:lnTo>
                <a:lnTo>
                  <a:pt x="1215" y="6386"/>
                </a:lnTo>
                <a:lnTo>
                  <a:pt x="1253" y="6402"/>
                </a:lnTo>
                <a:lnTo>
                  <a:pt x="1291" y="6418"/>
                </a:lnTo>
                <a:lnTo>
                  <a:pt x="1332" y="6433"/>
                </a:lnTo>
                <a:lnTo>
                  <a:pt x="1372" y="6447"/>
                </a:lnTo>
                <a:lnTo>
                  <a:pt x="1413" y="6460"/>
                </a:lnTo>
                <a:lnTo>
                  <a:pt x="1454" y="6472"/>
                </a:lnTo>
                <a:lnTo>
                  <a:pt x="1497" y="6484"/>
                </a:lnTo>
                <a:lnTo>
                  <a:pt x="1539" y="6495"/>
                </a:lnTo>
                <a:lnTo>
                  <a:pt x="1583" y="6505"/>
                </a:lnTo>
                <a:lnTo>
                  <a:pt x="1628" y="6514"/>
                </a:lnTo>
                <a:lnTo>
                  <a:pt x="1673" y="6523"/>
                </a:lnTo>
                <a:lnTo>
                  <a:pt x="1717" y="6530"/>
                </a:lnTo>
                <a:lnTo>
                  <a:pt x="1764" y="6537"/>
                </a:lnTo>
                <a:lnTo>
                  <a:pt x="1811" y="6543"/>
                </a:lnTo>
                <a:lnTo>
                  <a:pt x="1858" y="6549"/>
                </a:lnTo>
                <a:lnTo>
                  <a:pt x="1906" y="6553"/>
                </a:lnTo>
                <a:lnTo>
                  <a:pt x="1955" y="6556"/>
                </a:lnTo>
                <a:lnTo>
                  <a:pt x="2005" y="6560"/>
                </a:lnTo>
                <a:lnTo>
                  <a:pt x="2055" y="6562"/>
                </a:lnTo>
                <a:lnTo>
                  <a:pt x="2105" y="6563"/>
                </a:lnTo>
                <a:lnTo>
                  <a:pt x="2156" y="6564"/>
                </a:lnTo>
                <a:lnTo>
                  <a:pt x="2208" y="6564"/>
                </a:lnTo>
                <a:lnTo>
                  <a:pt x="2206" y="6511"/>
                </a:lnTo>
                <a:lnTo>
                  <a:pt x="2203" y="6458"/>
                </a:lnTo>
                <a:lnTo>
                  <a:pt x="2199" y="6407"/>
                </a:lnTo>
                <a:lnTo>
                  <a:pt x="2194" y="6355"/>
                </a:lnTo>
                <a:lnTo>
                  <a:pt x="2187" y="6305"/>
                </a:lnTo>
                <a:lnTo>
                  <a:pt x="2178" y="6255"/>
                </a:lnTo>
                <a:lnTo>
                  <a:pt x="2170" y="6206"/>
                </a:lnTo>
                <a:lnTo>
                  <a:pt x="2160" y="6158"/>
                </a:lnTo>
                <a:lnTo>
                  <a:pt x="2148" y="6111"/>
                </a:lnTo>
                <a:lnTo>
                  <a:pt x="2136" y="6064"/>
                </a:lnTo>
                <a:lnTo>
                  <a:pt x="2123" y="6018"/>
                </a:lnTo>
                <a:lnTo>
                  <a:pt x="2107" y="5972"/>
                </a:lnTo>
                <a:lnTo>
                  <a:pt x="2092" y="5927"/>
                </a:lnTo>
                <a:lnTo>
                  <a:pt x="2074" y="5884"/>
                </a:lnTo>
                <a:lnTo>
                  <a:pt x="2057" y="5841"/>
                </a:lnTo>
                <a:lnTo>
                  <a:pt x="2038" y="5798"/>
                </a:lnTo>
                <a:lnTo>
                  <a:pt x="2018" y="5757"/>
                </a:lnTo>
                <a:lnTo>
                  <a:pt x="1997" y="5716"/>
                </a:lnTo>
                <a:lnTo>
                  <a:pt x="1975" y="5676"/>
                </a:lnTo>
                <a:lnTo>
                  <a:pt x="1952" y="5637"/>
                </a:lnTo>
                <a:lnTo>
                  <a:pt x="1929" y="5598"/>
                </a:lnTo>
                <a:lnTo>
                  <a:pt x="1904" y="5561"/>
                </a:lnTo>
                <a:lnTo>
                  <a:pt x="1879" y="5525"/>
                </a:lnTo>
                <a:lnTo>
                  <a:pt x="1853" y="5489"/>
                </a:lnTo>
                <a:lnTo>
                  <a:pt x="1825" y="5454"/>
                </a:lnTo>
                <a:lnTo>
                  <a:pt x="1797" y="5420"/>
                </a:lnTo>
                <a:lnTo>
                  <a:pt x="1768" y="5388"/>
                </a:lnTo>
                <a:lnTo>
                  <a:pt x="1738" y="5355"/>
                </a:lnTo>
                <a:lnTo>
                  <a:pt x="1707" y="5324"/>
                </a:lnTo>
                <a:lnTo>
                  <a:pt x="1677" y="5294"/>
                </a:lnTo>
                <a:lnTo>
                  <a:pt x="1644" y="5264"/>
                </a:lnTo>
                <a:lnTo>
                  <a:pt x="1611" y="5236"/>
                </a:lnTo>
                <a:lnTo>
                  <a:pt x="1579" y="5208"/>
                </a:lnTo>
                <a:lnTo>
                  <a:pt x="1544" y="5181"/>
                </a:lnTo>
                <a:lnTo>
                  <a:pt x="1509" y="5156"/>
                </a:lnTo>
                <a:lnTo>
                  <a:pt x="1474" y="5131"/>
                </a:lnTo>
                <a:lnTo>
                  <a:pt x="1438" y="5107"/>
                </a:lnTo>
                <a:lnTo>
                  <a:pt x="1401" y="5084"/>
                </a:lnTo>
                <a:lnTo>
                  <a:pt x="1363" y="5062"/>
                </a:lnTo>
                <a:lnTo>
                  <a:pt x="1325" y="5041"/>
                </a:lnTo>
                <a:lnTo>
                  <a:pt x="1287" y="5022"/>
                </a:lnTo>
                <a:lnTo>
                  <a:pt x="1248" y="5003"/>
                </a:lnTo>
                <a:lnTo>
                  <a:pt x="1208" y="4985"/>
                </a:lnTo>
                <a:lnTo>
                  <a:pt x="1168" y="4968"/>
                </a:lnTo>
                <a:lnTo>
                  <a:pt x="1127" y="4953"/>
                </a:lnTo>
                <a:lnTo>
                  <a:pt x="1086" y="4938"/>
                </a:lnTo>
                <a:lnTo>
                  <a:pt x="1044" y="4924"/>
                </a:lnTo>
                <a:lnTo>
                  <a:pt x="1002" y="4911"/>
                </a:lnTo>
                <a:lnTo>
                  <a:pt x="959" y="4900"/>
                </a:lnTo>
                <a:lnTo>
                  <a:pt x="917" y="4890"/>
                </a:lnTo>
                <a:lnTo>
                  <a:pt x="873" y="4880"/>
                </a:lnTo>
                <a:lnTo>
                  <a:pt x="829" y="4872"/>
                </a:lnTo>
                <a:lnTo>
                  <a:pt x="786" y="4864"/>
                </a:lnTo>
                <a:lnTo>
                  <a:pt x="742" y="4859"/>
                </a:lnTo>
                <a:lnTo>
                  <a:pt x="697" y="4853"/>
                </a:lnTo>
                <a:lnTo>
                  <a:pt x="651" y="4850"/>
                </a:lnTo>
                <a:lnTo>
                  <a:pt x="606" y="4847"/>
                </a:lnTo>
                <a:lnTo>
                  <a:pt x="561" y="4846"/>
                </a:lnTo>
                <a:lnTo>
                  <a:pt x="515" y="4845"/>
                </a:lnTo>
                <a:lnTo>
                  <a:pt x="469" y="4846"/>
                </a:lnTo>
                <a:lnTo>
                  <a:pt x="423" y="4848"/>
                </a:lnTo>
                <a:lnTo>
                  <a:pt x="376" y="4851"/>
                </a:lnTo>
                <a:lnTo>
                  <a:pt x="330" y="4856"/>
                </a:lnTo>
                <a:lnTo>
                  <a:pt x="283" y="4861"/>
                </a:lnTo>
                <a:close/>
                <a:moveTo>
                  <a:pt x="2395" y="4520"/>
                </a:moveTo>
                <a:lnTo>
                  <a:pt x="2395" y="6598"/>
                </a:lnTo>
                <a:lnTo>
                  <a:pt x="2651" y="6598"/>
                </a:lnTo>
                <a:lnTo>
                  <a:pt x="2651" y="4520"/>
                </a:lnTo>
                <a:lnTo>
                  <a:pt x="2395" y="4520"/>
                </a:lnTo>
                <a:close/>
                <a:moveTo>
                  <a:pt x="37" y="2007"/>
                </a:moveTo>
                <a:lnTo>
                  <a:pt x="37" y="2007"/>
                </a:lnTo>
                <a:lnTo>
                  <a:pt x="30" y="2036"/>
                </a:lnTo>
                <a:lnTo>
                  <a:pt x="23" y="2064"/>
                </a:lnTo>
                <a:lnTo>
                  <a:pt x="17" y="2092"/>
                </a:lnTo>
                <a:lnTo>
                  <a:pt x="12" y="2119"/>
                </a:lnTo>
                <a:lnTo>
                  <a:pt x="8" y="2147"/>
                </a:lnTo>
                <a:lnTo>
                  <a:pt x="5" y="2174"/>
                </a:lnTo>
                <a:lnTo>
                  <a:pt x="2" y="2201"/>
                </a:lnTo>
                <a:lnTo>
                  <a:pt x="0" y="2227"/>
                </a:lnTo>
                <a:lnTo>
                  <a:pt x="0" y="2254"/>
                </a:lnTo>
                <a:lnTo>
                  <a:pt x="0" y="2280"/>
                </a:lnTo>
                <a:lnTo>
                  <a:pt x="0" y="2305"/>
                </a:lnTo>
                <a:lnTo>
                  <a:pt x="2" y="2330"/>
                </a:lnTo>
                <a:lnTo>
                  <a:pt x="5" y="2355"/>
                </a:lnTo>
                <a:lnTo>
                  <a:pt x="8" y="2379"/>
                </a:lnTo>
                <a:lnTo>
                  <a:pt x="11" y="2403"/>
                </a:lnTo>
                <a:lnTo>
                  <a:pt x="17" y="2427"/>
                </a:lnTo>
                <a:lnTo>
                  <a:pt x="22" y="2450"/>
                </a:lnTo>
                <a:lnTo>
                  <a:pt x="28" y="2473"/>
                </a:lnTo>
                <a:lnTo>
                  <a:pt x="34" y="2496"/>
                </a:lnTo>
                <a:lnTo>
                  <a:pt x="42" y="2518"/>
                </a:lnTo>
                <a:lnTo>
                  <a:pt x="50" y="2540"/>
                </a:lnTo>
                <a:lnTo>
                  <a:pt x="59" y="2561"/>
                </a:lnTo>
                <a:lnTo>
                  <a:pt x="69" y="2582"/>
                </a:lnTo>
                <a:lnTo>
                  <a:pt x="79" y="2602"/>
                </a:lnTo>
                <a:lnTo>
                  <a:pt x="90" y="2623"/>
                </a:lnTo>
                <a:lnTo>
                  <a:pt x="102" y="2642"/>
                </a:lnTo>
                <a:lnTo>
                  <a:pt x="114" y="2661"/>
                </a:lnTo>
                <a:lnTo>
                  <a:pt x="127" y="2680"/>
                </a:lnTo>
                <a:lnTo>
                  <a:pt x="140" y="2698"/>
                </a:lnTo>
                <a:lnTo>
                  <a:pt x="154" y="2716"/>
                </a:lnTo>
                <a:lnTo>
                  <a:pt x="168" y="2733"/>
                </a:lnTo>
                <a:lnTo>
                  <a:pt x="184" y="2750"/>
                </a:lnTo>
                <a:lnTo>
                  <a:pt x="200" y="2766"/>
                </a:lnTo>
                <a:lnTo>
                  <a:pt x="216" y="2781"/>
                </a:lnTo>
                <a:lnTo>
                  <a:pt x="233" y="2797"/>
                </a:lnTo>
                <a:lnTo>
                  <a:pt x="250" y="2811"/>
                </a:lnTo>
                <a:lnTo>
                  <a:pt x="268" y="2825"/>
                </a:lnTo>
                <a:lnTo>
                  <a:pt x="286" y="2839"/>
                </a:lnTo>
                <a:lnTo>
                  <a:pt x="306" y="2852"/>
                </a:lnTo>
                <a:lnTo>
                  <a:pt x="325" y="2864"/>
                </a:lnTo>
                <a:lnTo>
                  <a:pt x="345" y="2876"/>
                </a:lnTo>
                <a:lnTo>
                  <a:pt x="365" y="2887"/>
                </a:lnTo>
                <a:lnTo>
                  <a:pt x="386" y="2898"/>
                </a:lnTo>
                <a:lnTo>
                  <a:pt x="408" y="2908"/>
                </a:lnTo>
                <a:lnTo>
                  <a:pt x="429" y="2918"/>
                </a:lnTo>
                <a:lnTo>
                  <a:pt x="451" y="2927"/>
                </a:lnTo>
                <a:lnTo>
                  <a:pt x="474" y="2935"/>
                </a:lnTo>
                <a:lnTo>
                  <a:pt x="497" y="2943"/>
                </a:lnTo>
                <a:lnTo>
                  <a:pt x="520" y="2949"/>
                </a:lnTo>
                <a:lnTo>
                  <a:pt x="544" y="2956"/>
                </a:lnTo>
                <a:lnTo>
                  <a:pt x="568" y="2963"/>
                </a:lnTo>
                <a:lnTo>
                  <a:pt x="593" y="2967"/>
                </a:lnTo>
                <a:lnTo>
                  <a:pt x="618" y="2971"/>
                </a:lnTo>
                <a:lnTo>
                  <a:pt x="644" y="2976"/>
                </a:lnTo>
                <a:lnTo>
                  <a:pt x="669" y="2979"/>
                </a:lnTo>
                <a:lnTo>
                  <a:pt x="695" y="2981"/>
                </a:lnTo>
                <a:lnTo>
                  <a:pt x="721" y="2983"/>
                </a:lnTo>
                <a:lnTo>
                  <a:pt x="748" y="2984"/>
                </a:lnTo>
                <a:lnTo>
                  <a:pt x="775" y="2984"/>
                </a:lnTo>
                <a:lnTo>
                  <a:pt x="802" y="2984"/>
                </a:lnTo>
                <a:lnTo>
                  <a:pt x="829" y="2983"/>
                </a:lnTo>
                <a:lnTo>
                  <a:pt x="857" y="2981"/>
                </a:lnTo>
                <a:lnTo>
                  <a:pt x="885" y="2979"/>
                </a:lnTo>
                <a:lnTo>
                  <a:pt x="913" y="2976"/>
                </a:lnTo>
                <a:lnTo>
                  <a:pt x="1091" y="2897"/>
                </a:lnTo>
                <a:lnTo>
                  <a:pt x="1259" y="2826"/>
                </a:lnTo>
                <a:lnTo>
                  <a:pt x="1422" y="2758"/>
                </a:lnTo>
                <a:lnTo>
                  <a:pt x="1592" y="2691"/>
                </a:lnTo>
                <a:lnTo>
                  <a:pt x="1577" y="2662"/>
                </a:lnTo>
                <a:lnTo>
                  <a:pt x="1564" y="2633"/>
                </a:lnTo>
                <a:lnTo>
                  <a:pt x="1552" y="2603"/>
                </a:lnTo>
                <a:lnTo>
                  <a:pt x="1543" y="2574"/>
                </a:lnTo>
                <a:lnTo>
                  <a:pt x="1533" y="2543"/>
                </a:lnTo>
                <a:lnTo>
                  <a:pt x="1525" y="2514"/>
                </a:lnTo>
                <a:lnTo>
                  <a:pt x="1517" y="2484"/>
                </a:lnTo>
                <a:lnTo>
                  <a:pt x="1512" y="2455"/>
                </a:lnTo>
                <a:lnTo>
                  <a:pt x="1508" y="2424"/>
                </a:lnTo>
                <a:lnTo>
                  <a:pt x="1503" y="2395"/>
                </a:lnTo>
                <a:lnTo>
                  <a:pt x="1501" y="2365"/>
                </a:lnTo>
                <a:lnTo>
                  <a:pt x="1499" y="2336"/>
                </a:lnTo>
                <a:lnTo>
                  <a:pt x="1498" y="2306"/>
                </a:lnTo>
                <a:lnTo>
                  <a:pt x="1498" y="2277"/>
                </a:lnTo>
                <a:lnTo>
                  <a:pt x="1499" y="2248"/>
                </a:lnTo>
                <a:lnTo>
                  <a:pt x="1500" y="2220"/>
                </a:lnTo>
                <a:lnTo>
                  <a:pt x="1502" y="2191"/>
                </a:lnTo>
                <a:lnTo>
                  <a:pt x="1505" y="2163"/>
                </a:lnTo>
                <a:lnTo>
                  <a:pt x="1509" y="2136"/>
                </a:lnTo>
                <a:lnTo>
                  <a:pt x="1513" y="2107"/>
                </a:lnTo>
                <a:lnTo>
                  <a:pt x="1523" y="2055"/>
                </a:lnTo>
                <a:lnTo>
                  <a:pt x="1535" y="2002"/>
                </a:lnTo>
                <a:lnTo>
                  <a:pt x="1548" y="1953"/>
                </a:lnTo>
                <a:lnTo>
                  <a:pt x="1562" y="1906"/>
                </a:lnTo>
                <a:lnTo>
                  <a:pt x="1579" y="1863"/>
                </a:lnTo>
                <a:lnTo>
                  <a:pt x="1595" y="1821"/>
                </a:lnTo>
                <a:lnTo>
                  <a:pt x="1503" y="1786"/>
                </a:lnTo>
                <a:lnTo>
                  <a:pt x="1413" y="1749"/>
                </a:lnTo>
                <a:lnTo>
                  <a:pt x="1322" y="1712"/>
                </a:lnTo>
                <a:lnTo>
                  <a:pt x="1231" y="1675"/>
                </a:lnTo>
                <a:lnTo>
                  <a:pt x="1142" y="1635"/>
                </a:lnTo>
                <a:lnTo>
                  <a:pt x="1052" y="1597"/>
                </a:lnTo>
                <a:lnTo>
                  <a:pt x="874" y="1516"/>
                </a:lnTo>
                <a:lnTo>
                  <a:pt x="839" y="1513"/>
                </a:lnTo>
                <a:lnTo>
                  <a:pt x="803" y="1511"/>
                </a:lnTo>
                <a:lnTo>
                  <a:pt x="769" y="1509"/>
                </a:lnTo>
                <a:lnTo>
                  <a:pt x="735" y="1509"/>
                </a:lnTo>
                <a:lnTo>
                  <a:pt x="701" y="1510"/>
                </a:lnTo>
                <a:lnTo>
                  <a:pt x="669" y="1512"/>
                </a:lnTo>
                <a:lnTo>
                  <a:pt x="637" y="1515"/>
                </a:lnTo>
                <a:lnTo>
                  <a:pt x="605" y="1520"/>
                </a:lnTo>
                <a:lnTo>
                  <a:pt x="574" y="1525"/>
                </a:lnTo>
                <a:lnTo>
                  <a:pt x="544" y="1532"/>
                </a:lnTo>
                <a:lnTo>
                  <a:pt x="514" y="1540"/>
                </a:lnTo>
                <a:lnTo>
                  <a:pt x="485" y="1549"/>
                </a:lnTo>
                <a:lnTo>
                  <a:pt x="457" y="1560"/>
                </a:lnTo>
                <a:lnTo>
                  <a:pt x="428" y="1572"/>
                </a:lnTo>
                <a:lnTo>
                  <a:pt x="401" y="1585"/>
                </a:lnTo>
                <a:lnTo>
                  <a:pt x="375" y="1599"/>
                </a:lnTo>
                <a:lnTo>
                  <a:pt x="349" y="1615"/>
                </a:lnTo>
                <a:lnTo>
                  <a:pt x="324" y="1632"/>
                </a:lnTo>
                <a:lnTo>
                  <a:pt x="298" y="1650"/>
                </a:lnTo>
                <a:lnTo>
                  <a:pt x="274" y="1669"/>
                </a:lnTo>
                <a:lnTo>
                  <a:pt x="251" y="1690"/>
                </a:lnTo>
                <a:lnTo>
                  <a:pt x="229" y="1713"/>
                </a:lnTo>
                <a:lnTo>
                  <a:pt x="207" y="1736"/>
                </a:lnTo>
                <a:lnTo>
                  <a:pt x="185" y="1761"/>
                </a:lnTo>
                <a:lnTo>
                  <a:pt x="164" y="1787"/>
                </a:lnTo>
                <a:lnTo>
                  <a:pt x="144" y="1814"/>
                </a:lnTo>
                <a:lnTo>
                  <a:pt x="125" y="1843"/>
                </a:lnTo>
                <a:lnTo>
                  <a:pt x="106" y="1873"/>
                </a:lnTo>
                <a:lnTo>
                  <a:pt x="88" y="1904"/>
                </a:lnTo>
                <a:lnTo>
                  <a:pt x="70" y="1938"/>
                </a:lnTo>
                <a:lnTo>
                  <a:pt x="54" y="1972"/>
                </a:lnTo>
                <a:lnTo>
                  <a:pt x="37" y="2007"/>
                </a:lnTo>
                <a:close/>
                <a:moveTo>
                  <a:pt x="4932" y="2098"/>
                </a:moveTo>
                <a:lnTo>
                  <a:pt x="4932" y="2098"/>
                </a:lnTo>
                <a:lnTo>
                  <a:pt x="4916" y="2064"/>
                </a:lnTo>
                <a:lnTo>
                  <a:pt x="4899" y="2029"/>
                </a:lnTo>
                <a:lnTo>
                  <a:pt x="4882" y="1996"/>
                </a:lnTo>
                <a:lnTo>
                  <a:pt x="4863" y="1965"/>
                </a:lnTo>
                <a:lnTo>
                  <a:pt x="4845" y="1935"/>
                </a:lnTo>
                <a:lnTo>
                  <a:pt x="4825" y="1906"/>
                </a:lnTo>
                <a:lnTo>
                  <a:pt x="4805" y="1879"/>
                </a:lnTo>
                <a:lnTo>
                  <a:pt x="4784" y="1853"/>
                </a:lnTo>
                <a:lnTo>
                  <a:pt x="4763" y="1828"/>
                </a:lnTo>
                <a:lnTo>
                  <a:pt x="4741" y="1804"/>
                </a:lnTo>
                <a:lnTo>
                  <a:pt x="4718" y="1782"/>
                </a:lnTo>
                <a:lnTo>
                  <a:pt x="4695" y="1761"/>
                </a:lnTo>
                <a:lnTo>
                  <a:pt x="4671" y="1741"/>
                </a:lnTo>
                <a:lnTo>
                  <a:pt x="4646" y="1724"/>
                </a:lnTo>
                <a:lnTo>
                  <a:pt x="4621" y="1706"/>
                </a:lnTo>
                <a:lnTo>
                  <a:pt x="4594" y="1691"/>
                </a:lnTo>
                <a:lnTo>
                  <a:pt x="4568" y="1677"/>
                </a:lnTo>
                <a:lnTo>
                  <a:pt x="4541" y="1664"/>
                </a:lnTo>
                <a:lnTo>
                  <a:pt x="4512" y="1652"/>
                </a:lnTo>
                <a:lnTo>
                  <a:pt x="4484" y="1641"/>
                </a:lnTo>
                <a:lnTo>
                  <a:pt x="4456" y="1632"/>
                </a:lnTo>
                <a:lnTo>
                  <a:pt x="4425" y="1623"/>
                </a:lnTo>
                <a:lnTo>
                  <a:pt x="4396" y="1617"/>
                </a:lnTo>
                <a:lnTo>
                  <a:pt x="4364" y="1611"/>
                </a:lnTo>
                <a:lnTo>
                  <a:pt x="4332" y="1606"/>
                </a:lnTo>
                <a:lnTo>
                  <a:pt x="4301" y="1603"/>
                </a:lnTo>
                <a:lnTo>
                  <a:pt x="4268" y="1601"/>
                </a:lnTo>
                <a:lnTo>
                  <a:pt x="4234" y="1600"/>
                </a:lnTo>
                <a:lnTo>
                  <a:pt x="4200" y="1600"/>
                </a:lnTo>
                <a:lnTo>
                  <a:pt x="4166" y="1601"/>
                </a:lnTo>
                <a:lnTo>
                  <a:pt x="4130" y="1605"/>
                </a:lnTo>
                <a:lnTo>
                  <a:pt x="4095" y="1608"/>
                </a:lnTo>
                <a:lnTo>
                  <a:pt x="4008" y="1647"/>
                </a:lnTo>
                <a:lnTo>
                  <a:pt x="3922" y="1686"/>
                </a:lnTo>
                <a:lnTo>
                  <a:pt x="3837" y="1722"/>
                </a:lnTo>
                <a:lnTo>
                  <a:pt x="3754" y="1757"/>
                </a:lnTo>
                <a:lnTo>
                  <a:pt x="3670" y="1792"/>
                </a:lnTo>
                <a:lnTo>
                  <a:pt x="3585" y="1825"/>
                </a:lnTo>
                <a:lnTo>
                  <a:pt x="3498" y="1859"/>
                </a:lnTo>
                <a:lnTo>
                  <a:pt x="3408" y="1894"/>
                </a:lnTo>
                <a:lnTo>
                  <a:pt x="3423" y="1936"/>
                </a:lnTo>
                <a:lnTo>
                  <a:pt x="3439" y="1981"/>
                </a:lnTo>
                <a:lnTo>
                  <a:pt x="3452" y="2029"/>
                </a:lnTo>
                <a:lnTo>
                  <a:pt x="3464" y="2079"/>
                </a:lnTo>
                <a:lnTo>
                  <a:pt x="3474" y="2131"/>
                </a:lnTo>
                <a:lnTo>
                  <a:pt x="3481" y="2185"/>
                </a:lnTo>
                <a:lnTo>
                  <a:pt x="3485" y="2213"/>
                </a:lnTo>
                <a:lnTo>
                  <a:pt x="3487" y="2240"/>
                </a:lnTo>
                <a:lnTo>
                  <a:pt x="3488" y="2269"/>
                </a:lnTo>
                <a:lnTo>
                  <a:pt x="3489" y="2297"/>
                </a:lnTo>
                <a:lnTo>
                  <a:pt x="3489" y="2327"/>
                </a:lnTo>
                <a:lnTo>
                  <a:pt x="3489" y="2355"/>
                </a:lnTo>
                <a:lnTo>
                  <a:pt x="3487" y="2384"/>
                </a:lnTo>
                <a:lnTo>
                  <a:pt x="3485" y="2413"/>
                </a:lnTo>
                <a:lnTo>
                  <a:pt x="3481" y="2441"/>
                </a:lnTo>
                <a:lnTo>
                  <a:pt x="3477" y="2471"/>
                </a:lnTo>
                <a:lnTo>
                  <a:pt x="3472" y="2499"/>
                </a:lnTo>
                <a:lnTo>
                  <a:pt x="3465" y="2528"/>
                </a:lnTo>
                <a:lnTo>
                  <a:pt x="3458" y="2556"/>
                </a:lnTo>
                <a:lnTo>
                  <a:pt x="3450" y="2585"/>
                </a:lnTo>
                <a:lnTo>
                  <a:pt x="3440" y="2612"/>
                </a:lnTo>
                <a:lnTo>
                  <a:pt x="3429" y="2639"/>
                </a:lnTo>
                <a:lnTo>
                  <a:pt x="3418" y="2667"/>
                </a:lnTo>
                <a:lnTo>
                  <a:pt x="3405" y="2694"/>
                </a:lnTo>
                <a:lnTo>
                  <a:pt x="3391" y="2719"/>
                </a:lnTo>
                <a:lnTo>
                  <a:pt x="3374" y="2745"/>
                </a:lnTo>
                <a:lnTo>
                  <a:pt x="3419" y="2760"/>
                </a:lnTo>
                <a:lnTo>
                  <a:pt x="3463" y="2777"/>
                </a:lnTo>
                <a:lnTo>
                  <a:pt x="3505" y="2793"/>
                </a:lnTo>
                <a:lnTo>
                  <a:pt x="3548" y="2811"/>
                </a:lnTo>
                <a:lnTo>
                  <a:pt x="3591" y="2829"/>
                </a:lnTo>
                <a:lnTo>
                  <a:pt x="3632" y="2849"/>
                </a:lnTo>
                <a:lnTo>
                  <a:pt x="3716" y="2889"/>
                </a:lnTo>
                <a:lnTo>
                  <a:pt x="3800" y="2931"/>
                </a:lnTo>
                <a:lnTo>
                  <a:pt x="3884" y="2976"/>
                </a:lnTo>
                <a:lnTo>
                  <a:pt x="4056" y="3067"/>
                </a:lnTo>
                <a:lnTo>
                  <a:pt x="4084" y="3071"/>
                </a:lnTo>
                <a:lnTo>
                  <a:pt x="4113" y="3073"/>
                </a:lnTo>
                <a:lnTo>
                  <a:pt x="4140" y="3075"/>
                </a:lnTo>
                <a:lnTo>
                  <a:pt x="4167" y="3076"/>
                </a:lnTo>
                <a:lnTo>
                  <a:pt x="4195" y="3076"/>
                </a:lnTo>
                <a:lnTo>
                  <a:pt x="4222" y="3076"/>
                </a:lnTo>
                <a:lnTo>
                  <a:pt x="4248" y="3075"/>
                </a:lnTo>
                <a:lnTo>
                  <a:pt x="4274" y="3073"/>
                </a:lnTo>
                <a:lnTo>
                  <a:pt x="4301" y="3071"/>
                </a:lnTo>
                <a:lnTo>
                  <a:pt x="4326" y="3067"/>
                </a:lnTo>
                <a:lnTo>
                  <a:pt x="4351" y="3063"/>
                </a:lnTo>
                <a:lnTo>
                  <a:pt x="4376" y="3059"/>
                </a:lnTo>
                <a:lnTo>
                  <a:pt x="4401" y="3054"/>
                </a:lnTo>
                <a:lnTo>
                  <a:pt x="4425" y="3048"/>
                </a:lnTo>
                <a:lnTo>
                  <a:pt x="4449" y="3041"/>
                </a:lnTo>
                <a:lnTo>
                  <a:pt x="4472" y="3035"/>
                </a:lnTo>
                <a:lnTo>
                  <a:pt x="4495" y="3027"/>
                </a:lnTo>
                <a:lnTo>
                  <a:pt x="4518" y="3018"/>
                </a:lnTo>
                <a:lnTo>
                  <a:pt x="4540" y="3010"/>
                </a:lnTo>
                <a:lnTo>
                  <a:pt x="4562" y="3000"/>
                </a:lnTo>
                <a:lnTo>
                  <a:pt x="4583" y="2990"/>
                </a:lnTo>
                <a:lnTo>
                  <a:pt x="4604" y="2979"/>
                </a:lnTo>
                <a:lnTo>
                  <a:pt x="4624" y="2968"/>
                </a:lnTo>
                <a:lnTo>
                  <a:pt x="4645" y="2956"/>
                </a:lnTo>
                <a:lnTo>
                  <a:pt x="4663" y="2944"/>
                </a:lnTo>
                <a:lnTo>
                  <a:pt x="4683" y="2931"/>
                </a:lnTo>
                <a:lnTo>
                  <a:pt x="4701" y="2917"/>
                </a:lnTo>
                <a:lnTo>
                  <a:pt x="4719" y="2902"/>
                </a:lnTo>
                <a:lnTo>
                  <a:pt x="4736" y="2888"/>
                </a:lnTo>
                <a:lnTo>
                  <a:pt x="4753" y="2873"/>
                </a:lnTo>
                <a:lnTo>
                  <a:pt x="4769" y="2858"/>
                </a:lnTo>
                <a:lnTo>
                  <a:pt x="4786" y="2841"/>
                </a:lnTo>
                <a:lnTo>
                  <a:pt x="4801" y="2825"/>
                </a:lnTo>
                <a:lnTo>
                  <a:pt x="4815" y="2807"/>
                </a:lnTo>
                <a:lnTo>
                  <a:pt x="4829" y="2790"/>
                </a:lnTo>
                <a:lnTo>
                  <a:pt x="4842" y="2771"/>
                </a:lnTo>
                <a:lnTo>
                  <a:pt x="4855" y="2753"/>
                </a:lnTo>
                <a:lnTo>
                  <a:pt x="4867" y="2734"/>
                </a:lnTo>
                <a:lnTo>
                  <a:pt x="4879" y="2715"/>
                </a:lnTo>
                <a:lnTo>
                  <a:pt x="4890" y="2694"/>
                </a:lnTo>
                <a:lnTo>
                  <a:pt x="4900" y="2674"/>
                </a:lnTo>
                <a:lnTo>
                  <a:pt x="4910" y="2653"/>
                </a:lnTo>
                <a:lnTo>
                  <a:pt x="4919" y="2632"/>
                </a:lnTo>
                <a:lnTo>
                  <a:pt x="4928" y="2610"/>
                </a:lnTo>
                <a:lnTo>
                  <a:pt x="4934" y="2588"/>
                </a:lnTo>
                <a:lnTo>
                  <a:pt x="4942" y="2565"/>
                </a:lnTo>
                <a:lnTo>
                  <a:pt x="4947" y="2542"/>
                </a:lnTo>
                <a:lnTo>
                  <a:pt x="4953" y="2519"/>
                </a:lnTo>
                <a:lnTo>
                  <a:pt x="4957" y="2495"/>
                </a:lnTo>
                <a:lnTo>
                  <a:pt x="4961" y="2471"/>
                </a:lnTo>
                <a:lnTo>
                  <a:pt x="4965" y="2447"/>
                </a:lnTo>
                <a:lnTo>
                  <a:pt x="4967" y="2422"/>
                </a:lnTo>
                <a:lnTo>
                  <a:pt x="4969" y="2397"/>
                </a:lnTo>
                <a:lnTo>
                  <a:pt x="4969" y="2372"/>
                </a:lnTo>
                <a:lnTo>
                  <a:pt x="4969" y="2345"/>
                </a:lnTo>
                <a:lnTo>
                  <a:pt x="4969" y="2319"/>
                </a:lnTo>
                <a:lnTo>
                  <a:pt x="4967" y="2293"/>
                </a:lnTo>
                <a:lnTo>
                  <a:pt x="4965" y="2266"/>
                </a:lnTo>
                <a:lnTo>
                  <a:pt x="4961" y="2238"/>
                </a:lnTo>
                <a:lnTo>
                  <a:pt x="4957" y="2211"/>
                </a:lnTo>
                <a:lnTo>
                  <a:pt x="4952" y="2184"/>
                </a:lnTo>
                <a:lnTo>
                  <a:pt x="4946" y="2155"/>
                </a:lnTo>
                <a:lnTo>
                  <a:pt x="4940" y="2128"/>
                </a:lnTo>
                <a:lnTo>
                  <a:pt x="4932" y="2098"/>
                </a:lnTo>
                <a:close/>
                <a:moveTo>
                  <a:pt x="3938" y="4303"/>
                </a:moveTo>
                <a:lnTo>
                  <a:pt x="3938" y="4303"/>
                </a:lnTo>
                <a:lnTo>
                  <a:pt x="3917" y="4325"/>
                </a:lnTo>
                <a:lnTo>
                  <a:pt x="3898" y="4346"/>
                </a:lnTo>
                <a:lnTo>
                  <a:pt x="3877" y="4366"/>
                </a:lnTo>
                <a:lnTo>
                  <a:pt x="3856" y="4385"/>
                </a:lnTo>
                <a:lnTo>
                  <a:pt x="3835" y="4403"/>
                </a:lnTo>
                <a:lnTo>
                  <a:pt x="3814" y="4421"/>
                </a:lnTo>
                <a:lnTo>
                  <a:pt x="3794" y="4437"/>
                </a:lnTo>
                <a:lnTo>
                  <a:pt x="3772" y="4453"/>
                </a:lnTo>
                <a:lnTo>
                  <a:pt x="3750" y="4468"/>
                </a:lnTo>
                <a:lnTo>
                  <a:pt x="3729" y="4481"/>
                </a:lnTo>
                <a:lnTo>
                  <a:pt x="3707" y="4494"/>
                </a:lnTo>
                <a:lnTo>
                  <a:pt x="3686" y="4507"/>
                </a:lnTo>
                <a:lnTo>
                  <a:pt x="3663" y="4518"/>
                </a:lnTo>
                <a:lnTo>
                  <a:pt x="3641" y="4529"/>
                </a:lnTo>
                <a:lnTo>
                  <a:pt x="3619" y="4539"/>
                </a:lnTo>
                <a:lnTo>
                  <a:pt x="3596" y="4548"/>
                </a:lnTo>
                <a:lnTo>
                  <a:pt x="3574" y="4555"/>
                </a:lnTo>
                <a:lnTo>
                  <a:pt x="3551" y="4563"/>
                </a:lnTo>
                <a:lnTo>
                  <a:pt x="3529" y="4569"/>
                </a:lnTo>
                <a:lnTo>
                  <a:pt x="3506" y="4575"/>
                </a:lnTo>
                <a:lnTo>
                  <a:pt x="3485" y="4579"/>
                </a:lnTo>
                <a:lnTo>
                  <a:pt x="3462" y="4584"/>
                </a:lnTo>
                <a:lnTo>
                  <a:pt x="3439" y="4587"/>
                </a:lnTo>
                <a:lnTo>
                  <a:pt x="3417" y="4589"/>
                </a:lnTo>
                <a:lnTo>
                  <a:pt x="3394" y="4591"/>
                </a:lnTo>
                <a:lnTo>
                  <a:pt x="3372" y="4592"/>
                </a:lnTo>
                <a:lnTo>
                  <a:pt x="3349" y="4592"/>
                </a:lnTo>
                <a:lnTo>
                  <a:pt x="3327" y="4591"/>
                </a:lnTo>
                <a:lnTo>
                  <a:pt x="3304" y="4590"/>
                </a:lnTo>
                <a:lnTo>
                  <a:pt x="3283" y="4588"/>
                </a:lnTo>
                <a:lnTo>
                  <a:pt x="3261" y="4585"/>
                </a:lnTo>
                <a:lnTo>
                  <a:pt x="3239" y="4581"/>
                </a:lnTo>
                <a:lnTo>
                  <a:pt x="3217" y="4576"/>
                </a:lnTo>
                <a:lnTo>
                  <a:pt x="3195" y="4572"/>
                </a:lnTo>
                <a:lnTo>
                  <a:pt x="3173" y="4565"/>
                </a:lnTo>
                <a:lnTo>
                  <a:pt x="3151" y="4559"/>
                </a:lnTo>
                <a:lnTo>
                  <a:pt x="3131" y="4551"/>
                </a:lnTo>
                <a:lnTo>
                  <a:pt x="3110" y="4543"/>
                </a:lnTo>
                <a:lnTo>
                  <a:pt x="3089" y="4534"/>
                </a:lnTo>
                <a:lnTo>
                  <a:pt x="3068" y="4525"/>
                </a:lnTo>
                <a:lnTo>
                  <a:pt x="3048" y="4514"/>
                </a:lnTo>
                <a:lnTo>
                  <a:pt x="3027" y="4503"/>
                </a:lnTo>
                <a:lnTo>
                  <a:pt x="3007" y="4492"/>
                </a:lnTo>
                <a:lnTo>
                  <a:pt x="2988" y="4479"/>
                </a:lnTo>
                <a:lnTo>
                  <a:pt x="2968" y="4466"/>
                </a:lnTo>
                <a:lnTo>
                  <a:pt x="2949" y="4453"/>
                </a:lnTo>
                <a:lnTo>
                  <a:pt x="2930" y="4437"/>
                </a:lnTo>
                <a:lnTo>
                  <a:pt x="2911" y="4422"/>
                </a:lnTo>
                <a:lnTo>
                  <a:pt x="2893" y="4407"/>
                </a:lnTo>
                <a:lnTo>
                  <a:pt x="2875" y="4390"/>
                </a:lnTo>
                <a:lnTo>
                  <a:pt x="2858" y="4373"/>
                </a:lnTo>
                <a:lnTo>
                  <a:pt x="2840" y="4354"/>
                </a:lnTo>
                <a:lnTo>
                  <a:pt x="2823" y="4337"/>
                </a:lnTo>
                <a:lnTo>
                  <a:pt x="2806" y="4317"/>
                </a:lnTo>
                <a:lnTo>
                  <a:pt x="2790" y="4297"/>
                </a:lnTo>
                <a:lnTo>
                  <a:pt x="2774" y="4277"/>
                </a:lnTo>
                <a:lnTo>
                  <a:pt x="2758" y="4256"/>
                </a:lnTo>
                <a:lnTo>
                  <a:pt x="2743" y="4234"/>
                </a:lnTo>
                <a:lnTo>
                  <a:pt x="2729" y="4211"/>
                </a:lnTo>
                <a:lnTo>
                  <a:pt x="2715" y="4188"/>
                </a:lnTo>
                <a:lnTo>
                  <a:pt x="2700" y="4164"/>
                </a:lnTo>
                <a:lnTo>
                  <a:pt x="2687" y="4140"/>
                </a:lnTo>
                <a:lnTo>
                  <a:pt x="2674" y="4115"/>
                </a:lnTo>
                <a:lnTo>
                  <a:pt x="2662" y="4090"/>
                </a:lnTo>
                <a:lnTo>
                  <a:pt x="2656" y="4054"/>
                </a:lnTo>
                <a:lnTo>
                  <a:pt x="2648" y="4013"/>
                </a:lnTo>
                <a:lnTo>
                  <a:pt x="2642" y="3970"/>
                </a:lnTo>
                <a:lnTo>
                  <a:pt x="2636" y="3923"/>
                </a:lnTo>
                <a:lnTo>
                  <a:pt x="2625" y="3822"/>
                </a:lnTo>
                <a:lnTo>
                  <a:pt x="2615" y="3714"/>
                </a:lnTo>
                <a:lnTo>
                  <a:pt x="2606" y="3604"/>
                </a:lnTo>
                <a:lnTo>
                  <a:pt x="2600" y="3493"/>
                </a:lnTo>
                <a:lnTo>
                  <a:pt x="2595" y="3385"/>
                </a:lnTo>
                <a:lnTo>
                  <a:pt x="2594" y="3285"/>
                </a:lnTo>
                <a:lnTo>
                  <a:pt x="2626" y="3282"/>
                </a:lnTo>
                <a:lnTo>
                  <a:pt x="2658" y="3278"/>
                </a:lnTo>
                <a:lnTo>
                  <a:pt x="2688" y="3273"/>
                </a:lnTo>
                <a:lnTo>
                  <a:pt x="2719" y="3267"/>
                </a:lnTo>
                <a:lnTo>
                  <a:pt x="2748" y="3261"/>
                </a:lnTo>
                <a:lnTo>
                  <a:pt x="2777" y="3253"/>
                </a:lnTo>
                <a:lnTo>
                  <a:pt x="2805" y="3245"/>
                </a:lnTo>
                <a:lnTo>
                  <a:pt x="2834" y="3237"/>
                </a:lnTo>
                <a:lnTo>
                  <a:pt x="2860" y="3227"/>
                </a:lnTo>
                <a:lnTo>
                  <a:pt x="2886" y="3217"/>
                </a:lnTo>
                <a:lnTo>
                  <a:pt x="2912" y="3207"/>
                </a:lnTo>
                <a:lnTo>
                  <a:pt x="2937" y="3196"/>
                </a:lnTo>
                <a:lnTo>
                  <a:pt x="2961" y="3184"/>
                </a:lnTo>
                <a:lnTo>
                  <a:pt x="2985" y="3172"/>
                </a:lnTo>
                <a:lnTo>
                  <a:pt x="3008" y="3159"/>
                </a:lnTo>
                <a:lnTo>
                  <a:pt x="3030" y="3146"/>
                </a:lnTo>
                <a:lnTo>
                  <a:pt x="3052" y="3133"/>
                </a:lnTo>
                <a:lnTo>
                  <a:pt x="3074" y="3119"/>
                </a:lnTo>
                <a:lnTo>
                  <a:pt x="3095" y="3103"/>
                </a:lnTo>
                <a:lnTo>
                  <a:pt x="3114" y="3089"/>
                </a:lnTo>
                <a:lnTo>
                  <a:pt x="3134" y="3074"/>
                </a:lnTo>
                <a:lnTo>
                  <a:pt x="3153" y="3059"/>
                </a:lnTo>
                <a:lnTo>
                  <a:pt x="3188" y="3026"/>
                </a:lnTo>
                <a:lnTo>
                  <a:pt x="3221" y="2993"/>
                </a:lnTo>
                <a:lnTo>
                  <a:pt x="3252" y="2959"/>
                </a:lnTo>
                <a:lnTo>
                  <a:pt x="3280" y="2924"/>
                </a:lnTo>
                <a:lnTo>
                  <a:pt x="3305" y="2889"/>
                </a:lnTo>
                <a:lnTo>
                  <a:pt x="3392" y="2944"/>
                </a:lnTo>
                <a:lnTo>
                  <a:pt x="3475" y="3000"/>
                </a:lnTo>
                <a:lnTo>
                  <a:pt x="3555" y="3054"/>
                </a:lnTo>
                <a:lnTo>
                  <a:pt x="3632" y="3110"/>
                </a:lnTo>
                <a:lnTo>
                  <a:pt x="3705" y="3166"/>
                </a:lnTo>
                <a:lnTo>
                  <a:pt x="3777" y="3223"/>
                </a:lnTo>
                <a:lnTo>
                  <a:pt x="3846" y="3280"/>
                </a:lnTo>
                <a:lnTo>
                  <a:pt x="3914" y="3339"/>
                </a:lnTo>
                <a:lnTo>
                  <a:pt x="3937" y="3368"/>
                </a:lnTo>
                <a:lnTo>
                  <a:pt x="3958" y="3395"/>
                </a:lnTo>
                <a:lnTo>
                  <a:pt x="3977" y="3424"/>
                </a:lnTo>
                <a:lnTo>
                  <a:pt x="3996" y="3452"/>
                </a:lnTo>
                <a:lnTo>
                  <a:pt x="4012" y="3480"/>
                </a:lnTo>
                <a:lnTo>
                  <a:pt x="4027" y="3510"/>
                </a:lnTo>
                <a:lnTo>
                  <a:pt x="4042" y="3538"/>
                </a:lnTo>
                <a:lnTo>
                  <a:pt x="4055" y="3567"/>
                </a:lnTo>
                <a:lnTo>
                  <a:pt x="4066" y="3596"/>
                </a:lnTo>
                <a:lnTo>
                  <a:pt x="4076" y="3626"/>
                </a:lnTo>
                <a:lnTo>
                  <a:pt x="4084" y="3654"/>
                </a:lnTo>
                <a:lnTo>
                  <a:pt x="4092" y="3684"/>
                </a:lnTo>
                <a:lnTo>
                  <a:pt x="4097" y="3713"/>
                </a:lnTo>
                <a:lnTo>
                  <a:pt x="4102" y="3743"/>
                </a:lnTo>
                <a:lnTo>
                  <a:pt x="4105" y="3773"/>
                </a:lnTo>
                <a:lnTo>
                  <a:pt x="4107" y="3803"/>
                </a:lnTo>
                <a:lnTo>
                  <a:pt x="4107" y="3833"/>
                </a:lnTo>
                <a:lnTo>
                  <a:pt x="4106" y="3863"/>
                </a:lnTo>
                <a:lnTo>
                  <a:pt x="4103" y="3893"/>
                </a:lnTo>
                <a:lnTo>
                  <a:pt x="4100" y="3924"/>
                </a:lnTo>
                <a:lnTo>
                  <a:pt x="4094" y="3954"/>
                </a:lnTo>
                <a:lnTo>
                  <a:pt x="4086" y="3985"/>
                </a:lnTo>
                <a:lnTo>
                  <a:pt x="4079" y="4017"/>
                </a:lnTo>
                <a:lnTo>
                  <a:pt x="4069" y="4047"/>
                </a:lnTo>
                <a:lnTo>
                  <a:pt x="4057" y="4079"/>
                </a:lnTo>
                <a:lnTo>
                  <a:pt x="4045" y="4111"/>
                </a:lnTo>
                <a:lnTo>
                  <a:pt x="4031" y="4142"/>
                </a:lnTo>
                <a:lnTo>
                  <a:pt x="4014" y="4174"/>
                </a:lnTo>
                <a:lnTo>
                  <a:pt x="3998" y="4206"/>
                </a:lnTo>
                <a:lnTo>
                  <a:pt x="3979" y="4238"/>
                </a:lnTo>
                <a:lnTo>
                  <a:pt x="3959" y="4270"/>
                </a:lnTo>
                <a:lnTo>
                  <a:pt x="3938" y="4303"/>
                </a:lnTo>
                <a:close/>
                <a:moveTo>
                  <a:pt x="3986" y="352"/>
                </a:moveTo>
                <a:lnTo>
                  <a:pt x="3986" y="352"/>
                </a:lnTo>
                <a:lnTo>
                  <a:pt x="4008" y="385"/>
                </a:lnTo>
                <a:lnTo>
                  <a:pt x="4027" y="417"/>
                </a:lnTo>
                <a:lnTo>
                  <a:pt x="4046" y="449"/>
                </a:lnTo>
                <a:lnTo>
                  <a:pt x="4062" y="482"/>
                </a:lnTo>
                <a:lnTo>
                  <a:pt x="4078" y="513"/>
                </a:lnTo>
                <a:lnTo>
                  <a:pt x="4092" y="545"/>
                </a:lnTo>
                <a:lnTo>
                  <a:pt x="4104" y="577"/>
                </a:lnTo>
                <a:lnTo>
                  <a:pt x="4115" y="608"/>
                </a:lnTo>
                <a:lnTo>
                  <a:pt x="4125" y="640"/>
                </a:lnTo>
                <a:lnTo>
                  <a:pt x="4132" y="671"/>
                </a:lnTo>
                <a:lnTo>
                  <a:pt x="4139" y="702"/>
                </a:lnTo>
                <a:lnTo>
                  <a:pt x="4143" y="733"/>
                </a:lnTo>
                <a:lnTo>
                  <a:pt x="4148" y="764"/>
                </a:lnTo>
                <a:lnTo>
                  <a:pt x="4150" y="794"/>
                </a:lnTo>
                <a:lnTo>
                  <a:pt x="4150" y="825"/>
                </a:lnTo>
                <a:lnTo>
                  <a:pt x="4150" y="855"/>
                </a:lnTo>
                <a:lnTo>
                  <a:pt x="4148" y="886"/>
                </a:lnTo>
                <a:lnTo>
                  <a:pt x="4143" y="915"/>
                </a:lnTo>
                <a:lnTo>
                  <a:pt x="4139" y="946"/>
                </a:lnTo>
                <a:lnTo>
                  <a:pt x="4132" y="976"/>
                </a:lnTo>
                <a:lnTo>
                  <a:pt x="4125" y="1005"/>
                </a:lnTo>
                <a:lnTo>
                  <a:pt x="4116" y="1035"/>
                </a:lnTo>
                <a:lnTo>
                  <a:pt x="4105" y="1064"/>
                </a:lnTo>
                <a:lnTo>
                  <a:pt x="4093" y="1092"/>
                </a:lnTo>
                <a:lnTo>
                  <a:pt x="4080" y="1122"/>
                </a:lnTo>
                <a:lnTo>
                  <a:pt x="4066" y="1151"/>
                </a:lnTo>
                <a:lnTo>
                  <a:pt x="4049" y="1180"/>
                </a:lnTo>
                <a:lnTo>
                  <a:pt x="4033" y="1208"/>
                </a:lnTo>
                <a:lnTo>
                  <a:pt x="4014" y="1237"/>
                </a:lnTo>
                <a:lnTo>
                  <a:pt x="3994" y="1265"/>
                </a:lnTo>
                <a:lnTo>
                  <a:pt x="3973" y="1293"/>
                </a:lnTo>
                <a:lnTo>
                  <a:pt x="3951" y="1322"/>
                </a:lnTo>
                <a:lnTo>
                  <a:pt x="3869" y="1373"/>
                </a:lnTo>
                <a:lnTo>
                  <a:pt x="3789" y="1423"/>
                </a:lnTo>
                <a:lnTo>
                  <a:pt x="3630" y="1522"/>
                </a:lnTo>
                <a:lnTo>
                  <a:pt x="3551" y="1572"/>
                </a:lnTo>
                <a:lnTo>
                  <a:pt x="3473" y="1623"/>
                </a:lnTo>
                <a:lnTo>
                  <a:pt x="3394" y="1677"/>
                </a:lnTo>
                <a:lnTo>
                  <a:pt x="3355" y="1705"/>
                </a:lnTo>
                <a:lnTo>
                  <a:pt x="3315" y="1734"/>
                </a:lnTo>
                <a:lnTo>
                  <a:pt x="3289" y="1699"/>
                </a:lnTo>
                <a:lnTo>
                  <a:pt x="3261" y="1663"/>
                </a:lnTo>
                <a:lnTo>
                  <a:pt x="3229" y="1625"/>
                </a:lnTo>
                <a:lnTo>
                  <a:pt x="3194" y="1589"/>
                </a:lnTo>
                <a:lnTo>
                  <a:pt x="3157" y="1553"/>
                </a:lnTo>
                <a:lnTo>
                  <a:pt x="3118" y="1518"/>
                </a:lnTo>
                <a:lnTo>
                  <a:pt x="3097" y="1502"/>
                </a:lnTo>
                <a:lnTo>
                  <a:pt x="3075" y="1485"/>
                </a:lnTo>
                <a:lnTo>
                  <a:pt x="3053" y="1468"/>
                </a:lnTo>
                <a:lnTo>
                  <a:pt x="3030" y="1453"/>
                </a:lnTo>
                <a:lnTo>
                  <a:pt x="3007" y="1438"/>
                </a:lnTo>
                <a:lnTo>
                  <a:pt x="2983" y="1422"/>
                </a:lnTo>
                <a:lnTo>
                  <a:pt x="2958" y="1408"/>
                </a:lnTo>
                <a:lnTo>
                  <a:pt x="2933" y="1394"/>
                </a:lnTo>
                <a:lnTo>
                  <a:pt x="2908" y="1381"/>
                </a:lnTo>
                <a:lnTo>
                  <a:pt x="2881" y="1368"/>
                </a:lnTo>
                <a:lnTo>
                  <a:pt x="2854" y="1356"/>
                </a:lnTo>
                <a:lnTo>
                  <a:pt x="2826" y="1345"/>
                </a:lnTo>
                <a:lnTo>
                  <a:pt x="2798" y="1335"/>
                </a:lnTo>
                <a:lnTo>
                  <a:pt x="2769" y="1325"/>
                </a:lnTo>
                <a:lnTo>
                  <a:pt x="2740" y="1316"/>
                </a:lnTo>
                <a:lnTo>
                  <a:pt x="2710" y="1309"/>
                </a:lnTo>
                <a:lnTo>
                  <a:pt x="2680" y="1302"/>
                </a:lnTo>
                <a:lnTo>
                  <a:pt x="2648" y="1297"/>
                </a:lnTo>
                <a:lnTo>
                  <a:pt x="2616" y="1292"/>
                </a:lnTo>
                <a:lnTo>
                  <a:pt x="2583" y="1289"/>
                </a:lnTo>
                <a:lnTo>
                  <a:pt x="2605" y="1199"/>
                </a:lnTo>
                <a:lnTo>
                  <a:pt x="2625" y="1112"/>
                </a:lnTo>
                <a:lnTo>
                  <a:pt x="2641" y="1025"/>
                </a:lnTo>
                <a:lnTo>
                  <a:pt x="2657" y="938"/>
                </a:lnTo>
                <a:lnTo>
                  <a:pt x="2670" y="851"/>
                </a:lnTo>
                <a:lnTo>
                  <a:pt x="2681" y="760"/>
                </a:lnTo>
                <a:lnTo>
                  <a:pt x="2691" y="667"/>
                </a:lnTo>
                <a:lnTo>
                  <a:pt x="2699" y="571"/>
                </a:lnTo>
                <a:lnTo>
                  <a:pt x="2711" y="545"/>
                </a:lnTo>
                <a:lnTo>
                  <a:pt x="2724" y="520"/>
                </a:lnTo>
                <a:lnTo>
                  <a:pt x="2737" y="496"/>
                </a:lnTo>
                <a:lnTo>
                  <a:pt x="2752" y="472"/>
                </a:lnTo>
                <a:lnTo>
                  <a:pt x="2766" y="449"/>
                </a:lnTo>
                <a:lnTo>
                  <a:pt x="2780" y="427"/>
                </a:lnTo>
                <a:lnTo>
                  <a:pt x="2795" y="405"/>
                </a:lnTo>
                <a:lnTo>
                  <a:pt x="2812" y="383"/>
                </a:lnTo>
                <a:lnTo>
                  <a:pt x="2827" y="364"/>
                </a:lnTo>
                <a:lnTo>
                  <a:pt x="2843" y="343"/>
                </a:lnTo>
                <a:lnTo>
                  <a:pt x="2861" y="324"/>
                </a:lnTo>
                <a:lnTo>
                  <a:pt x="2877" y="306"/>
                </a:lnTo>
                <a:lnTo>
                  <a:pt x="2895" y="287"/>
                </a:lnTo>
                <a:lnTo>
                  <a:pt x="2913" y="270"/>
                </a:lnTo>
                <a:lnTo>
                  <a:pt x="2931" y="253"/>
                </a:lnTo>
                <a:lnTo>
                  <a:pt x="2949" y="238"/>
                </a:lnTo>
                <a:lnTo>
                  <a:pt x="2969" y="223"/>
                </a:lnTo>
                <a:lnTo>
                  <a:pt x="2988" y="208"/>
                </a:lnTo>
                <a:lnTo>
                  <a:pt x="3007" y="193"/>
                </a:lnTo>
                <a:lnTo>
                  <a:pt x="3027" y="180"/>
                </a:lnTo>
                <a:lnTo>
                  <a:pt x="3047" y="168"/>
                </a:lnTo>
                <a:lnTo>
                  <a:pt x="3067" y="156"/>
                </a:lnTo>
                <a:lnTo>
                  <a:pt x="3088" y="145"/>
                </a:lnTo>
                <a:lnTo>
                  <a:pt x="3109" y="134"/>
                </a:lnTo>
                <a:lnTo>
                  <a:pt x="3130" y="125"/>
                </a:lnTo>
                <a:lnTo>
                  <a:pt x="3150" y="116"/>
                </a:lnTo>
                <a:lnTo>
                  <a:pt x="3172" y="107"/>
                </a:lnTo>
                <a:lnTo>
                  <a:pt x="3193" y="99"/>
                </a:lnTo>
                <a:lnTo>
                  <a:pt x="3215" y="93"/>
                </a:lnTo>
                <a:lnTo>
                  <a:pt x="3237" y="87"/>
                </a:lnTo>
                <a:lnTo>
                  <a:pt x="3259" y="82"/>
                </a:lnTo>
                <a:lnTo>
                  <a:pt x="3281" y="76"/>
                </a:lnTo>
                <a:lnTo>
                  <a:pt x="3303" y="73"/>
                </a:lnTo>
                <a:lnTo>
                  <a:pt x="3326" y="70"/>
                </a:lnTo>
                <a:lnTo>
                  <a:pt x="3348" y="68"/>
                </a:lnTo>
                <a:lnTo>
                  <a:pt x="3371" y="67"/>
                </a:lnTo>
                <a:lnTo>
                  <a:pt x="3393" y="66"/>
                </a:lnTo>
                <a:lnTo>
                  <a:pt x="3416" y="66"/>
                </a:lnTo>
                <a:lnTo>
                  <a:pt x="3439" y="66"/>
                </a:lnTo>
                <a:lnTo>
                  <a:pt x="3462" y="68"/>
                </a:lnTo>
                <a:lnTo>
                  <a:pt x="3485" y="70"/>
                </a:lnTo>
                <a:lnTo>
                  <a:pt x="3506" y="73"/>
                </a:lnTo>
                <a:lnTo>
                  <a:pt x="3529" y="76"/>
                </a:lnTo>
                <a:lnTo>
                  <a:pt x="3552" y="82"/>
                </a:lnTo>
                <a:lnTo>
                  <a:pt x="3575" y="87"/>
                </a:lnTo>
                <a:lnTo>
                  <a:pt x="3598" y="94"/>
                </a:lnTo>
                <a:lnTo>
                  <a:pt x="3620" y="101"/>
                </a:lnTo>
                <a:lnTo>
                  <a:pt x="3643" y="108"/>
                </a:lnTo>
                <a:lnTo>
                  <a:pt x="3666" y="117"/>
                </a:lnTo>
                <a:lnTo>
                  <a:pt x="3688" y="127"/>
                </a:lnTo>
                <a:lnTo>
                  <a:pt x="3711" y="138"/>
                </a:lnTo>
                <a:lnTo>
                  <a:pt x="3733" y="149"/>
                </a:lnTo>
                <a:lnTo>
                  <a:pt x="3754" y="161"/>
                </a:lnTo>
                <a:lnTo>
                  <a:pt x="3776" y="174"/>
                </a:lnTo>
                <a:lnTo>
                  <a:pt x="3798" y="188"/>
                </a:lnTo>
                <a:lnTo>
                  <a:pt x="3820" y="203"/>
                </a:lnTo>
                <a:lnTo>
                  <a:pt x="3842" y="218"/>
                </a:lnTo>
                <a:lnTo>
                  <a:pt x="3863" y="235"/>
                </a:lnTo>
                <a:lnTo>
                  <a:pt x="3883" y="252"/>
                </a:lnTo>
                <a:lnTo>
                  <a:pt x="3905" y="270"/>
                </a:lnTo>
                <a:lnTo>
                  <a:pt x="3926" y="290"/>
                </a:lnTo>
                <a:lnTo>
                  <a:pt x="3946" y="309"/>
                </a:lnTo>
                <a:lnTo>
                  <a:pt x="3966" y="330"/>
                </a:lnTo>
                <a:lnTo>
                  <a:pt x="3986" y="352"/>
                </a:lnTo>
                <a:close/>
              </a:path>
            </a:pathLst>
          </a:custGeom>
          <a:solidFill>
            <a:srgbClr val="6D984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53" name="Group 52">
            <a:extLst>
              <a:ext uri="{FF2B5EF4-FFF2-40B4-BE49-F238E27FC236}">
                <a16:creationId xmlns:a16="http://schemas.microsoft.com/office/drawing/2014/main" xmlns="" id="{79407546-3E07-4393-8E93-7E8BFDF97A29}"/>
              </a:ext>
            </a:extLst>
          </p:cNvPr>
          <p:cNvGrpSpPr/>
          <p:nvPr/>
        </p:nvGrpSpPr>
        <p:grpSpPr>
          <a:xfrm>
            <a:off x="491067" y="152400"/>
            <a:ext cx="8722205" cy="6419432"/>
            <a:chOff x="491067" y="152400"/>
            <a:chExt cx="8722205" cy="6419432"/>
          </a:xfrm>
        </p:grpSpPr>
        <p:grpSp>
          <p:nvGrpSpPr>
            <p:cNvPr id="45" name="Group 44">
              <a:extLst>
                <a:ext uri="{FF2B5EF4-FFF2-40B4-BE49-F238E27FC236}">
                  <a16:creationId xmlns:a16="http://schemas.microsoft.com/office/drawing/2014/main" xmlns="" id="{2CF8BF68-FA07-4047-A4C8-B4011AA249B1}"/>
                </a:ext>
              </a:extLst>
            </p:cNvPr>
            <p:cNvGrpSpPr/>
            <p:nvPr/>
          </p:nvGrpSpPr>
          <p:grpSpPr>
            <a:xfrm>
              <a:off x="491067" y="152400"/>
              <a:ext cx="7924800" cy="6419432"/>
              <a:chOff x="491067" y="152400"/>
              <a:chExt cx="7924800" cy="6419432"/>
            </a:xfrm>
          </p:grpSpPr>
          <p:grpSp>
            <p:nvGrpSpPr>
              <p:cNvPr id="40" name="Group 39">
                <a:extLst>
                  <a:ext uri="{FF2B5EF4-FFF2-40B4-BE49-F238E27FC236}">
                    <a16:creationId xmlns:a16="http://schemas.microsoft.com/office/drawing/2014/main" xmlns="" id="{8D829669-F5AD-4229-AAAE-09190DE8D797}"/>
                  </a:ext>
                </a:extLst>
              </p:cNvPr>
              <p:cNvGrpSpPr/>
              <p:nvPr/>
            </p:nvGrpSpPr>
            <p:grpSpPr>
              <a:xfrm>
                <a:off x="491067" y="152400"/>
                <a:ext cx="7924800" cy="6419432"/>
                <a:chOff x="491067" y="152400"/>
                <a:chExt cx="7924800" cy="6419432"/>
              </a:xfrm>
            </p:grpSpPr>
            <p:grpSp>
              <p:nvGrpSpPr>
                <p:cNvPr id="38" name="Group 37">
                  <a:extLst>
                    <a:ext uri="{FF2B5EF4-FFF2-40B4-BE49-F238E27FC236}">
                      <a16:creationId xmlns:a16="http://schemas.microsoft.com/office/drawing/2014/main" xmlns="" id="{1520AE60-54B9-4793-8291-8AFD5AC4A08B}"/>
                    </a:ext>
                  </a:extLst>
                </p:cNvPr>
                <p:cNvGrpSpPr/>
                <p:nvPr/>
              </p:nvGrpSpPr>
              <p:grpSpPr>
                <a:xfrm>
                  <a:off x="491067" y="152400"/>
                  <a:ext cx="7924800" cy="6419432"/>
                  <a:chOff x="-491067" y="-84013"/>
                  <a:chExt cx="6791311" cy="6791311"/>
                </a:xfrm>
              </p:grpSpPr>
              <p:pic>
                <p:nvPicPr>
                  <p:cNvPr id="14" name="Picture 13">
                    <a:extLst>
                      <a:ext uri="{FF2B5EF4-FFF2-40B4-BE49-F238E27FC236}">
                        <a16:creationId xmlns:a16="http://schemas.microsoft.com/office/drawing/2014/main" xmlns="" id="{788A95D3-76B3-442E-91AE-9F8D25A5E872}"/>
                      </a:ext>
                    </a:extLst>
                  </p:cNvPr>
                  <p:cNvPicPr>
                    <a:picLocks noChangeAspect="1"/>
                  </p:cNvPicPr>
                  <p:nvPr/>
                </p:nvPicPr>
                <p:blipFill rotWithShape="1">
                  <a:blip r:embed="rId3"/>
                  <a:srcRect l="7549" t="7161" r="6236" b="12592"/>
                  <a:stretch/>
                </p:blipFill>
                <p:spPr>
                  <a:xfrm>
                    <a:off x="0" y="1727199"/>
                    <a:ext cx="3183467" cy="4472099"/>
                  </a:xfrm>
                  <a:prstGeom prst="rect">
                    <a:avLst/>
                  </a:prstGeom>
                </p:spPr>
              </p:pic>
              <p:pic>
                <p:nvPicPr>
                  <p:cNvPr id="28" name="Picture 27">
                    <a:extLst>
                      <a:ext uri="{FF2B5EF4-FFF2-40B4-BE49-F238E27FC236}">
                        <a16:creationId xmlns:a16="http://schemas.microsoft.com/office/drawing/2014/main" xmlns="" id="{9727FC8D-8A39-40D0-9797-872C9B0699D4}"/>
                      </a:ext>
                    </a:extLst>
                  </p:cNvPr>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5">
                            <a14:imgEffect>
                              <a14:backgroundRemoval t="0" b="100000" l="0" r="100000">
                                <a14:foregroundMark x1="8984" y1="22461" x2="44922" y2="23242"/>
                                <a14:foregroundMark x1="27148" y1="94531" x2="33594" y2="94531"/>
                                <a14:backgroundMark x1="24609" y1="41406" x2="44727" y2="80469"/>
                              </a14:backgroundRemoval>
                            </a14:imgEffect>
                          </a14:imgLayer>
                        </a14:imgProps>
                      </a:ext>
                    </a:extLst>
                  </a:blip>
                  <a:stretch>
                    <a:fillRect/>
                  </a:stretch>
                </p:blipFill>
                <p:spPr>
                  <a:xfrm>
                    <a:off x="-491067" y="-84013"/>
                    <a:ext cx="6791311" cy="6791311"/>
                  </a:xfrm>
                  <a:prstGeom prst="rect">
                    <a:avLst/>
                  </a:prstGeom>
                </p:spPr>
              </p:pic>
            </p:grpSp>
            <p:sp>
              <p:nvSpPr>
                <p:cNvPr id="39" name="Rectangle 38">
                  <a:extLst>
                    <a:ext uri="{FF2B5EF4-FFF2-40B4-BE49-F238E27FC236}">
                      <a16:creationId xmlns:a16="http://schemas.microsoft.com/office/drawing/2014/main" xmlns="" id="{F1B4C54B-3B38-4DBB-9493-63B58A5FDAA1}"/>
                    </a:ext>
                  </a:extLst>
                </p:cNvPr>
                <p:cNvSpPr/>
                <p:nvPr/>
              </p:nvSpPr>
              <p:spPr>
                <a:xfrm>
                  <a:off x="4572000" y="389467"/>
                  <a:ext cx="3048000" cy="1896533"/>
                </a:xfrm>
                <a:prstGeom prst="rect">
                  <a:avLst/>
                </a:prstGeom>
                <a:solidFill>
                  <a:srgbClr val="ADC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pic>
            <p:nvPicPr>
              <p:cNvPr id="41" name="Picture 40">
                <a:extLst>
                  <a:ext uri="{FF2B5EF4-FFF2-40B4-BE49-F238E27FC236}">
                    <a16:creationId xmlns:a16="http://schemas.microsoft.com/office/drawing/2014/main" xmlns="" id="{93D0EA0D-AAE0-4393-AC06-31886ADCA0D9}"/>
                  </a:ext>
                </a:extLst>
              </p:cNvPr>
              <p:cNvPicPr>
                <a:picLocks noChangeAspect="1"/>
              </p:cNvPicPr>
              <p:nvPr/>
            </p:nvPicPr>
            <p:blipFill>
              <a:blip r:embed="rId6">
                <a:duotone>
                  <a:schemeClr val="accent6">
                    <a:shade val="45000"/>
                    <a:satMod val="135000"/>
                  </a:schemeClr>
                  <a:prstClr val="white"/>
                </a:duotone>
              </a:blip>
              <a:stretch>
                <a:fillRect/>
              </a:stretch>
            </p:blipFill>
            <p:spPr>
              <a:xfrm>
                <a:off x="4271238" y="766350"/>
                <a:ext cx="1355560" cy="1355560"/>
              </a:xfrm>
              <a:prstGeom prst="rect">
                <a:avLst/>
              </a:prstGeom>
            </p:spPr>
          </p:pic>
          <p:sp>
            <p:nvSpPr>
              <p:cNvPr id="42" name="文本框 46">
                <a:extLst>
                  <a:ext uri="{FF2B5EF4-FFF2-40B4-BE49-F238E27FC236}">
                    <a16:creationId xmlns:a16="http://schemas.microsoft.com/office/drawing/2014/main" xmlns="" id="{7D53C374-A3E9-4145-9EB5-976578849146}"/>
                  </a:ext>
                </a:extLst>
              </p:cNvPr>
              <p:cNvSpPr txBox="1"/>
              <p:nvPr/>
            </p:nvSpPr>
            <p:spPr>
              <a:xfrm>
                <a:off x="5446928" y="936298"/>
                <a:ext cx="2789069" cy="1015663"/>
              </a:xfrm>
              <a:prstGeom prst="rect">
                <a:avLst/>
              </a:prstGeom>
              <a:noFill/>
            </p:spPr>
            <p:txBody>
              <a:bodyPr wrap="square" rtlCol="0" anchor="t">
                <a:spAutoFit/>
              </a:bodyPr>
              <a:lstStyle/>
              <a:p>
                <a:pPr lvl="0" algn="ctr"/>
                <a:r>
                  <a:rPr lang="vi-VN" altLang="zh-CN" sz="6000" b="1" dirty="0">
                    <a:solidFill>
                      <a:schemeClr val="tx1">
                        <a:lumMod val="75000"/>
                        <a:lumOff val="25000"/>
                      </a:schemeClr>
                    </a:solidFill>
                    <a:ea typeface="微软雅黑" panose="020B0503020204020204" charset="-122"/>
                    <a:sym typeface="Arial" panose="020B0604020202020204" pitchFamily="34" charset="0"/>
                  </a:rPr>
                  <a:t>NOTE</a:t>
                </a:r>
                <a:endParaRPr lang="zh-CN" altLang="en-US" sz="6000" dirty="0"/>
              </a:p>
            </p:txBody>
          </p:sp>
        </p:grpSp>
        <p:grpSp>
          <p:nvGrpSpPr>
            <p:cNvPr id="49" name="Group 48">
              <a:extLst>
                <a:ext uri="{FF2B5EF4-FFF2-40B4-BE49-F238E27FC236}">
                  <a16:creationId xmlns:a16="http://schemas.microsoft.com/office/drawing/2014/main" xmlns="" id="{294D26BC-F8E4-4F80-843B-1AC541E3203B}"/>
                </a:ext>
              </a:extLst>
            </p:cNvPr>
            <p:cNvGrpSpPr/>
            <p:nvPr/>
          </p:nvGrpSpPr>
          <p:grpSpPr>
            <a:xfrm>
              <a:off x="5351917" y="3732933"/>
              <a:ext cx="3861355" cy="1476375"/>
              <a:chOff x="812723" y="2538079"/>
              <a:chExt cx="3044190" cy="2313558"/>
            </a:xfrm>
            <a:solidFill>
              <a:schemeClr val="accent6"/>
            </a:solidFill>
            <a:effectLst>
              <a:outerShdw blurRad="317500" sx="102000" sy="102000" algn="ctr" rotWithShape="0">
                <a:prstClr val="black">
                  <a:alpha val="40000"/>
                </a:prstClr>
              </a:outerShdw>
            </a:effectLst>
          </p:grpSpPr>
          <p:sp>
            <p:nvSpPr>
              <p:cNvPr id="50" name="矩形标注 2">
                <a:extLst>
                  <a:ext uri="{FF2B5EF4-FFF2-40B4-BE49-F238E27FC236}">
                    <a16:creationId xmlns:a16="http://schemas.microsoft.com/office/drawing/2014/main" xmlns="" id="{8551615E-EDE7-47EE-9D5B-0794C2F923B8}"/>
                  </a:ext>
                </a:extLst>
              </p:cNvPr>
              <p:cNvSpPr/>
              <p:nvPr/>
            </p:nvSpPr>
            <p:spPr>
              <a:xfrm flipH="1">
                <a:off x="812723" y="2538079"/>
                <a:ext cx="3044190" cy="2313558"/>
              </a:xfrm>
              <a:prstGeom prst="wedgeRoundRectCallout">
                <a:avLst>
                  <a:gd name="adj1" fmla="val 67231"/>
                  <a:gd name="adj2" fmla="val 78467"/>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20">
                <a:extLst>
                  <a:ext uri="{FF2B5EF4-FFF2-40B4-BE49-F238E27FC236}">
                    <a16:creationId xmlns:a16="http://schemas.microsoft.com/office/drawing/2014/main" xmlns="" id="{8252A87C-E347-4885-92DA-5320C8C3A152}"/>
                  </a:ext>
                </a:extLst>
              </p:cNvPr>
              <p:cNvSpPr txBox="1"/>
              <p:nvPr/>
            </p:nvSpPr>
            <p:spPr>
              <a:xfrm flipH="1">
                <a:off x="812724" y="2996643"/>
                <a:ext cx="3044189" cy="1227305"/>
              </a:xfrm>
              <a:prstGeom prst="wedgeRoundRectCallout">
                <a:avLst/>
              </a:prstGeom>
              <a:noFill/>
              <a:ln w="9525">
                <a:noFill/>
                <a:miter/>
              </a:ln>
              <a:effectLst>
                <a:outerShdw sx="999" sy="999" algn="ctr" rotWithShape="0">
                  <a:srgbClr val="000000"/>
                </a:outerShdw>
              </a:effectLst>
            </p:spPr>
            <p:txBody>
              <a:bodyPr wrap="square" anchor="t">
                <a:spAutoFit/>
              </a:bodyPr>
              <a:lstStyle/>
              <a:p>
                <a:pPr lvl="0" algn="ct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Bấm ở đây để thêm ghi chú và hẹn thời gian cho ghi chú</a:t>
                </a:r>
                <a:endParaRPr lang="en-US"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grpSp>
      </p:grpSp>
      <p:sp>
        <p:nvSpPr>
          <p:cNvPr id="52" name="手势">
            <a:extLst>
              <a:ext uri="{FF2B5EF4-FFF2-40B4-BE49-F238E27FC236}">
                <a16:creationId xmlns:a16="http://schemas.microsoft.com/office/drawing/2014/main" xmlns="" id="{66E1BE82-AA1A-4215-A93B-166046AC40E0}"/>
              </a:ext>
            </a:extLst>
          </p:cNvPr>
          <p:cNvSpPr/>
          <p:nvPr/>
        </p:nvSpPr>
        <p:spPr bwMode="auto">
          <a:xfrm>
            <a:off x="9103526" y="2157803"/>
            <a:ext cx="2024380" cy="1583055"/>
          </a:xfrm>
          <a:custGeom>
            <a:avLst/>
            <a:gdLst>
              <a:gd name="T0" fmla="*/ 1905000 w 6153"/>
              <a:gd name="T1" fmla="*/ 614985 h 4775"/>
              <a:gd name="T2" fmla="*/ 1030675 w 6153"/>
              <a:gd name="T3" fmla="*/ 38688 h 4775"/>
              <a:gd name="T4" fmla="*/ 1020458 w 6153"/>
              <a:gd name="T5" fmla="*/ 29403 h 4775"/>
              <a:gd name="T6" fmla="*/ 1004049 w 6153"/>
              <a:gd name="T7" fmla="*/ 18261 h 4775"/>
              <a:gd name="T8" fmla="*/ 987021 w 6153"/>
              <a:gd name="T9" fmla="*/ 9595 h 4775"/>
              <a:gd name="T10" fmla="*/ 968754 w 6153"/>
              <a:gd name="T11" fmla="*/ 3405 h 4775"/>
              <a:gd name="T12" fmla="*/ 949868 w 6153"/>
              <a:gd name="T13" fmla="*/ 310 h 4775"/>
              <a:gd name="T14" fmla="*/ 930673 w 6153"/>
              <a:gd name="T15" fmla="*/ 0 h 4775"/>
              <a:gd name="T16" fmla="*/ 912097 w 6153"/>
              <a:gd name="T17" fmla="*/ 2167 h 4775"/>
              <a:gd name="T18" fmla="*/ 893520 w 6153"/>
              <a:gd name="T19" fmla="*/ 7119 h 4775"/>
              <a:gd name="T20" fmla="*/ 876182 w 6153"/>
              <a:gd name="T21" fmla="*/ 14856 h 4775"/>
              <a:gd name="T22" fmla="*/ 859154 w 6153"/>
              <a:gd name="T23" fmla="*/ 25379 h 4775"/>
              <a:gd name="T24" fmla="*/ 843983 w 6153"/>
              <a:gd name="T25" fmla="*/ 38688 h 4775"/>
              <a:gd name="T26" fmla="*/ 835005 w 6153"/>
              <a:gd name="T27" fmla="*/ 48592 h 4775"/>
              <a:gd name="T28" fmla="*/ 823859 w 6153"/>
              <a:gd name="T29" fmla="*/ 64686 h 4775"/>
              <a:gd name="T30" fmla="*/ 815190 w 6153"/>
              <a:gd name="T31" fmla="*/ 82328 h 4775"/>
              <a:gd name="T32" fmla="*/ 809308 w 6153"/>
              <a:gd name="T33" fmla="*/ 100279 h 4775"/>
              <a:gd name="T34" fmla="*/ 805902 w 6153"/>
              <a:gd name="T35" fmla="*/ 119159 h 4775"/>
              <a:gd name="T36" fmla="*/ 805592 w 6153"/>
              <a:gd name="T37" fmla="*/ 138039 h 4775"/>
              <a:gd name="T38" fmla="*/ 807760 w 6153"/>
              <a:gd name="T39" fmla="*/ 156609 h 4775"/>
              <a:gd name="T40" fmla="*/ 812713 w 6153"/>
              <a:gd name="T41" fmla="*/ 175180 h 4775"/>
              <a:gd name="T42" fmla="*/ 820763 w 6153"/>
              <a:gd name="T43" fmla="*/ 192821 h 4775"/>
              <a:gd name="T44" fmla="*/ 830980 w 6153"/>
              <a:gd name="T45" fmla="*/ 209535 h 4775"/>
              <a:gd name="T46" fmla="*/ 843983 w 6153"/>
              <a:gd name="T47" fmla="*/ 224391 h 4775"/>
              <a:gd name="T48" fmla="*/ 131582 w 6153"/>
              <a:gd name="T49" fmla="*/ 460852 h 4775"/>
              <a:gd name="T50" fmla="*/ 111458 w 6153"/>
              <a:gd name="T51" fmla="*/ 462400 h 4775"/>
              <a:gd name="T52" fmla="*/ 92262 w 6153"/>
              <a:gd name="T53" fmla="*/ 466423 h 4775"/>
              <a:gd name="T54" fmla="*/ 74305 w 6153"/>
              <a:gd name="T55" fmla="*/ 473542 h 4775"/>
              <a:gd name="T56" fmla="*/ 57896 w 6153"/>
              <a:gd name="T57" fmla="*/ 483446 h 4775"/>
              <a:gd name="T58" fmla="*/ 42725 w 6153"/>
              <a:gd name="T59" fmla="*/ 495207 h 4775"/>
              <a:gd name="T60" fmla="*/ 30032 w 6153"/>
              <a:gd name="T61" fmla="*/ 508825 h 4775"/>
              <a:gd name="T62" fmla="*/ 18886 w 6153"/>
              <a:gd name="T63" fmla="*/ 523991 h 4775"/>
              <a:gd name="T64" fmla="*/ 9907 w 6153"/>
              <a:gd name="T65" fmla="*/ 541323 h 4775"/>
              <a:gd name="T66" fmla="*/ 3715 w 6153"/>
              <a:gd name="T67" fmla="*/ 559584 h 4775"/>
              <a:gd name="T68" fmla="*/ 310 w 6153"/>
              <a:gd name="T69" fmla="*/ 579083 h 4775"/>
              <a:gd name="T70" fmla="*/ 0 w 6153"/>
              <a:gd name="T71" fmla="*/ 592392 h 4775"/>
              <a:gd name="T72" fmla="*/ 1238 w 6153"/>
              <a:gd name="T73" fmla="*/ 612509 h 4775"/>
              <a:gd name="T74" fmla="*/ 5573 w 6153"/>
              <a:gd name="T75" fmla="*/ 631699 h 4775"/>
              <a:gd name="T76" fmla="*/ 12694 w 6153"/>
              <a:gd name="T77" fmla="*/ 649650 h 4775"/>
              <a:gd name="T78" fmla="*/ 21982 w 6153"/>
              <a:gd name="T79" fmla="*/ 666054 h 4775"/>
              <a:gd name="T80" fmla="*/ 33747 w 6153"/>
              <a:gd name="T81" fmla="*/ 681219 h 4775"/>
              <a:gd name="T82" fmla="*/ 47679 w 6153"/>
              <a:gd name="T83" fmla="*/ 693909 h 4775"/>
              <a:gd name="T84" fmla="*/ 63159 w 6153"/>
              <a:gd name="T85" fmla="*/ 705051 h 4775"/>
              <a:gd name="T86" fmla="*/ 79878 w 6153"/>
              <a:gd name="T87" fmla="*/ 714027 h 4775"/>
              <a:gd name="T88" fmla="*/ 98454 w 6153"/>
              <a:gd name="T89" fmla="*/ 719907 h 4775"/>
              <a:gd name="T90" fmla="*/ 117960 w 6153"/>
              <a:gd name="T91" fmla="*/ 723622 h 4775"/>
              <a:gd name="T92" fmla="*/ 523542 w 6153"/>
              <a:gd name="T93" fmla="*/ 723931 h 4775"/>
              <a:gd name="T94" fmla="*/ 523542 w 6153"/>
              <a:gd name="T95" fmla="*/ 1352844 h 4775"/>
              <a:gd name="T96" fmla="*/ 526019 w 6153"/>
              <a:gd name="T97" fmla="*/ 1372652 h 4775"/>
              <a:gd name="T98" fmla="*/ 531282 w 6153"/>
              <a:gd name="T99" fmla="*/ 1391532 h 4775"/>
              <a:gd name="T100" fmla="*/ 539332 w 6153"/>
              <a:gd name="T101" fmla="*/ 1409174 h 4775"/>
              <a:gd name="T102" fmla="*/ 549549 w 6153"/>
              <a:gd name="T103" fmla="*/ 1424959 h 4775"/>
              <a:gd name="T104" fmla="*/ 562243 w 6153"/>
              <a:gd name="T105" fmla="*/ 1439505 h 4775"/>
              <a:gd name="T106" fmla="*/ 576485 w 6153"/>
              <a:gd name="T107" fmla="*/ 1451886 h 4775"/>
              <a:gd name="T108" fmla="*/ 592584 w 6153"/>
              <a:gd name="T109" fmla="*/ 1461790 h 4775"/>
              <a:gd name="T110" fmla="*/ 609612 w 6153"/>
              <a:gd name="T111" fmla="*/ 1470146 h 4775"/>
              <a:gd name="T112" fmla="*/ 628498 w 6153"/>
              <a:gd name="T113" fmla="*/ 1475098 h 4775"/>
              <a:gd name="T114" fmla="*/ 648313 w 6153"/>
              <a:gd name="T115" fmla="*/ 1477574 h 4775"/>
              <a:gd name="T116" fmla="*/ 1607160 w 6153"/>
              <a:gd name="T117" fmla="*/ 1308276 h 47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153" h="4775">
                <a:moveTo>
                  <a:pt x="5191" y="4227"/>
                </a:moveTo>
                <a:lnTo>
                  <a:pt x="6153" y="4227"/>
                </a:lnTo>
                <a:lnTo>
                  <a:pt x="6153" y="1987"/>
                </a:lnTo>
                <a:lnTo>
                  <a:pt x="5191" y="1987"/>
                </a:lnTo>
                <a:lnTo>
                  <a:pt x="5191" y="1986"/>
                </a:lnTo>
                <a:lnTo>
                  <a:pt x="3329" y="125"/>
                </a:lnTo>
                <a:lnTo>
                  <a:pt x="3313" y="110"/>
                </a:lnTo>
                <a:lnTo>
                  <a:pt x="3296" y="95"/>
                </a:lnTo>
                <a:lnTo>
                  <a:pt x="3279" y="82"/>
                </a:lnTo>
                <a:lnTo>
                  <a:pt x="3262" y="69"/>
                </a:lnTo>
                <a:lnTo>
                  <a:pt x="3243" y="59"/>
                </a:lnTo>
                <a:lnTo>
                  <a:pt x="3225" y="48"/>
                </a:lnTo>
                <a:lnTo>
                  <a:pt x="3206" y="39"/>
                </a:lnTo>
                <a:lnTo>
                  <a:pt x="3188" y="31"/>
                </a:lnTo>
                <a:lnTo>
                  <a:pt x="3168" y="23"/>
                </a:lnTo>
                <a:lnTo>
                  <a:pt x="3149" y="17"/>
                </a:lnTo>
                <a:lnTo>
                  <a:pt x="3129" y="11"/>
                </a:lnTo>
                <a:lnTo>
                  <a:pt x="3108" y="7"/>
                </a:lnTo>
                <a:lnTo>
                  <a:pt x="3088" y="3"/>
                </a:lnTo>
                <a:lnTo>
                  <a:pt x="3068" y="1"/>
                </a:lnTo>
                <a:lnTo>
                  <a:pt x="3048" y="0"/>
                </a:lnTo>
                <a:lnTo>
                  <a:pt x="3027" y="0"/>
                </a:lnTo>
                <a:lnTo>
                  <a:pt x="3006" y="0"/>
                </a:lnTo>
                <a:lnTo>
                  <a:pt x="2987" y="1"/>
                </a:lnTo>
                <a:lnTo>
                  <a:pt x="2966" y="3"/>
                </a:lnTo>
                <a:lnTo>
                  <a:pt x="2946" y="7"/>
                </a:lnTo>
                <a:lnTo>
                  <a:pt x="2926" y="11"/>
                </a:lnTo>
                <a:lnTo>
                  <a:pt x="2906" y="17"/>
                </a:lnTo>
                <a:lnTo>
                  <a:pt x="2886" y="23"/>
                </a:lnTo>
                <a:lnTo>
                  <a:pt x="2867" y="31"/>
                </a:lnTo>
                <a:lnTo>
                  <a:pt x="2848" y="39"/>
                </a:lnTo>
                <a:lnTo>
                  <a:pt x="2830" y="48"/>
                </a:lnTo>
                <a:lnTo>
                  <a:pt x="2811" y="59"/>
                </a:lnTo>
                <a:lnTo>
                  <a:pt x="2793" y="69"/>
                </a:lnTo>
                <a:lnTo>
                  <a:pt x="2775" y="82"/>
                </a:lnTo>
                <a:lnTo>
                  <a:pt x="2758" y="95"/>
                </a:lnTo>
                <a:lnTo>
                  <a:pt x="2742" y="110"/>
                </a:lnTo>
                <a:lnTo>
                  <a:pt x="2726" y="125"/>
                </a:lnTo>
                <a:lnTo>
                  <a:pt x="2711" y="140"/>
                </a:lnTo>
                <a:lnTo>
                  <a:pt x="2697" y="157"/>
                </a:lnTo>
                <a:lnTo>
                  <a:pt x="2684" y="173"/>
                </a:lnTo>
                <a:lnTo>
                  <a:pt x="2671" y="190"/>
                </a:lnTo>
                <a:lnTo>
                  <a:pt x="2661" y="209"/>
                </a:lnTo>
                <a:lnTo>
                  <a:pt x="2651" y="227"/>
                </a:lnTo>
                <a:lnTo>
                  <a:pt x="2641" y="246"/>
                </a:lnTo>
                <a:lnTo>
                  <a:pt x="2633" y="266"/>
                </a:lnTo>
                <a:lnTo>
                  <a:pt x="2625" y="284"/>
                </a:lnTo>
                <a:lnTo>
                  <a:pt x="2619" y="304"/>
                </a:lnTo>
                <a:lnTo>
                  <a:pt x="2614" y="324"/>
                </a:lnTo>
                <a:lnTo>
                  <a:pt x="2609" y="344"/>
                </a:lnTo>
                <a:lnTo>
                  <a:pt x="2606" y="364"/>
                </a:lnTo>
                <a:lnTo>
                  <a:pt x="2603" y="385"/>
                </a:lnTo>
                <a:lnTo>
                  <a:pt x="2602" y="404"/>
                </a:lnTo>
                <a:lnTo>
                  <a:pt x="2602" y="425"/>
                </a:lnTo>
                <a:lnTo>
                  <a:pt x="2602" y="446"/>
                </a:lnTo>
                <a:lnTo>
                  <a:pt x="2603" y="465"/>
                </a:lnTo>
                <a:lnTo>
                  <a:pt x="2606" y="486"/>
                </a:lnTo>
                <a:lnTo>
                  <a:pt x="2609" y="506"/>
                </a:lnTo>
                <a:lnTo>
                  <a:pt x="2614" y="527"/>
                </a:lnTo>
                <a:lnTo>
                  <a:pt x="2619" y="546"/>
                </a:lnTo>
                <a:lnTo>
                  <a:pt x="2625" y="566"/>
                </a:lnTo>
                <a:lnTo>
                  <a:pt x="2633" y="586"/>
                </a:lnTo>
                <a:lnTo>
                  <a:pt x="2641" y="604"/>
                </a:lnTo>
                <a:lnTo>
                  <a:pt x="2651" y="623"/>
                </a:lnTo>
                <a:lnTo>
                  <a:pt x="2661" y="641"/>
                </a:lnTo>
                <a:lnTo>
                  <a:pt x="2671" y="659"/>
                </a:lnTo>
                <a:lnTo>
                  <a:pt x="2684" y="677"/>
                </a:lnTo>
                <a:lnTo>
                  <a:pt x="2697" y="693"/>
                </a:lnTo>
                <a:lnTo>
                  <a:pt x="2711" y="710"/>
                </a:lnTo>
                <a:lnTo>
                  <a:pt x="2726" y="725"/>
                </a:lnTo>
                <a:lnTo>
                  <a:pt x="3488" y="1489"/>
                </a:lnTo>
                <a:lnTo>
                  <a:pt x="425" y="1489"/>
                </a:lnTo>
                <a:lnTo>
                  <a:pt x="403" y="1489"/>
                </a:lnTo>
                <a:lnTo>
                  <a:pt x="381" y="1491"/>
                </a:lnTo>
                <a:lnTo>
                  <a:pt x="360" y="1494"/>
                </a:lnTo>
                <a:lnTo>
                  <a:pt x="339" y="1497"/>
                </a:lnTo>
                <a:lnTo>
                  <a:pt x="318" y="1502"/>
                </a:lnTo>
                <a:lnTo>
                  <a:pt x="298" y="1507"/>
                </a:lnTo>
                <a:lnTo>
                  <a:pt x="278" y="1514"/>
                </a:lnTo>
                <a:lnTo>
                  <a:pt x="258" y="1522"/>
                </a:lnTo>
                <a:lnTo>
                  <a:pt x="240" y="1530"/>
                </a:lnTo>
                <a:lnTo>
                  <a:pt x="221" y="1540"/>
                </a:lnTo>
                <a:lnTo>
                  <a:pt x="204" y="1550"/>
                </a:lnTo>
                <a:lnTo>
                  <a:pt x="187" y="1562"/>
                </a:lnTo>
                <a:lnTo>
                  <a:pt x="169" y="1573"/>
                </a:lnTo>
                <a:lnTo>
                  <a:pt x="154" y="1586"/>
                </a:lnTo>
                <a:lnTo>
                  <a:pt x="138" y="1600"/>
                </a:lnTo>
                <a:lnTo>
                  <a:pt x="123" y="1614"/>
                </a:lnTo>
                <a:lnTo>
                  <a:pt x="109" y="1629"/>
                </a:lnTo>
                <a:lnTo>
                  <a:pt x="97" y="1644"/>
                </a:lnTo>
                <a:lnTo>
                  <a:pt x="84" y="1660"/>
                </a:lnTo>
                <a:lnTo>
                  <a:pt x="71" y="1676"/>
                </a:lnTo>
                <a:lnTo>
                  <a:pt x="61" y="1693"/>
                </a:lnTo>
                <a:lnTo>
                  <a:pt x="50" y="1712"/>
                </a:lnTo>
                <a:lnTo>
                  <a:pt x="41" y="1730"/>
                </a:lnTo>
                <a:lnTo>
                  <a:pt x="32" y="1749"/>
                </a:lnTo>
                <a:lnTo>
                  <a:pt x="25" y="1768"/>
                </a:lnTo>
                <a:lnTo>
                  <a:pt x="18" y="1788"/>
                </a:lnTo>
                <a:lnTo>
                  <a:pt x="12" y="1808"/>
                </a:lnTo>
                <a:lnTo>
                  <a:pt x="8" y="1829"/>
                </a:lnTo>
                <a:lnTo>
                  <a:pt x="4" y="1849"/>
                </a:lnTo>
                <a:lnTo>
                  <a:pt x="1" y="1871"/>
                </a:lnTo>
                <a:lnTo>
                  <a:pt x="0" y="1892"/>
                </a:lnTo>
                <a:lnTo>
                  <a:pt x="0" y="1914"/>
                </a:lnTo>
                <a:lnTo>
                  <a:pt x="0" y="1936"/>
                </a:lnTo>
                <a:lnTo>
                  <a:pt x="1" y="1958"/>
                </a:lnTo>
                <a:lnTo>
                  <a:pt x="4" y="1979"/>
                </a:lnTo>
                <a:lnTo>
                  <a:pt x="8" y="2001"/>
                </a:lnTo>
                <a:lnTo>
                  <a:pt x="12" y="2020"/>
                </a:lnTo>
                <a:lnTo>
                  <a:pt x="18" y="2041"/>
                </a:lnTo>
                <a:lnTo>
                  <a:pt x="25" y="2061"/>
                </a:lnTo>
                <a:lnTo>
                  <a:pt x="32" y="2080"/>
                </a:lnTo>
                <a:lnTo>
                  <a:pt x="41" y="2099"/>
                </a:lnTo>
                <a:lnTo>
                  <a:pt x="50" y="2117"/>
                </a:lnTo>
                <a:lnTo>
                  <a:pt x="61" y="2135"/>
                </a:lnTo>
                <a:lnTo>
                  <a:pt x="71" y="2152"/>
                </a:lnTo>
                <a:lnTo>
                  <a:pt x="84" y="2169"/>
                </a:lnTo>
                <a:lnTo>
                  <a:pt x="97" y="2185"/>
                </a:lnTo>
                <a:lnTo>
                  <a:pt x="109" y="2201"/>
                </a:lnTo>
                <a:lnTo>
                  <a:pt x="123" y="2216"/>
                </a:lnTo>
                <a:lnTo>
                  <a:pt x="138" y="2229"/>
                </a:lnTo>
                <a:lnTo>
                  <a:pt x="154" y="2242"/>
                </a:lnTo>
                <a:lnTo>
                  <a:pt x="169" y="2255"/>
                </a:lnTo>
                <a:lnTo>
                  <a:pt x="187" y="2268"/>
                </a:lnTo>
                <a:lnTo>
                  <a:pt x="204" y="2278"/>
                </a:lnTo>
                <a:lnTo>
                  <a:pt x="221" y="2288"/>
                </a:lnTo>
                <a:lnTo>
                  <a:pt x="240" y="2298"/>
                </a:lnTo>
                <a:lnTo>
                  <a:pt x="258" y="2307"/>
                </a:lnTo>
                <a:lnTo>
                  <a:pt x="278" y="2314"/>
                </a:lnTo>
                <a:lnTo>
                  <a:pt x="298" y="2321"/>
                </a:lnTo>
                <a:lnTo>
                  <a:pt x="318" y="2326"/>
                </a:lnTo>
                <a:lnTo>
                  <a:pt x="339" y="2331"/>
                </a:lnTo>
                <a:lnTo>
                  <a:pt x="360" y="2335"/>
                </a:lnTo>
                <a:lnTo>
                  <a:pt x="381" y="2338"/>
                </a:lnTo>
                <a:lnTo>
                  <a:pt x="403" y="2339"/>
                </a:lnTo>
                <a:lnTo>
                  <a:pt x="425" y="2339"/>
                </a:lnTo>
                <a:lnTo>
                  <a:pt x="1691" y="2339"/>
                </a:lnTo>
                <a:lnTo>
                  <a:pt x="1691" y="4349"/>
                </a:lnTo>
                <a:lnTo>
                  <a:pt x="1691" y="4371"/>
                </a:lnTo>
                <a:lnTo>
                  <a:pt x="1693" y="4393"/>
                </a:lnTo>
                <a:lnTo>
                  <a:pt x="1695" y="4414"/>
                </a:lnTo>
                <a:lnTo>
                  <a:pt x="1699" y="4435"/>
                </a:lnTo>
                <a:lnTo>
                  <a:pt x="1703" y="4455"/>
                </a:lnTo>
                <a:lnTo>
                  <a:pt x="1709" y="4476"/>
                </a:lnTo>
                <a:lnTo>
                  <a:pt x="1716" y="4496"/>
                </a:lnTo>
                <a:lnTo>
                  <a:pt x="1724" y="4516"/>
                </a:lnTo>
                <a:lnTo>
                  <a:pt x="1732" y="4534"/>
                </a:lnTo>
                <a:lnTo>
                  <a:pt x="1742" y="4553"/>
                </a:lnTo>
                <a:lnTo>
                  <a:pt x="1752" y="4570"/>
                </a:lnTo>
                <a:lnTo>
                  <a:pt x="1764" y="4587"/>
                </a:lnTo>
                <a:lnTo>
                  <a:pt x="1775" y="4604"/>
                </a:lnTo>
                <a:lnTo>
                  <a:pt x="1788" y="4621"/>
                </a:lnTo>
                <a:lnTo>
                  <a:pt x="1800" y="4636"/>
                </a:lnTo>
                <a:lnTo>
                  <a:pt x="1816" y="4651"/>
                </a:lnTo>
                <a:lnTo>
                  <a:pt x="1829" y="4665"/>
                </a:lnTo>
                <a:lnTo>
                  <a:pt x="1846" y="4678"/>
                </a:lnTo>
                <a:lnTo>
                  <a:pt x="1862" y="4691"/>
                </a:lnTo>
                <a:lnTo>
                  <a:pt x="1878" y="4703"/>
                </a:lnTo>
                <a:lnTo>
                  <a:pt x="1895" y="4714"/>
                </a:lnTo>
                <a:lnTo>
                  <a:pt x="1914" y="4723"/>
                </a:lnTo>
                <a:lnTo>
                  <a:pt x="1931" y="4734"/>
                </a:lnTo>
                <a:lnTo>
                  <a:pt x="1951" y="4742"/>
                </a:lnTo>
                <a:lnTo>
                  <a:pt x="1969" y="4750"/>
                </a:lnTo>
                <a:lnTo>
                  <a:pt x="1990" y="4756"/>
                </a:lnTo>
                <a:lnTo>
                  <a:pt x="2010" y="4762"/>
                </a:lnTo>
                <a:lnTo>
                  <a:pt x="2030" y="4766"/>
                </a:lnTo>
                <a:lnTo>
                  <a:pt x="2051" y="4771"/>
                </a:lnTo>
                <a:lnTo>
                  <a:pt x="2072" y="4773"/>
                </a:lnTo>
                <a:lnTo>
                  <a:pt x="2094" y="4774"/>
                </a:lnTo>
                <a:lnTo>
                  <a:pt x="2116" y="4775"/>
                </a:lnTo>
                <a:lnTo>
                  <a:pt x="4649" y="4775"/>
                </a:lnTo>
                <a:lnTo>
                  <a:pt x="5191" y="4227"/>
                </a:lnTo>
                <a:close/>
              </a:path>
            </a:pathLst>
          </a:custGeom>
          <a:solidFill>
            <a:srgbClr val="83B65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extLst>
      <p:ext uri="{BB962C8B-B14F-4D97-AF65-F5344CB8AC3E}">
        <p14:creationId xmlns:p14="http://schemas.microsoft.com/office/powerpoint/2010/main" val="3637805829"/>
      </p:ext>
    </p:extLst>
  </p:cSld>
  <p:clrMapOvr>
    <a:masterClrMapping/>
  </p:clrMapOvr>
  <p:transition spd="slow">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934845"/>
            <a:ext cx="12235815" cy="1790700"/>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15">
            <a:extLst>
              <a:ext uri="{FF2B5EF4-FFF2-40B4-BE49-F238E27FC236}">
                <a16:creationId xmlns:a16="http://schemas.microsoft.com/office/drawing/2014/main" xmlns="" id="{FD57F37E-758D-40F5-B284-E9CEBB6BB9E3}"/>
              </a:ext>
            </a:extLst>
          </p:cNvPr>
          <p:cNvGrpSpPr/>
          <p:nvPr/>
        </p:nvGrpSpPr>
        <p:grpSpPr>
          <a:xfrm>
            <a:off x="1535349" y="1536065"/>
            <a:ext cx="9121301" cy="3389630"/>
            <a:chOff x="1815088" y="1517015"/>
            <a:chExt cx="8498324" cy="3389630"/>
          </a:xfrm>
        </p:grpSpPr>
        <p:grpSp>
          <p:nvGrpSpPr>
            <p:cNvPr id="14" name="组合 13"/>
            <p:cNvGrpSpPr/>
            <p:nvPr/>
          </p:nvGrpSpPr>
          <p:grpSpPr>
            <a:xfrm>
              <a:off x="3599815" y="1517015"/>
              <a:ext cx="4929505" cy="3389630"/>
              <a:chOff x="5669" y="2389"/>
              <a:chExt cx="7763" cy="5338"/>
            </a:xfrm>
          </p:grpSpPr>
          <p:grpSp>
            <p:nvGrpSpPr>
              <p:cNvPr id="7" name="组合 6"/>
              <p:cNvGrpSpPr/>
              <p:nvPr/>
            </p:nvGrpSpPr>
            <p:grpSpPr>
              <a:xfrm>
                <a:off x="5669" y="2389"/>
                <a:ext cx="7763" cy="732"/>
                <a:chOff x="5649" y="3349"/>
                <a:chExt cx="7763" cy="732"/>
              </a:xfrm>
            </p:grpSpPr>
            <p:sp>
              <p:nvSpPr>
                <p:cNvPr id="15" name="L 形 14"/>
                <p:cNvSpPr/>
                <p:nvPr/>
              </p:nvSpPr>
              <p:spPr>
                <a:xfrm rot="5400000">
                  <a:off x="5649"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 形 19"/>
                <p:cNvSpPr/>
                <p:nvPr/>
              </p:nvSpPr>
              <p:spPr>
                <a:xfrm rot="5400000" flipV="1">
                  <a:off x="12680"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flipV="1">
                  <a:off x="576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直角三角形 24"/>
                <p:cNvSpPr/>
                <p:nvPr/>
              </p:nvSpPr>
              <p:spPr>
                <a:xfrm flipH="1" flipV="1">
                  <a:off x="1290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5669" y="6995"/>
                <a:ext cx="7758" cy="732"/>
                <a:chOff x="5649" y="2803"/>
                <a:chExt cx="7758" cy="732"/>
              </a:xfrm>
            </p:grpSpPr>
            <p:sp>
              <p:nvSpPr>
                <p:cNvPr id="9" name="L 形 8"/>
                <p:cNvSpPr/>
                <p:nvPr/>
              </p:nvSpPr>
              <p:spPr>
                <a:xfrm rot="5400000">
                  <a:off x="5649" y="2803"/>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 形 9"/>
                <p:cNvSpPr/>
                <p:nvPr/>
              </p:nvSpPr>
              <p:spPr>
                <a:xfrm rot="5400000" flipV="1">
                  <a:off x="12675" y="2803"/>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V="1">
                  <a:off x="5761" y="2927"/>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flipV="1">
                  <a:off x="12896" y="2927"/>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TextBox 25"/>
            <p:cNvSpPr/>
            <p:nvPr/>
          </p:nvSpPr>
          <p:spPr>
            <a:xfrm flipH="1">
              <a:off x="1815088" y="2954625"/>
              <a:ext cx="8498324" cy="646331"/>
            </a:xfrm>
            <a:prstGeom prst="rect">
              <a:avLst/>
            </a:prstGeom>
            <a:noFill/>
            <a:ln w="9525">
              <a:noFill/>
            </a:ln>
          </p:spPr>
          <p:txBody>
            <a:bodyPr wrap="square" rtlCol="0" anchor="t">
              <a:spAutoFit/>
            </a:bodyPr>
            <a:lstStyle/>
            <a:p>
              <a:pPr lvl="0" algn="ctr"/>
              <a:r>
                <a:rPr lang="vi-VN" altLang="zh-CN" sz="36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Kết luận và định hướng tương lai</a:t>
              </a:r>
              <a:endParaRPr lang="en-US" altLang="zh-CN" sz="36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sp>
          <p:nvSpPr>
            <p:cNvPr id="4" name="TextBox 25"/>
            <p:cNvSpPr txBox="1"/>
            <p:nvPr/>
          </p:nvSpPr>
          <p:spPr>
            <a:xfrm flipH="1">
              <a:off x="3992563" y="3894455"/>
              <a:ext cx="4206875" cy="707886"/>
            </a:xfrm>
            <a:prstGeom prst="rect">
              <a:avLst/>
            </a:prstGeom>
            <a:noFill/>
          </p:spPr>
          <p:txBody>
            <a:bodyPr wrap="square" rtlCol="0">
              <a:spAutoFit/>
              <a:scene3d>
                <a:camera prst="orthographicFront"/>
                <a:lightRig rig="threePt" dir="t"/>
              </a:scene3d>
            </a:bodyPr>
            <a:lstStyle/>
            <a:p>
              <a:pPr lvl="0" algn="ct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Nhận xét về kết quả đạt được và đưa ra những cải tiến phát triển mới sau này</a:t>
              </a:r>
              <a:endParaRPr lang="en-US"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sp>
          <p:nvSpPr>
            <p:cNvPr id="6" name="文本框 5"/>
            <p:cNvSpPr txBox="1"/>
            <p:nvPr/>
          </p:nvSpPr>
          <p:spPr>
            <a:xfrm>
              <a:off x="4097339" y="2012007"/>
              <a:ext cx="3997325" cy="1107996"/>
            </a:xfrm>
            <a:prstGeom prst="rect">
              <a:avLst/>
            </a:prstGeom>
            <a:noFill/>
            <a:effectLst/>
          </p:spPr>
          <p:txBody>
            <a:bodyPr wrap="square" rtlCol="0">
              <a:spAutoFit/>
              <a:scene3d>
                <a:camera prst="orthographicFront"/>
                <a:lightRig rig="threePt" dir="t"/>
              </a:scene3d>
            </a:bodyPr>
            <a:lstStyle/>
            <a:p>
              <a:pPr lvl="0" algn="ctr" fontAlgn="base"/>
              <a:r>
                <a:rPr lang="en-US" altLang="zh-CN" sz="6600" dirty="0">
                  <a:solidFill>
                    <a:srgbClr val="83B653"/>
                  </a:solidFill>
                  <a:effectLst/>
                  <a:latin typeface="Impact" panose="020B0806030902050204" charset="0"/>
                  <a:ea typeface="微软雅黑" panose="020B0503020204020204" charset="-122"/>
                  <a:sym typeface="微软雅黑" panose="020B0503020204020204" charset="-122"/>
                </a:rPr>
                <a:t>PART </a:t>
              </a:r>
              <a:r>
                <a:rPr lang="en-US" altLang="zh-CN" sz="6600" dirty="0">
                  <a:solidFill>
                    <a:srgbClr val="83B653"/>
                  </a:solidFill>
                  <a:latin typeface="Impact" panose="020B0806030902050204" charset="0"/>
                  <a:ea typeface="微软雅黑" panose="020B0503020204020204" charset="-122"/>
                  <a:sym typeface="微软雅黑" panose="020B0503020204020204" charset="-122"/>
                </a:rPr>
                <a:t>5</a:t>
              </a:r>
              <a:endParaRPr lang="en-US" altLang="zh-CN" sz="6600" dirty="0">
                <a:solidFill>
                  <a:srgbClr val="83B653"/>
                </a:solidFill>
                <a:effectLst/>
                <a:latin typeface="Impact" panose="020B0806030902050204" charset="0"/>
                <a:ea typeface="微软雅黑" panose="020B0503020204020204" charset="-122"/>
                <a:sym typeface="微软雅黑" panose="020B0503020204020204" charset="-122"/>
              </a:endParaRPr>
            </a:p>
          </p:txBody>
        </p:sp>
      </p:grpSp>
      <p:pic>
        <p:nvPicPr>
          <p:cNvPr id="3" name="图片 2" descr="5731a22f246dc"/>
          <p:cNvPicPr>
            <a:picLocks noChangeAspect="1"/>
          </p:cNvPicPr>
          <p:nvPr/>
        </p:nvPicPr>
        <p:blipFill>
          <a:blip r:embed="rId2"/>
          <a:srcRect l="25664" b="36234"/>
          <a:stretch>
            <a:fillRect/>
          </a:stretch>
        </p:blipFill>
        <p:spPr>
          <a:xfrm>
            <a:off x="0" y="2787650"/>
            <a:ext cx="2703830" cy="4070350"/>
          </a:xfrm>
          <a:prstGeom prst="rect">
            <a:avLst/>
          </a:prstGeom>
        </p:spPr>
      </p:pic>
      <p:pic>
        <p:nvPicPr>
          <p:cNvPr id="5" name="图片 4" descr="5731a22f246dc"/>
          <p:cNvPicPr>
            <a:picLocks noChangeAspect="1"/>
          </p:cNvPicPr>
          <p:nvPr/>
        </p:nvPicPr>
        <p:blipFill>
          <a:blip r:embed="rId2"/>
          <a:srcRect l="25664" b="36234"/>
          <a:stretch>
            <a:fillRect/>
          </a:stretch>
        </p:blipFill>
        <p:spPr>
          <a:xfrm flipH="1">
            <a:off x="9488170" y="2787650"/>
            <a:ext cx="2703830" cy="4070350"/>
          </a:xfrm>
          <a:prstGeom prst="rect">
            <a:avLst/>
          </a:prstGeom>
        </p:spPr>
      </p:pic>
    </p:spTree>
    <p:extLst>
      <p:ext uri="{BB962C8B-B14F-4D97-AF65-F5344CB8AC3E}">
        <p14:creationId xmlns:p14="http://schemas.microsoft.com/office/powerpoint/2010/main" val="4219242281"/>
      </p:ext>
    </p:extLst>
  </p:cSld>
  <p:clrMapOvr>
    <a:masterClrMapping/>
  </p:clrMapOvr>
  <p:transition spd="slow">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10" descr="5731a22f246dc">
            <a:extLst>
              <a:ext uri="{FF2B5EF4-FFF2-40B4-BE49-F238E27FC236}">
                <a16:creationId xmlns:a16="http://schemas.microsoft.com/office/drawing/2014/main" xmlns="" id="{41949D87-CAC6-4A9B-AE85-2A3D50B26597}"/>
              </a:ext>
            </a:extLst>
          </p:cNvPr>
          <p:cNvPicPr>
            <a:picLocks noChangeAspect="1"/>
          </p:cNvPicPr>
          <p:nvPr/>
        </p:nvPicPr>
        <p:blipFill>
          <a:blip r:embed="rId2"/>
          <a:srcRect l="25664" b="36234"/>
          <a:stretch>
            <a:fillRect/>
          </a:stretch>
        </p:blipFill>
        <p:spPr>
          <a:xfrm rot="5400000">
            <a:off x="558599" y="-523875"/>
            <a:ext cx="2075180" cy="3124200"/>
          </a:xfrm>
          <a:prstGeom prst="rect">
            <a:avLst/>
          </a:prstGeom>
        </p:spPr>
      </p:pic>
      <p:pic>
        <p:nvPicPr>
          <p:cNvPr id="27" name="图片 29" descr="5731a22f246dc">
            <a:extLst>
              <a:ext uri="{FF2B5EF4-FFF2-40B4-BE49-F238E27FC236}">
                <a16:creationId xmlns:a16="http://schemas.microsoft.com/office/drawing/2014/main" xmlns="" id="{4C9B28E2-07BD-44F5-81E1-A4A3C77B3A24}"/>
              </a:ext>
            </a:extLst>
          </p:cNvPr>
          <p:cNvPicPr>
            <a:picLocks noChangeAspect="1"/>
          </p:cNvPicPr>
          <p:nvPr/>
        </p:nvPicPr>
        <p:blipFill>
          <a:blip r:embed="rId2"/>
          <a:srcRect l="25664" b="36234"/>
          <a:stretch>
            <a:fillRect/>
          </a:stretch>
        </p:blipFill>
        <p:spPr>
          <a:xfrm rot="16200000" flipH="1">
            <a:off x="9926320" y="-457200"/>
            <a:ext cx="1808480" cy="2722880"/>
          </a:xfrm>
          <a:prstGeom prst="rect">
            <a:avLst/>
          </a:prstGeom>
        </p:spPr>
      </p:pic>
      <p:grpSp>
        <p:nvGrpSpPr>
          <p:cNvPr id="6" name="Group 5">
            <a:extLst>
              <a:ext uri="{FF2B5EF4-FFF2-40B4-BE49-F238E27FC236}">
                <a16:creationId xmlns:a16="http://schemas.microsoft.com/office/drawing/2014/main" xmlns="" id="{F630899D-82FA-4186-B620-B80B26E1322F}"/>
              </a:ext>
            </a:extLst>
          </p:cNvPr>
          <p:cNvGrpSpPr/>
          <p:nvPr/>
        </p:nvGrpSpPr>
        <p:grpSpPr>
          <a:xfrm>
            <a:off x="6026192" y="876007"/>
            <a:ext cx="4192587" cy="2460902"/>
            <a:chOff x="7270433" y="1004829"/>
            <a:chExt cx="4192587" cy="2460902"/>
          </a:xfrm>
        </p:grpSpPr>
        <p:sp>
          <p:nvSpPr>
            <p:cNvPr id="88117" name="Freeform 5"/>
            <p:cNvSpPr>
              <a:spLocks noEditPoints="1"/>
            </p:cNvSpPr>
            <p:nvPr/>
          </p:nvSpPr>
          <p:spPr>
            <a:xfrm>
              <a:off x="7290435" y="1067526"/>
              <a:ext cx="488950" cy="492125"/>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404040"/>
            </a:solidFill>
            <a:ln w="9525">
              <a:noFill/>
            </a:ln>
          </p:spPr>
          <p:txBody>
            <a:bodyPr/>
            <a:lstStyle/>
            <a:p>
              <a:endParaRPr lang="zh-CN" altLang="en-US">
                <a:solidFill>
                  <a:schemeClr val="tx1">
                    <a:lumMod val="75000"/>
                    <a:lumOff val="25000"/>
                  </a:schemeClr>
                </a:solidFill>
              </a:endParaRPr>
            </a:p>
          </p:txBody>
        </p:sp>
        <p:sp>
          <p:nvSpPr>
            <p:cNvPr id="88118" name="文本框 20"/>
            <p:cNvSpPr txBox="1"/>
            <p:nvPr/>
          </p:nvSpPr>
          <p:spPr>
            <a:xfrm flipH="1">
              <a:off x="7988624" y="1004829"/>
              <a:ext cx="2776206" cy="646331"/>
            </a:xfrm>
            <a:prstGeom prst="rect">
              <a:avLst/>
            </a:prstGeom>
            <a:noFill/>
            <a:ln w="9525">
              <a:noFill/>
              <a:miter/>
            </a:ln>
            <a:effectLst>
              <a:outerShdw sx="999" sy="999" algn="ctr" rotWithShape="0">
                <a:srgbClr val="000000"/>
              </a:outerShdw>
            </a:effectLst>
          </p:spPr>
          <p:txBody>
            <a:bodyPr wrap="square" anchor="t">
              <a:spAutoFit/>
            </a:bodyPr>
            <a:lstStyle/>
            <a:p>
              <a:pPr lvl="0"/>
              <a:r>
                <a:rPr lang="vi-VN" altLang="zh-CN" sz="36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KẾT LUẬN</a:t>
              </a:r>
              <a:endParaRPr lang="en-US" altLang="zh-CN" sz="36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sp>
          <p:nvSpPr>
            <p:cNvPr id="77" name="文本框 22"/>
            <p:cNvSpPr txBox="1"/>
            <p:nvPr/>
          </p:nvSpPr>
          <p:spPr>
            <a:xfrm flipH="1">
              <a:off x="7290435" y="1834515"/>
              <a:ext cx="4172585" cy="1631216"/>
            </a:xfrm>
            <a:prstGeom prst="rect">
              <a:avLst/>
            </a:prstGeom>
            <a:noFill/>
            <a:ln w="9525">
              <a:noFill/>
              <a:miter/>
            </a:ln>
            <a:effectLst>
              <a:outerShdw sx="999" sy="999" algn="ctr" rotWithShape="0">
                <a:srgbClr val="000000"/>
              </a:outerShdw>
            </a:effectLst>
          </p:spPr>
          <p:txBody>
            <a:bodyPr wrap="square" anchor="t">
              <a:spAutoFit/>
            </a:bodyPr>
            <a:lstStyle/>
            <a:p>
              <a:pPr lvl="0"/>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Ứng dụng đã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thực</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hiện</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được tương đối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tốt</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khả</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năng của một ứng dụng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quản</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lí</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cơ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bản</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giúp người dùng xem xét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tìm</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hiểu</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từng cây, phân loại cây và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đặt</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ghi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chú</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chăm sóc cho cây</a:t>
              </a:r>
              <a:endParaRPr lang="vi-VN" altLang="zh-CN" sz="2000" dirty="0">
                <a:solidFill>
                  <a:schemeClr val="tx1">
                    <a:lumMod val="75000"/>
                    <a:lumOff val="25000"/>
                  </a:schemeClr>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endParaRPr>
            </a:p>
          </p:txBody>
        </p:sp>
        <p:cxnSp>
          <p:nvCxnSpPr>
            <p:cNvPr id="97" name="直接连接符 96"/>
            <p:cNvCxnSpPr/>
            <p:nvPr/>
          </p:nvCxnSpPr>
          <p:spPr>
            <a:xfrm>
              <a:off x="7270433" y="1712278"/>
              <a:ext cx="223202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xmlns="" id="{663DA4FD-F915-4AAB-8167-CEEF2A711CE9}"/>
              </a:ext>
            </a:extLst>
          </p:cNvPr>
          <p:cNvGrpSpPr/>
          <p:nvPr/>
        </p:nvGrpSpPr>
        <p:grpSpPr>
          <a:xfrm>
            <a:off x="6113673" y="3663309"/>
            <a:ext cx="5848568" cy="2909541"/>
            <a:chOff x="7364881" y="2892791"/>
            <a:chExt cx="5848568" cy="2909541"/>
          </a:xfrm>
        </p:grpSpPr>
        <p:cxnSp>
          <p:nvCxnSpPr>
            <p:cNvPr id="81" name="直接连接符 80"/>
            <p:cNvCxnSpPr>
              <a:cxnSpLocks/>
            </p:cNvCxnSpPr>
            <p:nvPr/>
          </p:nvCxnSpPr>
          <p:spPr>
            <a:xfrm>
              <a:off x="7364881" y="3725990"/>
              <a:ext cx="5442168"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83" name="Freeform 28"/>
            <p:cNvSpPr>
              <a:spLocks noEditPoints="1"/>
            </p:cNvSpPr>
            <p:nvPr/>
          </p:nvSpPr>
          <p:spPr>
            <a:xfrm>
              <a:off x="7506502" y="2966084"/>
              <a:ext cx="431800" cy="539750"/>
            </a:xfrm>
            <a:custGeom>
              <a:avLst/>
              <a:gdLst/>
              <a:ahLst/>
              <a:cxnLst>
                <a:cxn ang="0">
                  <a:pos x="101543" y="255902"/>
                </a:cxn>
                <a:cxn ang="0">
                  <a:pos x="154571" y="381589"/>
                </a:cxn>
                <a:cxn ang="0">
                  <a:pos x="197444" y="481232"/>
                </a:cxn>
                <a:cxn ang="0">
                  <a:pos x="294474" y="484629"/>
                </a:cxn>
                <a:cxn ang="0">
                  <a:pos x="315911" y="444998"/>
                </a:cxn>
                <a:cxn ang="0">
                  <a:pos x="370067" y="344223"/>
                </a:cxn>
                <a:cxn ang="0">
                  <a:pos x="251601" y="105305"/>
                </a:cxn>
                <a:cxn ang="0">
                  <a:pos x="207599" y="516334"/>
                </a:cxn>
                <a:cxn ang="0">
                  <a:pos x="159084" y="458586"/>
                </a:cxn>
                <a:cxn ang="0">
                  <a:pos x="106056" y="361207"/>
                </a:cxn>
                <a:cxn ang="0">
                  <a:pos x="251601" y="73600"/>
                </a:cxn>
                <a:cxn ang="0">
                  <a:pos x="396017" y="361207"/>
                </a:cxn>
                <a:cxn ang="0">
                  <a:pos x="344117" y="458586"/>
                </a:cxn>
                <a:cxn ang="0">
                  <a:pos x="294474" y="516334"/>
                </a:cxn>
                <a:cxn ang="0">
                  <a:pos x="179392" y="617109"/>
                </a:cxn>
                <a:cxn ang="0">
                  <a:pos x="301244" y="640888"/>
                </a:cxn>
                <a:cxn ang="0">
                  <a:pos x="301244" y="593331"/>
                </a:cxn>
                <a:cxn ang="0">
                  <a:pos x="194060" y="631829"/>
                </a:cxn>
                <a:cxn ang="0">
                  <a:pos x="311398" y="631829"/>
                </a:cxn>
                <a:cxn ang="0">
                  <a:pos x="326065" y="617109"/>
                </a:cxn>
                <a:cxn ang="0">
                  <a:pos x="179392" y="543509"/>
                </a:cxn>
                <a:cxn ang="0">
                  <a:pos x="326065" y="617109"/>
                </a:cxn>
                <a:cxn ang="0">
                  <a:pos x="323809" y="287607"/>
                </a:cxn>
                <a:cxn ang="0">
                  <a:pos x="275294" y="337429"/>
                </a:cxn>
                <a:cxn ang="0">
                  <a:pos x="227907" y="337429"/>
                </a:cxn>
                <a:cxn ang="0">
                  <a:pos x="178264" y="287607"/>
                </a:cxn>
                <a:cxn ang="0">
                  <a:pos x="178264" y="240050"/>
                </a:cxn>
                <a:cxn ang="0">
                  <a:pos x="227907" y="190228"/>
                </a:cxn>
                <a:cxn ang="0">
                  <a:pos x="275294" y="190228"/>
                </a:cxn>
                <a:cxn ang="0">
                  <a:pos x="323809" y="240050"/>
                </a:cxn>
                <a:cxn ang="0">
                  <a:pos x="482892" y="233256"/>
                </a:cxn>
                <a:cxn ang="0">
                  <a:pos x="456943" y="255902"/>
                </a:cxn>
                <a:cxn ang="0">
                  <a:pos x="482892" y="270622"/>
                </a:cxn>
                <a:cxn ang="0">
                  <a:pos x="482892" y="233256"/>
                </a:cxn>
                <a:cxn ang="0">
                  <a:pos x="427608" y="101908"/>
                </a:cxn>
                <a:cxn ang="0">
                  <a:pos x="401658" y="74733"/>
                </a:cxn>
                <a:cxn ang="0">
                  <a:pos x="408428" y="121157"/>
                </a:cxn>
                <a:cxn ang="0">
                  <a:pos x="269653" y="49822"/>
                </a:cxn>
                <a:cxn ang="0">
                  <a:pos x="250472" y="0"/>
                </a:cxn>
                <a:cxn ang="0">
                  <a:pos x="232420" y="49822"/>
                </a:cxn>
                <a:cxn ang="0">
                  <a:pos x="91389" y="123422"/>
                </a:cxn>
                <a:cxn ang="0">
                  <a:pos x="100415" y="78129"/>
                </a:cxn>
                <a:cxn ang="0">
                  <a:pos x="73336" y="105305"/>
                </a:cxn>
                <a:cxn ang="0">
                  <a:pos x="44002" y="255902"/>
                </a:cxn>
                <a:cxn ang="0">
                  <a:pos x="19180" y="233256"/>
                </a:cxn>
                <a:cxn ang="0">
                  <a:pos x="19180" y="270622"/>
                </a:cxn>
                <a:cxn ang="0">
                  <a:pos x="44002" y="255902"/>
                </a:cxn>
              </a:cxnLst>
              <a:rect l="0" t="0" r="0" b="0"/>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2"/>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3"/>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3"/>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6"/>
                    <a:pt x="211" y="147"/>
                    <a:pt x="223" y="147"/>
                  </a:cubicBezTo>
                  <a:cubicBezTo>
                    <a:pt x="234" y="147"/>
                    <a:pt x="244" y="156"/>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59"/>
                    <a:pt x="362" y="60"/>
                    <a:pt x="356" y="66"/>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lumMod val="75000"/>
                <a:lumOff val="25000"/>
              </a:schemeClr>
            </a:solidFill>
            <a:ln w="9525">
              <a:noFill/>
            </a:ln>
          </p:spPr>
          <p:txBody>
            <a:bodyPr/>
            <a:lstStyle/>
            <a:p>
              <a:endParaRPr lang="zh-CN" altLang="en-US"/>
            </a:p>
          </p:txBody>
        </p:sp>
        <p:sp>
          <p:nvSpPr>
            <p:cNvPr id="84" name="文本框 20"/>
            <p:cNvSpPr txBox="1"/>
            <p:nvPr/>
          </p:nvSpPr>
          <p:spPr>
            <a:xfrm flipH="1">
              <a:off x="8060663" y="2892791"/>
              <a:ext cx="5152786" cy="646331"/>
            </a:xfrm>
            <a:prstGeom prst="rect">
              <a:avLst/>
            </a:prstGeom>
            <a:noFill/>
            <a:ln w="9525">
              <a:noFill/>
              <a:miter/>
            </a:ln>
            <a:effectLst>
              <a:outerShdw sx="999" sy="999" algn="ctr" rotWithShape="0">
                <a:srgbClr val="000000"/>
              </a:outerShdw>
            </a:effectLst>
          </p:spPr>
          <p:txBody>
            <a:bodyPr wrap="square" anchor="t">
              <a:spAutoFit/>
            </a:bodyPr>
            <a:lstStyle/>
            <a:p>
              <a:pPr lvl="0"/>
              <a:r>
                <a:rPr lang="vi-VN" altLang="zh-CN" sz="36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ĐỊNH HƯỚNG TƯƠNG LAI</a:t>
              </a:r>
              <a:endParaRPr lang="zh-CN" altLang="en-US" sz="3600" b="1" dirty="0">
                <a:solidFill>
                  <a:srgbClr val="595959"/>
                </a:solidFill>
                <a:latin typeface="微软雅黑" panose="020B0503020204020204" charset="-122"/>
                <a:ea typeface="微软雅黑" panose="020B0503020204020204" charset="-122"/>
                <a:sym typeface="Arial" panose="020B0604020202020204" pitchFamily="34" charset="0"/>
              </a:endParaRPr>
            </a:p>
          </p:txBody>
        </p:sp>
        <p:sp>
          <p:nvSpPr>
            <p:cNvPr id="85" name="文本框 22"/>
            <p:cNvSpPr txBox="1"/>
            <p:nvPr/>
          </p:nvSpPr>
          <p:spPr>
            <a:xfrm flipH="1">
              <a:off x="7393940" y="3863340"/>
              <a:ext cx="4337685" cy="1938992"/>
            </a:xfrm>
            <a:prstGeom prst="rect">
              <a:avLst/>
            </a:prstGeom>
            <a:noFill/>
            <a:ln w="9525">
              <a:noFill/>
              <a:miter/>
            </a:ln>
            <a:effectLst>
              <a:outerShdw sx="999" sy="999" algn="ctr" rotWithShape="0">
                <a:srgbClr val="000000"/>
              </a:outerShdw>
            </a:effectLst>
          </p:spPr>
          <p:txBody>
            <a:bodyPr wrap="square" anchor="t">
              <a:spAutoFit/>
            </a:bodyPr>
            <a:lstStyle/>
            <a:p>
              <a:pPr lvl="0"/>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Ứng dụng sẽ thêm các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chức</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năng thêm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sửa</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xóa</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chia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sẻ</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gout</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và phong cách của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mình</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trực</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tiếp</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lên các trang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mạng</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xã</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hội</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tham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khảo</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thêm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nhiều</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app</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nổi</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tiếng</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khác</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để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học</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hỏi</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được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nhiều</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tính</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năng thú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vị</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gần</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2000" dirty="0" err="1">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gũi</a:t>
              </a: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 với người dùng hơn</a:t>
              </a:r>
              <a:endParaRPr lang="zh-CN" altLang="en-US" sz="2000" dirty="0">
                <a:solidFill>
                  <a:srgbClr val="404040"/>
                </a:solidFill>
                <a:latin typeface="微软雅黑" panose="020B0503020204020204" charset="-122"/>
                <a:ea typeface="微软雅黑" panose="020B0503020204020204" charset="-122"/>
                <a:sym typeface="宋体" panose="02010600030101010101" pitchFamily="2" charset="-122"/>
              </a:endParaRPr>
            </a:p>
          </p:txBody>
        </p:sp>
      </p:grpSp>
      <p:grpSp>
        <p:nvGrpSpPr>
          <p:cNvPr id="10" name="Group 9">
            <a:extLst>
              <a:ext uri="{FF2B5EF4-FFF2-40B4-BE49-F238E27FC236}">
                <a16:creationId xmlns:a16="http://schemas.microsoft.com/office/drawing/2014/main" xmlns="" id="{E9597D1B-2349-42F5-802D-5F977E6B64E7}"/>
              </a:ext>
            </a:extLst>
          </p:cNvPr>
          <p:cNvGrpSpPr/>
          <p:nvPr/>
        </p:nvGrpSpPr>
        <p:grpSpPr>
          <a:xfrm>
            <a:off x="675005" y="922973"/>
            <a:ext cx="5239385" cy="5657532"/>
            <a:chOff x="675005" y="922973"/>
            <a:chExt cx="5239385" cy="5657532"/>
          </a:xfrm>
        </p:grpSpPr>
        <p:sp>
          <p:nvSpPr>
            <p:cNvPr id="8" name="人"/>
            <p:cNvSpPr/>
            <p:nvPr/>
          </p:nvSpPr>
          <p:spPr bwMode="auto">
            <a:xfrm>
              <a:off x="2571750" y="3235960"/>
              <a:ext cx="1862455" cy="3169285"/>
            </a:xfrm>
            <a:custGeom>
              <a:avLst/>
              <a:gdLst>
                <a:gd name="T0" fmla="*/ 2147483646 w 6439"/>
                <a:gd name="T1" fmla="*/ 2147483646 h 11109"/>
                <a:gd name="T2" fmla="*/ 2147483646 w 6439"/>
                <a:gd name="T3" fmla="*/ 2147483646 h 11109"/>
                <a:gd name="T4" fmla="*/ 2147483646 w 6439"/>
                <a:gd name="T5" fmla="*/ 2147483646 h 11109"/>
                <a:gd name="T6" fmla="*/ 2147483646 w 6439"/>
                <a:gd name="T7" fmla="*/ 2147483646 h 11109"/>
                <a:gd name="T8" fmla="*/ 2147483646 w 6439"/>
                <a:gd name="T9" fmla="*/ 2147483646 h 11109"/>
                <a:gd name="T10" fmla="*/ 2147483646 w 6439"/>
                <a:gd name="T11" fmla="*/ 2147483646 h 11109"/>
                <a:gd name="T12" fmla="*/ 2147483646 w 6439"/>
                <a:gd name="T13" fmla="*/ 2147483646 h 11109"/>
                <a:gd name="T14" fmla="*/ 2147483646 w 6439"/>
                <a:gd name="T15" fmla="*/ 2147483646 h 11109"/>
                <a:gd name="T16" fmla="*/ 2147483646 w 6439"/>
                <a:gd name="T17" fmla="*/ 2147483646 h 11109"/>
                <a:gd name="T18" fmla="*/ 2147483646 w 6439"/>
                <a:gd name="T19" fmla="*/ 2147483646 h 11109"/>
                <a:gd name="T20" fmla="*/ 2147483646 w 6439"/>
                <a:gd name="T21" fmla="*/ 2147483646 h 11109"/>
                <a:gd name="T22" fmla="*/ 2147483646 w 6439"/>
                <a:gd name="T23" fmla="*/ 2147483646 h 11109"/>
                <a:gd name="T24" fmla="*/ 2147483646 w 6439"/>
                <a:gd name="T25" fmla="*/ 2147483646 h 11109"/>
                <a:gd name="T26" fmla="*/ 2147483646 w 6439"/>
                <a:gd name="T27" fmla="*/ 2147483646 h 11109"/>
                <a:gd name="T28" fmla="*/ 2147483646 w 6439"/>
                <a:gd name="T29" fmla="*/ 2147483646 h 11109"/>
                <a:gd name="T30" fmla="*/ 2147483646 w 6439"/>
                <a:gd name="T31" fmla="*/ 2147483646 h 11109"/>
                <a:gd name="T32" fmla="*/ 2147483646 w 6439"/>
                <a:gd name="T33" fmla="*/ 2147483646 h 11109"/>
                <a:gd name="T34" fmla="*/ 2147483646 w 6439"/>
                <a:gd name="T35" fmla="*/ 2147483646 h 11109"/>
                <a:gd name="T36" fmla="*/ 2147483646 w 6439"/>
                <a:gd name="T37" fmla="*/ 2147483646 h 11109"/>
                <a:gd name="T38" fmla="*/ 2147483646 w 6439"/>
                <a:gd name="T39" fmla="*/ 2147483646 h 11109"/>
                <a:gd name="T40" fmla="*/ 2147483646 w 6439"/>
                <a:gd name="T41" fmla="*/ 2147483646 h 11109"/>
                <a:gd name="T42" fmla="*/ 2147483646 w 6439"/>
                <a:gd name="T43" fmla="*/ 2147483646 h 11109"/>
                <a:gd name="T44" fmla="*/ 2147483646 w 6439"/>
                <a:gd name="T45" fmla="*/ 2147483646 h 11109"/>
                <a:gd name="T46" fmla="*/ 2147483646 w 6439"/>
                <a:gd name="T47" fmla="*/ 2147483646 h 11109"/>
                <a:gd name="T48" fmla="*/ 2147483646 w 6439"/>
                <a:gd name="T49" fmla="*/ 2147483646 h 11109"/>
                <a:gd name="T50" fmla="*/ 2147483646 w 6439"/>
                <a:gd name="T51" fmla="*/ 2147483646 h 11109"/>
                <a:gd name="T52" fmla="*/ 2147483646 w 6439"/>
                <a:gd name="T53" fmla="*/ 2147483646 h 11109"/>
                <a:gd name="T54" fmla="*/ 2147483646 w 6439"/>
                <a:gd name="T55" fmla="*/ 2147483646 h 11109"/>
                <a:gd name="T56" fmla="*/ 2147483646 w 6439"/>
                <a:gd name="T57" fmla="*/ 2147483646 h 11109"/>
                <a:gd name="T58" fmla="*/ 2147483646 w 6439"/>
                <a:gd name="T59" fmla="*/ 2147483646 h 11109"/>
                <a:gd name="T60" fmla="*/ 2147483646 w 6439"/>
                <a:gd name="T61" fmla="*/ 2147483646 h 11109"/>
                <a:gd name="T62" fmla="*/ 2147483646 w 6439"/>
                <a:gd name="T63" fmla="*/ 2147483646 h 11109"/>
                <a:gd name="T64" fmla="*/ 2147483646 w 6439"/>
                <a:gd name="T65" fmla="*/ 2147483646 h 11109"/>
                <a:gd name="T66" fmla="*/ 2147483646 w 6439"/>
                <a:gd name="T67" fmla="*/ 2147483646 h 11109"/>
                <a:gd name="T68" fmla="*/ 2147483646 w 6439"/>
                <a:gd name="T69" fmla="*/ 2147483646 h 11109"/>
                <a:gd name="T70" fmla="*/ 2147483646 w 6439"/>
                <a:gd name="T71" fmla="*/ 2147483646 h 11109"/>
                <a:gd name="T72" fmla="*/ 2147483646 w 6439"/>
                <a:gd name="T73" fmla="*/ 2147483646 h 11109"/>
                <a:gd name="T74" fmla="*/ 2147483646 w 6439"/>
                <a:gd name="T75" fmla="*/ 2147483646 h 11109"/>
                <a:gd name="T76" fmla="*/ 2147483646 w 6439"/>
                <a:gd name="T77" fmla="*/ 2147483646 h 11109"/>
                <a:gd name="T78" fmla="*/ 2147483646 w 6439"/>
                <a:gd name="T79" fmla="*/ 2147483646 h 11109"/>
                <a:gd name="T80" fmla="*/ 2147483646 w 6439"/>
                <a:gd name="T81" fmla="*/ 2147483646 h 11109"/>
                <a:gd name="T82" fmla="*/ 2147483646 w 6439"/>
                <a:gd name="T83" fmla="*/ 2147483646 h 11109"/>
                <a:gd name="T84" fmla="*/ 2147483646 w 6439"/>
                <a:gd name="T85" fmla="*/ 2147483646 h 11109"/>
                <a:gd name="T86" fmla="*/ 2147483646 w 6439"/>
                <a:gd name="T87" fmla="*/ 2147483646 h 11109"/>
                <a:gd name="T88" fmla="*/ 2147483646 w 6439"/>
                <a:gd name="T89" fmla="*/ 2147483646 h 11109"/>
                <a:gd name="T90" fmla="*/ 2147483646 w 6439"/>
                <a:gd name="T91" fmla="*/ 2147483646 h 11109"/>
                <a:gd name="T92" fmla="*/ 2147483646 w 6439"/>
                <a:gd name="T93" fmla="*/ 2147483646 h 11109"/>
                <a:gd name="T94" fmla="*/ 2147483646 w 6439"/>
                <a:gd name="T95" fmla="*/ 2147483646 h 11109"/>
                <a:gd name="T96" fmla="*/ 2147483646 w 6439"/>
                <a:gd name="T97" fmla="*/ 2147483646 h 11109"/>
                <a:gd name="T98" fmla="*/ 2147483646 w 6439"/>
                <a:gd name="T99" fmla="*/ 2147483646 h 11109"/>
                <a:gd name="T100" fmla="*/ 2147483646 w 6439"/>
                <a:gd name="T101" fmla="*/ 2147483646 h 11109"/>
                <a:gd name="T102" fmla="*/ 2147483646 w 6439"/>
                <a:gd name="T103" fmla="*/ 2001949907 h 11109"/>
                <a:gd name="T104" fmla="*/ 2147483646 w 6439"/>
                <a:gd name="T105" fmla="*/ 670668891 h 11109"/>
                <a:gd name="T106" fmla="*/ 2147483646 w 6439"/>
                <a:gd name="T107" fmla="*/ 60518089 h 11109"/>
                <a:gd name="T108" fmla="*/ 2147483646 w 6439"/>
                <a:gd name="T109" fmla="*/ 892539229 h 11109"/>
                <a:gd name="T110" fmla="*/ 1983521662 w 6439"/>
                <a:gd name="T111" fmla="*/ 1285877572 h 11109"/>
                <a:gd name="T112" fmla="*/ 1024562496 w 6439"/>
                <a:gd name="T113" fmla="*/ 1033748276 h 11109"/>
                <a:gd name="T114" fmla="*/ 196838647 w 6439"/>
                <a:gd name="T115" fmla="*/ 837079018 h 11109"/>
                <a:gd name="T116" fmla="*/ 302840066 w 6439"/>
                <a:gd name="T117" fmla="*/ 1366568530 h 11109"/>
                <a:gd name="T118" fmla="*/ 1352636803 w 6439"/>
                <a:gd name="T119" fmla="*/ 2147483646 h 11109"/>
                <a:gd name="T120" fmla="*/ 2147483646 w 6439"/>
                <a:gd name="T121" fmla="*/ 2147483646 h 11109"/>
                <a:gd name="T122" fmla="*/ 2147483646 w 6439"/>
                <a:gd name="T123" fmla="*/ 2147483646 h 111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439" h="11109">
                  <a:moveTo>
                    <a:pt x="1368" y="1982"/>
                  </a:moveTo>
                  <a:lnTo>
                    <a:pt x="1368" y="1982"/>
                  </a:lnTo>
                  <a:lnTo>
                    <a:pt x="1386" y="2004"/>
                  </a:lnTo>
                  <a:lnTo>
                    <a:pt x="1415" y="2045"/>
                  </a:lnTo>
                  <a:lnTo>
                    <a:pt x="1497" y="2160"/>
                  </a:lnTo>
                  <a:lnTo>
                    <a:pt x="1592" y="2294"/>
                  </a:lnTo>
                  <a:lnTo>
                    <a:pt x="1639" y="2358"/>
                  </a:lnTo>
                  <a:lnTo>
                    <a:pt x="1681" y="2414"/>
                  </a:lnTo>
                  <a:lnTo>
                    <a:pt x="1860" y="2648"/>
                  </a:lnTo>
                  <a:lnTo>
                    <a:pt x="2013" y="2847"/>
                  </a:lnTo>
                  <a:lnTo>
                    <a:pt x="2026" y="2863"/>
                  </a:lnTo>
                  <a:lnTo>
                    <a:pt x="2041" y="2880"/>
                  </a:lnTo>
                  <a:lnTo>
                    <a:pt x="2072" y="2913"/>
                  </a:lnTo>
                  <a:lnTo>
                    <a:pt x="2106" y="2949"/>
                  </a:lnTo>
                  <a:lnTo>
                    <a:pt x="2123" y="2968"/>
                  </a:lnTo>
                  <a:lnTo>
                    <a:pt x="2140" y="2988"/>
                  </a:lnTo>
                  <a:lnTo>
                    <a:pt x="2157" y="3009"/>
                  </a:lnTo>
                  <a:lnTo>
                    <a:pt x="2173" y="3030"/>
                  </a:lnTo>
                  <a:lnTo>
                    <a:pt x="2189" y="3054"/>
                  </a:lnTo>
                  <a:lnTo>
                    <a:pt x="2204" y="3080"/>
                  </a:lnTo>
                  <a:lnTo>
                    <a:pt x="2218" y="3106"/>
                  </a:lnTo>
                  <a:lnTo>
                    <a:pt x="2230" y="3135"/>
                  </a:lnTo>
                  <a:lnTo>
                    <a:pt x="2242" y="3166"/>
                  </a:lnTo>
                  <a:lnTo>
                    <a:pt x="2252" y="3198"/>
                  </a:lnTo>
                  <a:lnTo>
                    <a:pt x="2273" y="3269"/>
                  </a:lnTo>
                  <a:lnTo>
                    <a:pt x="2296" y="3342"/>
                  </a:lnTo>
                  <a:lnTo>
                    <a:pt x="2343" y="3482"/>
                  </a:lnTo>
                  <a:lnTo>
                    <a:pt x="2380" y="3593"/>
                  </a:lnTo>
                  <a:lnTo>
                    <a:pt x="2391" y="3630"/>
                  </a:lnTo>
                  <a:lnTo>
                    <a:pt x="2394" y="3642"/>
                  </a:lnTo>
                  <a:lnTo>
                    <a:pt x="2395" y="3651"/>
                  </a:lnTo>
                  <a:lnTo>
                    <a:pt x="2398" y="3670"/>
                  </a:lnTo>
                  <a:lnTo>
                    <a:pt x="2403" y="3707"/>
                  </a:lnTo>
                  <a:lnTo>
                    <a:pt x="2422" y="3812"/>
                  </a:lnTo>
                  <a:lnTo>
                    <a:pt x="2442" y="3931"/>
                  </a:lnTo>
                  <a:lnTo>
                    <a:pt x="2451" y="3985"/>
                  </a:lnTo>
                  <a:lnTo>
                    <a:pt x="2457" y="4029"/>
                  </a:lnTo>
                  <a:lnTo>
                    <a:pt x="2458" y="4053"/>
                  </a:lnTo>
                  <a:lnTo>
                    <a:pt x="2458" y="4088"/>
                  </a:lnTo>
                  <a:lnTo>
                    <a:pt x="2456" y="4131"/>
                  </a:lnTo>
                  <a:lnTo>
                    <a:pt x="2454" y="4181"/>
                  </a:lnTo>
                  <a:lnTo>
                    <a:pt x="2446" y="4297"/>
                  </a:lnTo>
                  <a:lnTo>
                    <a:pt x="2434" y="4421"/>
                  </a:lnTo>
                  <a:lnTo>
                    <a:pt x="2414" y="4645"/>
                  </a:lnTo>
                  <a:lnTo>
                    <a:pt x="2406" y="4721"/>
                  </a:lnTo>
                  <a:lnTo>
                    <a:pt x="2403" y="4755"/>
                  </a:lnTo>
                  <a:lnTo>
                    <a:pt x="2404" y="4765"/>
                  </a:lnTo>
                  <a:lnTo>
                    <a:pt x="2408" y="4775"/>
                  </a:lnTo>
                  <a:lnTo>
                    <a:pt x="2418" y="4799"/>
                  </a:lnTo>
                  <a:lnTo>
                    <a:pt x="2422" y="4812"/>
                  </a:lnTo>
                  <a:lnTo>
                    <a:pt x="2424" y="4825"/>
                  </a:lnTo>
                  <a:lnTo>
                    <a:pt x="2424" y="4831"/>
                  </a:lnTo>
                  <a:lnTo>
                    <a:pt x="2424" y="4838"/>
                  </a:lnTo>
                  <a:lnTo>
                    <a:pt x="2422" y="4845"/>
                  </a:lnTo>
                  <a:lnTo>
                    <a:pt x="2418" y="4852"/>
                  </a:lnTo>
                  <a:lnTo>
                    <a:pt x="2415" y="4861"/>
                  </a:lnTo>
                  <a:lnTo>
                    <a:pt x="2409" y="4876"/>
                  </a:lnTo>
                  <a:lnTo>
                    <a:pt x="2398" y="4918"/>
                  </a:lnTo>
                  <a:lnTo>
                    <a:pt x="2385" y="4972"/>
                  </a:lnTo>
                  <a:lnTo>
                    <a:pt x="2371" y="5034"/>
                  </a:lnTo>
                  <a:lnTo>
                    <a:pt x="2357" y="5096"/>
                  </a:lnTo>
                  <a:lnTo>
                    <a:pt x="2347" y="5153"/>
                  </a:lnTo>
                  <a:lnTo>
                    <a:pt x="2340" y="5200"/>
                  </a:lnTo>
                  <a:lnTo>
                    <a:pt x="2338" y="5217"/>
                  </a:lnTo>
                  <a:lnTo>
                    <a:pt x="2337" y="5230"/>
                  </a:lnTo>
                  <a:lnTo>
                    <a:pt x="2336" y="5279"/>
                  </a:lnTo>
                  <a:lnTo>
                    <a:pt x="2333" y="5339"/>
                  </a:lnTo>
                  <a:lnTo>
                    <a:pt x="2332" y="5368"/>
                  </a:lnTo>
                  <a:lnTo>
                    <a:pt x="2332" y="5393"/>
                  </a:lnTo>
                  <a:lnTo>
                    <a:pt x="2335" y="5413"/>
                  </a:lnTo>
                  <a:lnTo>
                    <a:pt x="2336" y="5421"/>
                  </a:lnTo>
                  <a:lnTo>
                    <a:pt x="2337" y="5427"/>
                  </a:lnTo>
                  <a:lnTo>
                    <a:pt x="2339" y="5433"/>
                  </a:lnTo>
                  <a:lnTo>
                    <a:pt x="2341" y="5442"/>
                  </a:lnTo>
                  <a:lnTo>
                    <a:pt x="2345" y="5464"/>
                  </a:lnTo>
                  <a:lnTo>
                    <a:pt x="2348" y="5491"/>
                  </a:lnTo>
                  <a:lnTo>
                    <a:pt x="2352" y="5521"/>
                  </a:lnTo>
                  <a:lnTo>
                    <a:pt x="2357" y="5580"/>
                  </a:lnTo>
                  <a:lnTo>
                    <a:pt x="2361" y="5616"/>
                  </a:lnTo>
                  <a:lnTo>
                    <a:pt x="2363" y="5643"/>
                  </a:lnTo>
                  <a:lnTo>
                    <a:pt x="2367" y="5694"/>
                  </a:lnTo>
                  <a:lnTo>
                    <a:pt x="2376" y="5841"/>
                  </a:lnTo>
                  <a:lnTo>
                    <a:pt x="2382" y="5919"/>
                  </a:lnTo>
                  <a:lnTo>
                    <a:pt x="2387" y="5989"/>
                  </a:lnTo>
                  <a:lnTo>
                    <a:pt x="2393" y="6042"/>
                  </a:lnTo>
                  <a:lnTo>
                    <a:pt x="2396" y="6059"/>
                  </a:lnTo>
                  <a:lnTo>
                    <a:pt x="2399" y="6068"/>
                  </a:lnTo>
                  <a:lnTo>
                    <a:pt x="2402" y="6076"/>
                  </a:lnTo>
                  <a:lnTo>
                    <a:pt x="2406" y="6086"/>
                  </a:lnTo>
                  <a:lnTo>
                    <a:pt x="2410" y="6117"/>
                  </a:lnTo>
                  <a:lnTo>
                    <a:pt x="2416" y="6155"/>
                  </a:lnTo>
                  <a:lnTo>
                    <a:pt x="2421" y="6199"/>
                  </a:lnTo>
                  <a:lnTo>
                    <a:pt x="2429" y="6285"/>
                  </a:lnTo>
                  <a:lnTo>
                    <a:pt x="2434" y="6346"/>
                  </a:lnTo>
                  <a:lnTo>
                    <a:pt x="2438" y="6398"/>
                  </a:lnTo>
                  <a:lnTo>
                    <a:pt x="2445" y="6461"/>
                  </a:lnTo>
                  <a:lnTo>
                    <a:pt x="2448" y="6492"/>
                  </a:lnTo>
                  <a:lnTo>
                    <a:pt x="2453" y="6521"/>
                  </a:lnTo>
                  <a:lnTo>
                    <a:pt x="2457" y="6544"/>
                  </a:lnTo>
                  <a:lnTo>
                    <a:pt x="2461" y="6559"/>
                  </a:lnTo>
                  <a:lnTo>
                    <a:pt x="2497" y="6657"/>
                  </a:lnTo>
                  <a:lnTo>
                    <a:pt x="2521" y="6718"/>
                  </a:lnTo>
                  <a:lnTo>
                    <a:pt x="2533" y="6744"/>
                  </a:lnTo>
                  <a:lnTo>
                    <a:pt x="2542" y="6764"/>
                  </a:lnTo>
                  <a:lnTo>
                    <a:pt x="2547" y="6773"/>
                  </a:lnTo>
                  <a:lnTo>
                    <a:pt x="2551" y="6785"/>
                  </a:lnTo>
                  <a:lnTo>
                    <a:pt x="2559" y="6819"/>
                  </a:lnTo>
                  <a:lnTo>
                    <a:pt x="2568" y="6858"/>
                  </a:lnTo>
                  <a:lnTo>
                    <a:pt x="2576" y="6899"/>
                  </a:lnTo>
                  <a:lnTo>
                    <a:pt x="2588" y="6971"/>
                  </a:lnTo>
                  <a:lnTo>
                    <a:pt x="2592" y="7003"/>
                  </a:lnTo>
                  <a:lnTo>
                    <a:pt x="2785" y="6987"/>
                  </a:lnTo>
                  <a:lnTo>
                    <a:pt x="2798" y="7009"/>
                  </a:lnTo>
                  <a:lnTo>
                    <a:pt x="2829" y="7070"/>
                  </a:lnTo>
                  <a:lnTo>
                    <a:pt x="2875" y="7161"/>
                  </a:lnTo>
                  <a:lnTo>
                    <a:pt x="2902" y="7216"/>
                  </a:lnTo>
                  <a:lnTo>
                    <a:pt x="2931" y="7277"/>
                  </a:lnTo>
                  <a:lnTo>
                    <a:pt x="2959" y="7341"/>
                  </a:lnTo>
                  <a:lnTo>
                    <a:pt x="2989" y="7410"/>
                  </a:lnTo>
                  <a:lnTo>
                    <a:pt x="3019" y="7480"/>
                  </a:lnTo>
                  <a:lnTo>
                    <a:pt x="3046" y="7553"/>
                  </a:lnTo>
                  <a:lnTo>
                    <a:pt x="3073" y="7626"/>
                  </a:lnTo>
                  <a:lnTo>
                    <a:pt x="3096" y="7699"/>
                  </a:lnTo>
                  <a:lnTo>
                    <a:pt x="3107" y="7736"/>
                  </a:lnTo>
                  <a:lnTo>
                    <a:pt x="3116" y="7771"/>
                  </a:lnTo>
                  <a:lnTo>
                    <a:pt x="3125" y="7807"/>
                  </a:lnTo>
                  <a:lnTo>
                    <a:pt x="3133" y="7841"/>
                  </a:lnTo>
                  <a:lnTo>
                    <a:pt x="3116" y="7898"/>
                  </a:lnTo>
                  <a:lnTo>
                    <a:pt x="3100" y="7960"/>
                  </a:lnTo>
                  <a:lnTo>
                    <a:pt x="3079" y="8037"/>
                  </a:lnTo>
                  <a:lnTo>
                    <a:pt x="3060" y="8122"/>
                  </a:lnTo>
                  <a:lnTo>
                    <a:pt x="3051" y="8167"/>
                  </a:lnTo>
                  <a:lnTo>
                    <a:pt x="3042" y="8211"/>
                  </a:lnTo>
                  <a:lnTo>
                    <a:pt x="3035" y="8255"/>
                  </a:lnTo>
                  <a:lnTo>
                    <a:pt x="3028" y="8297"/>
                  </a:lnTo>
                  <a:lnTo>
                    <a:pt x="3023" y="8337"/>
                  </a:lnTo>
                  <a:lnTo>
                    <a:pt x="3021" y="8374"/>
                  </a:lnTo>
                  <a:lnTo>
                    <a:pt x="3004" y="8817"/>
                  </a:lnTo>
                  <a:lnTo>
                    <a:pt x="2994" y="9049"/>
                  </a:lnTo>
                  <a:lnTo>
                    <a:pt x="2990" y="9136"/>
                  </a:lnTo>
                  <a:lnTo>
                    <a:pt x="2987" y="9194"/>
                  </a:lnTo>
                  <a:lnTo>
                    <a:pt x="2982" y="9232"/>
                  </a:lnTo>
                  <a:lnTo>
                    <a:pt x="2977" y="9269"/>
                  </a:lnTo>
                  <a:lnTo>
                    <a:pt x="2972" y="9307"/>
                  </a:lnTo>
                  <a:lnTo>
                    <a:pt x="2966" y="9342"/>
                  </a:lnTo>
                  <a:lnTo>
                    <a:pt x="2955" y="9400"/>
                  </a:lnTo>
                  <a:lnTo>
                    <a:pt x="2948" y="9432"/>
                  </a:lnTo>
                  <a:lnTo>
                    <a:pt x="2944" y="9444"/>
                  </a:lnTo>
                  <a:lnTo>
                    <a:pt x="2937" y="9460"/>
                  </a:lnTo>
                  <a:lnTo>
                    <a:pt x="2919" y="9501"/>
                  </a:lnTo>
                  <a:lnTo>
                    <a:pt x="2910" y="9523"/>
                  </a:lnTo>
                  <a:lnTo>
                    <a:pt x="2902" y="9546"/>
                  </a:lnTo>
                  <a:lnTo>
                    <a:pt x="2896" y="9565"/>
                  </a:lnTo>
                  <a:lnTo>
                    <a:pt x="2894" y="9575"/>
                  </a:lnTo>
                  <a:lnTo>
                    <a:pt x="2894" y="9583"/>
                  </a:lnTo>
                  <a:lnTo>
                    <a:pt x="2893" y="9600"/>
                  </a:lnTo>
                  <a:lnTo>
                    <a:pt x="2889" y="9616"/>
                  </a:lnTo>
                  <a:lnTo>
                    <a:pt x="2880" y="9649"/>
                  </a:lnTo>
                  <a:lnTo>
                    <a:pt x="2875" y="9666"/>
                  </a:lnTo>
                  <a:lnTo>
                    <a:pt x="2872" y="9682"/>
                  </a:lnTo>
                  <a:lnTo>
                    <a:pt x="2870" y="9698"/>
                  </a:lnTo>
                  <a:lnTo>
                    <a:pt x="2871" y="9715"/>
                  </a:lnTo>
                  <a:lnTo>
                    <a:pt x="2871" y="9734"/>
                  </a:lnTo>
                  <a:lnTo>
                    <a:pt x="2872" y="9758"/>
                  </a:lnTo>
                  <a:lnTo>
                    <a:pt x="2871" y="9812"/>
                  </a:lnTo>
                  <a:lnTo>
                    <a:pt x="2870" y="9862"/>
                  </a:lnTo>
                  <a:lnTo>
                    <a:pt x="2870" y="9883"/>
                  </a:lnTo>
                  <a:lnTo>
                    <a:pt x="2871" y="9896"/>
                  </a:lnTo>
                  <a:lnTo>
                    <a:pt x="2875" y="9938"/>
                  </a:lnTo>
                  <a:lnTo>
                    <a:pt x="2882" y="10008"/>
                  </a:lnTo>
                  <a:lnTo>
                    <a:pt x="2886" y="10048"/>
                  </a:lnTo>
                  <a:lnTo>
                    <a:pt x="2887" y="10088"/>
                  </a:lnTo>
                  <a:lnTo>
                    <a:pt x="2888" y="10126"/>
                  </a:lnTo>
                  <a:lnTo>
                    <a:pt x="2886" y="10159"/>
                  </a:lnTo>
                  <a:lnTo>
                    <a:pt x="2882" y="10191"/>
                  </a:lnTo>
                  <a:lnTo>
                    <a:pt x="2877" y="10227"/>
                  </a:lnTo>
                  <a:lnTo>
                    <a:pt x="2873" y="10265"/>
                  </a:lnTo>
                  <a:lnTo>
                    <a:pt x="2872" y="10286"/>
                  </a:lnTo>
                  <a:lnTo>
                    <a:pt x="2871" y="10308"/>
                  </a:lnTo>
                  <a:lnTo>
                    <a:pt x="2871" y="10330"/>
                  </a:lnTo>
                  <a:lnTo>
                    <a:pt x="2873" y="10353"/>
                  </a:lnTo>
                  <a:lnTo>
                    <a:pt x="2875" y="10376"/>
                  </a:lnTo>
                  <a:lnTo>
                    <a:pt x="2880" y="10400"/>
                  </a:lnTo>
                  <a:lnTo>
                    <a:pt x="2886" y="10425"/>
                  </a:lnTo>
                  <a:lnTo>
                    <a:pt x="2894" y="10450"/>
                  </a:lnTo>
                  <a:lnTo>
                    <a:pt x="2904" y="10476"/>
                  </a:lnTo>
                  <a:lnTo>
                    <a:pt x="2917" y="10503"/>
                  </a:lnTo>
                  <a:lnTo>
                    <a:pt x="2931" y="10528"/>
                  </a:lnTo>
                  <a:lnTo>
                    <a:pt x="2944" y="10551"/>
                  </a:lnTo>
                  <a:lnTo>
                    <a:pt x="2957" y="10572"/>
                  </a:lnTo>
                  <a:lnTo>
                    <a:pt x="2969" y="10589"/>
                  </a:lnTo>
                  <a:lnTo>
                    <a:pt x="2982" y="10605"/>
                  </a:lnTo>
                  <a:lnTo>
                    <a:pt x="2995" y="10619"/>
                  </a:lnTo>
                  <a:lnTo>
                    <a:pt x="3006" y="10630"/>
                  </a:lnTo>
                  <a:lnTo>
                    <a:pt x="3018" y="10640"/>
                  </a:lnTo>
                  <a:lnTo>
                    <a:pt x="3029" y="10648"/>
                  </a:lnTo>
                  <a:lnTo>
                    <a:pt x="3041" y="10655"/>
                  </a:lnTo>
                  <a:lnTo>
                    <a:pt x="3052" y="10660"/>
                  </a:lnTo>
                  <a:lnTo>
                    <a:pt x="3062" y="10664"/>
                  </a:lnTo>
                  <a:lnTo>
                    <a:pt x="3073" y="10668"/>
                  </a:lnTo>
                  <a:lnTo>
                    <a:pt x="3083" y="10670"/>
                  </a:lnTo>
                  <a:lnTo>
                    <a:pt x="3102" y="10672"/>
                  </a:lnTo>
                  <a:lnTo>
                    <a:pt x="3112" y="10672"/>
                  </a:lnTo>
                  <a:lnTo>
                    <a:pt x="3121" y="10671"/>
                  </a:lnTo>
                  <a:lnTo>
                    <a:pt x="3131" y="10669"/>
                  </a:lnTo>
                  <a:lnTo>
                    <a:pt x="3140" y="10664"/>
                  </a:lnTo>
                  <a:lnTo>
                    <a:pt x="3151" y="10660"/>
                  </a:lnTo>
                  <a:lnTo>
                    <a:pt x="3160" y="10653"/>
                  </a:lnTo>
                  <a:lnTo>
                    <a:pt x="3170" y="10646"/>
                  </a:lnTo>
                  <a:lnTo>
                    <a:pt x="3180" y="10637"/>
                  </a:lnTo>
                  <a:lnTo>
                    <a:pt x="3200" y="10617"/>
                  </a:lnTo>
                  <a:lnTo>
                    <a:pt x="3220" y="10593"/>
                  </a:lnTo>
                  <a:lnTo>
                    <a:pt x="3240" y="10567"/>
                  </a:lnTo>
                  <a:lnTo>
                    <a:pt x="3261" y="10537"/>
                  </a:lnTo>
                  <a:lnTo>
                    <a:pt x="3270" y="10522"/>
                  </a:lnTo>
                  <a:lnTo>
                    <a:pt x="3278" y="10506"/>
                  </a:lnTo>
                  <a:lnTo>
                    <a:pt x="3286" y="10491"/>
                  </a:lnTo>
                  <a:lnTo>
                    <a:pt x="3292" y="10474"/>
                  </a:lnTo>
                  <a:lnTo>
                    <a:pt x="3296" y="10458"/>
                  </a:lnTo>
                  <a:lnTo>
                    <a:pt x="3301" y="10441"/>
                  </a:lnTo>
                  <a:lnTo>
                    <a:pt x="3303" y="10424"/>
                  </a:lnTo>
                  <a:lnTo>
                    <a:pt x="3305" y="10405"/>
                  </a:lnTo>
                  <a:lnTo>
                    <a:pt x="3306" y="10386"/>
                  </a:lnTo>
                  <a:lnTo>
                    <a:pt x="3308" y="10366"/>
                  </a:lnTo>
                  <a:lnTo>
                    <a:pt x="3306" y="10347"/>
                  </a:lnTo>
                  <a:lnTo>
                    <a:pt x="3305" y="10325"/>
                  </a:lnTo>
                  <a:lnTo>
                    <a:pt x="3302" y="10280"/>
                  </a:lnTo>
                  <a:lnTo>
                    <a:pt x="3295" y="10232"/>
                  </a:lnTo>
                  <a:lnTo>
                    <a:pt x="3279" y="10121"/>
                  </a:lnTo>
                  <a:lnTo>
                    <a:pt x="3261" y="10003"/>
                  </a:lnTo>
                  <a:lnTo>
                    <a:pt x="3243" y="9895"/>
                  </a:lnTo>
                  <a:lnTo>
                    <a:pt x="3238" y="9851"/>
                  </a:lnTo>
                  <a:lnTo>
                    <a:pt x="3233" y="9815"/>
                  </a:lnTo>
                  <a:lnTo>
                    <a:pt x="3231" y="9785"/>
                  </a:lnTo>
                  <a:lnTo>
                    <a:pt x="3230" y="9758"/>
                  </a:lnTo>
                  <a:lnTo>
                    <a:pt x="3230" y="9708"/>
                  </a:lnTo>
                  <a:lnTo>
                    <a:pt x="3231" y="9668"/>
                  </a:lnTo>
                  <a:lnTo>
                    <a:pt x="3231" y="9653"/>
                  </a:lnTo>
                  <a:lnTo>
                    <a:pt x="3230" y="9641"/>
                  </a:lnTo>
                  <a:lnTo>
                    <a:pt x="3224" y="9606"/>
                  </a:lnTo>
                  <a:lnTo>
                    <a:pt x="3220" y="9580"/>
                  </a:lnTo>
                  <a:lnTo>
                    <a:pt x="3217" y="9549"/>
                  </a:lnTo>
                  <a:lnTo>
                    <a:pt x="3217" y="9516"/>
                  </a:lnTo>
                  <a:lnTo>
                    <a:pt x="3218" y="9497"/>
                  </a:lnTo>
                  <a:lnTo>
                    <a:pt x="3219" y="9479"/>
                  </a:lnTo>
                  <a:lnTo>
                    <a:pt x="3222" y="9461"/>
                  </a:lnTo>
                  <a:lnTo>
                    <a:pt x="3226" y="9442"/>
                  </a:lnTo>
                  <a:lnTo>
                    <a:pt x="3231" y="9424"/>
                  </a:lnTo>
                  <a:lnTo>
                    <a:pt x="3238" y="9406"/>
                  </a:lnTo>
                  <a:lnTo>
                    <a:pt x="3283" y="9287"/>
                  </a:lnTo>
                  <a:lnTo>
                    <a:pt x="3349" y="9115"/>
                  </a:lnTo>
                  <a:lnTo>
                    <a:pt x="3414" y="8947"/>
                  </a:lnTo>
                  <a:lnTo>
                    <a:pt x="3439" y="8883"/>
                  </a:lnTo>
                  <a:lnTo>
                    <a:pt x="3458" y="8842"/>
                  </a:lnTo>
                  <a:lnTo>
                    <a:pt x="3484" y="8906"/>
                  </a:lnTo>
                  <a:lnTo>
                    <a:pt x="3513" y="8976"/>
                  </a:lnTo>
                  <a:lnTo>
                    <a:pt x="3549" y="9061"/>
                  </a:lnTo>
                  <a:lnTo>
                    <a:pt x="3591" y="9152"/>
                  </a:lnTo>
                  <a:lnTo>
                    <a:pt x="3633" y="9244"/>
                  </a:lnTo>
                  <a:lnTo>
                    <a:pt x="3655" y="9288"/>
                  </a:lnTo>
                  <a:lnTo>
                    <a:pt x="3677" y="9329"/>
                  </a:lnTo>
                  <a:lnTo>
                    <a:pt x="3697" y="9366"/>
                  </a:lnTo>
                  <a:lnTo>
                    <a:pt x="3717" y="9398"/>
                  </a:lnTo>
                  <a:lnTo>
                    <a:pt x="3755" y="9460"/>
                  </a:lnTo>
                  <a:lnTo>
                    <a:pt x="3792" y="9523"/>
                  </a:lnTo>
                  <a:lnTo>
                    <a:pt x="3829" y="9587"/>
                  </a:lnTo>
                  <a:lnTo>
                    <a:pt x="3863" y="9648"/>
                  </a:lnTo>
                  <a:lnTo>
                    <a:pt x="3893" y="9705"/>
                  </a:lnTo>
                  <a:lnTo>
                    <a:pt x="3917" y="9754"/>
                  </a:lnTo>
                  <a:lnTo>
                    <a:pt x="3928" y="9776"/>
                  </a:lnTo>
                  <a:lnTo>
                    <a:pt x="3936" y="9794"/>
                  </a:lnTo>
                  <a:lnTo>
                    <a:pt x="3940" y="9810"/>
                  </a:lnTo>
                  <a:lnTo>
                    <a:pt x="3944" y="9823"/>
                  </a:lnTo>
                  <a:lnTo>
                    <a:pt x="3947" y="9844"/>
                  </a:lnTo>
                  <a:lnTo>
                    <a:pt x="3949" y="9861"/>
                  </a:lnTo>
                  <a:lnTo>
                    <a:pt x="3953" y="9893"/>
                  </a:lnTo>
                  <a:lnTo>
                    <a:pt x="3955" y="9908"/>
                  </a:lnTo>
                  <a:lnTo>
                    <a:pt x="3957" y="9924"/>
                  </a:lnTo>
                  <a:lnTo>
                    <a:pt x="3961" y="9942"/>
                  </a:lnTo>
                  <a:lnTo>
                    <a:pt x="3968" y="9962"/>
                  </a:lnTo>
                  <a:lnTo>
                    <a:pt x="3975" y="9985"/>
                  </a:lnTo>
                  <a:lnTo>
                    <a:pt x="3980" y="10010"/>
                  </a:lnTo>
                  <a:lnTo>
                    <a:pt x="3987" y="10037"/>
                  </a:lnTo>
                  <a:lnTo>
                    <a:pt x="3992" y="10066"/>
                  </a:lnTo>
                  <a:lnTo>
                    <a:pt x="3996" y="10095"/>
                  </a:lnTo>
                  <a:lnTo>
                    <a:pt x="4000" y="10123"/>
                  </a:lnTo>
                  <a:lnTo>
                    <a:pt x="4001" y="10151"/>
                  </a:lnTo>
                  <a:lnTo>
                    <a:pt x="4002" y="10178"/>
                  </a:lnTo>
                  <a:lnTo>
                    <a:pt x="4000" y="10262"/>
                  </a:lnTo>
                  <a:lnTo>
                    <a:pt x="3996" y="10387"/>
                  </a:lnTo>
                  <a:lnTo>
                    <a:pt x="3995" y="10455"/>
                  </a:lnTo>
                  <a:lnTo>
                    <a:pt x="3995" y="10519"/>
                  </a:lnTo>
                  <a:lnTo>
                    <a:pt x="3997" y="10576"/>
                  </a:lnTo>
                  <a:lnTo>
                    <a:pt x="4000" y="10601"/>
                  </a:lnTo>
                  <a:lnTo>
                    <a:pt x="4002" y="10622"/>
                  </a:lnTo>
                  <a:lnTo>
                    <a:pt x="4009" y="10663"/>
                  </a:lnTo>
                  <a:lnTo>
                    <a:pt x="4018" y="10708"/>
                  </a:lnTo>
                  <a:lnTo>
                    <a:pt x="4030" y="10755"/>
                  </a:lnTo>
                  <a:lnTo>
                    <a:pt x="4036" y="10779"/>
                  </a:lnTo>
                  <a:lnTo>
                    <a:pt x="4044" y="10803"/>
                  </a:lnTo>
                  <a:lnTo>
                    <a:pt x="4054" y="10827"/>
                  </a:lnTo>
                  <a:lnTo>
                    <a:pt x="4063" y="10851"/>
                  </a:lnTo>
                  <a:lnTo>
                    <a:pt x="4074" y="10875"/>
                  </a:lnTo>
                  <a:lnTo>
                    <a:pt x="4086" y="10898"/>
                  </a:lnTo>
                  <a:lnTo>
                    <a:pt x="4098" y="10920"/>
                  </a:lnTo>
                  <a:lnTo>
                    <a:pt x="4113" y="10942"/>
                  </a:lnTo>
                  <a:lnTo>
                    <a:pt x="4128" y="10962"/>
                  </a:lnTo>
                  <a:lnTo>
                    <a:pt x="4145" y="10982"/>
                  </a:lnTo>
                  <a:lnTo>
                    <a:pt x="4179" y="11016"/>
                  </a:lnTo>
                  <a:lnTo>
                    <a:pt x="4193" y="11031"/>
                  </a:lnTo>
                  <a:lnTo>
                    <a:pt x="4210" y="11044"/>
                  </a:lnTo>
                  <a:lnTo>
                    <a:pt x="4223" y="11055"/>
                  </a:lnTo>
                  <a:lnTo>
                    <a:pt x="4237" y="11067"/>
                  </a:lnTo>
                  <a:lnTo>
                    <a:pt x="4251" y="11075"/>
                  </a:lnTo>
                  <a:lnTo>
                    <a:pt x="4263" y="11083"/>
                  </a:lnTo>
                  <a:lnTo>
                    <a:pt x="4276" y="11090"/>
                  </a:lnTo>
                  <a:lnTo>
                    <a:pt x="4289" y="11095"/>
                  </a:lnTo>
                  <a:lnTo>
                    <a:pt x="4300" y="11100"/>
                  </a:lnTo>
                  <a:lnTo>
                    <a:pt x="4312" y="11103"/>
                  </a:lnTo>
                  <a:lnTo>
                    <a:pt x="4322" y="11106"/>
                  </a:lnTo>
                  <a:lnTo>
                    <a:pt x="4333" y="11108"/>
                  </a:lnTo>
                  <a:lnTo>
                    <a:pt x="4344" y="11109"/>
                  </a:lnTo>
                  <a:lnTo>
                    <a:pt x="4354" y="11109"/>
                  </a:lnTo>
                  <a:lnTo>
                    <a:pt x="4364" y="11108"/>
                  </a:lnTo>
                  <a:lnTo>
                    <a:pt x="4375" y="11106"/>
                  </a:lnTo>
                  <a:lnTo>
                    <a:pt x="4386" y="11101"/>
                  </a:lnTo>
                  <a:lnTo>
                    <a:pt x="4397" y="11095"/>
                  </a:lnTo>
                  <a:lnTo>
                    <a:pt x="4409" y="11087"/>
                  </a:lnTo>
                  <a:lnTo>
                    <a:pt x="4420" y="11078"/>
                  </a:lnTo>
                  <a:lnTo>
                    <a:pt x="4432" y="11068"/>
                  </a:lnTo>
                  <a:lnTo>
                    <a:pt x="4443" y="11058"/>
                  </a:lnTo>
                  <a:lnTo>
                    <a:pt x="4454" y="11045"/>
                  </a:lnTo>
                  <a:lnTo>
                    <a:pt x="4464" y="11031"/>
                  </a:lnTo>
                  <a:lnTo>
                    <a:pt x="4473" y="11016"/>
                  </a:lnTo>
                  <a:lnTo>
                    <a:pt x="4481" y="11001"/>
                  </a:lnTo>
                  <a:lnTo>
                    <a:pt x="4489" y="10985"/>
                  </a:lnTo>
                  <a:lnTo>
                    <a:pt x="4495" y="10969"/>
                  </a:lnTo>
                  <a:lnTo>
                    <a:pt x="4501" y="10952"/>
                  </a:lnTo>
                  <a:lnTo>
                    <a:pt x="4504" y="10935"/>
                  </a:lnTo>
                  <a:lnTo>
                    <a:pt x="4509" y="10902"/>
                  </a:lnTo>
                  <a:lnTo>
                    <a:pt x="4512" y="10868"/>
                  </a:lnTo>
                  <a:lnTo>
                    <a:pt x="4514" y="10837"/>
                  </a:lnTo>
                  <a:lnTo>
                    <a:pt x="4514" y="10807"/>
                  </a:lnTo>
                  <a:lnTo>
                    <a:pt x="4513" y="10776"/>
                  </a:lnTo>
                  <a:lnTo>
                    <a:pt x="4511" y="10745"/>
                  </a:lnTo>
                  <a:lnTo>
                    <a:pt x="4509" y="10713"/>
                  </a:lnTo>
                  <a:lnTo>
                    <a:pt x="4504" y="10680"/>
                  </a:lnTo>
                  <a:lnTo>
                    <a:pt x="4498" y="10647"/>
                  </a:lnTo>
                  <a:lnTo>
                    <a:pt x="4491" y="10616"/>
                  </a:lnTo>
                  <a:lnTo>
                    <a:pt x="4483" y="10585"/>
                  </a:lnTo>
                  <a:lnTo>
                    <a:pt x="4474" y="10558"/>
                  </a:lnTo>
                  <a:lnTo>
                    <a:pt x="4465" y="10531"/>
                  </a:lnTo>
                  <a:lnTo>
                    <a:pt x="4455" y="10508"/>
                  </a:lnTo>
                  <a:lnTo>
                    <a:pt x="4439" y="10472"/>
                  </a:lnTo>
                  <a:lnTo>
                    <a:pt x="4431" y="10453"/>
                  </a:lnTo>
                  <a:lnTo>
                    <a:pt x="4423" y="10428"/>
                  </a:lnTo>
                  <a:lnTo>
                    <a:pt x="4414" y="10397"/>
                  </a:lnTo>
                  <a:lnTo>
                    <a:pt x="4405" y="10361"/>
                  </a:lnTo>
                  <a:lnTo>
                    <a:pt x="4397" y="10319"/>
                  </a:lnTo>
                  <a:lnTo>
                    <a:pt x="4391" y="10276"/>
                  </a:lnTo>
                  <a:lnTo>
                    <a:pt x="4385" y="10230"/>
                  </a:lnTo>
                  <a:lnTo>
                    <a:pt x="4380" y="10182"/>
                  </a:lnTo>
                  <a:lnTo>
                    <a:pt x="4375" y="10090"/>
                  </a:lnTo>
                  <a:lnTo>
                    <a:pt x="4371" y="10048"/>
                  </a:lnTo>
                  <a:lnTo>
                    <a:pt x="4368" y="10006"/>
                  </a:lnTo>
                  <a:lnTo>
                    <a:pt x="4362" y="9969"/>
                  </a:lnTo>
                  <a:lnTo>
                    <a:pt x="4355" y="9933"/>
                  </a:lnTo>
                  <a:lnTo>
                    <a:pt x="4350" y="9916"/>
                  </a:lnTo>
                  <a:lnTo>
                    <a:pt x="4346" y="9900"/>
                  </a:lnTo>
                  <a:lnTo>
                    <a:pt x="4340" y="9884"/>
                  </a:lnTo>
                  <a:lnTo>
                    <a:pt x="4334" y="9869"/>
                  </a:lnTo>
                  <a:lnTo>
                    <a:pt x="4328" y="9855"/>
                  </a:lnTo>
                  <a:lnTo>
                    <a:pt x="4320" y="9843"/>
                  </a:lnTo>
                  <a:lnTo>
                    <a:pt x="4303" y="9817"/>
                  </a:lnTo>
                  <a:lnTo>
                    <a:pt x="4286" y="9793"/>
                  </a:lnTo>
                  <a:lnTo>
                    <a:pt x="4267" y="9765"/>
                  </a:lnTo>
                  <a:lnTo>
                    <a:pt x="4258" y="9749"/>
                  </a:lnTo>
                  <a:lnTo>
                    <a:pt x="4247" y="9731"/>
                  </a:lnTo>
                  <a:lnTo>
                    <a:pt x="4238" y="9711"/>
                  </a:lnTo>
                  <a:lnTo>
                    <a:pt x="4228" y="9689"/>
                  </a:lnTo>
                  <a:lnTo>
                    <a:pt x="4219" y="9664"/>
                  </a:lnTo>
                  <a:lnTo>
                    <a:pt x="4210" y="9635"/>
                  </a:lnTo>
                  <a:lnTo>
                    <a:pt x="4200" y="9604"/>
                  </a:lnTo>
                  <a:lnTo>
                    <a:pt x="4191" y="9567"/>
                  </a:lnTo>
                  <a:lnTo>
                    <a:pt x="4182" y="9524"/>
                  </a:lnTo>
                  <a:lnTo>
                    <a:pt x="4171" y="9468"/>
                  </a:lnTo>
                  <a:lnTo>
                    <a:pt x="4143" y="9327"/>
                  </a:lnTo>
                  <a:lnTo>
                    <a:pt x="4077" y="8981"/>
                  </a:lnTo>
                  <a:lnTo>
                    <a:pt x="4042" y="8802"/>
                  </a:lnTo>
                  <a:lnTo>
                    <a:pt x="4009" y="8639"/>
                  </a:lnTo>
                  <a:lnTo>
                    <a:pt x="3994" y="8567"/>
                  </a:lnTo>
                  <a:lnTo>
                    <a:pt x="3979" y="8504"/>
                  </a:lnTo>
                  <a:lnTo>
                    <a:pt x="3967" y="8452"/>
                  </a:lnTo>
                  <a:lnTo>
                    <a:pt x="3956" y="8413"/>
                  </a:lnTo>
                  <a:lnTo>
                    <a:pt x="3945" y="8379"/>
                  </a:lnTo>
                  <a:lnTo>
                    <a:pt x="3932" y="8343"/>
                  </a:lnTo>
                  <a:lnTo>
                    <a:pt x="3902" y="8265"/>
                  </a:lnTo>
                  <a:lnTo>
                    <a:pt x="3869" y="8183"/>
                  </a:lnTo>
                  <a:lnTo>
                    <a:pt x="3835" y="8100"/>
                  </a:lnTo>
                  <a:lnTo>
                    <a:pt x="3803" y="8021"/>
                  </a:lnTo>
                  <a:lnTo>
                    <a:pt x="3775" y="7949"/>
                  </a:lnTo>
                  <a:lnTo>
                    <a:pt x="3764" y="7916"/>
                  </a:lnTo>
                  <a:lnTo>
                    <a:pt x="3755" y="7886"/>
                  </a:lnTo>
                  <a:lnTo>
                    <a:pt x="3748" y="7860"/>
                  </a:lnTo>
                  <a:lnTo>
                    <a:pt x="3743" y="7838"/>
                  </a:lnTo>
                  <a:lnTo>
                    <a:pt x="3738" y="7795"/>
                  </a:lnTo>
                  <a:lnTo>
                    <a:pt x="3734" y="7752"/>
                  </a:lnTo>
                  <a:lnTo>
                    <a:pt x="3732" y="7709"/>
                  </a:lnTo>
                  <a:lnTo>
                    <a:pt x="3730" y="7668"/>
                  </a:lnTo>
                  <a:lnTo>
                    <a:pt x="3730" y="7631"/>
                  </a:lnTo>
                  <a:lnTo>
                    <a:pt x="3732" y="7600"/>
                  </a:lnTo>
                  <a:lnTo>
                    <a:pt x="3733" y="7578"/>
                  </a:lnTo>
                  <a:lnTo>
                    <a:pt x="3735" y="7563"/>
                  </a:lnTo>
                  <a:lnTo>
                    <a:pt x="3740" y="7548"/>
                  </a:lnTo>
                  <a:lnTo>
                    <a:pt x="3744" y="7523"/>
                  </a:lnTo>
                  <a:lnTo>
                    <a:pt x="3759" y="7446"/>
                  </a:lnTo>
                  <a:lnTo>
                    <a:pt x="3793" y="7254"/>
                  </a:lnTo>
                  <a:lnTo>
                    <a:pt x="3798" y="7229"/>
                  </a:lnTo>
                  <a:lnTo>
                    <a:pt x="3805" y="7202"/>
                  </a:lnTo>
                  <a:lnTo>
                    <a:pt x="3822" y="7139"/>
                  </a:lnTo>
                  <a:lnTo>
                    <a:pt x="3843" y="7071"/>
                  </a:lnTo>
                  <a:lnTo>
                    <a:pt x="3863" y="7004"/>
                  </a:lnTo>
                  <a:lnTo>
                    <a:pt x="3901" y="6894"/>
                  </a:lnTo>
                  <a:lnTo>
                    <a:pt x="3917" y="6849"/>
                  </a:lnTo>
                  <a:lnTo>
                    <a:pt x="3923" y="6847"/>
                  </a:lnTo>
                  <a:lnTo>
                    <a:pt x="3938" y="6844"/>
                  </a:lnTo>
                  <a:lnTo>
                    <a:pt x="3962" y="6837"/>
                  </a:lnTo>
                  <a:lnTo>
                    <a:pt x="3976" y="6832"/>
                  </a:lnTo>
                  <a:lnTo>
                    <a:pt x="3991" y="6826"/>
                  </a:lnTo>
                  <a:lnTo>
                    <a:pt x="4007" y="6819"/>
                  </a:lnTo>
                  <a:lnTo>
                    <a:pt x="4023" y="6810"/>
                  </a:lnTo>
                  <a:lnTo>
                    <a:pt x="4040" y="6800"/>
                  </a:lnTo>
                  <a:lnTo>
                    <a:pt x="4057" y="6788"/>
                  </a:lnTo>
                  <a:lnTo>
                    <a:pt x="4074" y="6775"/>
                  </a:lnTo>
                  <a:lnTo>
                    <a:pt x="4090" y="6760"/>
                  </a:lnTo>
                  <a:lnTo>
                    <a:pt x="4106" y="6743"/>
                  </a:lnTo>
                  <a:lnTo>
                    <a:pt x="4121" y="6725"/>
                  </a:lnTo>
                  <a:lnTo>
                    <a:pt x="4135" y="6708"/>
                  </a:lnTo>
                  <a:lnTo>
                    <a:pt x="4148" y="6693"/>
                  </a:lnTo>
                  <a:lnTo>
                    <a:pt x="4167" y="6671"/>
                  </a:lnTo>
                  <a:lnTo>
                    <a:pt x="4182" y="6656"/>
                  </a:lnTo>
                  <a:lnTo>
                    <a:pt x="4187" y="6649"/>
                  </a:lnTo>
                  <a:lnTo>
                    <a:pt x="4191" y="6642"/>
                  </a:lnTo>
                  <a:lnTo>
                    <a:pt x="4196" y="6635"/>
                  </a:lnTo>
                  <a:lnTo>
                    <a:pt x="4198" y="6626"/>
                  </a:lnTo>
                  <a:lnTo>
                    <a:pt x="4200" y="6616"/>
                  </a:lnTo>
                  <a:lnTo>
                    <a:pt x="4203" y="6603"/>
                  </a:lnTo>
                  <a:lnTo>
                    <a:pt x="4205" y="6568"/>
                  </a:lnTo>
                  <a:lnTo>
                    <a:pt x="4207" y="6516"/>
                  </a:lnTo>
                  <a:lnTo>
                    <a:pt x="4211" y="6393"/>
                  </a:lnTo>
                  <a:lnTo>
                    <a:pt x="4216" y="6272"/>
                  </a:lnTo>
                  <a:lnTo>
                    <a:pt x="4223" y="6163"/>
                  </a:lnTo>
                  <a:lnTo>
                    <a:pt x="4230" y="6073"/>
                  </a:lnTo>
                  <a:lnTo>
                    <a:pt x="4234" y="6031"/>
                  </a:lnTo>
                  <a:lnTo>
                    <a:pt x="4238" y="5987"/>
                  </a:lnTo>
                  <a:lnTo>
                    <a:pt x="4243" y="5938"/>
                  </a:lnTo>
                  <a:lnTo>
                    <a:pt x="4247" y="5888"/>
                  </a:lnTo>
                  <a:lnTo>
                    <a:pt x="4251" y="5835"/>
                  </a:lnTo>
                  <a:lnTo>
                    <a:pt x="4252" y="5780"/>
                  </a:lnTo>
                  <a:lnTo>
                    <a:pt x="4252" y="5753"/>
                  </a:lnTo>
                  <a:lnTo>
                    <a:pt x="4251" y="5724"/>
                  </a:lnTo>
                  <a:lnTo>
                    <a:pt x="4248" y="5695"/>
                  </a:lnTo>
                  <a:lnTo>
                    <a:pt x="4245" y="5667"/>
                  </a:lnTo>
                  <a:lnTo>
                    <a:pt x="4240" y="5635"/>
                  </a:lnTo>
                  <a:lnTo>
                    <a:pt x="4235" y="5599"/>
                  </a:lnTo>
                  <a:lnTo>
                    <a:pt x="4220" y="5517"/>
                  </a:lnTo>
                  <a:lnTo>
                    <a:pt x="4200" y="5423"/>
                  </a:lnTo>
                  <a:lnTo>
                    <a:pt x="4179" y="5323"/>
                  </a:lnTo>
                  <a:lnTo>
                    <a:pt x="4153" y="5220"/>
                  </a:lnTo>
                  <a:lnTo>
                    <a:pt x="4128" y="5120"/>
                  </a:lnTo>
                  <a:lnTo>
                    <a:pt x="4103" y="5027"/>
                  </a:lnTo>
                  <a:lnTo>
                    <a:pt x="4079" y="4945"/>
                  </a:lnTo>
                  <a:lnTo>
                    <a:pt x="4056" y="4864"/>
                  </a:lnTo>
                  <a:lnTo>
                    <a:pt x="4034" y="4781"/>
                  </a:lnTo>
                  <a:lnTo>
                    <a:pt x="4014" y="4695"/>
                  </a:lnTo>
                  <a:lnTo>
                    <a:pt x="3995" y="4611"/>
                  </a:lnTo>
                  <a:lnTo>
                    <a:pt x="3979" y="4535"/>
                  </a:lnTo>
                  <a:lnTo>
                    <a:pt x="3968" y="4471"/>
                  </a:lnTo>
                  <a:lnTo>
                    <a:pt x="3961" y="4422"/>
                  </a:lnTo>
                  <a:lnTo>
                    <a:pt x="3960" y="4404"/>
                  </a:lnTo>
                  <a:lnTo>
                    <a:pt x="3960" y="4392"/>
                  </a:lnTo>
                  <a:lnTo>
                    <a:pt x="3960" y="4382"/>
                  </a:lnTo>
                  <a:lnTo>
                    <a:pt x="3959" y="4371"/>
                  </a:lnTo>
                  <a:lnTo>
                    <a:pt x="3955" y="4345"/>
                  </a:lnTo>
                  <a:lnTo>
                    <a:pt x="3940" y="4281"/>
                  </a:lnTo>
                  <a:lnTo>
                    <a:pt x="3933" y="4241"/>
                  </a:lnTo>
                  <a:lnTo>
                    <a:pt x="3930" y="4218"/>
                  </a:lnTo>
                  <a:lnTo>
                    <a:pt x="3928" y="4194"/>
                  </a:lnTo>
                  <a:lnTo>
                    <a:pt x="3925" y="4169"/>
                  </a:lnTo>
                  <a:lnTo>
                    <a:pt x="3924" y="4141"/>
                  </a:lnTo>
                  <a:lnTo>
                    <a:pt x="3924" y="4114"/>
                  </a:lnTo>
                  <a:lnTo>
                    <a:pt x="3925" y="4083"/>
                  </a:lnTo>
                  <a:lnTo>
                    <a:pt x="3926" y="4052"/>
                  </a:lnTo>
                  <a:lnTo>
                    <a:pt x="3930" y="4020"/>
                  </a:lnTo>
                  <a:lnTo>
                    <a:pt x="3934" y="3987"/>
                  </a:lnTo>
                  <a:lnTo>
                    <a:pt x="3940" y="3957"/>
                  </a:lnTo>
                  <a:lnTo>
                    <a:pt x="3953" y="3895"/>
                  </a:lnTo>
                  <a:lnTo>
                    <a:pt x="3967" y="3836"/>
                  </a:lnTo>
                  <a:lnTo>
                    <a:pt x="3991" y="3739"/>
                  </a:lnTo>
                  <a:lnTo>
                    <a:pt x="3999" y="3702"/>
                  </a:lnTo>
                  <a:lnTo>
                    <a:pt x="4001" y="3688"/>
                  </a:lnTo>
                  <a:lnTo>
                    <a:pt x="4002" y="3677"/>
                  </a:lnTo>
                  <a:lnTo>
                    <a:pt x="4003" y="3653"/>
                  </a:lnTo>
                  <a:lnTo>
                    <a:pt x="4007" y="3618"/>
                  </a:lnTo>
                  <a:lnTo>
                    <a:pt x="4011" y="3578"/>
                  </a:lnTo>
                  <a:lnTo>
                    <a:pt x="4018" y="3535"/>
                  </a:lnTo>
                  <a:lnTo>
                    <a:pt x="4026" y="3491"/>
                  </a:lnTo>
                  <a:lnTo>
                    <a:pt x="4036" y="3450"/>
                  </a:lnTo>
                  <a:lnTo>
                    <a:pt x="4042" y="3432"/>
                  </a:lnTo>
                  <a:lnTo>
                    <a:pt x="4048" y="3414"/>
                  </a:lnTo>
                  <a:lnTo>
                    <a:pt x="4054" y="3399"/>
                  </a:lnTo>
                  <a:lnTo>
                    <a:pt x="4059" y="3388"/>
                  </a:lnTo>
                  <a:lnTo>
                    <a:pt x="4073" y="3364"/>
                  </a:lnTo>
                  <a:lnTo>
                    <a:pt x="4087" y="3338"/>
                  </a:lnTo>
                  <a:lnTo>
                    <a:pt x="4102" y="3309"/>
                  </a:lnTo>
                  <a:lnTo>
                    <a:pt x="4116" y="3278"/>
                  </a:lnTo>
                  <a:lnTo>
                    <a:pt x="4143" y="3213"/>
                  </a:lnTo>
                  <a:lnTo>
                    <a:pt x="4168" y="3148"/>
                  </a:lnTo>
                  <a:lnTo>
                    <a:pt x="4175" y="3131"/>
                  </a:lnTo>
                  <a:lnTo>
                    <a:pt x="4183" y="3113"/>
                  </a:lnTo>
                  <a:lnTo>
                    <a:pt x="4192" y="3093"/>
                  </a:lnTo>
                  <a:lnTo>
                    <a:pt x="4204" y="3073"/>
                  </a:lnTo>
                  <a:lnTo>
                    <a:pt x="4230" y="3027"/>
                  </a:lnTo>
                  <a:lnTo>
                    <a:pt x="4262" y="2978"/>
                  </a:lnTo>
                  <a:lnTo>
                    <a:pt x="4300" y="2924"/>
                  </a:lnTo>
                  <a:lnTo>
                    <a:pt x="4344" y="2868"/>
                  </a:lnTo>
                  <a:lnTo>
                    <a:pt x="4392" y="2808"/>
                  </a:lnTo>
                  <a:lnTo>
                    <a:pt x="4418" y="2777"/>
                  </a:lnTo>
                  <a:lnTo>
                    <a:pt x="4446" y="2746"/>
                  </a:lnTo>
                  <a:lnTo>
                    <a:pt x="4475" y="2713"/>
                  </a:lnTo>
                  <a:lnTo>
                    <a:pt x="4505" y="2677"/>
                  </a:lnTo>
                  <a:lnTo>
                    <a:pt x="4535" y="2638"/>
                  </a:lnTo>
                  <a:lnTo>
                    <a:pt x="4566" y="2597"/>
                  </a:lnTo>
                  <a:lnTo>
                    <a:pt x="4596" y="2555"/>
                  </a:lnTo>
                  <a:lnTo>
                    <a:pt x="4627" y="2511"/>
                  </a:lnTo>
                  <a:lnTo>
                    <a:pt x="4685" y="2425"/>
                  </a:lnTo>
                  <a:lnTo>
                    <a:pt x="4739" y="2343"/>
                  </a:lnTo>
                  <a:lnTo>
                    <a:pt x="4787" y="2270"/>
                  </a:lnTo>
                  <a:lnTo>
                    <a:pt x="4825" y="2211"/>
                  </a:lnTo>
                  <a:lnTo>
                    <a:pt x="4851" y="2171"/>
                  </a:lnTo>
                  <a:lnTo>
                    <a:pt x="4863" y="2156"/>
                  </a:lnTo>
                  <a:lnTo>
                    <a:pt x="4874" y="2141"/>
                  </a:lnTo>
                  <a:lnTo>
                    <a:pt x="4901" y="2112"/>
                  </a:lnTo>
                  <a:lnTo>
                    <a:pt x="4929" y="2082"/>
                  </a:lnTo>
                  <a:lnTo>
                    <a:pt x="4958" y="2055"/>
                  </a:lnTo>
                  <a:lnTo>
                    <a:pt x="4988" y="2030"/>
                  </a:lnTo>
                  <a:lnTo>
                    <a:pt x="5014" y="2007"/>
                  </a:lnTo>
                  <a:lnTo>
                    <a:pt x="5038" y="1988"/>
                  </a:lnTo>
                  <a:lnTo>
                    <a:pt x="5056" y="1974"/>
                  </a:lnTo>
                  <a:lnTo>
                    <a:pt x="5064" y="1967"/>
                  </a:lnTo>
                  <a:lnTo>
                    <a:pt x="5071" y="1958"/>
                  </a:lnTo>
                  <a:lnTo>
                    <a:pt x="5078" y="1947"/>
                  </a:lnTo>
                  <a:lnTo>
                    <a:pt x="5085" y="1935"/>
                  </a:lnTo>
                  <a:lnTo>
                    <a:pt x="5091" y="1921"/>
                  </a:lnTo>
                  <a:lnTo>
                    <a:pt x="5097" y="1906"/>
                  </a:lnTo>
                  <a:lnTo>
                    <a:pt x="5108" y="1875"/>
                  </a:lnTo>
                  <a:lnTo>
                    <a:pt x="5126" y="1817"/>
                  </a:lnTo>
                  <a:lnTo>
                    <a:pt x="5134" y="1792"/>
                  </a:lnTo>
                  <a:lnTo>
                    <a:pt x="5138" y="1783"/>
                  </a:lnTo>
                  <a:lnTo>
                    <a:pt x="5141" y="1776"/>
                  </a:lnTo>
                  <a:lnTo>
                    <a:pt x="5164" y="1744"/>
                  </a:lnTo>
                  <a:lnTo>
                    <a:pt x="5197" y="1701"/>
                  </a:lnTo>
                  <a:lnTo>
                    <a:pt x="5215" y="1679"/>
                  </a:lnTo>
                  <a:lnTo>
                    <a:pt x="5232" y="1659"/>
                  </a:lnTo>
                  <a:lnTo>
                    <a:pt x="5248" y="1645"/>
                  </a:lnTo>
                  <a:lnTo>
                    <a:pt x="5255" y="1638"/>
                  </a:lnTo>
                  <a:lnTo>
                    <a:pt x="5262" y="1634"/>
                  </a:lnTo>
                  <a:lnTo>
                    <a:pt x="5270" y="1627"/>
                  </a:lnTo>
                  <a:lnTo>
                    <a:pt x="5283" y="1615"/>
                  </a:lnTo>
                  <a:lnTo>
                    <a:pt x="5324" y="1577"/>
                  </a:lnTo>
                  <a:lnTo>
                    <a:pt x="5437" y="1462"/>
                  </a:lnTo>
                  <a:lnTo>
                    <a:pt x="5566" y="1333"/>
                  </a:lnTo>
                  <a:lnTo>
                    <a:pt x="5626" y="1274"/>
                  </a:lnTo>
                  <a:lnTo>
                    <a:pt x="5674" y="1228"/>
                  </a:lnTo>
                  <a:lnTo>
                    <a:pt x="5715" y="1191"/>
                  </a:lnTo>
                  <a:lnTo>
                    <a:pt x="5752" y="1157"/>
                  </a:lnTo>
                  <a:lnTo>
                    <a:pt x="5815" y="1102"/>
                  </a:lnTo>
                  <a:lnTo>
                    <a:pt x="5839" y="1081"/>
                  </a:lnTo>
                  <a:lnTo>
                    <a:pt x="5858" y="1063"/>
                  </a:lnTo>
                  <a:lnTo>
                    <a:pt x="5870" y="1051"/>
                  </a:lnTo>
                  <a:lnTo>
                    <a:pt x="5874" y="1046"/>
                  </a:lnTo>
                  <a:lnTo>
                    <a:pt x="5875" y="1043"/>
                  </a:lnTo>
                  <a:lnTo>
                    <a:pt x="5876" y="1036"/>
                  </a:lnTo>
                  <a:lnTo>
                    <a:pt x="5875" y="1026"/>
                  </a:lnTo>
                  <a:lnTo>
                    <a:pt x="5871" y="1004"/>
                  </a:lnTo>
                  <a:lnTo>
                    <a:pt x="5866" y="985"/>
                  </a:lnTo>
                  <a:lnTo>
                    <a:pt x="5863" y="977"/>
                  </a:lnTo>
                  <a:lnTo>
                    <a:pt x="5891" y="942"/>
                  </a:lnTo>
                  <a:lnTo>
                    <a:pt x="5919" y="906"/>
                  </a:lnTo>
                  <a:lnTo>
                    <a:pt x="5954" y="865"/>
                  </a:lnTo>
                  <a:lnTo>
                    <a:pt x="5972" y="844"/>
                  </a:lnTo>
                  <a:lnTo>
                    <a:pt x="5991" y="825"/>
                  </a:lnTo>
                  <a:lnTo>
                    <a:pt x="6009" y="807"/>
                  </a:lnTo>
                  <a:lnTo>
                    <a:pt x="6026" y="792"/>
                  </a:lnTo>
                  <a:lnTo>
                    <a:pt x="6043" y="778"/>
                  </a:lnTo>
                  <a:lnTo>
                    <a:pt x="6057" y="769"/>
                  </a:lnTo>
                  <a:lnTo>
                    <a:pt x="6064" y="767"/>
                  </a:lnTo>
                  <a:lnTo>
                    <a:pt x="6070" y="764"/>
                  </a:lnTo>
                  <a:lnTo>
                    <a:pt x="6075" y="764"/>
                  </a:lnTo>
                  <a:lnTo>
                    <a:pt x="6080" y="764"/>
                  </a:lnTo>
                  <a:lnTo>
                    <a:pt x="6095" y="771"/>
                  </a:lnTo>
                  <a:lnTo>
                    <a:pt x="6106" y="777"/>
                  </a:lnTo>
                  <a:lnTo>
                    <a:pt x="6115" y="784"/>
                  </a:lnTo>
                  <a:lnTo>
                    <a:pt x="6123" y="791"/>
                  </a:lnTo>
                  <a:lnTo>
                    <a:pt x="6131" y="798"/>
                  </a:lnTo>
                  <a:lnTo>
                    <a:pt x="6142" y="803"/>
                  </a:lnTo>
                  <a:lnTo>
                    <a:pt x="6156" y="808"/>
                  </a:lnTo>
                  <a:lnTo>
                    <a:pt x="6173" y="811"/>
                  </a:lnTo>
                  <a:lnTo>
                    <a:pt x="6192" y="814"/>
                  </a:lnTo>
                  <a:lnTo>
                    <a:pt x="6208" y="814"/>
                  </a:lnTo>
                  <a:lnTo>
                    <a:pt x="6223" y="812"/>
                  </a:lnTo>
                  <a:lnTo>
                    <a:pt x="6236" y="811"/>
                  </a:lnTo>
                  <a:lnTo>
                    <a:pt x="6248" y="809"/>
                  </a:lnTo>
                  <a:lnTo>
                    <a:pt x="6259" y="806"/>
                  </a:lnTo>
                  <a:lnTo>
                    <a:pt x="6277" y="800"/>
                  </a:lnTo>
                  <a:lnTo>
                    <a:pt x="6306" y="791"/>
                  </a:lnTo>
                  <a:lnTo>
                    <a:pt x="6326" y="784"/>
                  </a:lnTo>
                  <a:lnTo>
                    <a:pt x="6349" y="776"/>
                  </a:lnTo>
                  <a:lnTo>
                    <a:pt x="6371" y="765"/>
                  </a:lnTo>
                  <a:lnTo>
                    <a:pt x="6382" y="760"/>
                  </a:lnTo>
                  <a:lnTo>
                    <a:pt x="6393" y="753"/>
                  </a:lnTo>
                  <a:lnTo>
                    <a:pt x="6402" y="746"/>
                  </a:lnTo>
                  <a:lnTo>
                    <a:pt x="6410" y="739"/>
                  </a:lnTo>
                  <a:lnTo>
                    <a:pt x="6418" y="731"/>
                  </a:lnTo>
                  <a:lnTo>
                    <a:pt x="6424" y="722"/>
                  </a:lnTo>
                  <a:lnTo>
                    <a:pt x="6428" y="713"/>
                  </a:lnTo>
                  <a:lnTo>
                    <a:pt x="6432" y="704"/>
                  </a:lnTo>
                  <a:lnTo>
                    <a:pt x="6434" y="692"/>
                  </a:lnTo>
                  <a:lnTo>
                    <a:pt x="6436" y="681"/>
                  </a:lnTo>
                  <a:lnTo>
                    <a:pt x="6437" y="669"/>
                  </a:lnTo>
                  <a:lnTo>
                    <a:pt x="6439" y="658"/>
                  </a:lnTo>
                  <a:lnTo>
                    <a:pt x="6437" y="634"/>
                  </a:lnTo>
                  <a:lnTo>
                    <a:pt x="6434" y="611"/>
                  </a:lnTo>
                  <a:lnTo>
                    <a:pt x="6429" y="590"/>
                  </a:lnTo>
                  <a:lnTo>
                    <a:pt x="6423" y="573"/>
                  </a:lnTo>
                  <a:lnTo>
                    <a:pt x="6419" y="566"/>
                  </a:lnTo>
                  <a:lnTo>
                    <a:pt x="6416" y="560"/>
                  </a:lnTo>
                  <a:lnTo>
                    <a:pt x="6409" y="551"/>
                  </a:lnTo>
                  <a:lnTo>
                    <a:pt x="6403" y="544"/>
                  </a:lnTo>
                  <a:lnTo>
                    <a:pt x="6393" y="535"/>
                  </a:lnTo>
                  <a:lnTo>
                    <a:pt x="6387" y="532"/>
                  </a:lnTo>
                  <a:lnTo>
                    <a:pt x="6385" y="530"/>
                  </a:lnTo>
                  <a:lnTo>
                    <a:pt x="6385" y="525"/>
                  </a:lnTo>
                  <a:lnTo>
                    <a:pt x="6385" y="519"/>
                  </a:lnTo>
                  <a:lnTo>
                    <a:pt x="6384" y="512"/>
                  </a:lnTo>
                  <a:lnTo>
                    <a:pt x="6382" y="505"/>
                  </a:lnTo>
                  <a:lnTo>
                    <a:pt x="6379" y="498"/>
                  </a:lnTo>
                  <a:lnTo>
                    <a:pt x="6376" y="496"/>
                  </a:lnTo>
                  <a:lnTo>
                    <a:pt x="6373" y="494"/>
                  </a:lnTo>
                  <a:lnTo>
                    <a:pt x="6370" y="491"/>
                  </a:lnTo>
                  <a:lnTo>
                    <a:pt x="6365" y="490"/>
                  </a:lnTo>
                  <a:lnTo>
                    <a:pt x="6327" y="485"/>
                  </a:lnTo>
                  <a:lnTo>
                    <a:pt x="6324" y="481"/>
                  </a:lnTo>
                  <a:lnTo>
                    <a:pt x="6317" y="474"/>
                  </a:lnTo>
                  <a:lnTo>
                    <a:pt x="6313" y="470"/>
                  </a:lnTo>
                  <a:lnTo>
                    <a:pt x="6308" y="466"/>
                  </a:lnTo>
                  <a:lnTo>
                    <a:pt x="6302" y="463"/>
                  </a:lnTo>
                  <a:lnTo>
                    <a:pt x="6297" y="462"/>
                  </a:lnTo>
                  <a:lnTo>
                    <a:pt x="6283" y="461"/>
                  </a:lnTo>
                  <a:lnTo>
                    <a:pt x="6269" y="461"/>
                  </a:lnTo>
                  <a:lnTo>
                    <a:pt x="6254" y="462"/>
                  </a:lnTo>
                  <a:lnTo>
                    <a:pt x="6250" y="461"/>
                  </a:lnTo>
                  <a:lnTo>
                    <a:pt x="6245" y="459"/>
                  </a:lnTo>
                  <a:lnTo>
                    <a:pt x="6239" y="459"/>
                  </a:lnTo>
                  <a:lnTo>
                    <a:pt x="6233" y="461"/>
                  </a:lnTo>
                  <a:lnTo>
                    <a:pt x="6229" y="463"/>
                  </a:lnTo>
                  <a:lnTo>
                    <a:pt x="6224" y="466"/>
                  </a:lnTo>
                  <a:lnTo>
                    <a:pt x="6222" y="470"/>
                  </a:lnTo>
                  <a:lnTo>
                    <a:pt x="6221" y="473"/>
                  </a:lnTo>
                  <a:lnTo>
                    <a:pt x="6214" y="495"/>
                  </a:lnTo>
                  <a:lnTo>
                    <a:pt x="6204" y="521"/>
                  </a:lnTo>
                  <a:lnTo>
                    <a:pt x="6190" y="555"/>
                  </a:lnTo>
                  <a:lnTo>
                    <a:pt x="6189" y="556"/>
                  </a:lnTo>
                  <a:lnTo>
                    <a:pt x="6188" y="558"/>
                  </a:lnTo>
                  <a:lnTo>
                    <a:pt x="6184" y="558"/>
                  </a:lnTo>
                  <a:lnTo>
                    <a:pt x="6181" y="559"/>
                  </a:lnTo>
                  <a:lnTo>
                    <a:pt x="6177" y="558"/>
                  </a:lnTo>
                  <a:lnTo>
                    <a:pt x="6172" y="555"/>
                  </a:lnTo>
                  <a:lnTo>
                    <a:pt x="6165" y="549"/>
                  </a:lnTo>
                  <a:lnTo>
                    <a:pt x="6157" y="540"/>
                  </a:lnTo>
                  <a:lnTo>
                    <a:pt x="6148" y="527"/>
                  </a:lnTo>
                  <a:lnTo>
                    <a:pt x="6126" y="497"/>
                  </a:lnTo>
                  <a:lnTo>
                    <a:pt x="6113" y="482"/>
                  </a:lnTo>
                  <a:lnTo>
                    <a:pt x="6099" y="469"/>
                  </a:lnTo>
                  <a:lnTo>
                    <a:pt x="6086" y="456"/>
                  </a:lnTo>
                  <a:lnTo>
                    <a:pt x="6078" y="451"/>
                  </a:lnTo>
                  <a:lnTo>
                    <a:pt x="6071" y="448"/>
                  </a:lnTo>
                  <a:lnTo>
                    <a:pt x="6055" y="442"/>
                  </a:lnTo>
                  <a:lnTo>
                    <a:pt x="6039" y="436"/>
                  </a:lnTo>
                  <a:lnTo>
                    <a:pt x="6023" y="433"/>
                  </a:lnTo>
                  <a:lnTo>
                    <a:pt x="6007" y="432"/>
                  </a:lnTo>
                  <a:lnTo>
                    <a:pt x="5992" y="432"/>
                  </a:lnTo>
                  <a:lnTo>
                    <a:pt x="5984" y="433"/>
                  </a:lnTo>
                  <a:lnTo>
                    <a:pt x="5976" y="435"/>
                  </a:lnTo>
                  <a:lnTo>
                    <a:pt x="5969" y="438"/>
                  </a:lnTo>
                  <a:lnTo>
                    <a:pt x="5961" y="441"/>
                  </a:lnTo>
                  <a:lnTo>
                    <a:pt x="5954" y="444"/>
                  </a:lnTo>
                  <a:lnTo>
                    <a:pt x="5947" y="450"/>
                  </a:lnTo>
                  <a:lnTo>
                    <a:pt x="5934" y="461"/>
                  </a:lnTo>
                  <a:lnTo>
                    <a:pt x="5926" y="470"/>
                  </a:lnTo>
                  <a:lnTo>
                    <a:pt x="5919" y="479"/>
                  </a:lnTo>
                  <a:lnTo>
                    <a:pt x="5915" y="487"/>
                  </a:lnTo>
                  <a:lnTo>
                    <a:pt x="5910" y="495"/>
                  </a:lnTo>
                  <a:lnTo>
                    <a:pt x="5905" y="502"/>
                  </a:lnTo>
                  <a:lnTo>
                    <a:pt x="5898" y="510"/>
                  </a:lnTo>
                  <a:lnTo>
                    <a:pt x="5889" y="518"/>
                  </a:lnTo>
                  <a:lnTo>
                    <a:pt x="5866" y="535"/>
                  </a:lnTo>
                  <a:lnTo>
                    <a:pt x="5853" y="545"/>
                  </a:lnTo>
                  <a:lnTo>
                    <a:pt x="5839" y="556"/>
                  </a:lnTo>
                  <a:lnTo>
                    <a:pt x="5827" y="568"/>
                  </a:lnTo>
                  <a:lnTo>
                    <a:pt x="5813" y="583"/>
                  </a:lnTo>
                  <a:lnTo>
                    <a:pt x="5799" y="599"/>
                  </a:lnTo>
                  <a:lnTo>
                    <a:pt x="5787" y="618"/>
                  </a:lnTo>
                  <a:lnTo>
                    <a:pt x="5772" y="639"/>
                  </a:lnTo>
                  <a:lnTo>
                    <a:pt x="5753" y="663"/>
                  </a:lnTo>
                  <a:lnTo>
                    <a:pt x="5713" y="713"/>
                  </a:lnTo>
                  <a:lnTo>
                    <a:pt x="5666" y="769"/>
                  </a:lnTo>
                  <a:lnTo>
                    <a:pt x="5663" y="767"/>
                  </a:lnTo>
                  <a:lnTo>
                    <a:pt x="5657" y="764"/>
                  </a:lnTo>
                  <a:lnTo>
                    <a:pt x="5649" y="764"/>
                  </a:lnTo>
                  <a:lnTo>
                    <a:pt x="5640" y="767"/>
                  </a:lnTo>
                  <a:lnTo>
                    <a:pt x="5634" y="769"/>
                  </a:lnTo>
                  <a:lnTo>
                    <a:pt x="5628" y="772"/>
                  </a:lnTo>
                  <a:lnTo>
                    <a:pt x="5621" y="777"/>
                  </a:lnTo>
                  <a:lnTo>
                    <a:pt x="5615" y="783"/>
                  </a:lnTo>
                  <a:lnTo>
                    <a:pt x="5607" y="791"/>
                  </a:lnTo>
                  <a:lnTo>
                    <a:pt x="5599" y="800"/>
                  </a:lnTo>
                  <a:lnTo>
                    <a:pt x="5566" y="834"/>
                  </a:lnTo>
                  <a:lnTo>
                    <a:pt x="5508" y="893"/>
                  </a:lnTo>
                  <a:lnTo>
                    <a:pt x="5348" y="1049"/>
                  </a:lnTo>
                  <a:lnTo>
                    <a:pt x="5185" y="1206"/>
                  </a:lnTo>
                  <a:lnTo>
                    <a:pt x="5090" y="1296"/>
                  </a:lnTo>
                  <a:lnTo>
                    <a:pt x="5001" y="1381"/>
                  </a:lnTo>
                  <a:lnTo>
                    <a:pt x="4857" y="1525"/>
                  </a:lnTo>
                  <a:lnTo>
                    <a:pt x="4717" y="1664"/>
                  </a:lnTo>
                  <a:lnTo>
                    <a:pt x="4670" y="1713"/>
                  </a:lnTo>
                  <a:lnTo>
                    <a:pt x="4647" y="1739"/>
                  </a:lnTo>
                  <a:lnTo>
                    <a:pt x="4613" y="1780"/>
                  </a:lnTo>
                  <a:lnTo>
                    <a:pt x="4554" y="1846"/>
                  </a:lnTo>
                  <a:lnTo>
                    <a:pt x="4525" y="1881"/>
                  </a:lnTo>
                  <a:lnTo>
                    <a:pt x="4496" y="1912"/>
                  </a:lnTo>
                  <a:lnTo>
                    <a:pt x="4472" y="1937"/>
                  </a:lnTo>
                  <a:lnTo>
                    <a:pt x="4463" y="1945"/>
                  </a:lnTo>
                  <a:lnTo>
                    <a:pt x="4456" y="1951"/>
                  </a:lnTo>
                  <a:lnTo>
                    <a:pt x="4443" y="1958"/>
                  </a:lnTo>
                  <a:lnTo>
                    <a:pt x="4430" y="1964"/>
                  </a:lnTo>
                  <a:lnTo>
                    <a:pt x="4416" y="1971"/>
                  </a:lnTo>
                  <a:lnTo>
                    <a:pt x="4402" y="1978"/>
                  </a:lnTo>
                  <a:lnTo>
                    <a:pt x="4389" y="1987"/>
                  </a:lnTo>
                  <a:lnTo>
                    <a:pt x="4383" y="1992"/>
                  </a:lnTo>
                  <a:lnTo>
                    <a:pt x="4377" y="1998"/>
                  </a:lnTo>
                  <a:lnTo>
                    <a:pt x="4372" y="2003"/>
                  </a:lnTo>
                  <a:lnTo>
                    <a:pt x="4368" y="2011"/>
                  </a:lnTo>
                  <a:lnTo>
                    <a:pt x="4364" y="2019"/>
                  </a:lnTo>
                  <a:lnTo>
                    <a:pt x="4361" y="2027"/>
                  </a:lnTo>
                  <a:lnTo>
                    <a:pt x="4354" y="2049"/>
                  </a:lnTo>
                  <a:lnTo>
                    <a:pt x="4345" y="2074"/>
                  </a:lnTo>
                  <a:lnTo>
                    <a:pt x="4332" y="2101"/>
                  </a:lnTo>
                  <a:lnTo>
                    <a:pt x="4320" y="2127"/>
                  </a:lnTo>
                  <a:lnTo>
                    <a:pt x="4306" y="2151"/>
                  </a:lnTo>
                  <a:lnTo>
                    <a:pt x="4293" y="2173"/>
                  </a:lnTo>
                  <a:lnTo>
                    <a:pt x="4283" y="2188"/>
                  </a:lnTo>
                  <a:lnTo>
                    <a:pt x="4278" y="2192"/>
                  </a:lnTo>
                  <a:lnTo>
                    <a:pt x="4275" y="2196"/>
                  </a:lnTo>
                  <a:lnTo>
                    <a:pt x="4261" y="2202"/>
                  </a:lnTo>
                  <a:lnTo>
                    <a:pt x="4254" y="2205"/>
                  </a:lnTo>
                  <a:lnTo>
                    <a:pt x="4247" y="2210"/>
                  </a:lnTo>
                  <a:lnTo>
                    <a:pt x="4239" y="2215"/>
                  </a:lnTo>
                  <a:lnTo>
                    <a:pt x="4230" y="2225"/>
                  </a:lnTo>
                  <a:lnTo>
                    <a:pt x="4221" y="2236"/>
                  </a:lnTo>
                  <a:lnTo>
                    <a:pt x="4211" y="2252"/>
                  </a:lnTo>
                  <a:lnTo>
                    <a:pt x="4198" y="2269"/>
                  </a:lnTo>
                  <a:lnTo>
                    <a:pt x="4184" y="2285"/>
                  </a:lnTo>
                  <a:lnTo>
                    <a:pt x="4171" y="2300"/>
                  </a:lnTo>
                  <a:lnTo>
                    <a:pt x="4156" y="2314"/>
                  </a:lnTo>
                  <a:lnTo>
                    <a:pt x="4129" y="2336"/>
                  </a:lnTo>
                  <a:lnTo>
                    <a:pt x="4112" y="2348"/>
                  </a:lnTo>
                  <a:lnTo>
                    <a:pt x="4093" y="2363"/>
                  </a:lnTo>
                  <a:lnTo>
                    <a:pt x="4061" y="2384"/>
                  </a:lnTo>
                  <a:lnTo>
                    <a:pt x="4030" y="2403"/>
                  </a:lnTo>
                  <a:lnTo>
                    <a:pt x="4017" y="2410"/>
                  </a:lnTo>
                  <a:lnTo>
                    <a:pt x="4010" y="2414"/>
                  </a:lnTo>
                  <a:lnTo>
                    <a:pt x="4002" y="2416"/>
                  </a:lnTo>
                  <a:lnTo>
                    <a:pt x="4000" y="2416"/>
                  </a:lnTo>
                  <a:lnTo>
                    <a:pt x="3997" y="2415"/>
                  </a:lnTo>
                  <a:lnTo>
                    <a:pt x="3996" y="2411"/>
                  </a:lnTo>
                  <a:lnTo>
                    <a:pt x="3995" y="2407"/>
                  </a:lnTo>
                  <a:lnTo>
                    <a:pt x="3994" y="2387"/>
                  </a:lnTo>
                  <a:lnTo>
                    <a:pt x="3988" y="2272"/>
                  </a:lnTo>
                  <a:lnTo>
                    <a:pt x="3986" y="2203"/>
                  </a:lnTo>
                  <a:lnTo>
                    <a:pt x="3985" y="2157"/>
                  </a:lnTo>
                  <a:lnTo>
                    <a:pt x="3985" y="2142"/>
                  </a:lnTo>
                  <a:lnTo>
                    <a:pt x="3987" y="2121"/>
                  </a:lnTo>
                  <a:lnTo>
                    <a:pt x="3994" y="2070"/>
                  </a:lnTo>
                  <a:lnTo>
                    <a:pt x="4003" y="2010"/>
                  </a:lnTo>
                  <a:lnTo>
                    <a:pt x="4011" y="1948"/>
                  </a:lnTo>
                  <a:lnTo>
                    <a:pt x="4014" y="1933"/>
                  </a:lnTo>
                  <a:lnTo>
                    <a:pt x="4017" y="1920"/>
                  </a:lnTo>
                  <a:lnTo>
                    <a:pt x="4025" y="1891"/>
                  </a:lnTo>
                  <a:lnTo>
                    <a:pt x="4033" y="1864"/>
                  </a:lnTo>
                  <a:lnTo>
                    <a:pt x="4041" y="1836"/>
                  </a:lnTo>
                  <a:lnTo>
                    <a:pt x="4044" y="1821"/>
                  </a:lnTo>
                  <a:lnTo>
                    <a:pt x="4048" y="1806"/>
                  </a:lnTo>
                  <a:lnTo>
                    <a:pt x="4049" y="1791"/>
                  </a:lnTo>
                  <a:lnTo>
                    <a:pt x="4050" y="1774"/>
                  </a:lnTo>
                  <a:lnTo>
                    <a:pt x="4050" y="1757"/>
                  </a:lnTo>
                  <a:lnTo>
                    <a:pt x="4049" y="1739"/>
                  </a:lnTo>
                  <a:lnTo>
                    <a:pt x="4046" y="1719"/>
                  </a:lnTo>
                  <a:lnTo>
                    <a:pt x="4041" y="1697"/>
                  </a:lnTo>
                  <a:lnTo>
                    <a:pt x="4030" y="1655"/>
                  </a:lnTo>
                  <a:lnTo>
                    <a:pt x="4022" y="1614"/>
                  </a:lnTo>
                  <a:lnTo>
                    <a:pt x="4007" y="1536"/>
                  </a:lnTo>
                  <a:lnTo>
                    <a:pt x="3999" y="1502"/>
                  </a:lnTo>
                  <a:lnTo>
                    <a:pt x="3991" y="1471"/>
                  </a:lnTo>
                  <a:lnTo>
                    <a:pt x="3986" y="1457"/>
                  </a:lnTo>
                  <a:lnTo>
                    <a:pt x="3981" y="1444"/>
                  </a:lnTo>
                  <a:lnTo>
                    <a:pt x="3976" y="1433"/>
                  </a:lnTo>
                  <a:lnTo>
                    <a:pt x="3969" y="1421"/>
                  </a:lnTo>
                  <a:lnTo>
                    <a:pt x="3957" y="1400"/>
                  </a:lnTo>
                  <a:lnTo>
                    <a:pt x="3946" y="1378"/>
                  </a:lnTo>
                  <a:lnTo>
                    <a:pt x="3937" y="1353"/>
                  </a:lnTo>
                  <a:lnTo>
                    <a:pt x="3929" y="1329"/>
                  </a:lnTo>
                  <a:lnTo>
                    <a:pt x="3914" y="1281"/>
                  </a:lnTo>
                  <a:lnTo>
                    <a:pt x="3901" y="1240"/>
                  </a:lnTo>
                  <a:lnTo>
                    <a:pt x="3898" y="1230"/>
                  </a:lnTo>
                  <a:lnTo>
                    <a:pt x="3892" y="1219"/>
                  </a:lnTo>
                  <a:lnTo>
                    <a:pt x="3885" y="1208"/>
                  </a:lnTo>
                  <a:lnTo>
                    <a:pt x="3877" y="1195"/>
                  </a:lnTo>
                  <a:lnTo>
                    <a:pt x="3858" y="1169"/>
                  </a:lnTo>
                  <a:lnTo>
                    <a:pt x="3836" y="1144"/>
                  </a:lnTo>
                  <a:lnTo>
                    <a:pt x="3813" y="1117"/>
                  </a:lnTo>
                  <a:lnTo>
                    <a:pt x="3792" y="1094"/>
                  </a:lnTo>
                  <a:lnTo>
                    <a:pt x="3759" y="1058"/>
                  </a:lnTo>
                  <a:lnTo>
                    <a:pt x="3752" y="1052"/>
                  </a:lnTo>
                  <a:lnTo>
                    <a:pt x="3742" y="1045"/>
                  </a:lnTo>
                  <a:lnTo>
                    <a:pt x="3730" y="1038"/>
                  </a:lnTo>
                  <a:lnTo>
                    <a:pt x="3718" y="1030"/>
                  </a:lnTo>
                  <a:lnTo>
                    <a:pt x="3688" y="1015"/>
                  </a:lnTo>
                  <a:lnTo>
                    <a:pt x="3655" y="1002"/>
                  </a:lnTo>
                  <a:lnTo>
                    <a:pt x="3589" y="973"/>
                  </a:lnTo>
                  <a:lnTo>
                    <a:pt x="3563" y="960"/>
                  </a:lnTo>
                  <a:lnTo>
                    <a:pt x="3552" y="953"/>
                  </a:lnTo>
                  <a:lnTo>
                    <a:pt x="3543" y="948"/>
                  </a:lnTo>
                  <a:lnTo>
                    <a:pt x="3533" y="943"/>
                  </a:lnTo>
                  <a:lnTo>
                    <a:pt x="3523" y="937"/>
                  </a:lnTo>
                  <a:lnTo>
                    <a:pt x="3497" y="926"/>
                  </a:lnTo>
                  <a:lnTo>
                    <a:pt x="3467" y="916"/>
                  </a:lnTo>
                  <a:lnTo>
                    <a:pt x="3450" y="911"/>
                  </a:lnTo>
                  <a:lnTo>
                    <a:pt x="3432" y="908"/>
                  </a:lnTo>
                  <a:lnTo>
                    <a:pt x="3415" y="904"/>
                  </a:lnTo>
                  <a:lnTo>
                    <a:pt x="3397" y="902"/>
                  </a:lnTo>
                  <a:lnTo>
                    <a:pt x="3379" y="900"/>
                  </a:lnTo>
                  <a:lnTo>
                    <a:pt x="3359" y="900"/>
                  </a:lnTo>
                  <a:lnTo>
                    <a:pt x="3342" y="900"/>
                  </a:lnTo>
                  <a:lnTo>
                    <a:pt x="3324" y="902"/>
                  </a:lnTo>
                  <a:lnTo>
                    <a:pt x="3306" y="905"/>
                  </a:lnTo>
                  <a:lnTo>
                    <a:pt x="3289" y="910"/>
                  </a:lnTo>
                  <a:lnTo>
                    <a:pt x="3258" y="921"/>
                  </a:lnTo>
                  <a:lnTo>
                    <a:pt x="3228" y="933"/>
                  </a:lnTo>
                  <a:lnTo>
                    <a:pt x="3201" y="945"/>
                  </a:lnTo>
                  <a:lnTo>
                    <a:pt x="3176" y="958"/>
                  </a:lnTo>
                  <a:lnTo>
                    <a:pt x="3153" y="972"/>
                  </a:lnTo>
                  <a:lnTo>
                    <a:pt x="3131" y="987"/>
                  </a:lnTo>
                  <a:lnTo>
                    <a:pt x="3112" y="1000"/>
                  </a:lnTo>
                  <a:lnTo>
                    <a:pt x="3094" y="1015"/>
                  </a:lnTo>
                  <a:lnTo>
                    <a:pt x="3085" y="1024"/>
                  </a:lnTo>
                  <a:lnTo>
                    <a:pt x="3074" y="1037"/>
                  </a:lnTo>
                  <a:lnTo>
                    <a:pt x="3062" y="1051"/>
                  </a:lnTo>
                  <a:lnTo>
                    <a:pt x="3049" y="1069"/>
                  </a:lnTo>
                  <a:lnTo>
                    <a:pt x="3033" y="1090"/>
                  </a:lnTo>
                  <a:lnTo>
                    <a:pt x="3016" y="1114"/>
                  </a:lnTo>
                  <a:lnTo>
                    <a:pt x="3000" y="1141"/>
                  </a:lnTo>
                  <a:lnTo>
                    <a:pt x="2982" y="1173"/>
                  </a:lnTo>
                  <a:lnTo>
                    <a:pt x="2964" y="1208"/>
                  </a:lnTo>
                  <a:lnTo>
                    <a:pt x="2945" y="1247"/>
                  </a:lnTo>
                  <a:lnTo>
                    <a:pt x="2927" y="1289"/>
                  </a:lnTo>
                  <a:lnTo>
                    <a:pt x="2908" y="1336"/>
                  </a:lnTo>
                  <a:lnTo>
                    <a:pt x="2889" y="1387"/>
                  </a:lnTo>
                  <a:lnTo>
                    <a:pt x="2871" y="1442"/>
                  </a:lnTo>
                  <a:lnTo>
                    <a:pt x="2853" y="1502"/>
                  </a:lnTo>
                  <a:lnTo>
                    <a:pt x="2835" y="1567"/>
                  </a:lnTo>
                  <a:lnTo>
                    <a:pt x="2806" y="1688"/>
                  </a:lnTo>
                  <a:lnTo>
                    <a:pt x="2782" y="1790"/>
                  </a:lnTo>
                  <a:lnTo>
                    <a:pt x="2747" y="1945"/>
                  </a:lnTo>
                  <a:lnTo>
                    <a:pt x="2733" y="2006"/>
                  </a:lnTo>
                  <a:lnTo>
                    <a:pt x="2721" y="2057"/>
                  </a:lnTo>
                  <a:lnTo>
                    <a:pt x="2707" y="2107"/>
                  </a:lnTo>
                  <a:lnTo>
                    <a:pt x="2699" y="2129"/>
                  </a:lnTo>
                  <a:lnTo>
                    <a:pt x="2691" y="2154"/>
                  </a:lnTo>
                  <a:lnTo>
                    <a:pt x="2673" y="2201"/>
                  </a:lnTo>
                  <a:lnTo>
                    <a:pt x="2655" y="2244"/>
                  </a:lnTo>
                  <a:lnTo>
                    <a:pt x="2638" y="2284"/>
                  </a:lnTo>
                  <a:lnTo>
                    <a:pt x="2621" y="2320"/>
                  </a:lnTo>
                  <a:lnTo>
                    <a:pt x="2605" y="2351"/>
                  </a:lnTo>
                  <a:lnTo>
                    <a:pt x="2589" y="2376"/>
                  </a:lnTo>
                  <a:lnTo>
                    <a:pt x="2582" y="2386"/>
                  </a:lnTo>
                  <a:lnTo>
                    <a:pt x="2575" y="2394"/>
                  </a:lnTo>
                  <a:lnTo>
                    <a:pt x="2568" y="2400"/>
                  </a:lnTo>
                  <a:lnTo>
                    <a:pt x="2561" y="2405"/>
                  </a:lnTo>
                  <a:lnTo>
                    <a:pt x="2539" y="2415"/>
                  </a:lnTo>
                  <a:lnTo>
                    <a:pt x="2529" y="2418"/>
                  </a:lnTo>
                  <a:lnTo>
                    <a:pt x="2521" y="2421"/>
                  </a:lnTo>
                  <a:lnTo>
                    <a:pt x="2512" y="2421"/>
                  </a:lnTo>
                  <a:lnTo>
                    <a:pt x="2504" y="2419"/>
                  </a:lnTo>
                  <a:lnTo>
                    <a:pt x="2494" y="2417"/>
                  </a:lnTo>
                  <a:lnTo>
                    <a:pt x="2482" y="2413"/>
                  </a:lnTo>
                  <a:lnTo>
                    <a:pt x="2467" y="2405"/>
                  </a:lnTo>
                  <a:lnTo>
                    <a:pt x="2447" y="2392"/>
                  </a:lnTo>
                  <a:lnTo>
                    <a:pt x="2398" y="2360"/>
                  </a:lnTo>
                  <a:lnTo>
                    <a:pt x="2344" y="2323"/>
                  </a:lnTo>
                  <a:lnTo>
                    <a:pt x="2297" y="2289"/>
                  </a:lnTo>
                  <a:lnTo>
                    <a:pt x="2260" y="2262"/>
                  </a:lnTo>
                  <a:lnTo>
                    <a:pt x="2230" y="2243"/>
                  </a:lnTo>
                  <a:lnTo>
                    <a:pt x="2205" y="2227"/>
                  </a:lnTo>
                  <a:lnTo>
                    <a:pt x="2183" y="2211"/>
                  </a:lnTo>
                  <a:lnTo>
                    <a:pt x="2172" y="2202"/>
                  </a:lnTo>
                  <a:lnTo>
                    <a:pt x="2160" y="2190"/>
                  </a:lnTo>
                  <a:lnTo>
                    <a:pt x="2136" y="2162"/>
                  </a:lnTo>
                  <a:lnTo>
                    <a:pt x="2110" y="2129"/>
                  </a:lnTo>
                  <a:lnTo>
                    <a:pt x="2085" y="2095"/>
                  </a:lnTo>
                  <a:lnTo>
                    <a:pt x="2047" y="2046"/>
                  </a:lnTo>
                  <a:lnTo>
                    <a:pt x="1994" y="1978"/>
                  </a:lnTo>
                  <a:lnTo>
                    <a:pt x="1967" y="1944"/>
                  </a:lnTo>
                  <a:lnTo>
                    <a:pt x="1939" y="1913"/>
                  </a:lnTo>
                  <a:lnTo>
                    <a:pt x="1916" y="1886"/>
                  </a:lnTo>
                  <a:lnTo>
                    <a:pt x="1897" y="1867"/>
                  </a:lnTo>
                  <a:lnTo>
                    <a:pt x="1881" y="1851"/>
                  </a:lnTo>
                  <a:lnTo>
                    <a:pt x="1862" y="1830"/>
                  </a:lnTo>
                  <a:lnTo>
                    <a:pt x="1819" y="1776"/>
                  </a:lnTo>
                  <a:lnTo>
                    <a:pt x="1795" y="1747"/>
                  </a:lnTo>
                  <a:lnTo>
                    <a:pt x="1767" y="1717"/>
                  </a:lnTo>
                  <a:lnTo>
                    <a:pt x="1737" y="1686"/>
                  </a:lnTo>
                  <a:lnTo>
                    <a:pt x="1723" y="1671"/>
                  </a:lnTo>
                  <a:lnTo>
                    <a:pt x="1707" y="1657"/>
                  </a:lnTo>
                  <a:lnTo>
                    <a:pt x="1672" y="1627"/>
                  </a:lnTo>
                  <a:lnTo>
                    <a:pt x="1639" y="1595"/>
                  </a:lnTo>
                  <a:lnTo>
                    <a:pt x="1607" y="1562"/>
                  </a:lnTo>
                  <a:lnTo>
                    <a:pt x="1575" y="1528"/>
                  </a:lnTo>
                  <a:lnTo>
                    <a:pt x="1544" y="1492"/>
                  </a:lnTo>
                  <a:lnTo>
                    <a:pt x="1514" y="1458"/>
                  </a:lnTo>
                  <a:lnTo>
                    <a:pt x="1486" y="1422"/>
                  </a:lnTo>
                  <a:lnTo>
                    <a:pt x="1461" y="1389"/>
                  </a:lnTo>
                  <a:lnTo>
                    <a:pt x="1449" y="1372"/>
                  </a:lnTo>
                  <a:lnTo>
                    <a:pt x="1437" y="1353"/>
                  </a:lnTo>
                  <a:lnTo>
                    <a:pt x="1414" y="1317"/>
                  </a:lnTo>
                  <a:lnTo>
                    <a:pt x="1370" y="1237"/>
                  </a:lnTo>
                  <a:lnTo>
                    <a:pt x="1345" y="1194"/>
                  </a:lnTo>
                  <a:lnTo>
                    <a:pt x="1318" y="1151"/>
                  </a:lnTo>
                  <a:lnTo>
                    <a:pt x="1303" y="1129"/>
                  </a:lnTo>
                  <a:lnTo>
                    <a:pt x="1287" y="1107"/>
                  </a:lnTo>
                  <a:lnTo>
                    <a:pt x="1269" y="1084"/>
                  </a:lnTo>
                  <a:lnTo>
                    <a:pt x="1250" y="1062"/>
                  </a:lnTo>
                  <a:lnTo>
                    <a:pt x="1209" y="1013"/>
                  </a:lnTo>
                  <a:lnTo>
                    <a:pt x="1167" y="958"/>
                  </a:lnTo>
                  <a:lnTo>
                    <a:pt x="1124" y="901"/>
                  </a:lnTo>
                  <a:lnTo>
                    <a:pt x="1083" y="843"/>
                  </a:lnTo>
                  <a:lnTo>
                    <a:pt x="1046" y="791"/>
                  </a:lnTo>
                  <a:lnTo>
                    <a:pt x="1014" y="746"/>
                  </a:lnTo>
                  <a:lnTo>
                    <a:pt x="978" y="690"/>
                  </a:lnTo>
                  <a:lnTo>
                    <a:pt x="962" y="661"/>
                  </a:lnTo>
                  <a:lnTo>
                    <a:pt x="944" y="631"/>
                  </a:lnTo>
                  <a:lnTo>
                    <a:pt x="936" y="619"/>
                  </a:lnTo>
                  <a:lnTo>
                    <a:pt x="927" y="610"/>
                  </a:lnTo>
                  <a:lnTo>
                    <a:pt x="924" y="606"/>
                  </a:lnTo>
                  <a:lnTo>
                    <a:pt x="920" y="604"/>
                  </a:lnTo>
                  <a:lnTo>
                    <a:pt x="916" y="603"/>
                  </a:lnTo>
                  <a:lnTo>
                    <a:pt x="912" y="603"/>
                  </a:lnTo>
                  <a:lnTo>
                    <a:pt x="893" y="606"/>
                  </a:lnTo>
                  <a:lnTo>
                    <a:pt x="872" y="575"/>
                  </a:lnTo>
                  <a:lnTo>
                    <a:pt x="852" y="542"/>
                  </a:lnTo>
                  <a:lnTo>
                    <a:pt x="826" y="503"/>
                  </a:lnTo>
                  <a:lnTo>
                    <a:pt x="800" y="459"/>
                  </a:lnTo>
                  <a:lnTo>
                    <a:pt x="777" y="417"/>
                  </a:lnTo>
                  <a:lnTo>
                    <a:pt x="767" y="397"/>
                  </a:lnTo>
                  <a:lnTo>
                    <a:pt x="758" y="379"/>
                  </a:lnTo>
                  <a:lnTo>
                    <a:pt x="751" y="363"/>
                  </a:lnTo>
                  <a:lnTo>
                    <a:pt x="746" y="349"/>
                  </a:lnTo>
                  <a:lnTo>
                    <a:pt x="737" y="313"/>
                  </a:lnTo>
                  <a:lnTo>
                    <a:pt x="735" y="300"/>
                  </a:lnTo>
                  <a:lnTo>
                    <a:pt x="733" y="291"/>
                  </a:lnTo>
                  <a:lnTo>
                    <a:pt x="733" y="282"/>
                  </a:lnTo>
                  <a:lnTo>
                    <a:pt x="735" y="271"/>
                  </a:lnTo>
                  <a:lnTo>
                    <a:pt x="738" y="243"/>
                  </a:lnTo>
                  <a:lnTo>
                    <a:pt x="740" y="226"/>
                  </a:lnTo>
                  <a:lnTo>
                    <a:pt x="740" y="211"/>
                  </a:lnTo>
                  <a:lnTo>
                    <a:pt x="740" y="198"/>
                  </a:lnTo>
                  <a:lnTo>
                    <a:pt x="738" y="188"/>
                  </a:lnTo>
                  <a:lnTo>
                    <a:pt x="735" y="177"/>
                  </a:lnTo>
                  <a:lnTo>
                    <a:pt x="729" y="168"/>
                  </a:lnTo>
                  <a:lnTo>
                    <a:pt x="721" y="159"/>
                  </a:lnTo>
                  <a:lnTo>
                    <a:pt x="712" y="151"/>
                  </a:lnTo>
                  <a:lnTo>
                    <a:pt x="692" y="133"/>
                  </a:lnTo>
                  <a:lnTo>
                    <a:pt x="677" y="117"/>
                  </a:lnTo>
                  <a:lnTo>
                    <a:pt x="665" y="102"/>
                  </a:lnTo>
                  <a:lnTo>
                    <a:pt x="652" y="87"/>
                  </a:lnTo>
                  <a:lnTo>
                    <a:pt x="640" y="71"/>
                  </a:lnTo>
                  <a:lnTo>
                    <a:pt x="628" y="56"/>
                  </a:lnTo>
                  <a:lnTo>
                    <a:pt x="620" y="48"/>
                  </a:lnTo>
                  <a:lnTo>
                    <a:pt x="611" y="40"/>
                  </a:lnTo>
                  <a:lnTo>
                    <a:pt x="599" y="31"/>
                  </a:lnTo>
                  <a:lnTo>
                    <a:pt x="584" y="21"/>
                  </a:lnTo>
                  <a:lnTo>
                    <a:pt x="567" y="12"/>
                  </a:lnTo>
                  <a:lnTo>
                    <a:pt x="552" y="5"/>
                  </a:lnTo>
                  <a:lnTo>
                    <a:pt x="539" y="1"/>
                  </a:lnTo>
                  <a:lnTo>
                    <a:pt x="532" y="0"/>
                  </a:lnTo>
                  <a:lnTo>
                    <a:pt x="526" y="0"/>
                  </a:lnTo>
                  <a:lnTo>
                    <a:pt x="520" y="1"/>
                  </a:lnTo>
                  <a:lnTo>
                    <a:pt x="516" y="2"/>
                  </a:lnTo>
                  <a:lnTo>
                    <a:pt x="512" y="4"/>
                  </a:lnTo>
                  <a:lnTo>
                    <a:pt x="509" y="9"/>
                  </a:lnTo>
                  <a:lnTo>
                    <a:pt x="505" y="12"/>
                  </a:lnTo>
                  <a:lnTo>
                    <a:pt x="504" y="18"/>
                  </a:lnTo>
                  <a:lnTo>
                    <a:pt x="503" y="25"/>
                  </a:lnTo>
                  <a:lnTo>
                    <a:pt x="503" y="33"/>
                  </a:lnTo>
                  <a:lnTo>
                    <a:pt x="504" y="48"/>
                  </a:lnTo>
                  <a:lnTo>
                    <a:pt x="507" y="62"/>
                  </a:lnTo>
                  <a:lnTo>
                    <a:pt x="511" y="74"/>
                  </a:lnTo>
                  <a:lnTo>
                    <a:pt x="516" y="86"/>
                  </a:lnTo>
                  <a:lnTo>
                    <a:pt x="521" y="95"/>
                  </a:lnTo>
                  <a:lnTo>
                    <a:pt x="529" y="105"/>
                  </a:lnTo>
                  <a:lnTo>
                    <a:pt x="538" y="114"/>
                  </a:lnTo>
                  <a:lnTo>
                    <a:pt x="548" y="124"/>
                  </a:lnTo>
                  <a:lnTo>
                    <a:pt x="567" y="141"/>
                  </a:lnTo>
                  <a:lnTo>
                    <a:pt x="586" y="157"/>
                  </a:lnTo>
                  <a:lnTo>
                    <a:pt x="593" y="162"/>
                  </a:lnTo>
                  <a:lnTo>
                    <a:pt x="597" y="168"/>
                  </a:lnTo>
                  <a:lnTo>
                    <a:pt x="598" y="172"/>
                  </a:lnTo>
                  <a:lnTo>
                    <a:pt x="598" y="174"/>
                  </a:lnTo>
                  <a:lnTo>
                    <a:pt x="597" y="175"/>
                  </a:lnTo>
                  <a:lnTo>
                    <a:pt x="596" y="177"/>
                  </a:lnTo>
                  <a:lnTo>
                    <a:pt x="590" y="181"/>
                  </a:lnTo>
                  <a:lnTo>
                    <a:pt x="582" y="184"/>
                  </a:lnTo>
                  <a:lnTo>
                    <a:pt x="563" y="191"/>
                  </a:lnTo>
                  <a:lnTo>
                    <a:pt x="551" y="196"/>
                  </a:lnTo>
                  <a:lnTo>
                    <a:pt x="542" y="200"/>
                  </a:lnTo>
                  <a:lnTo>
                    <a:pt x="533" y="206"/>
                  </a:lnTo>
                  <a:lnTo>
                    <a:pt x="526" y="212"/>
                  </a:lnTo>
                  <a:lnTo>
                    <a:pt x="519" y="219"/>
                  </a:lnTo>
                  <a:lnTo>
                    <a:pt x="512" y="224"/>
                  </a:lnTo>
                  <a:lnTo>
                    <a:pt x="504" y="229"/>
                  </a:lnTo>
                  <a:lnTo>
                    <a:pt x="495" y="234"/>
                  </a:lnTo>
                  <a:lnTo>
                    <a:pt x="487" y="236"/>
                  </a:lnTo>
                  <a:lnTo>
                    <a:pt x="478" y="238"/>
                  </a:lnTo>
                  <a:lnTo>
                    <a:pt x="464" y="239"/>
                  </a:lnTo>
                  <a:lnTo>
                    <a:pt x="446" y="242"/>
                  </a:lnTo>
                  <a:lnTo>
                    <a:pt x="421" y="247"/>
                  </a:lnTo>
                  <a:lnTo>
                    <a:pt x="406" y="251"/>
                  </a:lnTo>
                  <a:lnTo>
                    <a:pt x="393" y="255"/>
                  </a:lnTo>
                  <a:lnTo>
                    <a:pt x="380" y="260"/>
                  </a:lnTo>
                  <a:lnTo>
                    <a:pt x="371" y="265"/>
                  </a:lnTo>
                  <a:lnTo>
                    <a:pt x="364" y="269"/>
                  </a:lnTo>
                  <a:lnTo>
                    <a:pt x="356" y="271"/>
                  </a:lnTo>
                  <a:lnTo>
                    <a:pt x="350" y="273"/>
                  </a:lnTo>
                  <a:lnTo>
                    <a:pt x="343" y="273"/>
                  </a:lnTo>
                  <a:lnTo>
                    <a:pt x="335" y="271"/>
                  </a:lnTo>
                  <a:lnTo>
                    <a:pt x="327" y="269"/>
                  </a:lnTo>
                  <a:lnTo>
                    <a:pt x="306" y="265"/>
                  </a:lnTo>
                  <a:lnTo>
                    <a:pt x="296" y="261"/>
                  </a:lnTo>
                  <a:lnTo>
                    <a:pt x="287" y="258"/>
                  </a:lnTo>
                  <a:lnTo>
                    <a:pt x="277" y="253"/>
                  </a:lnTo>
                  <a:lnTo>
                    <a:pt x="269" y="247"/>
                  </a:lnTo>
                  <a:lnTo>
                    <a:pt x="252" y="235"/>
                  </a:lnTo>
                  <a:lnTo>
                    <a:pt x="230" y="219"/>
                  </a:lnTo>
                  <a:lnTo>
                    <a:pt x="223" y="214"/>
                  </a:lnTo>
                  <a:lnTo>
                    <a:pt x="217" y="211"/>
                  </a:lnTo>
                  <a:lnTo>
                    <a:pt x="203" y="205"/>
                  </a:lnTo>
                  <a:lnTo>
                    <a:pt x="190" y="203"/>
                  </a:lnTo>
                  <a:lnTo>
                    <a:pt x="178" y="203"/>
                  </a:lnTo>
                  <a:lnTo>
                    <a:pt x="166" y="205"/>
                  </a:lnTo>
                  <a:lnTo>
                    <a:pt x="162" y="206"/>
                  </a:lnTo>
                  <a:lnTo>
                    <a:pt x="158" y="208"/>
                  </a:lnTo>
                  <a:lnTo>
                    <a:pt x="155" y="212"/>
                  </a:lnTo>
                  <a:lnTo>
                    <a:pt x="152" y="215"/>
                  </a:lnTo>
                  <a:lnTo>
                    <a:pt x="151" y="219"/>
                  </a:lnTo>
                  <a:lnTo>
                    <a:pt x="151" y="222"/>
                  </a:lnTo>
                  <a:lnTo>
                    <a:pt x="147" y="216"/>
                  </a:lnTo>
                  <a:lnTo>
                    <a:pt x="133" y="201"/>
                  </a:lnTo>
                  <a:lnTo>
                    <a:pt x="123" y="193"/>
                  </a:lnTo>
                  <a:lnTo>
                    <a:pt x="111" y="185"/>
                  </a:lnTo>
                  <a:lnTo>
                    <a:pt x="99" y="179"/>
                  </a:lnTo>
                  <a:lnTo>
                    <a:pt x="86" y="174"/>
                  </a:lnTo>
                  <a:lnTo>
                    <a:pt x="65" y="168"/>
                  </a:lnTo>
                  <a:lnTo>
                    <a:pt x="56" y="165"/>
                  </a:lnTo>
                  <a:lnTo>
                    <a:pt x="49" y="164"/>
                  </a:lnTo>
                  <a:lnTo>
                    <a:pt x="39" y="166"/>
                  </a:lnTo>
                  <a:lnTo>
                    <a:pt x="24" y="169"/>
                  </a:lnTo>
                  <a:lnTo>
                    <a:pt x="16" y="172"/>
                  </a:lnTo>
                  <a:lnTo>
                    <a:pt x="9" y="174"/>
                  </a:lnTo>
                  <a:lnTo>
                    <a:pt x="3" y="179"/>
                  </a:lnTo>
                  <a:lnTo>
                    <a:pt x="2" y="181"/>
                  </a:lnTo>
                  <a:lnTo>
                    <a:pt x="1" y="184"/>
                  </a:lnTo>
                  <a:lnTo>
                    <a:pt x="0" y="188"/>
                  </a:lnTo>
                  <a:lnTo>
                    <a:pt x="1" y="192"/>
                  </a:lnTo>
                  <a:lnTo>
                    <a:pt x="2" y="197"/>
                  </a:lnTo>
                  <a:lnTo>
                    <a:pt x="5" y="203"/>
                  </a:lnTo>
                  <a:lnTo>
                    <a:pt x="10" y="213"/>
                  </a:lnTo>
                  <a:lnTo>
                    <a:pt x="17" y="222"/>
                  </a:lnTo>
                  <a:lnTo>
                    <a:pt x="24" y="230"/>
                  </a:lnTo>
                  <a:lnTo>
                    <a:pt x="31" y="238"/>
                  </a:lnTo>
                  <a:lnTo>
                    <a:pt x="45" y="250"/>
                  </a:lnTo>
                  <a:lnTo>
                    <a:pt x="50" y="256"/>
                  </a:lnTo>
                  <a:lnTo>
                    <a:pt x="55" y="262"/>
                  </a:lnTo>
                  <a:lnTo>
                    <a:pt x="60" y="271"/>
                  </a:lnTo>
                  <a:lnTo>
                    <a:pt x="63" y="283"/>
                  </a:lnTo>
                  <a:lnTo>
                    <a:pt x="73" y="315"/>
                  </a:lnTo>
                  <a:lnTo>
                    <a:pt x="79" y="332"/>
                  </a:lnTo>
                  <a:lnTo>
                    <a:pt x="86" y="349"/>
                  </a:lnTo>
                  <a:lnTo>
                    <a:pt x="94" y="367"/>
                  </a:lnTo>
                  <a:lnTo>
                    <a:pt x="103" y="380"/>
                  </a:lnTo>
                  <a:lnTo>
                    <a:pt x="113" y="394"/>
                  </a:lnTo>
                  <a:lnTo>
                    <a:pt x="126" y="407"/>
                  </a:lnTo>
                  <a:lnTo>
                    <a:pt x="141" y="419"/>
                  </a:lnTo>
                  <a:lnTo>
                    <a:pt x="157" y="431"/>
                  </a:lnTo>
                  <a:lnTo>
                    <a:pt x="166" y="436"/>
                  </a:lnTo>
                  <a:lnTo>
                    <a:pt x="175" y="441"/>
                  </a:lnTo>
                  <a:lnTo>
                    <a:pt x="186" y="444"/>
                  </a:lnTo>
                  <a:lnTo>
                    <a:pt x="196" y="448"/>
                  </a:lnTo>
                  <a:lnTo>
                    <a:pt x="207" y="450"/>
                  </a:lnTo>
                  <a:lnTo>
                    <a:pt x="219" y="452"/>
                  </a:lnTo>
                  <a:lnTo>
                    <a:pt x="232" y="454"/>
                  </a:lnTo>
                  <a:lnTo>
                    <a:pt x="244" y="454"/>
                  </a:lnTo>
                  <a:lnTo>
                    <a:pt x="268" y="454"/>
                  </a:lnTo>
                  <a:lnTo>
                    <a:pt x="288" y="456"/>
                  </a:lnTo>
                  <a:lnTo>
                    <a:pt x="304" y="458"/>
                  </a:lnTo>
                  <a:lnTo>
                    <a:pt x="316" y="462"/>
                  </a:lnTo>
                  <a:lnTo>
                    <a:pt x="339" y="469"/>
                  </a:lnTo>
                  <a:lnTo>
                    <a:pt x="352" y="472"/>
                  </a:lnTo>
                  <a:lnTo>
                    <a:pt x="366" y="475"/>
                  </a:lnTo>
                  <a:lnTo>
                    <a:pt x="382" y="475"/>
                  </a:lnTo>
                  <a:lnTo>
                    <a:pt x="397" y="475"/>
                  </a:lnTo>
                  <a:lnTo>
                    <a:pt x="413" y="474"/>
                  </a:lnTo>
                  <a:lnTo>
                    <a:pt x="429" y="474"/>
                  </a:lnTo>
                  <a:lnTo>
                    <a:pt x="437" y="475"/>
                  </a:lnTo>
                  <a:lnTo>
                    <a:pt x="446" y="477"/>
                  </a:lnTo>
                  <a:lnTo>
                    <a:pt x="454" y="480"/>
                  </a:lnTo>
                  <a:lnTo>
                    <a:pt x="462" y="483"/>
                  </a:lnTo>
                  <a:lnTo>
                    <a:pt x="470" y="489"/>
                  </a:lnTo>
                  <a:lnTo>
                    <a:pt x="479" y="496"/>
                  </a:lnTo>
                  <a:lnTo>
                    <a:pt x="487" y="505"/>
                  </a:lnTo>
                  <a:lnTo>
                    <a:pt x="495" y="516"/>
                  </a:lnTo>
                  <a:lnTo>
                    <a:pt x="515" y="543"/>
                  </a:lnTo>
                  <a:lnTo>
                    <a:pt x="536" y="579"/>
                  </a:lnTo>
                  <a:lnTo>
                    <a:pt x="586" y="657"/>
                  </a:lnTo>
                  <a:lnTo>
                    <a:pt x="642" y="752"/>
                  </a:lnTo>
                  <a:lnTo>
                    <a:pt x="634" y="767"/>
                  </a:lnTo>
                  <a:lnTo>
                    <a:pt x="626" y="785"/>
                  </a:lnTo>
                  <a:lnTo>
                    <a:pt x="618" y="808"/>
                  </a:lnTo>
                  <a:lnTo>
                    <a:pt x="614" y="820"/>
                  </a:lnTo>
                  <a:lnTo>
                    <a:pt x="612" y="834"/>
                  </a:lnTo>
                  <a:lnTo>
                    <a:pt x="610" y="849"/>
                  </a:lnTo>
                  <a:lnTo>
                    <a:pt x="610" y="864"/>
                  </a:lnTo>
                  <a:lnTo>
                    <a:pt x="610" y="879"/>
                  </a:lnTo>
                  <a:lnTo>
                    <a:pt x="612" y="894"/>
                  </a:lnTo>
                  <a:lnTo>
                    <a:pt x="617" y="910"/>
                  </a:lnTo>
                  <a:lnTo>
                    <a:pt x="622" y="925"/>
                  </a:lnTo>
                  <a:lnTo>
                    <a:pt x="633" y="942"/>
                  </a:lnTo>
                  <a:lnTo>
                    <a:pt x="646" y="964"/>
                  </a:lnTo>
                  <a:lnTo>
                    <a:pt x="665" y="988"/>
                  </a:lnTo>
                  <a:lnTo>
                    <a:pt x="686" y="1015"/>
                  </a:lnTo>
                  <a:lnTo>
                    <a:pt x="737" y="1075"/>
                  </a:lnTo>
                  <a:lnTo>
                    <a:pt x="793" y="1139"/>
                  </a:lnTo>
                  <a:lnTo>
                    <a:pt x="900" y="1257"/>
                  </a:lnTo>
                  <a:lnTo>
                    <a:pt x="939" y="1302"/>
                  </a:lnTo>
                  <a:lnTo>
                    <a:pt x="954" y="1318"/>
                  </a:lnTo>
                  <a:lnTo>
                    <a:pt x="963" y="1331"/>
                  </a:lnTo>
                  <a:lnTo>
                    <a:pt x="983" y="1363"/>
                  </a:lnTo>
                  <a:lnTo>
                    <a:pt x="1014" y="1416"/>
                  </a:lnTo>
                  <a:lnTo>
                    <a:pt x="1096" y="1557"/>
                  </a:lnTo>
                  <a:lnTo>
                    <a:pt x="1174" y="1696"/>
                  </a:lnTo>
                  <a:lnTo>
                    <a:pt x="1202" y="1745"/>
                  </a:lnTo>
                  <a:lnTo>
                    <a:pt x="1219" y="1773"/>
                  </a:lnTo>
                  <a:lnTo>
                    <a:pt x="1303" y="1891"/>
                  </a:lnTo>
                  <a:lnTo>
                    <a:pt x="1368" y="1982"/>
                  </a:lnTo>
                  <a:close/>
                </a:path>
              </a:pathLst>
            </a:custGeom>
            <a:solidFill>
              <a:srgbClr val="6D984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9" name="人"/>
            <p:cNvSpPr/>
            <p:nvPr/>
          </p:nvSpPr>
          <p:spPr bwMode="auto">
            <a:xfrm>
              <a:off x="1627505" y="2877820"/>
              <a:ext cx="1526540" cy="3647440"/>
            </a:xfrm>
            <a:custGeom>
              <a:avLst/>
              <a:gdLst>
                <a:gd name="T0" fmla="*/ 312044 w 1379538"/>
                <a:gd name="T1" fmla="*/ 613188 h 3733800"/>
                <a:gd name="T2" fmla="*/ 75317 w 1379538"/>
                <a:gd name="T3" fmla="*/ 1735 h 3733800"/>
                <a:gd name="T4" fmla="*/ 90496 w 1379538"/>
                <a:gd name="T5" fmla="*/ 5322 h 3733800"/>
                <a:gd name="T6" fmla="*/ 91887 w 1379538"/>
                <a:gd name="T7" fmla="*/ 68374 h 3733800"/>
                <a:gd name="T8" fmla="*/ 110426 w 1379538"/>
                <a:gd name="T9" fmla="*/ 54723 h 3733800"/>
                <a:gd name="T10" fmla="*/ 126764 w 1379538"/>
                <a:gd name="T11" fmla="*/ 62243 h 3733800"/>
                <a:gd name="T12" fmla="*/ 87484 w 1379538"/>
                <a:gd name="T13" fmla="*/ 144847 h 3733800"/>
                <a:gd name="T14" fmla="*/ 98028 w 1379538"/>
                <a:gd name="T15" fmla="*/ 346154 h 3733800"/>
                <a:gd name="T16" fmla="*/ 149939 w 1379538"/>
                <a:gd name="T17" fmla="*/ 466243 h 3733800"/>
                <a:gd name="T18" fmla="*/ 193738 w 1379538"/>
                <a:gd name="T19" fmla="*/ 533229 h 3733800"/>
                <a:gd name="T20" fmla="*/ 248777 w 1379538"/>
                <a:gd name="T21" fmla="*/ 347773 h 3733800"/>
                <a:gd name="T22" fmla="*/ 320155 w 1379538"/>
                <a:gd name="T23" fmla="*/ 310867 h 3733800"/>
                <a:gd name="T24" fmla="*/ 394313 w 1379538"/>
                <a:gd name="T25" fmla="*/ 374961 h 3733800"/>
                <a:gd name="T26" fmla="*/ 412157 w 1379538"/>
                <a:gd name="T27" fmla="*/ 545839 h 3733800"/>
                <a:gd name="T28" fmla="*/ 505202 w 1379538"/>
                <a:gd name="T29" fmla="*/ 484754 h 3733800"/>
                <a:gd name="T30" fmla="*/ 625594 w 1379538"/>
                <a:gd name="T31" fmla="*/ 293976 h 3733800"/>
                <a:gd name="T32" fmla="*/ 655141 w 1379538"/>
                <a:gd name="T33" fmla="*/ 198529 h 3733800"/>
                <a:gd name="T34" fmla="*/ 636138 w 1379538"/>
                <a:gd name="T35" fmla="*/ 86422 h 3733800"/>
                <a:gd name="T36" fmla="*/ 670784 w 1379538"/>
                <a:gd name="T37" fmla="*/ 68028 h 3733800"/>
                <a:gd name="T38" fmla="*/ 682718 w 1379538"/>
                <a:gd name="T39" fmla="*/ 82836 h 3733800"/>
                <a:gd name="T40" fmla="*/ 686195 w 1379538"/>
                <a:gd name="T41" fmla="*/ 104818 h 3733800"/>
                <a:gd name="T42" fmla="*/ 685383 w 1379538"/>
                <a:gd name="T43" fmla="*/ 148665 h 3733800"/>
                <a:gd name="T44" fmla="*/ 698361 w 1379538"/>
                <a:gd name="T45" fmla="*/ 231270 h 3733800"/>
                <a:gd name="T46" fmla="*/ 702996 w 1379538"/>
                <a:gd name="T47" fmla="*/ 292125 h 3733800"/>
                <a:gd name="T48" fmla="*/ 635095 w 1379538"/>
                <a:gd name="T49" fmla="*/ 444261 h 3733800"/>
                <a:gd name="T50" fmla="*/ 490023 w 1379538"/>
                <a:gd name="T51" fmla="*/ 602413 h 3733800"/>
                <a:gd name="T52" fmla="*/ 486663 w 1379538"/>
                <a:gd name="T53" fmla="*/ 712437 h 3733800"/>
                <a:gd name="T54" fmla="*/ 477625 w 1379538"/>
                <a:gd name="T55" fmla="*/ 890952 h 3733800"/>
                <a:gd name="T56" fmla="*/ 477625 w 1379538"/>
                <a:gd name="T57" fmla="*/ 952616 h 3733800"/>
                <a:gd name="T58" fmla="*/ 475192 w 1379538"/>
                <a:gd name="T59" fmla="*/ 1118057 h 3733800"/>
                <a:gd name="T60" fmla="*/ 474264 w 1379538"/>
                <a:gd name="T61" fmla="*/ 1298885 h 3733800"/>
                <a:gd name="T62" fmla="*/ 439967 w 1379538"/>
                <a:gd name="T63" fmla="*/ 1329081 h 3733800"/>
                <a:gd name="T64" fmla="*/ 425714 w 1379538"/>
                <a:gd name="T65" fmla="*/ 1449170 h 3733800"/>
                <a:gd name="T66" fmla="*/ 419573 w 1379538"/>
                <a:gd name="T67" fmla="*/ 1771259 h 3733800"/>
                <a:gd name="T68" fmla="*/ 453640 w 1379538"/>
                <a:gd name="T69" fmla="*/ 1865896 h 3733800"/>
                <a:gd name="T70" fmla="*/ 438692 w 1379538"/>
                <a:gd name="T71" fmla="*/ 1904537 h 3733800"/>
                <a:gd name="T72" fmla="*/ 387244 w 1379538"/>
                <a:gd name="T73" fmla="*/ 1879432 h 3733800"/>
                <a:gd name="T74" fmla="*/ 376005 w 1379538"/>
                <a:gd name="T75" fmla="*/ 1808859 h 3733800"/>
                <a:gd name="T76" fmla="*/ 352019 w 1379538"/>
                <a:gd name="T77" fmla="*/ 1832577 h 3733800"/>
                <a:gd name="T78" fmla="*/ 353758 w 1379538"/>
                <a:gd name="T79" fmla="*/ 1744765 h 3733800"/>
                <a:gd name="T80" fmla="*/ 346226 w 1379538"/>
                <a:gd name="T81" fmla="*/ 1611603 h 3733800"/>
                <a:gd name="T82" fmla="*/ 331510 w 1379538"/>
                <a:gd name="T83" fmla="*/ 1412033 h 3733800"/>
                <a:gd name="T84" fmla="*/ 249009 w 1379538"/>
                <a:gd name="T85" fmla="*/ 1428230 h 3733800"/>
                <a:gd name="T86" fmla="*/ 210887 w 1379538"/>
                <a:gd name="T87" fmla="*/ 1665863 h 3733800"/>
                <a:gd name="T88" fmla="*/ 242984 w 1379538"/>
                <a:gd name="T89" fmla="*/ 1821817 h 3733800"/>
                <a:gd name="T90" fmla="*/ 194434 w 1379538"/>
                <a:gd name="T91" fmla="*/ 1837320 h 3733800"/>
                <a:gd name="T92" fmla="*/ 160599 w 1379538"/>
                <a:gd name="T93" fmla="*/ 1790348 h 3733800"/>
                <a:gd name="T94" fmla="*/ 160251 w 1379538"/>
                <a:gd name="T95" fmla="*/ 1674308 h 3733800"/>
                <a:gd name="T96" fmla="*/ 150402 w 1379538"/>
                <a:gd name="T97" fmla="*/ 1442113 h 3733800"/>
                <a:gd name="T98" fmla="*/ 170332 w 1379538"/>
                <a:gd name="T99" fmla="*/ 1318553 h 3733800"/>
                <a:gd name="T100" fmla="*/ 149359 w 1379538"/>
                <a:gd name="T101" fmla="*/ 1298654 h 3733800"/>
                <a:gd name="T102" fmla="*/ 147274 w 1379538"/>
                <a:gd name="T103" fmla="*/ 1184233 h 3733800"/>
                <a:gd name="T104" fmla="*/ 191421 w 1379538"/>
                <a:gd name="T105" fmla="*/ 989638 h 3733800"/>
                <a:gd name="T106" fmla="*/ 157007 w 1379538"/>
                <a:gd name="T107" fmla="*/ 922883 h 3733800"/>
                <a:gd name="T108" fmla="*/ 182383 w 1379538"/>
                <a:gd name="T109" fmla="*/ 711165 h 3733800"/>
                <a:gd name="T110" fmla="*/ 95710 w 1379538"/>
                <a:gd name="T111" fmla="*/ 543410 h 3733800"/>
                <a:gd name="T112" fmla="*/ 19235 w 1379538"/>
                <a:gd name="T113" fmla="*/ 359921 h 3733800"/>
                <a:gd name="T114" fmla="*/ 5909 w 1379538"/>
                <a:gd name="T115" fmla="*/ 226874 h 3733800"/>
                <a:gd name="T116" fmla="*/ 27578 w 1379538"/>
                <a:gd name="T117" fmla="*/ 155376 h 3733800"/>
                <a:gd name="T118" fmla="*/ 14832 w 1379538"/>
                <a:gd name="T119" fmla="*/ 54607 h 3733800"/>
                <a:gd name="T120" fmla="*/ 32908 w 1379538"/>
                <a:gd name="T121" fmla="*/ 29849 h 3733800"/>
                <a:gd name="T122" fmla="*/ 57705 w 1379538"/>
                <a:gd name="T123" fmla="*/ 10181 h 37338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79538" h="3733800">
                  <a:moveTo>
                    <a:pt x="740229" y="1146175"/>
                  </a:moveTo>
                  <a:lnTo>
                    <a:pt x="738188" y="1148220"/>
                  </a:lnTo>
                  <a:lnTo>
                    <a:pt x="732065" y="1154356"/>
                  </a:lnTo>
                  <a:lnTo>
                    <a:pt x="727756" y="1158219"/>
                  </a:lnTo>
                  <a:lnTo>
                    <a:pt x="722994" y="1162991"/>
                  </a:lnTo>
                  <a:lnTo>
                    <a:pt x="717097" y="1167763"/>
                  </a:lnTo>
                  <a:lnTo>
                    <a:pt x="710747" y="1173216"/>
                  </a:lnTo>
                  <a:lnTo>
                    <a:pt x="703717" y="1178215"/>
                  </a:lnTo>
                  <a:lnTo>
                    <a:pt x="696233" y="1183442"/>
                  </a:lnTo>
                  <a:lnTo>
                    <a:pt x="688295" y="1188214"/>
                  </a:lnTo>
                  <a:lnTo>
                    <a:pt x="680358" y="1192758"/>
                  </a:lnTo>
                  <a:lnTo>
                    <a:pt x="675822" y="1194804"/>
                  </a:lnTo>
                  <a:lnTo>
                    <a:pt x="671740" y="1196849"/>
                  </a:lnTo>
                  <a:lnTo>
                    <a:pt x="667431" y="1198666"/>
                  </a:lnTo>
                  <a:lnTo>
                    <a:pt x="662895" y="1200030"/>
                  </a:lnTo>
                  <a:lnTo>
                    <a:pt x="658586" y="1201393"/>
                  </a:lnTo>
                  <a:lnTo>
                    <a:pt x="653824" y="1202757"/>
                  </a:lnTo>
                  <a:lnTo>
                    <a:pt x="649515" y="1203438"/>
                  </a:lnTo>
                  <a:lnTo>
                    <a:pt x="644979" y="1204120"/>
                  </a:lnTo>
                  <a:lnTo>
                    <a:pt x="640217" y="1204347"/>
                  </a:lnTo>
                  <a:lnTo>
                    <a:pt x="635454" y="1204575"/>
                  </a:lnTo>
                  <a:lnTo>
                    <a:pt x="630465" y="1204347"/>
                  </a:lnTo>
                  <a:lnTo>
                    <a:pt x="625703" y="1204120"/>
                  </a:lnTo>
                  <a:lnTo>
                    <a:pt x="620713" y="1203438"/>
                  </a:lnTo>
                  <a:lnTo>
                    <a:pt x="615724" y="1202757"/>
                  </a:lnTo>
                  <a:lnTo>
                    <a:pt x="610735" y="1201848"/>
                  </a:lnTo>
                  <a:lnTo>
                    <a:pt x="605745" y="1200484"/>
                  </a:lnTo>
                  <a:lnTo>
                    <a:pt x="595994" y="1197758"/>
                  </a:lnTo>
                  <a:lnTo>
                    <a:pt x="586242" y="1194804"/>
                  </a:lnTo>
                  <a:lnTo>
                    <a:pt x="576944" y="1191168"/>
                  </a:lnTo>
                  <a:lnTo>
                    <a:pt x="567872" y="1187532"/>
                  </a:lnTo>
                  <a:lnTo>
                    <a:pt x="559935" y="1183896"/>
                  </a:lnTo>
                  <a:lnTo>
                    <a:pt x="551997" y="1180260"/>
                  </a:lnTo>
                  <a:lnTo>
                    <a:pt x="545420" y="1176852"/>
                  </a:lnTo>
                  <a:lnTo>
                    <a:pt x="539751" y="1173671"/>
                  </a:lnTo>
                  <a:lnTo>
                    <a:pt x="531360" y="1169126"/>
                  </a:lnTo>
                  <a:lnTo>
                    <a:pt x="528411" y="1167308"/>
                  </a:lnTo>
                  <a:lnTo>
                    <a:pt x="496888" y="1278653"/>
                  </a:lnTo>
                  <a:lnTo>
                    <a:pt x="602797" y="1284107"/>
                  </a:lnTo>
                  <a:lnTo>
                    <a:pt x="703490" y="1490663"/>
                  </a:lnTo>
                  <a:lnTo>
                    <a:pt x="740229" y="1257293"/>
                  </a:lnTo>
                  <a:lnTo>
                    <a:pt x="814388" y="1230707"/>
                  </a:lnTo>
                  <a:lnTo>
                    <a:pt x="740229" y="1146175"/>
                  </a:lnTo>
                  <a:close/>
                  <a:moveTo>
                    <a:pt x="136979" y="0"/>
                  </a:moveTo>
                  <a:lnTo>
                    <a:pt x="137659" y="227"/>
                  </a:lnTo>
                  <a:lnTo>
                    <a:pt x="138340" y="454"/>
                  </a:lnTo>
                  <a:lnTo>
                    <a:pt x="139927" y="454"/>
                  </a:lnTo>
                  <a:lnTo>
                    <a:pt x="141515" y="680"/>
                  </a:lnTo>
                  <a:lnTo>
                    <a:pt x="143782" y="1134"/>
                  </a:lnTo>
                  <a:lnTo>
                    <a:pt x="145824" y="2041"/>
                  </a:lnTo>
                  <a:lnTo>
                    <a:pt x="146504" y="2494"/>
                  </a:lnTo>
                  <a:lnTo>
                    <a:pt x="147411" y="3401"/>
                  </a:lnTo>
                  <a:lnTo>
                    <a:pt x="147865" y="4082"/>
                  </a:lnTo>
                  <a:lnTo>
                    <a:pt x="148772" y="4989"/>
                  </a:lnTo>
                  <a:lnTo>
                    <a:pt x="148999" y="5896"/>
                  </a:lnTo>
                  <a:lnTo>
                    <a:pt x="149225" y="7256"/>
                  </a:lnTo>
                  <a:lnTo>
                    <a:pt x="148999" y="10204"/>
                  </a:lnTo>
                  <a:lnTo>
                    <a:pt x="148772" y="13379"/>
                  </a:lnTo>
                  <a:lnTo>
                    <a:pt x="148091" y="19728"/>
                  </a:lnTo>
                  <a:lnTo>
                    <a:pt x="148091" y="22222"/>
                  </a:lnTo>
                  <a:lnTo>
                    <a:pt x="148318" y="23129"/>
                  </a:lnTo>
                  <a:lnTo>
                    <a:pt x="148772" y="23810"/>
                  </a:lnTo>
                  <a:lnTo>
                    <a:pt x="148999" y="24263"/>
                  </a:lnTo>
                  <a:lnTo>
                    <a:pt x="149679" y="24263"/>
                  </a:lnTo>
                  <a:lnTo>
                    <a:pt x="150132" y="24036"/>
                  </a:lnTo>
                  <a:lnTo>
                    <a:pt x="151040" y="23356"/>
                  </a:lnTo>
                  <a:lnTo>
                    <a:pt x="154668" y="18821"/>
                  </a:lnTo>
                  <a:lnTo>
                    <a:pt x="156482" y="16780"/>
                  </a:lnTo>
                  <a:lnTo>
                    <a:pt x="158524" y="14513"/>
                  </a:lnTo>
                  <a:lnTo>
                    <a:pt x="160565" y="12245"/>
                  </a:lnTo>
                  <a:lnTo>
                    <a:pt x="162832" y="10885"/>
                  </a:lnTo>
                  <a:lnTo>
                    <a:pt x="163966" y="10204"/>
                  </a:lnTo>
                  <a:lnTo>
                    <a:pt x="165100" y="9751"/>
                  </a:lnTo>
                  <a:lnTo>
                    <a:pt x="166234" y="9297"/>
                  </a:lnTo>
                  <a:lnTo>
                    <a:pt x="167595" y="9297"/>
                  </a:lnTo>
                  <a:lnTo>
                    <a:pt x="172584" y="9297"/>
                  </a:lnTo>
                  <a:lnTo>
                    <a:pt x="175079" y="9751"/>
                  </a:lnTo>
                  <a:lnTo>
                    <a:pt x="177120" y="10431"/>
                  </a:lnTo>
                  <a:lnTo>
                    <a:pt x="179161" y="11338"/>
                  </a:lnTo>
                  <a:lnTo>
                    <a:pt x="180068" y="11792"/>
                  </a:lnTo>
                  <a:lnTo>
                    <a:pt x="180749" y="12472"/>
                  </a:lnTo>
                  <a:lnTo>
                    <a:pt x="181656" y="13606"/>
                  </a:lnTo>
                  <a:lnTo>
                    <a:pt x="182109" y="14513"/>
                  </a:lnTo>
                  <a:lnTo>
                    <a:pt x="182790" y="15646"/>
                  </a:lnTo>
                  <a:lnTo>
                    <a:pt x="183016" y="17234"/>
                  </a:lnTo>
                  <a:lnTo>
                    <a:pt x="183470" y="18594"/>
                  </a:lnTo>
                  <a:lnTo>
                    <a:pt x="183470" y="20408"/>
                  </a:lnTo>
                  <a:lnTo>
                    <a:pt x="183243" y="23583"/>
                  </a:lnTo>
                  <a:lnTo>
                    <a:pt x="182563" y="27211"/>
                  </a:lnTo>
                  <a:lnTo>
                    <a:pt x="181656" y="31066"/>
                  </a:lnTo>
                  <a:lnTo>
                    <a:pt x="180295" y="35374"/>
                  </a:lnTo>
                  <a:lnTo>
                    <a:pt x="179388" y="40136"/>
                  </a:lnTo>
                  <a:lnTo>
                    <a:pt x="178707" y="45352"/>
                  </a:lnTo>
                  <a:lnTo>
                    <a:pt x="178481" y="48073"/>
                  </a:lnTo>
                  <a:lnTo>
                    <a:pt x="178254" y="51021"/>
                  </a:lnTo>
                  <a:lnTo>
                    <a:pt x="178254" y="57597"/>
                  </a:lnTo>
                  <a:lnTo>
                    <a:pt x="177800" y="64853"/>
                  </a:lnTo>
                  <a:lnTo>
                    <a:pt x="176893" y="80046"/>
                  </a:lnTo>
                  <a:lnTo>
                    <a:pt x="176213" y="93651"/>
                  </a:lnTo>
                  <a:lnTo>
                    <a:pt x="176213" y="98640"/>
                  </a:lnTo>
                  <a:lnTo>
                    <a:pt x="176440" y="101815"/>
                  </a:lnTo>
                  <a:lnTo>
                    <a:pt x="177120" y="110658"/>
                  </a:lnTo>
                  <a:lnTo>
                    <a:pt x="178707" y="125851"/>
                  </a:lnTo>
                  <a:lnTo>
                    <a:pt x="179841" y="134014"/>
                  </a:lnTo>
                  <a:lnTo>
                    <a:pt x="180975" y="142404"/>
                  </a:lnTo>
                  <a:lnTo>
                    <a:pt x="182563" y="150114"/>
                  </a:lnTo>
                  <a:lnTo>
                    <a:pt x="183243" y="153289"/>
                  </a:lnTo>
                  <a:lnTo>
                    <a:pt x="184150" y="156463"/>
                  </a:lnTo>
                  <a:lnTo>
                    <a:pt x="185057" y="159184"/>
                  </a:lnTo>
                  <a:lnTo>
                    <a:pt x="185511" y="161679"/>
                  </a:lnTo>
                  <a:lnTo>
                    <a:pt x="185738" y="163720"/>
                  </a:lnTo>
                  <a:lnTo>
                    <a:pt x="185965" y="165987"/>
                  </a:lnTo>
                  <a:lnTo>
                    <a:pt x="185965" y="169388"/>
                  </a:lnTo>
                  <a:lnTo>
                    <a:pt x="185738" y="171883"/>
                  </a:lnTo>
                  <a:lnTo>
                    <a:pt x="185738" y="173243"/>
                  </a:lnTo>
                  <a:lnTo>
                    <a:pt x="185738" y="173470"/>
                  </a:lnTo>
                  <a:lnTo>
                    <a:pt x="185965" y="173470"/>
                  </a:lnTo>
                  <a:lnTo>
                    <a:pt x="186872" y="173017"/>
                  </a:lnTo>
                  <a:lnTo>
                    <a:pt x="188913" y="171429"/>
                  </a:lnTo>
                  <a:lnTo>
                    <a:pt x="191861" y="168481"/>
                  </a:lnTo>
                  <a:lnTo>
                    <a:pt x="195036" y="164627"/>
                  </a:lnTo>
                  <a:lnTo>
                    <a:pt x="198438" y="159638"/>
                  </a:lnTo>
                  <a:lnTo>
                    <a:pt x="201840" y="154649"/>
                  </a:lnTo>
                  <a:lnTo>
                    <a:pt x="205015" y="149434"/>
                  </a:lnTo>
                  <a:lnTo>
                    <a:pt x="207736" y="144899"/>
                  </a:lnTo>
                  <a:lnTo>
                    <a:pt x="209550" y="141270"/>
                  </a:lnTo>
                  <a:lnTo>
                    <a:pt x="210231" y="138549"/>
                  </a:lnTo>
                  <a:lnTo>
                    <a:pt x="212952" y="122903"/>
                  </a:lnTo>
                  <a:lnTo>
                    <a:pt x="214993" y="112245"/>
                  </a:lnTo>
                  <a:lnTo>
                    <a:pt x="216127" y="107257"/>
                  </a:lnTo>
                  <a:lnTo>
                    <a:pt x="217034" y="102722"/>
                  </a:lnTo>
                  <a:lnTo>
                    <a:pt x="218622" y="98867"/>
                  </a:lnTo>
                  <a:lnTo>
                    <a:pt x="219982" y="95239"/>
                  </a:lnTo>
                  <a:lnTo>
                    <a:pt x="222024" y="91837"/>
                  </a:lnTo>
                  <a:lnTo>
                    <a:pt x="223838" y="88889"/>
                  </a:lnTo>
                  <a:lnTo>
                    <a:pt x="227920" y="83674"/>
                  </a:lnTo>
                  <a:lnTo>
                    <a:pt x="230868" y="80046"/>
                  </a:lnTo>
                  <a:lnTo>
                    <a:pt x="232002" y="78685"/>
                  </a:lnTo>
                  <a:lnTo>
                    <a:pt x="232909" y="77325"/>
                  </a:lnTo>
                  <a:lnTo>
                    <a:pt x="234270" y="76644"/>
                  </a:lnTo>
                  <a:lnTo>
                    <a:pt x="235404" y="76191"/>
                  </a:lnTo>
                  <a:lnTo>
                    <a:pt x="236538" y="75964"/>
                  </a:lnTo>
                  <a:lnTo>
                    <a:pt x="237899" y="75964"/>
                  </a:lnTo>
                  <a:lnTo>
                    <a:pt x="239259" y="76418"/>
                  </a:lnTo>
                  <a:lnTo>
                    <a:pt x="240847" y="76871"/>
                  </a:lnTo>
                  <a:lnTo>
                    <a:pt x="241300" y="77551"/>
                  </a:lnTo>
                  <a:lnTo>
                    <a:pt x="241981" y="78685"/>
                  </a:lnTo>
                  <a:lnTo>
                    <a:pt x="242434" y="80046"/>
                  </a:lnTo>
                  <a:lnTo>
                    <a:pt x="242888" y="81633"/>
                  </a:lnTo>
                  <a:lnTo>
                    <a:pt x="243795" y="86395"/>
                  </a:lnTo>
                  <a:lnTo>
                    <a:pt x="244249" y="91384"/>
                  </a:lnTo>
                  <a:lnTo>
                    <a:pt x="245156" y="103175"/>
                  </a:lnTo>
                  <a:lnTo>
                    <a:pt x="245836" y="108844"/>
                  </a:lnTo>
                  <a:lnTo>
                    <a:pt x="246290" y="113606"/>
                  </a:lnTo>
                  <a:lnTo>
                    <a:pt x="247197" y="118141"/>
                  </a:lnTo>
                  <a:lnTo>
                    <a:pt x="248104" y="121996"/>
                  </a:lnTo>
                  <a:lnTo>
                    <a:pt x="248784" y="125851"/>
                  </a:lnTo>
                  <a:lnTo>
                    <a:pt x="249465" y="129479"/>
                  </a:lnTo>
                  <a:lnTo>
                    <a:pt x="249918" y="133107"/>
                  </a:lnTo>
                  <a:lnTo>
                    <a:pt x="249918" y="136735"/>
                  </a:lnTo>
                  <a:lnTo>
                    <a:pt x="249465" y="140363"/>
                  </a:lnTo>
                  <a:lnTo>
                    <a:pt x="249011" y="142404"/>
                  </a:lnTo>
                  <a:lnTo>
                    <a:pt x="248331" y="144672"/>
                  </a:lnTo>
                  <a:lnTo>
                    <a:pt x="246290" y="149661"/>
                  </a:lnTo>
                  <a:lnTo>
                    <a:pt x="243341" y="156690"/>
                  </a:lnTo>
                  <a:lnTo>
                    <a:pt x="236538" y="173924"/>
                  </a:lnTo>
                  <a:lnTo>
                    <a:pt x="229961" y="190023"/>
                  </a:lnTo>
                  <a:lnTo>
                    <a:pt x="227920" y="196146"/>
                  </a:lnTo>
                  <a:lnTo>
                    <a:pt x="227466" y="198640"/>
                  </a:lnTo>
                  <a:lnTo>
                    <a:pt x="226786" y="200228"/>
                  </a:lnTo>
                  <a:lnTo>
                    <a:pt x="226106" y="202042"/>
                  </a:lnTo>
                  <a:lnTo>
                    <a:pt x="224745" y="204763"/>
                  </a:lnTo>
                  <a:lnTo>
                    <a:pt x="222477" y="208391"/>
                  </a:lnTo>
                  <a:lnTo>
                    <a:pt x="219529" y="212473"/>
                  </a:lnTo>
                  <a:lnTo>
                    <a:pt x="212272" y="222223"/>
                  </a:lnTo>
                  <a:lnTo>
                    <a:pt x="203881" y="233561"/>
                  </a:lnTo>
                  <a:lnTo>
                    <a:pt x="187779" y="254876"/>
                  </a:lnTo>
                  <a:lnTo>
                    <a:pt x="181882" y="263266"/>
                  </a:lnTo>
                  <a:lnTo>
                    <a:pt x="179615" y="266668"/>
                  </a:lnTo>
                  <a:lnTo>
                    <a:pt x="178254" y="268709"/>
                  </a:lnTo>
                  <a:lnTo>
                    <a:pt x="173945" y="278006"/>
                  </a:lnTo>
                  <a:lnTo>
                    <a:pt x="171224" y="283901"/>
                  </a:lnTo>
                  <a:lnTo>
                    <a:pt x="168956" y="290024"/>
                  </a:lnTo>
                  <a:lnTo>
                    <a:pt x="166688" y="296373"/>
                  </a:lnTo>
                  <a:lnTo>
                    <a:pt x="164647" y="302949"/>
                  </a:lnTo>
                  <a:lnTo>
                    <a:pt x="163286" y="309525"/>
                  </a:lnTo>
                  <a:lnTo>
                    <a:pt x="163059" y="312700"/>
                  </a:lnTo>
                  <a:lnTo>
                    <a:pt x="162606" y="315648"/>
                  </a:lnTo>
                  <a:lnTo>
                    <a:pt x="162379" y="323357"/>
                  </a:lnTo>
                  <a:lnTo>
                    <a:pt x="162379" y="333788"/>
                  </a:lnTo>
                  <a:lnTo>
                    <a:pt x="162379" y="359865"/>
                  </a:lnTo>
                  <a:lnTo>
                    <a:pt x="163059" y="385716"/>
                  </a:lnTo>
                  <a:lnTo>
                    <a:pt x="163513" y="404083"/>
                  </a:lnTo>
                  <a:lnTo>
                    <a:pt x="164647" y="414061"/>
                  </a:lnTo>
                  <a:lnTo>
                    <a:pt x="166915" y="429934"/>
                  </a:lnTo>
                  <a:lnTo>
                    <a:pt x="173265" y="473471"/>
                  </a:lnTo>
                  <a:lnTo>
                    <a:pt x="176440" y="496374"/>
                  </a:lnTo>
                  <a:lnTo>
                    <a:pt x="179388" y="517462"/>
                  </a:lnTo>
                  <a:lnTo>
                    <a:pt x="181202" y="534696"/>
                  </a:lnTo>
                  <a:lnTo>
                    <a:pt x="181882" y="541272"/>
                  </a:lnTo>
                  <a:lnTo>
                    <a:pt x="182109" y="546261"/>
                  </a:lnTo>
                  <a:lnTo>
                    <a:pt x="182336" y="556918"/>
                  </a:lnTo>
                  <a:lnTo>
                    <a:pt x="183243" y="572338"/>
                  </a:lnTo>
                  <a:lnTo>
                    <a:pt x="184377" y="590932"/>
                  </a:lnTo>
                  <a:lnTo>
                    <a:pt x="185965" y="611340"/>
                  </a:lnTo>
                  <a:lnTo>
                    <a:pt x="189140" y="650796"/>
                  </a:lnTo>
                  <a:lnTo>
                    <a:pt x="190500" y="666896"/>
                  </a:lnTo>
                  <a:lnTo>
                    <a:pt x="191861" y="678461"/>
                  </a:lnTo>
                  <a:lnTo>
                    <a:pt x="192541" y="683676"/>
                  </a:lnTo>
                  <a:lnTo>
                    <a:pt x="193675" y="690025"/>
                  </a:lnTo>
                  <a:lnTo>
                    <a:pt x="196624" y="704765"/>
                  </a:lnTo>
                  <a:lnTo>
                    <a:pt x="200706" y="721998"/>
                  </a:lnTo>
                  <a:lnTo>
                    <a:pt x="205468" y="740366"/>
                  </a:lnTo>
                  <a:lnTo>
                    <a:pt x="210231" y="758279"/>
                  </a:lnTo>
                  <a:lnTo>
                    <a:pt x="215220" y="774606"/>
                  </a:lnTo>
                  <a:lnTo>
                    <a:pt x="217715" y="781862"/>
                  </a:lnTo>
                  <a:lnTo>
                    <a:pt x="219982" y="787758"/>
                  </a:lnTo>
                  <a:lnTo>
                    <a:pt x="222024" y="792973"/>
                  </a:lnTo>
                  <a:lnTo>
                    <a:pt x="223838" y="796828"/>
                  </a:lnTo>
                  <a:lnTo>
                    <a:pt x="227920" y="804085"/>
                  </a:lnTo>
                  <a:lnTo>
                    <a:pt x="232229" y="812701"/>
                  </a:lnTo>
                  <a:lnTo>
                    <a:pt x="241527" y="831749"/>
                  </a:lnTo>
                  <a:lnTo>
                    <a:pt x="246290" y="841046"/>
                  </a:lnTo>
                  <a:lnTo>
                    <a:pt x="250825" y="849663"/>
                  </a:lnTo>
                  <a:lnTo>
                    <a:pt x="255134" y="856919"/>
                  </a:lnTo>
                  <a:lnTo>
                    <a:pt x="257175" y="859867"/>
                  </a:lnTo>
                  <a:lnTo>
                    <a:pt x="258990" y="862588"/>
                  </a:lnTo>
                  <a:lnTo>
                    <a:pt x="262845" y="867577"/>
                  </a:lnTo>
                  <a:lnTo>
                    <a:pt x="267381" y="873246"/>
                  </a:lnTo>
                  <a:lnTo>
                    <a:pt x="272143" y="880049"/>
                  </a:lnTo>
                  <a:lnTo>
                    <a:pt x="277359" y="887758"/>
                  </a:lnTo>
                  <a:lnTo>
                    <a:pt x="282349" y="895695"/>
                  </a:lnTo>
                  <a:lnTo>
                    <a:pt x="288018" y="904538"/>
                  </a:lnTo>
                  <a:lnTo>
                    <a:pt x="293461" y="913836"/>
                  </a:lnTo>
                  <a:lnTo>
                    <a:pt x="298904" y="923359"/>
                  </a:lnTo>
                  <a:lnTo>
                    <a:pt x="301625" y="928348"/>
                  </a:lnTo>
                  <a:lnTo>
                    <a:pt x="304347" y="933790"/>
                  </a:lnTo>
                  <a:lnTo>
                    <a:pt x="309563" y="945128"/>
                  </a:lnTo>
                  <a:lnTo>
                    <a:pt x="314552" y="957373"/>
                  </a:lnTo>
                  <a:lnTo>
                    <a:pt x="319768" y="969618"/>
                  </a:lnTo>
                  <a:lnTo>
                    <a:pt x="322716" y="975741"/>
                  </a:lnTo>
                  <a:lnTo>
                    <a:pt x="325211" y="981410"/>
                  </a:lnTo>
                  <a:lnTo>
                    <a:pt x="328159" y="987305"/>
                  </a:lnTo>
                  <a:lnTo>
                    <a:pt x="331334" y="992747"/>
                  </a:lnTo>
                  <a:lnTo>
                    <a:pt x="334736" y="997736"/>
                  </a:lnTo>
                  <a:lnTo>
                    <a:pt x="338138" y="1002725"/>
                  </a:lnTo>
                  <a:lnTo>
                    <a:pt x="341766" y="1007033"/>
                  </a:lnTo>
                  <a:lnTo>
                    <a:pt x="345849" y="1010661"/>
                  </a:lnTo>
                  <a:lnTo>
                    <a:pt x="349477" y="1014289"/>
                  </a:lnTo>
                  <a:lnTo>
                    <a:pt x="352652" y="1017691"/>
                  </a:lnTo>
                  <a:lnTo>
                    <a:pt x="355600" y="1021319"/>
                  </a:lnTo>
                  <a:lnTo>
                    <a:pt x="357868" y="1024947"/>
                  </a:lnTo>
                  <a:lnTo>
                    <a:pt x="362177" y="1031070"/>
                  </a:lnTo>
                  <a:lnTo>
                    <a:pt x="364218" y="1034244"/>
                  </a:lnTo>
                  <a:lnTo>
                    <a:pt x="366259" y="1036965"/>
                  </a:lnTo>
                  <a:lnTo>
                    <a:pt x="368754" y="1039460"/>
                  </a:lnTo>
                  <a:lnTo>
                    <a:pt x="371022" y="1041500"/>
                  </a:lnTo>
                  <a:lnTo>
                    <a:pt x="373970" y="1043314"/>
                  </a:lnTo>
                  <a:lnTo>
                    <a:pt x="377145" y="1044675"/>
                  </a:lnTo>
                  <a:lnTo>
                    <a:pt x="379186" y="1045129"/>
                  </a:lnTo>
                  <a:lnTo>
                    <a:pt x="381000" y="1045582"/>
                  </a:lnTo>
                  <a:lnTo>
                    <a:pt x="385536" y="1046036"/>
                  </a:lnTo>
                  <a:lnTo>
                    <a:pt x="390752" y="1046036"/>
                  </a:lnTo>
                  <a:lnTo>
                    <a:pt x="396875" y="1045355"/>
                  </a:lnTo>
                  <a:lnTo>
                    <a:pt x="419781" y="976421"/>
                  </a:lnTo>
                  <a:lnTo>
                    <a:pt x="421141" y="963949"/>
                  </a:lnTo>
                  <a:lnTo>
                    <a:pt x="422275" y="950797"/>
                  </a:lnTo>
                  <a:lnTo>
                    <a:pt x="425677" y="923359"/>
                  </a:lnTo>
                  <a:lnTo>
                    <a:pt x="429533" y="894788"/>
                  </a:lnTo>
                  <a:lnTo>
                    <a:pt x="434068" y="866443"/>
                  </a:lnTo>
                  <a:lnTo>
                    <a:pt x="438377" y="839686"/>
                  </a:lnTo>
                  <a:lnTo>
                    <a:pt x="442459" y="815649"/>
                  </a:lnTo>
                  <a:lnTo>
                    <a:pt x="446088" y="795014"/>
                  </a:lnTo>
                  <a:lnTo>
                    <a:pt x="449036" y="779141"/>
                  </a:lnTo>
                  <a:lnTo>
                    <a:pt x="451984" y="766443"/>
                  </a:lnTo>
                  <a:lnTo>
                    <a:pt x="454933" y="754198"/>
                  </a:lnTo>
                  <a:lnTo>
                    <a:pt x="458334" y="742406"/>
                  </a:lnTo>
                  <a:lnTo>
                    <a:pt x="460375" y="736511"/>
                  </a:lnTo>
                  <a:lnTo>
                    <a:pt x="462416" y="730842"/>
                  </a:lnTo>
                  <a:lnTo>
                    <a:pt x="464911" y="724946"/>
                  </a:lnTo>
                  <a:lnTo>
                    <a:pt x="467406" y="719050"/>
                  </a:lnTo>
                  <a:lnTo>
                    <a:pt x="470127" y="713155"/>
                  </a:lnTo>
                  <a:lnTo>
                    <a:pt x="472849" y="707259"/>
                  </a:lnTo>
                  <a:lnTo>
                    <a:pt x="475797" y="700910"/>
                  </a:lnTo>
                  <a:lnTo>
                    <a:pt x="479199" y="694787"/>
                  </a:lnTo>
                  <a:lnTo>
                    <a:pt x="486909" y="681635"/>
                  </a:lnTo>
                  <a:lnTo>
                    <a:pt x="494620" y="668937"/>
                  </a:lnTo>
                  <a:lnTo>
                    <a:pt x="501650" y="658052"/>
                  </a:lnTo>
                  <a:lnTo>
                    <a:pt x="505279" y="652837"/>
                  </a:lnTo>
                  <a:lnTo>
                    <a:pt x="508681" y="648302"/>
                  </a:lnTo>
                  <a:lnTo>
                    <a:pt x="512309" y="643993"/>
                  </a:lnTo>
                  <a:lnTo>
                    <a:pt x="516165" y="639685"/>
                  </a:lnTo>
                  <a:lnTo>
                    <a:pt x="519793" y="636057"/>
                  </a:lnTo>
                  <a:lnTo>
                    <a:pt x="523649" y="632429"/>
                  </a:lnTo>
                  <a:lnTo>
                    <a:pt x="527504" y="629254"/>
                  </a:lnTo>
                  <a:lnTo>
                    <a:pt x="531586" y="626079"/>
                  </a:lnTo>
                  <a:lnTo>
                    <a:pt x="536349" y="623358"/>
                  </a:lnTo>
                  <a:lnTo>
                    <a:pt x="540884" y="620864"/>
                  </a:lnTo>
                  <a:lnTo>
                    <a:pt x="545874" y="618143"/>
                  </a:lnTo>
                  <a:lnTo>
                    <a:pt x="551090" y="615875"/>
                  </a:lnTo>
                  <a:lnTo>
                    <a:pt x="554491" y="614742"/>
                  </a:lnTo>
                  <a:lnTo>
                    <a:pt x="559481" y="613154"/>
                  </a:lnTo>
                  <a:lnTo>
                    <a:pt x="565377" y="611794"/>
                  </a:lnTo>
                  <a:lnTo>
                    <a:pt x="572408" y="610433"/>
                  </a:lnTo>
                  <a:lnTo>
                    <a:pt x="580572" y="609299"/>
                  </a:lnTo>
                  <a:lnTo>
                    <a:pt x="589643" y="608619"/>
                  </a:lnTo>
                  <a:lnTo>
                    <a:pt x="599395" y="608166"/>
                  </a:lnTo>
                  <a:lnTo>
                    <a:pt x="604611" y="607939"/>
                  </a:lnTo>
                  <a:lnTo>
                    <a:pt x="609827" y="608166"/>
                  </a:lnTo>
                  <a:lnTo>
                    <a:pt x="615497" y="608392"/>
                  </a:lnTo>
                  <a:lnTo>
                    <a:pt x="621167" y="608846"/>
                  </a:lnTo>
                  <a:lnTo>
                    <a:pt x="626609" y="609299"/>
                  </a:lnTo>
                  <a:lnTo>
                    <a:pt x="632506" y="609980"/>
                  </a:lnTo>
                  <a:lnTo>
                    <a:pt x="638402" y="611340"/>
                  </a:lnTo>
                  <a:lnTo>
                    <a:pt x="644525" y="612474"/>
                  </a:lnTo>
                  <a:lnTo>
                    <a:pt x="650422" y="613835"/>
                  </a:lnTo>
                  <a:lnTo>
                    <a:pt x="656318" y="615649"/>
                  </a:lnTo>
                  <a:lnTo>
                    <a:pt x="662668" y="617689"/>
                  </a:lnTo>
                  <a:lnTo>
                    <a:pt x="668792" y="619730"/>
                  </a:lnTo>
                  <a:lnTo>
                    <a:pt x="674915" y="622451"/>
                  </a:lnTo>
                  <a:lnTo>
                    <a:pt x="681038" y="625399"/>
                  </a:lnTo>
                  <a:lnTo>
                    <a:pt x="687161" y="628574"/>
                  </a:lnTo>
                  <a:lnTo>
                    <a:pt x="693511" y="632202"/>
                  </a:lnTo>
                  <a:lnTo>
                    <a:pt x="699181" y="635830"/>
                  </a:lnTo>
                  <a:lnTo>
                    <a:pt x="705304" y="640138"/>
                  </a:lnTo>
                  <a:lnTo>
                    <a:pt x="711200" y="644900"/>
                  </a:lnTo>
                  <a:lnTo>
                    <a:pt x="717097" y="649889"/>
                  </a:lnTo>
                  <a:lnTo>
                    <a:pt x="722993" y="655331"/>
                  </a:lnTo>
                  <a:lnTo>
                    <a:pt x="728436" y="661227"/>
                  </a:lnTo>
                  <a:lnTo>
                    <a:pt x="733879" y="667576"/>
                  </a:lnTo>
                  <a:lnTo>
                    <a:pt x="739322" y="674152"/>
                  </a:lnTo>
                  <a:lnTo>
                    <a:pt x="744311" y="681408"/>
                  </a:lnTo>
                  <a:lnTo>
                    <a:pt x="749527" y="688891"/>
                  </a:lnTo>
                  <a:lnTo>
                    <a:pt x="754290" y="697282"/>
                  </a:lnTo>
                  <a:lnTo>
                    <a:pt x="759052" y="705672"/>
                  </a:lnTo>
                  <a:lnTo>
                    <a:pt x="763361" y="714969"/>
                  </a:lnTo>
                  <a:lnTo>
                    <a:pt x="767443" y="724719"/>
                  </a:lnTo>
                  <a:lnTo>
                    <a:pt x="771752" y="734923"/>
                  </a:lnTo>
                  <a:lnTo>
                    <a:pt x="775381" y="745808"/>
                  </a:lnTo>
                  <a:lnTo>
                    <a:pt x="778783" y="757146"/>
                  </a:lnTo>
                  <a:lnTo>
                    <a:pt x="781958" y="769164"/>
                  </a:lnTo>
                  <a:lnTo>
                    <a:pt x="784906" y="781862"/>
                  </a:lnTo>
                  <a:lnTo>
                    <a:pt x="787174" y="795014"/>
                  </a:lnTo>
                  <a:lnTo>
                    <a:pt x="789668" y="808847"/>
                  </a:lnTo>
                  <a:lnTo>
                    <a:pt x="791709" y="823132"/>
                  </a:lnTo>
                  <a:lnTo>
                    <a:pt x="793070" y="838325"/>
                  </a:lnTo>
                  <a:lnTo>
                    <a:pt x="794204" y="854198"/>
                  </a:lnTo>
                  <a:lnTo>
                    <a:pt x="795338" y="870525"/>
                  </a:lnTo>
                  <a:lnTo>
                    <a:pt x="795792" y="887532"/>
                  </a:lnTo>
                  <a:lnTo>
                    <a:pt x="795792" y="905446"/>
                  </a:lnTo>
                  <a:lnTo>
                    <a:pt x="795565" y="924040"/>
                  </a:lnTo>
                  <a:lnTo>
                    <a:pt x="794431" y="943314"/>
                  </a:lnTo>
                  <a:lnTo>
                    <a:pt x="793297" y="963496"/>
                  </a:lnTo>
                  <a:lnTo>
                    <a:pt x="791936" y="984131"/>
                  </a:lnTo>
                  <a:lnTo>
                    <a:pt x="789668" y="1005899"/>
                  </a:lnTo>
                  <a:lnTo>
                    <a:pt x="786947" y="1028348"/>
                  </a:lnTo>
                  <a:lnTo>
                    <a:pt x="783772" y="1051478"/>
                  </a:lnTo>
                  <a:lnTo>
                    <a:pt x="785133" y="1052838"/>
                  </a:lnTo>
                  <a:lnTo>
                    <a:pt x="788534" y="1056013"/>
                  </a:lnTo>
                  <a:lnTo>
                    <a:pt x="793297" y="1060548"/>
                  </a:lnTo>
                  <a:lnTo>
                    <a:pt x="796472" y="1063042"/>
                  </a:lnTo>
                  <a:lnTo>
                    <a:pt x="799647" y="1065537"/>
                  </a:lnTo>
                  <a:lnTo>
                    <a:pt x="803049" y="1067804"/>
                  </a:lnTo>
                  <a:lnTo>
                    <a:pt x="806677" y="1069845"/>
                  </a:lnTo>
                  <a:lnTo>
                    <a:pt x="810306" y="1071659"/>
                  </a:lnTo>
                  <a:lnTo>
                    <a:pt x="813934" y="1072793"/>
                  </a:lnTo>
                  <a:lnTo>
                    <a:pt x="815749" y="1073247"/>
                  </a:lnTo>
                  <a:lnTo>
                    <a:pt x="817790" y="1073473"/>
                  </a:lnTo>
                  <a:lnTo>
                    <a:pt x="819377" y="1073700"/>
                  </a:lnTo>
                  <a:lnTo>
                    <a:pt x="821418" y="1073700"/>
                  </a:lnTo>
                  <a:lnTo>
                    <a:pt x="823006" y="1073473"/>
                  </a:lnTo>
                  <a:lnTo>
                    <a:pt x="824820" y="1073020"/>
                  </a:lnTo>
                  <a:lnTo>
                    <a:pt x="826408" y="1072566"/>
                  </a:lnTo>
                  <a:lnTo>
                    <a:pt x="828222" y="1071659"/>
                  </a:lnTo>
                  <a:lnTo>
                    <a:pt x="833665" y="1067804"/>
                  </a:lnTo>
                  <a:lnTo>
                    <a:pt x="838881" y="1063723"/>
                  </a:lnTo>
                  <a:lnTo>
                    <a:pt x="843870" y="1059641"/>
                  </a:lnTo>
                  <a:lnTo>
                    <a:pt x="848179" y="1055559"/>
                  </a:lnTo>
                  <a:lnTo>
                    <a:pt x="852715" y="1051251"/>
                  </a:lnTo>
                  <a:lnTo>
                    <a:pt x="857931" y="1046716"/>
                  </a:lnTo>
                  <a:lnTo>
                    <a:pt x="863147" y="1042181"/>
                  </a:lnTo>
                  <a:lnTo>
                    <a:pt x="869497" y="1037419"/>
                  </a:lnTo>
                  <a:lnTo>
                    <a:pt x="904876" y="1013156"/>
                  </a:lnTo>
                  <a:lnTo>
                    <a:pt x="924152" y="999777"/>
                  </a:lnTo>
                  <a:lnTo>
                    <a:pt x="943883" y="985718"/>
                  </a:lnTo>
                  <a:lnTo>
                    <a:pt x="953408" y="978462"/>
                  </a:lnTo>
                  <a:lnTo>
                    <a:pt x="962933" y="971205"/>
                  </a:lnTo>
                  <a:lnTo>
                    <a:pt x="972004" y="964176"/>
                  </a:lnTo>
                  <a:lnTo>
                    <a:pt x="980395" y="957146"/>
                  </a:lnTo>
                  <a:lnTo>
                    <a:pt x="988786" y="950117"/>
                  </a:lnTo>
                  <a:lnTo>
                    <a:pt x="996043" y="943314"/>
                  </a:lnTo>
                  <a:lnTo>
                    <a:pt x="1002847" y="936738"/>
                  </a:lnTo>
                  <a:lnTo>
                    <a:pt x="1008743" y="930162"/>
                  </a:lnTo>
                  <a:lnTo>
                    <a:pt x="1021670" y="914969"/>
                  </a:lnTo>
                  <a:lnTo>
                    <a:pt x="1037999" y="895468"/>
                  </a:lnTo>
                  <a:lnTo>
                    <a:pt x="1055915" y="873246"/>
                  </a:lnTo>
                  <a:lnTo>
                    <a:pt x="1074965" y="849890"/>
                  </a:lnTo>
                  <a:lnTo>
                    <a:pt x="1093335" y="826760"/>
                  </a:lnTo>
                  <a:lnTo>
                    <a:pt x="1109890" y="805218"/>
                  </a:lnTo>
                  <a:lnTo>
                    <a:pt x="1116920" y="795241"/>
                  </a:lnTo>
                  <a:lnTo>
                    <a:pt x="1123270" y="786397"/>
                  </a:lnTo>
                  <a:lnTo>
                    <a:pt x="1128260" y="778688"/>
                  </a:lnTo>
                  <a:lnTo>
                    <a:pt x="1132115" y="772338"/>
                  </a:lnTo>
                  <a:lnTo>
                    <a:pt x="1139826" y="758506"/>
                  </a:lnTo>
                  <a:lnTo>
                    <a:pt x="1148897" y="741499"/>
                  </a:lnTo>
                  <a:lnTo>
                    <a:pt x="1158876" y="721998"/>
                  </a:lnTo>
                  <a:lnTo>
                    <a:pt x="1169308" y="701136"/>
                  </a:lnTo>
                  <a:lnTo>
                    <a:pt x="1179967" y="679368"/>
                  </a:lnTo>
                  <a:lnTo>
                    <a:pt x="1190172" y="657826"/>
                  </a:lnTo>
                  <a:lnTo>
                    <a:pt x="1199924" y="637417"/>
                  </a:lnTo>
                  <a:lnTo>
                    <a:pt x="1208315" y="618823"/>
                  </a:lnTo>
                  <a:lnTo>
                    <a:pt x="1211943" y="610433"/>
                  </a:lnTo>
                  <a:lnTo>
                    <a:pt x="1215118" y="602950"/>
                  </a:lnTo>
                  <a:lnTo>
                    <a:pt x="1217840" y="595694"/>
                  </a:lnTo>
                  <a:lnTo>
                    <a:pt x="1220108" y="588891"/>
                  </a:lnTo>
                  <a:lnTo>
                    <a:pt x="1224417" y="576193"/>
                  </a:lnTo>
                  <a:lnTo>
                    <a:pt x="1228045" y="563948"/>
                  </a:lnTo>
                  <a:lnTo>
                    <a:pt x="1231901" y="552383"/>
                  </a:lnTo>
                  <a:lnTo>
                    <a:pt x="1233715" y="546261"/>
                  </a:lnTo>
                  <a:lnTo>
                    <a:pt x="1236210" y="539911"/>
                  </a:lnTo>
                  <a:lnTo>
                    <a:pt x="1238931" y="533335"/>
                  </a:lnTo>
                  <a:lnTo>
                    <a:pt x="1241879" y="526533"/>
                  </a:lnTo>
                  <a:lnTo>
                    <a:pt x="1245281" y="519276"/>
                  </a:lnTo>
                  <a:lnTo>
                    <a:pt x="1249136" y="511340"/>
                  </a:lnTo>
                  <a:lnTo>
                    <a:pt x="1253218" y="503177"/>
                  </a:lnTo>
                  <a:lnTo>
                    <a:pt x="1257301" y="494560"/>
                  </a:lnTo>
                  <a:lnTo>
                    <a:pt x="1261156" y="485716"/>
                  </a:lnTo>
                  <a:lnTo>
                    <a:pt x="1264785" y="476646"/>
                  </a:lnTo>
                  <a:lnTo>
                    <a:pt x="1268186" y="467575"/>
                  </a:lnTo>
                  <a:lnTo>
                    <a:pt x="1271361" y="458505"/>
                  </a:lnTo>
                  <a:lnTo>
                    <a:pt x="1274310" y="449435"/>
                  </a:lnTo>
                  <a:lnTo>
                    <a:pt x="1276804" y="440591"/>
                  </a:lnTo>
                  <a:lnTo>
                    <a:pt x="1278845" y="432201"/>
                  </a:lnTo>
                  <a:lnTo>
                    <a:pt x="1280886" y="424038"/>
                  </a:lnTo>
                  <a:lnTo>
                    <a:pt x="1282020" y="416328"/>
                  </a:lnTo>
                  <a:lnTo>
                    <a:pt x="1282927" y="409299"/>
                  </a:lnTo>
                  <a:lnTo>
                    <a:pt x="1283835" y="402949"/>
                  </a:lnTo>
                  <a:lnTo>
                    <a:pt x="1283835" y="397507"/>
                  </a:lnTo>
                  <a:lnTo>
                    <a:pt x="1283608" y="395013"/>
                  </a:lnTo>
                  <a:lnTo>
                    <a:pt x="1283381" y="392745"/>
                  </a:lnTo>
                  <a:lnTo>
                    <a:pt x="1282701" y="390931"/>
                  </a:lnTo>
                  <a:lnTo>
                    <a:pt x="1282247" y="389117"/>
                  </a:lnTo>
                  <a:lnTo>
                    <a:pt x="1278845" y="381407"/>
                  </a:lnTo>
                  <a:lnTo>
                    <a:pt x="1274310" y="370750"/>
                  </a:lnTo>
                  <a:lnTo>
                    <a:pt x="1262744" y="345353"/>
                  </a:lnTo>
                  <a:lnTo>
                    <a:pt x="1257074" y="332201"/>
                  </a:lnTo>
                  <a:lnTo>
                    <a:pt x="1251404" y="319276"/>
                  </a:lnTo>
                  <a:lnTo>
                    <a:pt x="1246642" y="307711"/>
                  </a:lnTo>
                  <a:lnTo>
                    <a:pt x="1243240" y="298867"/>
                  </a:lnTo>
                  <a:lnTo>
                    <a:pt x="1237570" y="279820"/>
                  </a:lnTo>
                  <a:lnTo>
                    <a:pt x="1234395" y="268935"/>
                  </a:lnTo>
                  <a:lnTo>
                    <a:pt x="1231220" y="257824"/>
                  </a:lnTo>
                  <a:lnTo>
                    <a:pt x="1228272" y="246940"/>
                  </a:lnTo>
                  <a:lnTo>
                    <a:pt x="1226004" y="236962"/>
                  </a:lnTo>
                  <a:lnTo>
                    <a:pt x="1224417" y="228572"/>
                  </a:lnTo>
                  <a:lnTo>
                    <a:pt x="1223963" y="224944"/>
                  </a:lnTo>
                  <a:lnTo>
                    <a:pt x="1223736" y="221996"/>
                  </a:lnTo>
                  <a:lnTo>
                    <a:pt x="1223963" y="219275"/>
                  </a:lnTo>
                  <a:lnTo>
                    <a:pt x="1224643" y="215874"/>
                  </a:lnTo>
                  <a:lnTo>
                    <a:pt x="1225324" y="212473"/>
                  </a:lnTo>
                  <a:lnTo>
                    <a:pt x="1226231" y="208618"/>
                  </a:lnTo>
                  <a:lnTo>
                    <a:pt x="1227592" y="204763"/>
                  </a:lnTo>
                  <a:lnTo>
                    <a:pt x="1228952" y="200681"/>
                  </a:lnTo>
                  <a:lnTo>
                    <a:pt x="1232581" y="192064"/>
                  </a:lnTo>
                  <a:lnTo>
                    <a:pt x="1236436" y="183901"/>
                  </a:lnTo>
                  <a:lnTo>
                    <a:pt x="1240745" y="175964"/>
                  </a:lnTo>
                  <a:lnTo>
                    <a:pt x="1242786" y="172563"/>
                  </a:lnTo>
                  <a:lnTo>
                    <a:pt x="1245054" y="169388"/>
                  </a:lnTo>
                  <a:lnTo>
                    <a:pt x="1247322" y="166667"/>
                  </a:lnTo>
                  <a:lnTo>
                    <a:pt x="1249136" y="164627"/>
                  </a:lnTo>
                  <a:lnTo>
                    <a:pt x="1250724" y="162586"/>
                  </a:lnTo>
                  <a:lnTo>
                    <a:pt x="1254806" y="158504"/>
                  </a:lnTo>
                  <a:lnTo>
                    <a:pt x="1257527" y="155783"/>
                  </a:lnTo>
                  <a:lnTo>
                    <a:pt x="1260702" y="153062"/>
                  </a:lnTo>
                  <a:lnTo>
                    <a:pt x="1264331" y="150568"/>
                  </a:lnTo>
                  <a:lnTo>
                    <a:pt x="1267733" y="148527"/>
                  </a:lnTo>
                  <a:lnTo>
                    <a:pt x="1274310" y="144899"/>
                  </a:lnTo>
                  <a:lnTo>
                    <a:pt x="1279526" y="141951"/>
                  </a:lnTo>
                  <a:lnTo>
                    <a:pt x="1281794" y="140817"/>
                  </a:lnTo>
                  <a:lnTo>
                    <a:pt x="1283835" y="140137"/>
                  </a:lnTo>
                  <a:lnTo>
                    <a:pt x="1285649" y="140137"/>
                  </a:lnTo>
                  <a:lnTo>
                    <a:pt x="1286556" y="140137"/>
                  </a:lnTo>
                  <a:lnTo>
                    <a:pt x="1287236" y="140363"/>
                  </a:lnTo>
                  <a:lnTo>
                    <a:pt x="1290185" y="141951"/>
                  </a:lnTo>
                  <a:lnTo>
                    <a:pt x="1291319" y="142404"/>
                  </a:lnTo>
                  <a:lnTo>
                    <a:pt x="1293133" y="142631"/>
                  </a:lnTo>
                  <a:lnTo>
                    <a:pt x="1294494" y="142631"/>
                  </a:lnTo>
                  <a:lnTo>
                    <a:pt x="1296535" y="142178"/>
                  </a:lnTo>
                  <a:lnTo>
                    <a:pt x="1298349" y="141270"/>
                  </a:lnTo>
                  <a:lnTo>
                    <a:pt x="1300844" y="139683"/>
                  </a:lnTo>
                  <a:lnTo>
                    <a:pt x="1303565" y="137869"/>
                  </a:lnTo>
                  <a:lnTo>
                    <a:pt x="1306513" y="136055"/>
                  </a:lnTo>
                  <a:lnTo>
                    <a:pt x="1309688" y="134694"/>
                  </a:lnTo>
                  <a:lnTo>
                    <a:pt x="1312863" y="133334"/>
                  </a:lnTo>
                  <a:lnTo>
                    <a:pt x="1315585" y="132654"/>
                  </a:lnTo>
                  <a:lnTo>
                    <a:pt x="1316945" y="132427"/>
                  </a:lnTo>
                  <a:lnTo>
                    <a:pt x="1318079" y="132654"/>
                  </a:lnTo>
                  <a:lnTo>
                    <a:pt x="1319440" y="132654"/>
                  </a:lnTo>
                  <a:lnTo>
                    <a:pt x="1320574" y="133107"/>
                  </a:lnTo>
                  <a:lnTo>
                    <a:pt x="1321481" y="133561"/>
                  </a:lnTo>
                  <a:lnTo>
                    <a:pt x="1322161" y="134694"/>
                  </a:lnTo>
                  <a:lnTo>
                    <a:pt x="1323522" y="136282"/>
                  </a:lnTo>
                  <a:lnTo>
                    <a:pt x="1324656" y="138096"/>
                  </a:lnTo>
                  <a:lnTo>
                    <a:pt x="1325336" y="139683"/>
                  </a:lnTo>
                  <a:lnTo>
                    <a:pt x="1326017" y="141270"/>
                  </a:lnTo>
                  <a:lnTo>
                    <a:pt x="1326244" y="142858"/>
                  </a:lnTo>
                  <a:lnTo>
                    <a:pt x="1326244" y="144672"/>
                  </a:lnTo>
                  <a:lnTo>
                    <a:pt x="1325563" y="146259"/>
                  </a:lnTo>
                  <a:lnTo>
                    <a:pt x="1325110" y="148527"/>
                  </a:lnTo>
                  <a:lnTo>
                    <a:pt x="1323522" y="153062"/>
                  </a:lnTo>
                  <a:lnTo>
                    <a:pt x="1321481" y="157824"/>
                  </a:lnTo>
                  <a:lnTo>
                    <a:pt x="1319440" y="162359"/>
                  </a:lnTo>
                  <a:lnTo>
                    <a:pt x="1320801" y="161905"/>
                  </a:lnTo>
                  <a:lnTo>
                    <a:pt x="1324202" y="161225"/>
                  </a:lnTo>
                  <a:lnTo>
                    <a:pt x="1326470" y="160998"/>
                  </a:lnTo>
                  <a:lnTo>
                    <a:pt x="1328738" y="160772"/>
                  </a:lnTo>
                  <a:lnTo>
                    <a:pt x="1331006" y="160998"/>
                  </a:lnTo>
                  <a:lnTo>
                    <a:pt x="1333047" y="161452"/>
                  </a:lnTo>
                  <a:lnTo>
                    <a:pt x="1334635" y="162132"/>
                  </a:lnTo>
                  <a:lnTo>
                    <a:pt x="1336222" y="162359"/>
                  </a:lnTo>
                  <a:lnTo>
                    <a:pt x="1337356" y="162812"/>
                  </a:lnTo>
                  <a:lnTo>
                    <a:pt x="1338263" y="163039"/>
                  </a:lnTo>
                  <a:lnTo>
                    <a:pt x="1339170" y="163720"/>
                  </a:lnTo>
                  <a:lnTo>
                    <a:pt x="1339397" y="165080"/>
                  </a:lnTo>
                  <a:lnTo>
                    <a:pt x="1339397" y="166667"/>
                  </a:lnTo>
                  <a:lnTo>
                    <a:pt x="1338717" y="169388"/>
                  </a:lnTo>
                  <a:lnTo>
                    <a:pt x="1338263" y="172336"/>
                  </a:lnTo>
                  <a:lnTo>
                    <a:pt x="1338036" y="174831"/>
                  </a:lnTo>
                  <a:lnTo>
                    <a:pt x="1338036" y="179593"/>
                  </a:lnTo>
                  <a:lnTo>
                    <a:pt x="1337810" y="181860"/>
                  </a:lnTo>
                  <a:lnTo>
                    <a:pt x="1337583" y="183901"/>
                  </a:lnTo>
                  <a:lnTo>
                    <a:pt x="1336902" y="185942"/>
                  </a:lnTo>
                  <a:lnTo>
                    <a:pt x="1335769" y="188209"/>
                  </a:lnTo>
                  <a:lnTo>
                    <a:pt x="1334408" y="190477"/>
                  </a:lnTo>
                  <a:lnTo>
                    <a:pt x="1333501" y="192745"/>
                  </a:lnTo>
                  <a:lnTo>
                    <a:pt x="1331686" y="197053"/>
                  </a:lnTo>
                  <a:lnTo>
                    <a:pt x="1330779" y="200908"/>
                  </a:lnTo>
                  <a:lnTo>
                    <a:pt x="1330099" y="204309"/>
                  </a:lnTo>
                  <a:lnTo>
                    <a:pt x="1328058" y="212473"/>
                  </a:lnTo>
                  <a:lnTo>
                    <a:pt x="1327151" y="218141"/>
                  </a:lnTo>
                  <a:lnTo>
                    <a:pt x="1330552" y="214740"/>
                  </a:lnTo>
                  <a:lnTo>
                    <a:pt x="1334181" y="211792"/>
                  </a:lnTo>
                  <a:lnTo>
                    <a:pt x="1337810" y="209071"/>
                  </a:lnTo>
                  <a:lnTo>
                    <a:pt x="1339624" y="207937"/>
                  </a:lnTo>
                  <a:lnTo>
                    <a:pt x="1341211" y="206804"/>
                  </a:lnTo>
                  <a:lnTo>
                    <a:pt x="1343026" y="205443"/>
                  </a:lnTo>
                  <a:lnTo>
                    <a:pt x="1344386" y="204763"/>
                  </a:lnTo>
                  <a:lnTo>
                    <a:pt x="1345067" y="204536"/>
                  </a:lnTo>
                  <a:lnTo>
                    <a:pt x="1345974" y="204536"/>
                  </a:lnTo>
                  <a:lnTo>
                    <a:pt x="1346881" y="204536"/>
                  </a:lnTo>
                  <a:lnTo>
                    <a:pt x="1347561" y="204990"/>
                  </a:lnTo>
                  <a:lnTo>
                    <a:pt x="1348242" y="205443"/>
                  </a:lnTo>
                  <a:lnTo>
                    <a:pt x="1349149" y="206350"/>
                  </a:lnTo>
                  <a:lnTo>
                    <a:pt x="1349829" y="207711"/>
                  </a:lnTo>
                  <a:lnTo>
                    <a:pt x="1350510" y="209071"/>
                  </a:lnTo>
                  <a:lnTo>
                    <a:pt x="1350963" y="210885"/>
                  </a:lnTo>
                  <a:lnTo>
                    <a:pt x="1351417" y="212699"/>
                  </a:lnTo>
                  <a:lnTo>
                    <a:pt x="1351644" y="214740"/>
                  </a:lnTo>
                  <a:lnTo>
                    <a:pt x="1351870" y="217008"/>
                  </a:lnTo>
                  <a:lnTo>
                    <a:pt x="1351644" y="221543"/>
                  </a:lnTo>
                  <a:lnTo>
                    <a:pt x="1350963" y="226758"/>
                  </a:lnTo>
                  <a:lnTo>
                    <a:pt x="1349829" y="231747"/>
                  </a:lnTo>
                  <a:lnTo>
                    <a:pt x="1348469" y="237416"/>
                  </a:lnTo>
                  <a:lnTo>
                    <a:pt x="1345747" y="248074"/>
                  </a:lnTo>
                  <a:lnTo>
                    <a:pt x="1342799" y="257371"/>
                  </a:lnTo>
                  <a:lnTo>
                    <a:pt x="1341438" y="261452"/>
                  </a:lnTo>
                  <a:lnTo>
                    <a:pt x="1340531" y="265534"/>
                  </a:lnTo>
                  <a:lnTo>
                    <a:pt x="1340077" y="270069"/>
                  </a:lnTo>
                  <a:lnTo>
                    <a:pt x="1339851" y="274604"/>
                  </a:lnTo>
                  <a:lnTo>
                    <a:pt x="1340077" y="279820"/>
                  </a:lnTo>
                  <a:lnTo>
                    <a:pt x="1340758" y="285942"/>
                  </a:lnTo>
                  <a:lnTo>
                    <a:pt x="1341438" y="291384"/>
                  </a:lnTo>
                  <a:lnTo>
                    <a:pt x="1341892" y="296373"/>
                  </a:lnTo>
                  <a:lnTo>
                    <a:pt x="1342572" y="303629"/>
                  </a:lnTo>
                  <a:lnTo>
                    <a:pt x="1343026" y="307031"/>
                  </a:lnTo>
                  <a:lnTo>
                    <a:pt x="1343933" y="310432"/>
                  </a:lnTo>
                  <a:lnTo>
                    <a:pt x="1345747" y="314060"/>
                  </a:lnTo>
                  <a:lnTo>
                    <a:pt x="1348469" y="318822"/>
                  </a:lnTo>
                  <a:lnTo>
                    <a:pt x="1352324" y="324038"/>
                  </a:lnTo>
                  <a:lnTo>
                    <a:pt x="1356406" y="330614"/>
                  </a:lnTo>
                  <a:lnTo>
                    <a:pt x="1360715" y="338323"/>
                  </a:lnTo>
                  <a:lnTo>
                    <a:pt x="1365251" y="346487"/>
                  </a:lnTo>
                  <a:lnTo>
                    <a:pt x="1369333" y="355103"/>
                  </a:lnTo>
                  <a:lnTo>
                    <a:pt x="1370920" y="359185"/>
                  </a:lnTo>
                  <a:lnTo>
                    <a:pt x="1372735" y="363493"/>
                  </a:lnTo>
                  <a:lnTo>
                    <a:pt x="1374095" y="368029"/>
                  </a:lnTo>
                  <a:lnTo>
                    <a:pt x="1375456" y="372110"/>
                  </a:lnTo>
                  <a:lnTo>
                    <a:pt x="1376136" y="376192"/>
                  </a:lnTo>
                  <a:lnTo>
                    <a:pt x="1376817" y="380047"/>
                  </a:lnTo>
                  <a:lnTo>
                    <a:pt x="1377044" y="384355"/>
                  </a:lnTo>
                  <a:lnTo>
                    <a:pt x="1377044" y="388890"/>
                  </a:lnTo>
                  <a:lnTo>
                    <a:pt x="1377044" y="393652"/>
                  </a:lnTo>
                  <a:lnTo>
                    <a:pt x="1376590" y="398868"/>
                  </a:lnTo>
                  <a:lnTo>
                    <a:pt x="1375683" y="409525"/>
                  </a:lnTo>
                  <a:lnTo>
                    <a:pt x="1374095" y="421090"/>
                  </a:lnTo>
                  <a:lnTo>
                    <a:pt x="1372054" y="432201"/>
                  </a:lnTo>
                  <a:lnTo>
                    <a:pt x="1369560" y="443086"/>
                  </a:lnTo>
                  <a:lnTo>
                    <a:pt x="1366838" y="453290"/>
                  </a:lnTo>
                  <a:lnTo>
                    <a:pt x="1365704" y="457598"/>
                  </a:lnTo>
                  <a:lnTo>
                    <a:pt x="1364117" y="461680"/>
                  </a:lnTo>
                  <a:lnTo>
                    <a:pt x="1361395" y="469843"/>
                  </a:lnTo>
                  <a:lnTo>
                    <a:pt x="1359127" y="478233"/>
                  </a:lnTo>
                  <a:lnTo>
                    <a:pt x="1357086" y="486850"/>
                  </a:lnTo>
                  <a:lnTo>
                    <a:pt x="1355499" y="495240"/>
                  </a:lnTo>
                  <a:lnTo>
                    <a:pt x="1354138" y="503857"/>
                  </a:lnTo>
                  <a:lnTo>
                    <a:pt x="1353231" y="512020"/>
                  </a:lnTo>
                  <a:lnTo>
                    <a:pt x="1352777" y="519957"/>
                  </a:lnTo>
                  <a:lnTo>
                    <a:pt x="1352551" y="527440"/>
                  </a:lnTo>
                  <a:lnTo>
                    <a:pt x="1352551" y="540365"/>
                  </a:lnTo>
                  <a:lnTo>
                    <a:pt x="1352777" y="546034"/>
                  </a:lnTo>
                  <a:lnTo>
                    <a:pt x="1353231" y="551023"/>
                  </a:lnTo>
                  <a:lnTo>
                    <a:pt x="1353685" y="553290"/>
                  </a:lnTo>
                  <a:lnTo>
                    <a:pt x="1354365" y="555331"/>
                  </a:lnTo>
                  <a:lnTo>
                    <a:pt x="1355045" y="557145"/>
                  </a:lnTo>
                  <a:lnTo>
                    <a:pt x="1356179" y="558959"/>
                  </a:lnTo>
                  <a:lnTo>
                    <a:pt x="1357313" y="560546"/>
                  </a:lnTo>
                  <a:lnTo>
                    <a:pt x="1358447" y="562134"/>
                  </a:lnTo>
                  <a:lnTo>
                    <a:pt x="1360261" y="563267"/>
                  </a:lnTo>
                  <a:lnTo>
                    <a:pt x="1362302" y="564174"/>
                  </a:lnTo>
                  <a:lnTo>
                    <a:pt x="1366158" y="565989"/>
                  </a:lnTo>
                  <a:lnTo>
                    <a:pt x="1369786" y="567803"/>
                  </a:lnTo>
                  <a:lnTo>
                    <a:pt x="1373188" y="569843"/>
                  </a:lnTo>
                  <a:lnTo>
                    <a:pt x="1374549" y="570977"/>
                  </a:lnTo>
                  <a:lnTo>
                    <a:pt x="1375910" y="572565"/>
                  </a:lnTo>
                  <a:lnTo>
                    <a:pt x="1377044" y="573925"/>
                  </a:lnTo>
                  <a:lnTo>
                    <a:pt x="1377951" y="575739"/>
                  </a:lnTo>
                  <a:lnTo>
                    <a:pt x="1378858" y="577326"/>
                  </a:lnTo>
                  <a:lnTo>
                    <a:pt x="1379311" y="579594"/>
                  </a:lnTo>
                  <a:lnTo>
                    <a:pt x="1379538" y="582088"/>
                  </a:lnTo>
                  <a:lnTo>
                    <a:pt x="1379538" y="584809"/>
                  </a:lnTo>
                  <a:lnTo>
                    <a:pt x="1379311" y="587531"/>
                  </a:lnTo>
                  <a:lnTo>
                    <a:pt x="1378858" y="590932"/>
                  </a:lnTo>
                  <a:lnTo>
                    <a:pt x="1376817" y="599095"/>
                  </a:lnTo>
                  <a:lnTo>
                    <a:pt x="1374095" y="608846"/>
                  </a:lnTo>
                  <a:lnTo>
                    <a:pt x="1370467" y="619730"/>
                  </a:lnTo>
                  <a:lnTo>
                    <a:pt x="1366611" y="631522"/>
                  </a:lnTo>
                  <a:lnTo>
                    <a:pt x="1361622" y="643993"/>
                  </a:lnTo>
                  <a:lnTo>
                    <a:pt x="1356860" y="656238"/>
                  </a:lnTo>
                  <a:lnTo>
                    <a:pt x="1351190" y="668256"/>
                  </a:lnTo>
                  <a:lnTo>
                    <a:pt x="1348469" y="674152"/>
                  </a:lnTo>
                  <a:lnTo>
                    <a:pt x="1345747" y="679368"/>
                  </a:lnTo>
                  <a:lnTo>
                    <a:pt x="1338490" y="692746"/>
                  </a:lnTo>
                  <a:lnTo>
                    <a:pt x="1329872" y="709980"/>
                  </a:lnTo>
                  <a:lnTo>
                    <a:pt x="1309235" y="750343"/>
                  </a:lnTo>
                  <a:lnTo>
                    <a:pt x="1274536" y="819731"/>
                  </a:lnTo>
                  <a:lnTo>
                    <a:pt x="1271361" y="825627"/>
                  </a:lnTo>
                  <a:lnTo>
                    <a:pt x="1267279" y="832656"/>
                  </a:lnTo>
                  <a:lnTo>
                    <a:pt x="1262063" y="841046"/>
                  </a:lnTo>
                  <a:lnTo>
                    <a:pt x="1256394" y="849890"/>
                  </a:lnTo>
                  <a:lnTo>
                    <a:pt x="1243013" y="870752"/>
                  </a:lnTo>
                  <a:lnTo>
                    <a:pt x="1228272" y="892520"/>
                  </a:lnTo>
                  <a:lnTo>
                    <a:pt x="1213077" y="914743"/>
                  </a:lnTo>
                  <a:lnTo>
                    <a:pt x="1198790" y="935604"/>
                  </a:lnTo>
                  <a:lnTo>
                    <a:pt x="1186090" y="953518"/>
                  </a:lnTo>
                  <a:lnTo>
                    <a:pt x="1176111" y="967124"/>
                  </a:lnTo>
                  <a:lnTo>
                    <a:pt x="1165906" y="980502"/>
                  </a:lnTo>
                  <a:lnTo>
                    <a:pt x="1151392" y="997963"/>
                  </a:lnTo>
                  <a:lnTo>
                    <a:pt x="1134383" y="1018825"/>
                  </a:lnTo>
                  <a:lnTo>
                    <a:pt x="1115560" y="1040820"/>
                  </a:lnTo>
                  <a:lnTo>
                    <a:pt x="1096510" y="1063269"/>
                  </a:lnTo>
                  <a:lnTo>
                    <a:pt x="1077686" y="1084585"/>
                  </a:lnTo>
                  <a:lnTo>
                    <a:pt x="1060677" y="1103179"/>
                  </a:lnTo>
                  <a:lnTo>
                    <a:pt x="1053193" y="1111342"/>
                  </a:lnTo>
                  <a:lnTo>
                    <a:pt x="1046617" y="1118145"/>
                  </a:lnTo>
                  <a:lnTo>
                    <a:pt x="1043895" y="1120866"/>
                  </a:lnTo>
                  <a:lnTo>
                    <a:pt x="1039586" y="1124267"/>
                  </a:lnTo>
                  <a:lnTo>
                    <a:pt x="1034824" y="1127895"/>
                  </a:lnTo>
                  <a:lnTo>
                    <a:pt x="1029154" y="1131750"/>
                  </a:lnTo>
                  <a:lnTo>
                    <a:pt x="1016454" y="1140594"/>
                  </a:lnTo>
                  <a:lnTo>
                    <a:pt x="1002847" y="1149891"/>
                  </a:lnTo>
                  <a:lnTo>
                    <a:pt x="989013" y="1158734"/>
                  </a:lnTo>
                  <a:lnTo>
                    <a:pt x="976313" y="1167351"/>
                  </a:lnTo>
                  <a:lnTo>
                    <a:pt x="970643" y="1171433"/>
                  </a:lnTo>
                  <a:lnTo>
                    <a:pt x="965881" y="1174834"/>
                  </a:lnTo>
                  <a:lnTo>
                    <a:pt x="962026" y="1178009"/>
                  </a:lnTo>
                  <a:lnTo>
                    <a:pt x="959077" y="1180730"/>
                  </a:lnTo>
                  <a:lnTo>
                    <a:pt x="956809" y="1182998"/>
                  </a:lnTo>
                  <a:lnTo>
                    <a:pt x="954542" y="1185038"/>
                  </a:lnTo>
                  <a:lnTo>
                    <a:pt x="950459" y="1188440"/>
                  </a:lnTo>
                  <a:lnTo>
                    <a:pt x="946831" y="1191161"/>
                  </a:lnTo>
                  <a:lnTo>
                    <a:pt x="943656" y="1193882"/>
                  </a:lnTo>
                  <a:lnTo>
                    <a:pt x="942522" y="1195242"/>
                  </a:lnTo>
                  <a:lnTo>
                    <a:pt x="941161" y="1197057"/>
                  </a:lnTo>
                  <a:lnTo>
                    <a:pt x="940027" y="1198644"/>
                  </a:lnTo>
                  <a:lnTo>
                    <a:pt x="939347" y="1200685"/>
                  </a:lnTo>
                  <a:lnTo>
                    <a:pt x="938440" y="1202952"/>
                  </a:lnTo>
                  <a:lnTo>
                    <a:pt x="937986" y="1205220"/>
                  </a:lnTo>
                  <a:lnTo>
                    <a:pt x="937759" y="1208168"/>
                  </a:lnTo>
                  <a:lnTo>
                    <a:pt x="937759" y="1211569"/>
                  </a:lnTo>
                  <a:lnTo>
                    <a:pt x="937759" y="1214970"/>
                  </a:lnTo>
                  <a:lnTo>
                    <a:pt x="937986" y="1217918"/>
                  </a:lnTo>
                  <a:lnTo>
                    <a:pt x="938667" y="1223134"/>
                  </a:lnTo>
                  <a:lnTo>
                    <a:pt x="940027" y="1227896"/>
                  </a:lnTo>
                  <a:lnTo>
                    <a:pt x="941161" y="1232658"/>
                  </a:lnTo>
                  <a:lnTo>
                    <a:pt x="942749" y="1238100"/>
                  </a:lnTo>
                  <a:lnTo>
                    <a:pt x="944109" y="1245129"/>
                  </a:lnTo>
                  <a:lnTo>
                    <a:pt x="945243" y="1253973"/>
                  </a:lnTo>
                  <a:lnTo>
                    <a:pt x="946151" y="1259415"/>
                  </a:lnTo>
                  <a:lnTo>
                    <a:pt x="946377" y="1265311"/>
                  </a:lnTo>
                  <a:lnTo>
                    <a:pt x="947965" y="1297737"/>
                  </a:lnTo>
                  <a:lnTo>
                    <a:pt x="950233" y="1346490"/>
                  </a:lnTo>
                  <a:lnTo>
                    <a:pt x="952501" y="1396377"/>
                  </a:lnTo>
                  <a:lnTo>
                    <a:pt x="953408" y="1416332"/>
                  </a:lnTo>
                  <a:lnTo>
                    <a:pt x="954088" y="1430391"/>
                  </a:lnTo>
                  <a:lnTo>
                    <a:pt x="954542" y="1436060"/>
                  </a:lnTo>
                  <a:lnTo>
                    <a:pt x="955449" y="1442182"/>
                  </a:lnTo>
                  <a:lnTo>
                    <a:pt x="957036" y="1455788"/>
                  </a:lnTo>
                  <a:lnTo>
                    <a:pt x="959304" y="1471434"/>
                  </a:lnTo>
                  <a:lnTo>
                    <a:pt x="961118" y="1489121"/>
                  </a:lnTo>
                  <a:lnTo>
                    <a:pt x="962026" y="1498872"/>
                  </a:lnTo>
                  <a:lnTo>
                    <a:pt x="962706" y="1508622"/>
                  </a:lnTo>
                  <a:lnTo>
                    <a:pt x="962933" y="1519053"/>
                  </a:lnTo>
                  <a:lnTo>
                    <a:pt x="963159" y="1529711"/>
                  </a:lnTo>
                  <a:lnTo>
                    <a:pt x="962933" y="1541049"/>
                  </a:lnTo>
                  <a:lnTo>
                    <a:pt x="962479" y="1552387"/>
                  </a:lnTo>
                  <a:lnTo>
                    <a:pt x="961345" y="1564405"/>
                  </a:lnTo>
                  <a:lnTo>
                    <a:pt x="959984" y="1576423"/>
                  </a:lnTo>
                  <a:lnTo>
                    <a:pt x="957943" y="1588895"/>
                  </a:lnTo>
                  <a:lnTo>
                    <a:pt x="955676" y="1604087"/>
                  </a:lnTo>
                  <a:lnTo>
                    <a:pt x="949326" y="1638101"/>
                  </a:lnTo>
                  <a:lnTo>
                    <a:pt x="943202" y="1670301"/>
                  </a:lnTo>
                  <a:lnTo>
                    <a:pt x="938440" y="1692070"/>
                  </a:lnTo>
                  <a:lnTo>
                    <a:pt x="937306" y="1698872"/>
                  </a:lnTo>
                  <a:lnTo>
                    <a:pt x="936399" y="1706355"/>
                  </a:lnTo>
                  <a:lnTo>
                    <a:pt x="935718" y="1714519"/>
                  </a:lnTo>
                  <a:lnTo>
                    <a:pt x="935038" y="1723816"/>
                  </a:lnTo>
                  <a:lnTo>
                    <a:pt x="934811" y="1734247"/>
                  </a:lnTo>
                  <a:lnTo>
                    <a:pt x="934811" y="1746265"/>
                  </a:lnTo>
                  <a:lnTo>
                    <a:pt x="935265" y="1759644"/>
                  </a:lnTo>
                  <a:lnTo>
                    <a:pt x="935945" y="1775063"/>
                  </a:lnTo>
                  <a:lnTo>
                    <a:pt x="936399" y="1789349"/>
                  </a:lnTo>
                  <a:lnTo>
                    <a:pt x="936626" y="1800007"/>
                  </a:lnTo>
                  <a:lnTo>
                    <a:pt x="936852" y="1808623"/>
                  </a:lnTo>
                  <a:lnTo>
                    <a:pt x="937306" y="1815426"/>
                  </a:lnTo>
                  <a:lnTo>
                    <a:pt x="937759" y="1818601"/>
                  </a:lnTo>
                  <a:lnTo>
                    <a:pt x="938213" y="1821775"/>
                  </a:lnTo>
                  <a:lnTo>
                    <a:pt x="939347" y="1824950"/>
                  </a:lnTo>
                  <a:lnTo>
                    <a:pt x="940254" y="1828578"/>
                  </a:lnTo>
                  <a:lnTo>
                    <a:pt x="942976" y="1837195"/>
                  </a:lnTo>
                  <a:lnTo>
                    <a:pt x="946831" y="1848079"/>
                  </a:lnTo>
                  <a:lnTo>
                    <a:pt x="947965" y="1851254"/>
                  </a:lnTo>
                  <a:lnTo>
                    <a:pt x="948418" y="1853748"/>
                  </a:lnTo>
                  <a:lnTo>
                    <a:pt x="949099" y="1856243"/>
                  </a:lnTo>
                  <a:lnTo>
                    <a:pt x="949099" y="1858057"/>
                  </a:lnTo>
                  <a:lnTo>
                    <a:pt x="949099" y="1859871"/>
                  </a:lnTo>
                  <a:lnTo>
                    <a:pt x="948418" y="1861231"/>
                  </a:lnTo>
                  <a:lnTo>
                    <a:pt x="947738" y="1862365"/>
                  </a:lnTo>
                  <a:lnTo>
                    <a:pt x="947058" y="1863726"/>
                  </a:lnTo>
                  <a:lnTo>
                    <a:pt x="945924" y="1864406"/>
                  </a:lnTo>
                  <a:lnTo>
                    <a:pt x="944563" y="1865086"/>
                  </a:lnTo>
                  <a:lnTo>
                    <a:pt x="943429" y="1865540"/>
                  </a:lnTo>
                  <a:lnTo>
                    <a:pt x="941842" y="1866220"/>
                  </a:lnTo>
                  <a:lnTo>
                    <a:pt x="938440" y="1866673"/>
                  </a:lnTo>
                  <a:lnTo>
                    <a:pt x="934811" y="1867127"/>
                  </a:lnTo>
                  <a:lnTo>
                    <a:pt x="931183" y="1867354"/>
                  </a:lnTo>
                  <a:lnTo>
                    <a:pt x="927781" y="1867807"/>
                  </a:lnTo>
                  <a:lnTo>
                    <a:pt x="924379" y="1868487"/>
                  </a:lnTo>
                  <a:lnTo>
                    <a:pt x="922792" y="1869395"/>
                  </a:lnTo>
                  <a:lnTo>
                    <a:pt x="921204" y="1870075"/>
                  </a:lnTo>
                  <a:lnTo>
                    <a:pt x="920070" y="1870755"/>
                  </a:lnTo>
                  <a:lnTo>
                    <a:pt x="918709" y="1871889"/>
                  </a:lnTo>
                  <a:lnTo>
                    <a:pt x="917802" y="1873249"/>
                  </a:lnTo>
                  <a:lnTo>
                    <a:pt x="917122" y="1874837"/>
                  </a:lnTo>
                  <a:lnTo>
                    <a:pt x="916442" y="1876651"/>
                  </a:lnTo>
                  <a:lnTo>
                    <a:pt x="916215" y="1878692"/>
                  </a:lnTo>
                  <a:lnTo>
                    <a:pt x="915761" y="1881186"/>
                  </a:lnTo>
                  <a:lnTo>
                    <a:pt x="916215" y="1883907"/>
                  </a:lnTo>
                  <a:lnTo>
                    <a:pt x="916668" y="1888215"/>
                  </a:lnTo>
                  <a:lnTo>
                    <a:pt x="917349" y="1892070"/>
                  </a:lnTo>
                  <a:lnTo>
                    <a:pt x="918483" y="1898646"/>
                  </a:lnTo>
                  <a:lnTo>
                    <a:pt x="918936" y="1901821"/>
                  </a:lnTo>
                  <a:lnTo>
                    <a:pt x="919390" y="1904769"/>
                  </a:lnTo>
                  <a:lnTo>
                    <a:pt x="919390" y="1908170"/>
                  </a:lnTo>
                  <a:lnTo>
                    <a:pt x="918936" y="1911572"/>
                  </a:lnTo>
                  <a:lnTo>
                    <a:pt x="918709" y="1918148"/>
                  </a:lnTo>
                  <a:lnTo>
                    <a:pt x="918936" y="1930619"/>
                  </a:lnTo>
                  <a:lnTo>
                    <a:pt x="920297" y="1968941"/>
                  </a:lnTo>
                  <a:lnTo>
                    <a:pt x="922111" y="2020642"/>
                  </a:lnTo>
                  <a:lnTo>
                    <a:pt x="924833" y="2078919"/>
                  </a:lnTo>
                  <a:lnTo>
                    <a:pt x="930049" y="2191391"/>
                  </a:lnTo>
                  <a:lnTo>
                    <a:pt x="932770" y="2254883"/>
                  </a:lnTo>
                  <a:lnTo>
                    <a:pt x="933224" y="2261686"/>
                  </a:lnTo>
                  <a:lnTo>
                    <a:pt x="933677" y="2270756"/>
                  </a:lnTo>
                  <a:lnTo>
                    <a:pt x="935718" y="2294339"/>
                  </a:lnTo>
                  <a:lnTo>
                    <a:pt x="940934" y="2353750"/>
                  </a:lnTo>
                  <a:lnTo>
                    <a:pt x="943429" y="2384136"/>
                  </a:lnTo>
                  <a:lnTo>
                    <a:pt x="945697" y="2411800"/>
                  </a:lnTo>
                  <a:lnTo>
                    <a:pt x="947058" y="2433115"/>
                  </a:lnTo>
                  <a:lnTo>
                    <a:pt x="947284" y="2440598"/>
                  </a:lnTo>
                  <a:lnTo>
                    <a:pt x="947284" y="2446040"/>
                  </a:lnTo>
                  <a:lnTo>
                    <a:pt x="946604" y="2456698"/>
                  </a:lnTo>
                  <a:lnTo>
                    <a:pt x="946377" y="2465768"/>
                  </a:lnTo>
                  <a:lnTo>
                    <a:pt x="946151" y="2480508"/>
                  </a:lnTo>
                  <a:lnTo>
                    <a:pt x="945924" y="2487084"/>
                  </a:lnTo>
                  <a:lnTo>
                    <a:pt x="945243" y="2492979"/>
                  </a:lnTo>
                  <a:lnTo>
                    <a:pt x="944790" y="2499555"/>
                  </a:lnTo>
                  <a:lnTo>
                    <a:pt x="943656" y="2507038"/>
                  </a:lnTo>
                  <a:lnTo>
                    <a:pt x="942295" y="2514748"/>
                  </a:lnTo>
                  <a:lnTo>
                    <a:pt x="941161" y="2518830"/>
                  </a:lnTo>
                  <a:lnTo>
                    <a:pt x="940027" y="2522685"/>
                  </a:lnTo>
                  <a:lnTo>
                    <a:pt x="938667" y="2526993"/>
                  </a:lnTo>
                  <a:lnTo>
                    <a:pt x="937079" y="2531075"/>
                  </a:lnTo>
                  <a:lnTo>
                    <a:pt x="935265" y="2534930"/>
                  </a:lnTo>
                  <a:lnTo>
                    <a:pt x="933224" y="2538785"/>
                  </a:lnTo>
                  <a:lnTo>
                    <a:pt x="930956" y="2542413"/>
                  </a:lnTo>
                  <a:lnTo>
                    <a:pt x="928234" y="2545814"/>
                  </a:lnTo>
                  <a:lnTo>
                    <a:pt x="925286" y="2548989"/>
                  </a:lnTo>
                  <a:lnTo>
                    <a:pt x="921884" y="2551937"/>
                  </a:lnTo>
                  <a:lnTo>
                    <a:pt x="918483" y="2554431"/>
                  </a:lnTo>
                  <a:lnTo>
                    <a:pt x="914627" y="2556472"/>
                  </a:lnTo>
                  <a:lnTo>
                    <a:pt x="912359" y="2557379"/>
                  </a:lnTo>
                  <a:lnTo>
                    <a:pt x="910318" y="2558059"/>
                  </a:lnTo>
                  <a:lnTo>
                    <a:pt x="907824" y="2558513"/>
                  </a:lnTo>
                  <a:lnTo>
                    <a:pt x="905556" y="2558966"/>
                  </a:lnTo>
                  <a:lnTo>
                    <a:pt x="901474" y="2559646"/>
                  </a:lnTo>
                  <a:lnTo>
                    <a:pt x="897845" y="2559873"/>
                  </a:lnTo>
                  <a:lnTo>
                    <a:pt x="894897" y="2560100"/>
                  </a:lnTo>
                  <a:lnTo>
                    <a:pt x="893536" y="2560553"/>
                  </a:lnTo>
                  <a:lnTo>
                    <a:pt x="891949" y="2560780"/>
                  </a:lnTo>
                  <a:lnTo>
                    <a:pt x="890588" y="2561460"/>
                  </a:lnTo>
                  <a:lnTo>
                    <a:pt x="889001" y="2562594"/>
                  </a:lnTo>
                  <a:lnTo>
                    <a:pt x="887413" y="2563501"/>
                  </a:lnTo>
                  <a:lnTo>
                    <a:pt x="885599" y="2564862"/>
                  </a:lnTo>
                  <a:lnTo>
                    <a:pt x="884011" y="2566903"/>
                  </a:lnTo>
                  <a:lnTo>
                    <a:pt x="881743" y="2569170"/>
                  </a:lnTo>
                  <a:lnTo>
                    <a:pt x="877208" y="2575066"/>
                  </a:lnTo>
                  <a:lnTo>
                    <a:pt x="873579" y="2580508"/>
                  </a:lnTo>
                  <a:lnTo>
                    <a:pt x="870404" y="2585270"/>
                  </a:lnTo>
                  <a:lnTo>
                    <a:pt x="867683" y="2590032"/>
                  </a:lnTo>
                  <a:lnTo>
                    <a:pt x="865188" y="2594567"/>
                  </a:lnTo>
                  <a:lnTo>
                    <a:pt x="862920" y="2599556"/>
                  </a:lnTo>
                  <a:lnTo>
                    <a:pt x="861106" y="2604998"/>
                  </a:lnTo>
                  <a:lnTo>
                    <a:pt x="855890" y="2619057"/>
                  </a:lnTo>
                  <a:lnTo>
                    <a:pt x="852715" y="2627447"/>
                  </a:lnTo>
                  <a:lnTo>
                    <a:pt x="848859" y="2637424"/>
                  </a:lnTo>
                  <a:lnTo>
                    <a:pt x="844777" y="2648309"/>
                  </a:lnTo>
                  <a:lnTo>
                    <a:pt x="840242" y="2660100"/>
                  </a:lnTo>
                  <a:lnTo>
                    <a:pt x="836159" y="2672799"/>
                  </a:lnTo>
                  <a:lnTo>
                    <a:pt x="834118" y="2679601"/>
                  </a:lnTo>
                  <a:lnTo>
                    <a:pt x="832077" y="2686404"/>
                  </a:lnTo>
                  <a:lnTo>
                    <a:pt x="830263" y="2693434"/>
                  </a:lnTo>
                  <a:lnTo>
                    <a:pt x="828676" y="2701143"/>
                  </a:lnTo>
                  <a:lnTo>
                    <a:pt x="826861" y="2708626"/>
                  </a:lnTo>
                  <a:lnTo>
                    <a:pt x="825727" y="2716109"/>
                  </a:lnTo>
                  <a:lnTo>
                    <a:pt x="824593" y="2724046"/>
                  </a:lnTo>
                  <a:lnTo>
                    <a:pt x="823459" y="2731076"/>
                  </a:lnTo>
                  <a:lnTo>
                    <a:pt x="823006" y="2737878"/>
                  </a:lnTo>
                  <a:lnTo>
                    <a:pt x="822552" y="2744227"/>
                  </a:lnTo>
                  <a:lnTo>
                    <a:pt x="822326" y="2750123"/>
                  </a:lnTo>
                  <a:lnTo>
                    <a:pt x="822099" y="2755565"/>
                  </a:lnTo>
                  <a:lnTo>
                    <a:pt x="822326" y="2765543"/>
                  </a:lnTo>
                  <a:lnTo>
                    <a:pt x="823006" y="2774160"/>
                  </a:lnTo>
                  <a:lnTo>
                    <a:pt x="823686" y="2781189"/>
                  </a:lnTo>
                  <a:lnTo>
                    <a:pt x="824820" y="2787085"/>
                  </a:lnTo>
                  <a:lnTo>
                    <a:pt x="825727" y="2791847"/>
                  </a:lnTo>
                  <a:lnTo>
                    <a:pt x="828676" y="2809761"/>
                  </a:lnTo>
                  <a:lnTo>
                    <a:pt x="830943" y="2824046"/>
                  </a:lnTo>
                  <a:lnTo>
                    <a:pt x="833211" y="2840373"/>
                  </a:lnTo>
                  <a:lnTo>
                    <a:pt x="835479" y="2857153"/>
                  </a:lnTo>
                  <a:lnTo>
                    <a:pt x="837520" y="2873480"/>
                  </a:lnTo>
                  <a:lnTo>
                    <a:pt x="838654" y="2887992"/>
                  </a:lnTo>
                  <a:lnTo>
                    <a:pt x="839108" y="2894115"/>
                  </a:lnTo>
                  <a:lnTo>
                    <a:pt x="839334" y="2899330"/>
                  </a:lnTo>
                  <a:lnTo>
                    <a:pt x="839108" y="2907720"/>
                  </a:lnTo>
                  <a:lnTo>
                    <a:pt x="838427" y="2922686"/>
                  </a:lnTo>
                  <a:lnTo>
                    <a:pt x="836386" y="2968945"/>
                  </a:lnTo>
                  <a:lnTo>
                    <a:pt x="830490" y="3100691"/>
                  </a:lnTo>
                  <a:lnTo>
                    <a:pt x="824593" y="3234705"/>
                  </a:lnTo>
                  <a:lnTo>
                    <a:pt x="822552" y="3283912"/>
                  </a:lnTo>
                  <a:lnTo>
                    <a:pt x="822099" y="3300692"/>
                  </a:lnTo>
                  <a:lnTo>
                    <a:pt x="821872" y="3311123"/>
                  </a:lnTo>
                  <a:lnTo>
                    <a:pt x="821872" y="3326542"/>
                  </a:lnTo>
                  <a:lnTo>
                    <a:pt x="822326" y="3344230"/>
                  </a:lnTo>
                  <a:lnTo>
                    <a:pt x="823459" y="3382552"/>
                  </a:lnTo>
                  <a:lnTo>
                    <a:pt x="823913" y="3400919"/>
                  </a:lnTo>
                  <a:lnTo>
                    <a:pt x="824367" y="3417472"/>
                  </a:lnTo>
                  <a:lnTo>
                    <a:pt x="824367" y="3431078"/>
                  </a:lnTo>
                  <a:lnTo>
                    <a:pt x="823913" y="3436293"/>
                  </a:lnTo>
                  <a:lnTo>
                    <a:pt x="823686" y="3440602"/>
                  </a:lnTo>
                  <a:lnTo>
                    <a:pt x="823006" y="3447178"/>
                  </a:lnTo>
                  <a:lnTo>
                    <a:pt x="822099" y="3452620"/>
                  </a:lnTo>
                  <a:lnTo>
                    <a:pt x="821418" y="3458516"/>
                  </a:lnTo>
                  <a:lnTo>
                    <a:pt x="821192" y="3464638"/>
                  </a:lnTo>
                  <a:lnTo>
                    <a:pt x="821192" y="3471668"/>
                  </a:lnTo>
                  <a:lnTo>
                    <a:pt x="821872" y="3480511"/>
                  </a:lnTo>
                  <a:lnTo>
                    <a:pt x="823233" y="3491396"/>
                  </a:lnTo>
                  <a:lnTo>
                    <a:pt x="825727" y="3505001"/>
                  </a:lnTo>
                  <a:lnTo>
                    <a:pt x="826861" y="3512938"/>
                  </a:lnTo>
                  <a:lnTo>
                    <a:pt x="828449" y="3520874"/>
                  </a:lnTo>
                  <a:lnTo>
                    <a:pt x="830490" y="3537428"/>
                  </a:lnTo>
                  <a:lnTo>
                    <a:pt x="832758" y="3554208"/>
                  </a:lnTo>
                  <a:lnTo>
                    <a:pt x="834118" y="3562598"/>
                  </a:lnTo>
                  <a:lnTo>
                    <a:pt x="835252" y="3570534"/>
                  </a:lnTo>
                  <a:lnTo>
                    <a:pt x="836613" y="3578244"/>
                  </a:lnTo>
                  <a:lnTo>
                    <a:pt x="838427" y="3585727"/>
                  </a:lnTo>
                  <a:lnTo>
                    <a:pt x="840242" y="3592757"/>
                  </a:lnTo>
                  <a:lnTo>
                    <a:pt x="842509" y="3599333"/>
                  </a:lnTo>
                  <a:lnTo>
                    <a:pt x="845004" y="3605455"/>
                  </a:lnTo>
                  <a:lnTo>
                    <a:pt x="846365" y="3608176"/>
                  </a:lnTo>
                  <a:lnTo>
                    <a:pt x="847952" y="3610897"/>
                  </a:lnTo>
                  <a:lnTo>
                    <a:pt x="849313" y="3613165"/>
                  </a:lnTo>
                  <a:lnTo>
                    <a:pt x="851127" y="3615432"/>
                  </a:lnTo>
                  <a:lnTo>
                    <a:pt x="852942" y="3617700"/>
                  </a:lnTo>
                  <a:lnTo>
                    <a:pt x="854983" y="3619514"/>
                  </a:lnTo>
                  <a:lnTo>
                    <a:pt x="859065" y="3623596"/>
                  </a:lnTo>
                  <a:lnTo>
                    <a:pt x="868817" y="3634027"/>
                  </a:lnTo>
                  <a:lnTo>
                    <a:pt x="874713" y="3640376"/>
                  </a:lnTo>
                  <a:lnTo>
                    <a:pt x="880383" y="3647179"/>
                  </a:lnTo>
                  <a:lnTo>
                    <a:pt x="885599" y="3653981"/>
                  </a:lnTo>
                  <a:lnTo>
                    <a:pt x="887867" y="3657156"/>
                  </a:lnTo>
                  <a:lnTo>
                    <a:pt x="890134" y="3660330"/>
                  </a:lnTo>
                  <a:lnTo>
                    <a:pt x="893536" y="3665773"/>
                  </a:lnTo>
                  <a:lnTo>
                    <a:pt x="896484" y="3671215"/>
                  </a:lnTo>
                  <a:lnTo>
                    <a:pt x="898752" y="3675977"/>
                  </a:lnTo>
                  <a:lnTo>
                    <a:pt x="901020" y="3680739"/>
                  </a:lnTo>
                  <a:lnTo>
                    <a:pt x="902381" y="3684820"/>
                  </a:lnTo>
                  <a:lnTo>
                    <a:pt x="903742" y="3688902"/>
                  </a:lnTo>
                  <a:lnTo>
                    <a:pt x="904422" y="3692530"/>
                  </a:lnTo>
                  <a:lnTo>
                    <a:pt x="904422" y="3696158"/>
                  </a:lnTo>
                  <a:lnTo>
                    <a:pt x="904195" y="3699786"/>
                  </a:lnTo>
                  <a:lnTo>
                    <a:pt x="903515" y="3703641"/>
                  </a:lnTo>
                  <a:lnTo>
                    <a:pt x="902154" y="3707496"/>
                  </a:lnTo>
                  <a:lnTo>
                    <a:pt x="900340" y="3711351"/>
                  </a:lnTo>
                  <a:lnTo>
                    <a:pt x="898072" y="3715206"/>
                  </a:lnTo>
                  <a:lnTo>
                    <a:pt x="896938" y="3717020"/>
                  </a:lnTo>
                  <a:lnTo>
                    <a:pt x="895351" y="3718607"/>
                  </a:lnTo>
                  <a:lnTo>
                    <a:pt x="893990" y="3720421"/>
                  </a:lnTo>
                  <a:lnTo>
                    <a:pt x="892402" y="3721555"/>
                  </a:lnTo>
                  <a:lnTo>
                    <a:pt x="890815" y="3722916"/>
                  </a:lnTo>
                  <a:lnTo>
                    <a:pt x="889001" y="3723823"/>
                  </a:lnTo>
                  <a:lnTo>
                    <a:pt x="884918" y="3725864"/>
                  </a:lnTo>
                  <a:lnTo>
                    <a:pt x="880383" y="3727451"/>
                  </a:lnTo>
                  <a:lnTo>
                    <a:pt x="875167" y="3729265"/>
                  </a:lnTo>
                  <a:lnTo>
                    <a:pt x="869724" y="3730626"/>
                  </a:lnTo>
                  <a:lnTo>
                    <a:pt x="864281" y="3731759"/>
                  </a:lnTo>
                  <a:lnTo>
                    <a:pt x="858611" y="3732893"/>
                  </a:lnTo>
                  <a:lnTo>
                    <a:pt x="852942" y="3733573"/>
                  </a:lnTo>
                  <a:lnTo>
                    <a:pt x="848179" y="3733800"/>
                  </a:lnTo>
                  <a:lnTo>
                    <a:pt x="842963" y="3733800"/>
                  </a:lnTo>
                  <a:lnTo>
                    <a:pt x="838427" y="3733800"/>
                  </a:lnTo>
                  <a:lnTo>
                    <a:pt x="834118" y="3733347"/>
                  </a:lnTo>
                  <a:lnTo>
                    <a:pt x="829809" y="3732893"/>
                  </a:lnTo>
                  <a:lnTo>
                    <a:pt x="825727" y="3731759"/>
                  </a:lnTo>
                  <a:lnTo>
                    <a:pt x="821192" y="3730852"/>
                  </a:lnTo>
                  <a:lnTo>
                    <a:pt x="810079" y="3727678"/>
                  </a:lnTo>
                  <a:lnTo>
                    <a:pt x="801915" y="3725183"/>
                  </a:lnTo>
                  <a:lnTo>
                    <a:pt x="794884" y="3723142"/>
                  </a:lnTo>
                  <a:lnTo>
                    <a:pt x="791709" y="3721782"/>
                  </a:lnTo>
                  <a:lnTo>
                    <a:pt x="788761" y="3720648"/>
                  </a:lnTo>
                  <a:lnTo>
                    <a:pt x="786040" y="3719514"/>
                  </a:lnTo>
                  <a:lnTo>
                    <a:pt x="783318" y="3717927"/>
                  </a:lnTo>
                  <a:lnTo>
                    <a:pt x="780824" y="3716340"/>
                  </a:lnTo>
                  <a:lnTo>
                    <a:pt x="778556" y="3714299"/>
                  </a:lnTo>
                  <a:lnTo>
                    <a:pt x="776288" y="3712031"/>
                  </a:lnTo>
                  <a:lnTo>
                    <a:pt x="773793" y="3709764"/>
                  </a:lnTo>
                  <a:lnTo>
                    <a:pt x="771752" y="3707043"/>
                  </a:lnTo>
                  <a:lnTo>
                    <a:pt x="769258" y="3703868"/>
                  </a:lnTo>
                  <a:lnTo>
                    <a:pt x="766763" y="3700240"/>
                  </a:lnTo>
                  <a:lnTo>
                    <a:pt x="764268" y="3696158"/>
                  </a:lnTo>
                  <a:lnTo>
                    <a:pt x="762000" y="3691850"/>
                  </a:lnTo>
                  <a:lnTo>
                    <a:pt x="759959" y="3687768"/>
                  </a:lnTo>
                  <a:lnTo>
                    <a:pt x="757918" y="3683687"/>
                  </a:lnTo>
                  <a:lnTo>
                    <a:pt x="756558" y="3679832"/>
                  </a:lnTo>
                  <a:lnTo>
                    <a:pt x="754970" y="3675750"/>
                  </a:lnTo>
                  <a:lnTo>
                    <a:pt x="754063" y="3672122"/>
                  </a:lnTo>
                  <a:lnTo>
                    <a:pt x="753156" y="3668494"/>
                  </a:lnTo>
                  <a:lnTo>
                    <a:pt x="752475" y="3664866"/>
                  </a:lnTo>
                  <a:lnTo>
                    <a:pt x="751795" y="3661464"/>
                  </a:lnTo>
                  <a:lnTo>
                    <a:pt x="751568" y="3658063"/>
                  </a:lnTo>
                  <a:lnTo>
                    <a:pt x="751115" y="3651260"/>
                  </a:lnTo>
                  <a:lnTo>
                    <a:pt x="751342" y="3644684"/>
                  </a:lnTo>
                  <a:lnTo>
                    <a:pt x="751568" y="3638335"/>
                  </a:lnTo>
                  <a:lnTo>
                    <a:pt x="752475" y="3626770"/>
                  </a:lnTo>
                  <a:lnTo>
                    <a:pt x="752702" y="3621782"/>
                  </a:lnTo>
                  <a:lnTo>
                    <a:pt x="752702" y="3616339"/>
                  </a:lnTo>
                  <a:lnTo>
                    <a:pt x="752475" y="3611124"/>
                  </a:lnTo>
                  <a:lnTo>
                    <a:pt x="751795" y="3605455"/>
                  </a:lnTo>
                  <a:lnTo>
                    <a:pt x="750888" y="3598879"/>
                  </a:lnTo>
                  <a:lnTo>
                    <a:pt x="749754" y="3591623"/>
                  </a:lnTo>
                  <a:lnTo>
                    <a:pt x="748847" y="3585047"/>
                  </a:lnTo>
                  <a:lnTo>
                    <a:pt x="747940" y="3579831"/>
                  </a:lnTo>
                  <a:lnTo>
                    <a:pt x="747486" y="3575750"/>
                  </a:lnTo>
                  <a:lnTo>
                    <a:pt x="746806" y="3572348"/>
                  </a:lnTo>
                  <a:lnTo>
                    <a:pt x="745899" y="3568493"/>
                  </a:lnTo>
                  <a:lnTo>
                    <a:pt x="744311" y="3563958"/>
                  </a:lnTo>
                  <a:lnTo>
                    <a:pt x="741590" y="3557836"/>
                  </a:lnTo>
                  <a:lnTo>
                    <a:pt x="737961" y="3549899"/>
                  </a:lnTo>
                  <a:lnTo>
                    <a:pt x="735920" y="3545364"/>
                  </a:lnTo>
                  <a:lnTo>
                    <a:pt x="733652" y="3541282"/>
                  </a:lnTo>
                  <a:lnTo>
                    <a:pt x="731384" y="3537428"/>
                  </a:lnTo>
                  <a:lnTo>
                    <a:pt x="729343" y="3534026"/>
                  </a:lnTo>
                  <a:lnTo>
                    <a:pt x="725034" y="3528130"/>
                  </a:lnTo>
                  <a:lnTo>
                    <a:pt x="721406" y="3523595"/>
                  </a:lnTo>
                  <a:lnTo>
                    <a:pt x="718231" y="3520194"/>
                  </a:lnTo>
                  <a:lnTo>
                    <a:pt x="715736" y="3517700"/>
                  </a:lnTo>
                  <a:lnTo>
                    <a:pt x="713695" y="3516112"/>
                  </a:lnTo>
                  <a:lnTo>
                    <a:pt x="713922" y="3527450"/>
                  </a:lnTo>
                  <a:lnTo>
                    <a:pt x="713922" y="3553074"/>
                  </a:lnTo>
                  <a:lnTo>
                    <a:pt x="713695" y="3566679"/>
                  </a:lnTo>
                  <a:lnTo>
                    <a:pt x="713468" y="3578924"/>
                  </a:lnTo>
                  <a:lnTo>
                    <a:pt x="713242" y="3583913"/>
                  </a:lnTo>
                  <a:lnTo>
                    <a:pt x="712788" y="3587995"/>
                  </a:lnTo>
                  <a:lnTo>
                    <a:pt x="712108" y="3590262"/>
                  </a:lnTo>
                  <a:lnTo>
                    <a:pt x="712108" y="3591396"/>
                  </a:lnTo>
                  <a:lnTo>
                    <a:pt x="711654" y="3591623"/>
                  </a:lnTo>
                  <a:lnTo>
                    <a:pt x="710974" y="3592076"/>
                  </a:lnTo>
                  <a:lnTo>
                    <a:pt x="710067" y="3592303"/>
                  </a:lnTo>
                  <a:lnTo>
                    <a:pt x="706665" y="3592757"/>
                  </a:lnTo>
                  <a:lnTo>
                    <a:pt x="702356" y="3593210"/>
                  </a:lnTo>
                  <a:lnTo>
                    <a:pt x="698047" y="3593210"/>
                  </a:lnTo>
                  <a:lnTo>
                    <a:pt x="693965" y="3592983"/>
                  </a:lnTo>
                  <a:lnTo>
                    <a:pt x="691924" y="3592757"/>
                  </a:lnTo>
                  <a:lnTo>
                    <a:pt x="690563" y="3592303"/>
                  </a:lnTo>
                  <a:lnTo>
                    <a:pt x="688975" y="3591850"/>
                  </a:lnTo>
                  <a:lnTo>
                    <a:pt x="688068" y="3591396"/>
                  </a:lnTo>
                  <a:lnTo>
                    <a:pt x="687615" y="3590489"/>
                  </a:lnTo>
                  <a:lnTo>
                    <a:pt x="687388" y="3589582"/>
                  </a:lnTo>
                  <a:lnTo>
                    <a:pt x="686708" y="3579605"/>
                  </a:lnTo>
                  <a:lnTo>
                    <a:pt x="685347" y="3568040"/>
                  </a:lnTo>
                  <a:lnTo>
                    <a:pt x="683533" y="3551940"/>
                  </a:lnTo>
                  <a:lnTo>
                    <a:pt x="681265" y="3534706"/>
                  </a:lnTo>
                  <a:lnTo>
                    <a:pt x="678997" y="3519740"/>
                  </a:lnTo>
                  <a:lnTo>
                    <a:pt x="676956" y="3507042"/>
                  </a:lnTo>
                  <a:lnTo>
                    <a:pt x="675822" y="3501600"/>
                  </a:lnTo>
                  <a:lnTo>
                    <a:pt x="674688" y="3497065"/>
                  </a:lnTo>
                  <a:lnTo>
                    <a:pt x="673781" y="3493436"/>
                  </a:lnTo>
                  <a:lnTo>
                    <a:pt x="672420" y="3490035"/>
                  </a:lnTo>
                  <a:lnTo>
                    <a:pt x="671286" y="3486860"/>
                  </a:lnTo>
                  <a:lnTo>
                    <a:pt x="670379" y="3483686"/>
                  </a:lnTo>
                  <a:lnTo>
                    <a:pt x="669472" y="3480284"/>
                  </a:lnTo>
                  <a:lnTo>
                    <a:pt x="669245" y="3475749"/>
                  </a:lnTo>
                  <a:lnTo>
                    <a:pt x="669699" y="3470761"/>
                  </a:lnTo>
                  <a:lnTo>
                    <a:pt x="670833" y="3464411"/>
                  </a:lnTo>
                  <a:lnTo>
                    <a:pt x="671740" y="3460783"/>
                  </a:lnTo>
                  <a:lnTo>
                    <a:pt x="673100" y="3456928"/>
                  </a:lnTo>
                  <a:lnTo>
                    <a:pt x="674915" y="3452620"/>
                  </a:lnTo>
                  <a:lnTo>
                    <a:pt x="677183" y="3448312"/>
                  </a:lnTo>
                  <a:lnTo>
                    <a:pt x="681945" y="3439015"/>
                  </a:lnTo>
                  <a:lnTo>
                    <a:pt x="687388" y="3429491"/>
                  </a:lnTo>
                  <a:lnTo>
                    <a:pt x="692377" y="3419740"/>
                  </a:lnTo>
                  <a:lnTo>
                    <a:pt x="695099" y="3414978"/>
                  </a:lnTo>
                  <a:lnTo>
                    <a:pt x="697367" y="3409989"/>
                  </a:lnTo>
                  <a:lnTo>
                    <a:pt x="699181" y="3405228"/>
                  </a:lnTo>
                  <a:lnTo>
                    <a:pt x="700995" y="3400692"/>
                  </a:lnTo>
                  <a:lnTo>
                    <a:pt x="702129" y="3396157"/>
                  </a:lnTo>
                  <a:lnTo>
                    <a:pt x="703036" y="3391849"/>
                  </a:lnTo>
                  <a:lnTo>
                    <a:pt x="703490" y="3386633"/>
                  </a:lnTo>
                  <a:lnTo>
                    <a:pt x="703943" y="3380284"/>
                  </a:lnTo>
                  <a:lnTo>
                    <a:pt x="703943" y="3372801"/>
                  </a:lnTo>
                  <a:lnTo>
                    <a:pt x="704170" y="3364638"/>
                  </a:lnTo>
                  <a:lnTo>
                    <a:pt x="703943" y="3345363"/>
                  </a:lnTo>
                  <a:lnTo>
                    <a:pt x="703036" y="3324502"/>
                  </a:lnTo>
                  <a:lnTo>
                    <a:pt x="702356" y="3313844"/>
                  </a:lnTo>
                  <a:lnTo>
                    <a:pt x="701675" y="3303413"/>
                  </a:lnTo>
                  <a:lnTo>
                    <a:pt x="700768" y="3293436"/>
                  </a:lnTo>
                  <a:lnTo>
                    <a:pt x="699861" y="3283685"/>
                  </a:lnTo>
                  <a:lnTo>
                    <a:pt x="698500" y="3274615"/>
                  </a:lnTo>
                  <a:lnTo>
                    <a:pt x="697367" y="3266452"/>
                  </a:lnTo>
                  <a:lnTo>
                    <a:pt x="695779" y="3259422"/>
                  </a:lnTo>
                  <a:lnTo>
                    <a:pt x="694192" y="3253526"/>
                  </a:lnTo>
                  <a:lnTo>
                    <a:pt x="692377" y="3247177"/>
                  </a:lnTo>
                  <a:lnTo>
                    <a:pt x="690790" y="3238560"/>
                  </a:lnTo>
                  <a:lnTo>
                    <a:pt x="688522" y="3228129"/>
                  </a:lnTo>
                  <a:lnTo>
                    <a:pt x="686708" y="3216111"/>
                  </a:lnTo>
                  <a:lnTo>
                    <a:pt x="681945" y="3188900"/>
                  </a:lnTo>
                  <a:lnTo>
                    <a:pt x="677636" y="3158741"/>
                  </a:lnTo>
                  <a:lnTo>
                    <a:pt x="668792" y="3100465"/>
                  </a:lnTo>
                  <a:lnTo>
                    <a:pt x="665163" y="3077108"/>
                  </a:lnTo>
                  <a:lnTo>
                    <a:pt x="663575" y="3067585"/>
                  </a:lnTo>
                  <a:lnTo>
                    <a:pt x="662215" y="3060555"/>
                  </a:lnTo>
                  <a:lnTo>
                    <a:pt x="660854" y="3053299"/>
                  </a:lnTo>
                  <a:lnTo>
                    <a:pt x="659493" y="3043775"/>
                  </a:lnTo>
                  <a:lnTo>
                    <a:pt x="658359" y="3032891"/>
                  </a:lnTo>
                  <a:lnTo>
                    <a:pt x="657225" y="3020419"/>
                  </a:lnTo>
                  <a:lnTo>
                    <a:pt x="654958" y="2992074"/>
                  </a:lnTo>
                  <a:lnTo>
                    <a:pt x="652917" y="2961915"/>
                  </a:lnTo>
                  <a:lnTo>
                    <a:pt x="651329" y="2931983"/>
                  </a:lnTo>
                  <a:lnTo>
                    <a:pt x="649968" y="2904772"/>
                  </a:lnTo>
                  <a:lnTo>
                    <a:pt x="649288" y="2882777"/>
                  </a:lnTo>
                  <a:lnTo>
                    <a:pt x="649288" y="2874387"/>
                  </a:lnTo>
                  <a:lnTo>
                    <a:pt x="649288" y="2868491"/>
                  </a:lnTo>
                  <a:lnTo>
                    <a:pt x="649742" y="2858740"/>
                  </a:lnTo>
                  <a:lnTo>
                    <a:pt x="650649" y="2848990"/>
                  </a:lnTo>
                  <a:lnTo>
                    <a:pt x="652009" y="2829715"/>
                  </a:lnTo>
                  <a:lnTo>
                    <a:pt x="655184" y="2794795"/>
                  </a:lnTo>
                  <a:lnTo>
                    <a:pt x="655411" y="2790940"/>
                  </a:lnTo>
                  <a:lnTo>
                    <a:pt x="655184" y="2787538"/>
                  </a:lnTo>
                  <a:lnTo>
                    <a:pt x="654731" y="2784137"/>
                  </a:lnTo>
                  <a:lnTo>
                    <a:pt x="654050" y="2780736"/>
                  </a:lnTo>
                  <a:lnTo>
                    <a:pt x="652917" y="2777561"/>
                  </a:lnTo>
                  <a:lnTo>
                    <a:pt x="651783" y="2774160"/>
                  </a:lnTo>
                  <a:lnTo>
                    <a:pt x="648834" y="2767584"/>
                  </a:lnTo>
                  <a:lnTo>
                    <a:pt x="645886" y="2760554"/>
                  </a:lnTo>
                  <a:lnTo>
                    <a:pt x="644299" y="2756699"/>
                  </a:lnTo>
                  <a:lnTo>
                    <a:pt x="642711" y="2752391"/>
                  </a:lnTo>
                  <a:lnTo>
                    <a:pt x="641577" y="2748082"/>
                  </a:lnTo>
                  <a:lnTo>
                    <a:pt x="640217" y="2743320"/>
                  </a:lnTo>
                  <a:lnTo>
                    <a:pt x="639309" y="2737878"/>
                  </a:lnTo>
                  <a:lnTo>
                    <a:pt x="638856" y="2731983"/>
                  </a:lnTo>
                  <a:lnTo>
                    <a:pt x="637722" y="2718604"/>
                  </a:lnTo>
                  <a:lnTo>
                    <a:pt x="636588" y="2702504"/>
                  </a:lnTo>
                  <a:lnTo>
                    <a:pt x="635227" y="2668037"/>
                  </a:lnTo>
                  <a:lnTo>
                    <a:pt x="634320" y="2639692"/>
                  </a:lnTo>
                  <a:lnTo>
                    <a:pt x="634093" y="2627674"/>
                  </a:lnTo>
                  <a:lnTo>
                    <a:pt x="559027" y="2623139"/>
                  </a:lnTo>
                  <a:lnTo>
                    <a:pt x="548368" y="2646495"/>
                  </a:lnTo>
                  <a:lnTo>
                    <a:pt x="539977" y="2666676"/>
                  </a:lnTo>
                  <a:lnTo>
                    <a:pt x="535895" y="2676200"/>
                  </a:lnTo>
                  <a:lnTo>
                    <a:pt x="532720" y="2684590"/>
                  </a:lnTo>
                  <a:lnTo>
                    <a:pt x="529091" y="2693434"/>
                  </a:lnTo>
                  <a:lnTo>
                    <a:pt x="523875" y="2705679"/>
                  </a:lnTo>
                  <a:lnTo>
                    <a:pt x="510495" y="2736291"/>
                  </a:lnTo>
                  <a:lnTo>
                    <a:pt x="503691" y="2752844"/>
                  </a:lnTo>
                  <a:lnTo>
                    <a:pt x="497115" y="2769624"/>
                  </a:lnTo>
                  <a:lnTo>
                    <a:pt x="494166" y="2777561"/>
                  </a:lnTo>
                  <a:lnTo>
                    <a:pt x="491445" y="2785271"/>
                  </a:lnTo>
                  <a:lnTo>
                    <a:pt x="489177" y="2792754"/>
                  </a:lnTo>
                  <a:lnTo>
                    <a:pt x="487363" y="2799330"/>
                  </a:lnTo>
                  <a:lnTo>
                    <a:pt x="485322" y="2807493"/>
                  </a:lnTo>
                  <a:lnTo>
                    <a:pt x="483281" y="2819284"/>
                  </a:lnTo>
                  <a:lnTo>
                    <a:pt x="477158" y="2850804"/>
                  </a:lnTo>
                  <a:lnTo>
                    <a:pt x="470127" y="2890260"/>
                  </a:lnTo>
                  <a:lnTo>
                    <a:pt x="462416" y="2933117"/>
                  </a:lnTo>
                  <a:lnTo>
                    <a:pt x="454933" y="2975748"/>
                  </a:lnTo>
                  <a:lnTo>
                    <a:pt x="447902" y="3014296"/>
                  </a:lnTo>
                  <a:lnTo>
                    <a:pt x="444727" y="3030623"/>
                  </a:lnTo>
                  <a:lnTo>
                    <a:pt x="442006" y="3044455"/>
                  </a:lnTo>
                  <a:lnTo>
                    <a:pt x="439511" y="3055113"/>
                  </a:lnTo>
                  <a:lnTo>
                    <a:pt x="437697" y="3062596"/>
                  </a:lnTo>
                  <a:lnTo>
                    <a:pt x="435883" y="3068945"/>
                  </a:lnTo>
                  <a:lnTo>
                    <a:pt x="434068" y="3076882"/>
                  </a:lnTo>
                  <a:lnTo>
                    <a:pt x="432027" y="3086632"/>
                  </a:lnTo>
                  <a:lnTo>
                    <a:pt x="429759" y="3097517"/>
                  </a:lnTo>
                  <a:lnTo>
                    <a:pt x="425224" y="3122460"/>
                  </a:lnTo>
                  <a:lnTo>
                    <a:pt x="420915" y="3149218"/>
                  </a:lnTo>
                  <a:lnTo>
                    <a:pt x="416833" y="3176202"/>
                  </a:lnTo>
                  <a:lnTo>
                    <a:pt x="415245" y="3188900"/>
                  </a:lnTo>
                  <a:lnTo>
                    <a:pt x="413658" y="3200918"/>
                  </a:lnTo>
                  <a:lnTo>
                    <a:pt x="412524" y="3211576"/>
                  </a:lnTo>
                  <a:lnTo>
                    <a:pt x="411843" y="3221100"/>
                  </a:lnTo>
                  <a:lnTo>
                    <a:pt x="411390" y="3229036"/>
                  </a:lnTo>
                  <a:lnTo>
                    <a:pt x="411390" y="3235159"/>
                  </a:lnTo>
                  <a:lnTo>
                    <a:pt x="412297" y="3251939"/>
                  </a:lnTo>
                  <a:lnTo>
                    <a:pt x="412750" y="3265091"/>
                  </a:lnTo>
                  <a:lnTo>
                    <a:pt x="413431" y="3271667"/>
                  </a:lnTo>
                  <a:lnTo>
                    <a:pt x="414338" y="3279604"/>
                  </a:lnTo>
                  <a:lnTo>
                    <a:pt x="415699" y="3288447"/>
                  </a:lnTo>
                  <a:lnTo>
                    <a:pt x="417286" y="3299558"/>
                  </a:lnTo>
                  <a:lnTo>
                    <a:pt x="423183" y="3332438"/>
                  </a:lnTo>
                  <a:lnTo>
                    <a:pt x="430440" y="3374388"/>
                  </a:lnTo>
                  <a:lnTo>
                    <a:pt x="434295" y="3395023"/>
                  </a:lnTo>
                  <a:lnTo>
                    <a:pt x="437243" y="3413844"/>
                  </a:lnTo>
                  <a:lnTo>
                    <a:pt x="439284" y="3429037"/>
                  </a:lnTo>
                  <a:lnTo>
                    <a:pt x="439965" y="3435160"/>
                  </a:lnTo>
                  <a:lnTo>
                    <a:pt x="440645" y="3439922"/>
                  </a:lnTo>
                  <a:lnTo>
                    <a:pt x="441099" y="3444230"/>
                  </a:lnTo>
                  <a:lnTo>
                    <a:pt x="441779" y="3448992"/>
                  </a:lnTo>
                  <a:lnTo>
                    <a:pt x="442913" y="3454661"/>
                  </a:lnTo>
                  <a:lnTo>
                    <a:pt x="444500" y="3460783"/>
                  </a:lnTo>
                  <a:lnTo>
                    <a:pt x="448129" y="3473935"/>
                  </a:lnTo>
                  <a:lnTo>
                    <a:pt x="452211" y="3487541"/>
                  </a:lnTo>
                  <a:lnTo>
                    <a:pt x="456520" y="3501146"/>
                  </a:lnTo>
                  <a:lnTo>
                    <a:pt x="461056" y="3513618"/>
                  </a:lnTo>
                  <a:lnTo>
                    <a:pt x="467406" y="3531985"/>
                  </a:lnTo>
                  <a:lnTo>
                    <a:pt x="469447" y="3538108"/>
                  </a:lnTo>
                  <a:lnTo>
                    <a:pt x="471488" y="3544684"/>
                  </a:lnTo>
                  <a:lnTo>
                    <a:pt x="473075" y="3551713"/>
                  </a:lnTo>
                  <a:lnTo>
                    <a:pt x="474436" y="3558289"/>
                  </a:lnTo>
                  <a:lnTo>
                    <a:pt x="475343" y="3564865"/>
                  </a:lnTo>
                  <a:lnTo>
                    <a:pt x="475570" y="3570761"/>
                  </a:lnTo>
                  <a:lnTo>
                    <a:pt x="475570" y="3573482"/>
                  </a:lnTo>
                  <a:lnTo>
                    <a:pt x="475343" y="3576203"/>
                  </a:lnTo>
                  <a:lnTo>
                    <a:pt x="475116" y="3578698"/>
                  </a:lnTo>
                  <a:lnTo>
                    <a:pt x="474436" y="3580738"/>
                  </a:lnTo>
                  <a:lnTo>
                    <a:pt x="473529" y="3583913"/>
                  </a:lnTo>
                  <a:lnTo>
                    <a:pt x="472395" y="3586861"/>
                  </a:lnTo>
                  <a:lnTo>
                    <a:pt x="471261" y="3589128"/>
                  </a:lnTo>
                  <a:lnTo>
                    <a:pt x="469674" y="3591396"/>
                  </a:lnTo>
                  <a:lnTo>
                    <a:pt x="467633" y="3593210"/>
                  </a:lnTo>
                  <a:lnTo>
                    <a:pt x="464911" y="3595251"/>
                  </a:lnTo>
                  <a:lnTo>
                    <a:pt x="461509" y="3596838"/>
                  </a:lnTo>
                  <a:lnTo>
                    <a:pt x="456520" y="3599106"/>
                  </a:lnTo>
                  <a:lnTo>
                    <a:pt x="448809" y="3602280"/>
                  </a:lnTo>
                  <a:lnTo>
                    <a:pt x="445408" y="3603414"/>
                  </a:lnTo>
                  <a:lnTo>
                    <a:pt x="442233" y="3604321"/>
                  </a:lnTo>
                  <a:lnTo>
                    <a:pt x="438377" y="3605001"/>
                  </a:lnTo>
                  <a:lnTo>
                    <a:pt x="434068" y="3605455"/>
                  </a:lnTo>
                  <a:lnTo>
                    <a:pt x="428625" y="3605682"/>
                  </a:lnTo>
                  <a:lnTo>
                    <a:pt x="421822" y="3605909"/>
                  </a:lnTo>
                  <a:lnTo>
                    <a:pt x="415699" y="3605909"/>
                  </a:lnTo>
                  <a:lnTo>
                    <a:pt x="409349" y="3605909"/>
                  </a:lnTo>
                  <a:lnTo>
                    <a:pt x="402318" y="3605455"/>
                  </a:lnTo>
                  <a:lnTo>
                    <a:pt x="395288" y="3604548"/>
                  </a:lnTo>
                  <a:lnTo>
                    <a:pt x="387804" y="3602961"/>
                  </a:lnTo>
                  <a:lnTo>
                    <a:pt x="384175" y="3602280"/>
                  </a:lnTo>
                  <a:lnTo>
                    <a:pt x="380547" y="3601147"/>
                  </a:lnTo>
                  <a:lnTo>
                    <a:pt x="376918" y="3599786"/>
                  </a:lnTo>
                  <a:lnTo>
                    <a:pt x="373290" y="3598425"/>
                  </a:lnTo>
                  <a:lnTo>
                    <a:pt x="369888" y="3596611"/>
                  </a:lnTo>
                  <a:lnTo>
                    <a:pt x="366486" y="3595024"/>
                  </a:lnTo>
                  <a:lnTo>
                    <a:pt x="356054" y="3588448"/>
                  </a:lnTo>
                  <a:lnTo>
                    <a:pt x="347436" y="3582552"/>
                  </a:lnTo>
                  <a:lnTo>
                    <a:pt x="344034" y="3580058"/>
                  </a:lnTo>
                  <a:lnTo>
                    <a:pt x="341086" y="3577337"/>
                  </a:lnTo>
                  <a:lnTo>
                    <a:pt x="338365" y="3575296"/>
                  </a:lnTo>
                  <a:lnTo>
                    <a:pt x="336324" y="3572802"/>
                  </a:lnTo>
                  <a:lnTo>
                    <a:pt x="334056" y="3570534"/>
                  </a:lnTo>
                  <a:lnTo>
                    <a:pt x="332468" y="3568267"/>
                  </a:lnTo>
                  <a:lnTo>
                    <a:pt x="330881" y="3565772"/>
                  </a:lnTo>
                  <a:lnTo>
                    <a:pt x="329293" y="3563278"/>
                  </a:lnTo>
                  <a:lnTo>
                    <a:pt x="326572" y="3557836"/>
                  </a:lnTo>
                  <a:lnTo>
                    <a:pt x="323850" y="3551940"/>
                  </a:lnTo>
                  <a:lnTo>
                    <a:pt x="319768" y="3542416"/>
                  </a:lnTo>
                  <a:lnTo>
                    <a:pt x="318181" y="3538108"/>
                  </a:lnTo>
                  <a:lnTo>
                    <a:pt x="317047" y="3534253"/>
                  </a:lnTo>
                  <a:lnTo>
                    <a:pt x="316140" y="3530625"/>
                  </a:lnTo>
                  <a:lnTo>
                    <a:pt x="315232" y="3527450"/>
                  </a:lnTo>
                  <a:lnTo>
                    <a:pt x="314779" y="3524049"/>
                  </a:lnTo>
                  <a:lnTo>
                    <a:pt x="314325" y="3521101"/>
                  </a:lnTo>
                  <a:lnTo>
                    <a:pt x="314099" y="3517926"/>
                  </a:lnTo>
                  <a:lnTo>
                    <a:pt x="314099" y="3514978"/>
                  </a:lnTo>
                  <a:lnTo>
                    <a:pt x="314325" y="3509083"/>
                  </a:lnTo>
                  <a:lnTo>
                    <a:pt x="315459" y="3495024"/>
                  </a:lnTo>
                  <a:lnTo>
                    <a:pt x="315686" y="3487994"/>
                  </a:lnTo>
                  <a:lnTo>
                    <a:pt x="315686" y="3480284"/>
                  </a:lnTo>
                  <a:lnTo>
                    <a:pt x="315459" y="3472121"/>
                  </a:lnTo>
                  <a:lnTo>
                    <a:pt x="314779" y="3463958"/>
                  </a:lnTo>
                  <a:lnTo>
                    <a:pt x="313872" y="3455341"/>
                  </a:lnTo>
                  <a:lnTo>
                    <a:pt x="312965" y="3446951"/>
                  </a:lnTo>
                  <a:lnTo>
                    <a:pt x="310697" y="3430624"/>
                  </a:lnTo>
                  <a:lnTo>
                    <a:pt x="309563" y="3421554"/>
                  </a:lnTo>
                  <a:lnTo>
                    <a:pt x="308202" y="3410670"/>
                  </a:lnTo>
                  <a:lnTo>
                    <a:pt x="307295" y="3398425"/>
                  </a:lnTo>
                  <a:lnTo>
                    <a:pt x="306615" y="3385953"/>
                  </a:lnTo>
                  <a:lnTo>
                    <a:pt x="306161" y="3373708"/>
                  </a:lnTo>
                  <a:lnTo>
                    <a:pt x="305707" y="3362824"/>
                  </a:lnTo>
                  <a:lnTo>
                    <a:pt x="306161" y="3358062"/>
                  </a:lnTo>
                  <a:lnTo>
                    <a:pt x="306615" y="3353527"/>
                  </a:lnTo>
                  <a:lnTo>
                    <a:pt x="307068" y="3349899"/>
                  </a:lnTo>
                  <a:lnTo>
                    <a:pt x="307749" y="3346951"/>
                  </a:lnTo>
                  <a:lnTo>
                    <a:pt x="308429" y="3344003"/>
                  </a:lnTo>
                  <a:lnTo>
                    <a:pt x="309109" y="3340828"/>
                  </a:lnTo>
                  <a:lnTo>
                    <a:pt x="310470" y="3333118"/>
                  </a:lnTo>
                  <a:lnTo>
                    <a:pt x="311377" y="3323821"/>
                  </a:lnTo>
                  <a:lnTo>
                    <a:pt x="312284" y="3313617"/>
                  </a:lnTo>
                  <a:lnTo>
                    <a:pt x="312965" y="3302960"/>
                  </a:lnTo>
                  <a:lnTo>
                    <a:pt x="313418" y="3292302"/>
                  </a:lnTo>
                  <a:lnTo>
                    <a:pt x="313645" y="3281644"/>
                  </a:lnTo>
                  <a:lnTo>
                    <a:pt x="313645" y="3272347"/>
                  </a:lnTo>
                  <a:lnTo>
                    <a:pt x="313645" y="3263277"/>
                  </a:lnTo>
                  <a:lnTo>
                    <a:pt x="314099" y="3253980"/>
                  </a:lnTo>
                  <a:lnTo>
                    <a:pt x="314552" y="3234705"/>
                  </a:lnTo>
                  <a:lnTo>
                    <a:pt x="314779" y="3224955"/>
                  </a:lnTo>
                  <a:lnTo>
                    <a:pt x="314779" y="3214977"/>
                  </a:lnTo>
                  <a:lnTo>
                    <a:pt x="314325" y="3205000"/>
                  </a:lnTo>
                  <a:lnTo>
                    <a:pt x="313645" y="3194796"/>
                  </a:lnTo>
                  <a:lnTo>
                    <a:pt x="311604" y="3175522"/>
                  </a:lnTo>
                  <a:lnTo>
                    <a:pt x="308429" y="3140601"/>
                  </a:lnTo>
                  <a:lnTo>
                    <a:pt x="304347" y="3095703"/>
                  </a:lnTo>
                  <a:lnTo>
                    <a:pt x="300038" y="3044682"/>
                  </a:lnTo>
                  <a:lnTo>
                    <a:pt x="295729" y="2993208"/>
                  </a:lnTo>
                  <a:lnTo>
                    <a:pt x="292100" y="2945362"/>
                  </a:lnTo>
                  <a:lnTo>
                    <a:pt x="290740" y="2924727"/>
                  </a:lnTo>
                  <a:lnTo>
                    <a:pt x="289832" y="2906586"/>
                  </a:lnTo>
                  <a:lnTo>
                    <a:pt x="288925" y="2892074"/>
                  </a:lnTo>
                  <a:lnTo>
                    <a:pt x="288699" y="2881643"/>
                  </a:lnTo>
                  <a:lnTo>
                    <a:pt x="288699" y="2873253"/>
                  </a:lnTo>
                  <a:lnTo>
                    <a:pt x="289152" y="2865543"/>
                  </a:lnTo>
                  <a:lnTo>
                    <a:pt x="289832" y="2858514"/>
                  </a:lnTo>
                  <a:lnTo>
                    <a:pt x="290513" y="2851257"/>
                  </a:lnTo>
                  <a:lnTo>
                    <a:pt x="291193" y="2844681"/>
                  </a:lnTo>
                  <a:lnTo>
                    <a:pt x="292100" y="2838332"/>
                  </a:lnTo>
                  <a:lnTo>
                    <a:pt x="293234" y="2832436"/>
                  </a:lnTo>
                  <a:lnTo>
                    <a:pt x="294368" y="2826541"/>
                  </a:lnTo>
                  <a:lnTo>
                    <a:pt x="297090" y="2815203"/>
                  </a:lnTo>
                  <a:lnTo>
                    <a:pt x="300265" y="2804092"/>
                  </a:lnTo>
                  <a:lnTo>
                    <a:pt x="303213" y="2793207"/>
                  </a:lnTo>
                  <a:lnTo>
                    <a:pt x="306388" y="2781416"/>
                  </a:lnTo>
                  <a:lnTo>
                    <a:pt x="311377" y="2760327"/>
                  </a:lnTo>
                  <a:lnTo>
                    <a:pt x="315232" y="2744454"/>
                  </a:lnTo>
                  <a:lnTo>
                    <a:pt x="317047" y="2737198"/>
                  </a:lnTo>
                  <a:lnTo>
                    <a:pt x="319315" y="2729261"/>
                  </a:lnTo>
                  <a:lnTo>
                    <a:pt x="321809" y="2720645"/>
                  </a:lnTo>
                  <a:lnTo>
                    <a:pt x="325211" y="2709760"/>
                  </a:lnTo>
                  <a:lnTo>
                    <a:pt x="329747" y="2695474"/>
                  </a:lnTo>
                  <a:lnTo>
                    <a:pt x="333602" y="2682322"/>
                  </a:lnTo>
                  <a:lnTo>
                    <a:pt x="336550" y="2670304"/>
                  </a:lnTo>
                  <a:lnTo>
                    <a:pt x="338591" y="2659647"/>
                  </a:lnTo>
                  <a:lnTo>
                    <a:pt x="340406" y="2649669"/>
                  </a:lnTo>
                  <a:lnTo>
                    <a:pt x="341313" y="2640599"/>
                  </a:lnTo>
                  <a:lnTo>
                    <a:pt x="341540" y="2632436"/>
                  </a:lnTo>
                  <a:lnTo>
                    <a:pt x="341540" y="2628581"/>
                  </a:lnTo>
                  <a:lnTo>
                    <a:pt x="341313" y="2624726"/>
                  </a:lnTo>
                  <a:lnTo>
                    <a:pt x="340633" y="2617470"/>
                  </a:lnTo>
                  <a:lnTo>
                    <a:pt x="339952" y="2610667"/>
                  </a:lnTo>
                  <a:lnTo>
                    <a:pt x="339045" y="2603864"/>
                  </a:lnTo>
                  <a:lnTo>
                    <a:pt x="337684" y="2597742"/>
                  </a:lnTo>
                  <a:lnTo>
                    <a:pt x="336324" y="2591846"/>
                  </a:lnTo>
                  <a:lnTo>
                    <a:pt x="334282" y="2586857"/>
                  </a:lnTo>
                  <a:lnTo>
                    <a:pt x="333375" y="2584363"/>
                  </a:lnTo>
                  <a:lnTo>
                    <a:pt x="332015" y="2582322"/>
                  </a:lnTo>
                  <a:lnTo>
                    <a:pt x="330881" y="2580281"/>
                  </a:lnTo>
                  <a:lnTo>
                    <a:pt x="329747" y="2578467"/>
                  </a:lnTo>
                  <a:lnTo>
                    <a:pt x="330427" y="2578014"/>
                  </a:lnTo>
                  <a:lnTo>
                    <a:pt x="330881" y="2577560"/>
                  </a:lnTo>
                  <a:lnTo>
                    <a:pt x="331107" y="2576653"/>
                  </a:lnTo>
                  <a:lnTo>
                    <a:pt x="331107" y="2575293"/>
                  </a:lnTo>
                  <a:lnTo>
                    <a:pt x="330427" y="2573479"/>
                  </a:lnTo>
                  <a:lnTo>
                    <a:pt x="329066" y="2571211"/>
                  </a:lnTo>
                  <a:lnTo>
                    <a:pt x="326345" y="2568036"/>
                  </a:lnTo>
                  <a:lnTo>
                    <a:pt x="324531" y="2566676"/>
                  </a:lnTo>
                  <a:lnTo>
                    <a:pt x="323170" y="2565315"/>
                  </a:lnTo>
                  <a:lnTo>
                    <a:pt x="321356" y="2564408"/>
                  </a:lnTo>
                  <a:lnTo>
                    <a:pt x="319768" y="2563501"/>
                  </a:lnTo>
                  <a:lnTo>
                    <a:pt x="316593" y="2562141"/>
                  </a:lnTo>
                  <a:lnTo>
                    <a:pt x="313191" y="2561007"/>
                  </a:lnTo>
                  <a:lnTo>
                    <a:pt x="309790" y="2559646"/>
                  </a:lnTo>
                  <a:lnTo>
                    <a:pt x="307975" y="2558739"/>
                  </a:lnTo>
                  <a:lnTo>
                    <a:pt x="306161" y="2557606"/>
                  </a:lnTo>
                  <a:lnTo>
                    <a:pt x="304120" y="2556245"/>
                  </a:lnTo>
                  <a:lnTo>
                    <a:pt x="302079" y="2554658"/>
                  </a:lnTo>
                  <a:lnTo>
                    <a:pt x="300265" y="2552390"/>
                  </a:lnTo>
                  <a:lnTo>
                    <a:pt x="297997" y="2550349"/>
                  </a:lnTo>
                  <a:lnTo>
                    <a:pt x="295956" y="2547855"/>
                  </a:lnTo>
                  <a:lnTo>
                    <a:pt x="294141" y="2546494"/>
                  </a:lnTo>
                  <a:lnTo>
                    <a:pt x="292327" y="2545361"/>
                  </a:lnTo>
                  <a:lnTo>
                    <a:pt x="290966" y="2544680"/>
                  </a:lnTo>
                  <a:lnTo>
                    <a:pt x="289832" y="2544454"/>
                  </a:lnTo>
                  <a:lnTo>
                    <a:pt x="288472" y="2544227"/>
                  </a:lnTo>
                  <a:lnTo>
                    <a:pt x="286431" y="2544000"/>
                  </a:lnTo>
                  <a:lnTo>
                    <a:pt x="285297" y="2543546"/>
                  </a:lnTo>
                  <a:lnTo>
                    <a:pt x="284390" y="2542866"/>
                  </a:lnTo>
                  <a:lnTo>
                    <a:pt x="283482" y="2541506"/>
                  </a:lnTo>
                  <a:lnTo>
                    <a:pt x="282349" y="2539918"/>
                  </a:lnTo>
                  <a:lnTo>
                    <a:pt x="281441" y="2537424"/>
                  </a:lnTo>
                  <a:lnTo>
                    <a:pt x="280307" y="2534023"/>
                  </a:lnTo>
                  <a:lnTo>
                    <a:pt x="278947" y="2529487"/>
                  </a:lnTo>
                  <a:lnTo>
                    <a:pt x="277586" y="2524272"/>
                  </a:lnTo>
                  <a:lnTo>
                    <a:pt x="276906" y="2518150"/>
                  </a:lnTo>
                  <a:lnTo>
                    <a:pt x="275091" y="2503184"/>
                  </a:lnTo>
                  <a:lnTo>
                    <a:pt x="274184" y="2494113"/>
                  </a:lnTo>
                  <a:lnTo>
                    <a:pt x="273504" y="2484589"/>
                  </a:lnTo>
                  <a:lnTo>
                    <a:pt x="272824" y="2475066"/>
                  </a:lnTo>
                  <a:lnTo>
                    <a:pt x="272597" y="2466449"/>
                  </a:lnTo>
                  <a:lnTo>
                    <a:pt x="272824" y="2458059"/>
                  </a:lnTo>
                  <a:lnTo>
                    <a:pt x="273731" y="2448535"/>
                  </a:lnTo>
                  <a:lnTo>
                    <a:pt x="274638" y="2438104"/>
                  </a:lnTo>
                  <a:lnTo>
                    <a:pt x="275772" y="2427446"/>
                  </a:lnTo>
                  <a:lnTo>
                    <a:pt x="278493" y="2407718"/>
                  </a:lnTo>
                  <a:lnTo>
                    <a:pt x="280534" y="2392979"/>
                  </a:lnTo>
                  <a:lnTo>
                    <a:pt x="283482" y="2366448"/>
                  </a:lnTo>
                  <a:lnTo>
                    <a:pt x="288245" y="2321097"/>
                  </a:lnTo>
                  <a:lnTo>
                    <a:pt x="293461" y="2275518"/>
                  </a:lnTo>
                  <a:lnTo>
                    <a:pt x="295502" y="2258285"/>
                  </a:lnTo>
                  <a:lnTo>
                    <a:pt x="297090" y="2247854"/>
                  </a:lnTo>
                  <a:lnTo>
                    <a:pt x="298677" y="2239237"/>
                  </a:lnTo>
                  <a:lnTo>
                    <a:pt x="301625" y="2226992"/>
                  </a:lnTo>
                  <a:lnTo>
                    <a:pt x="308656" y="2196833"/>
                  </a:lnTo>
                  <a:lnTo>
                    <a:pt x="315459" y="2166674"/>
                  </a:lnTo>
                  <a:lnTo>
                    <a:pt x="317954" y="2154656"/>
                  </a:lnTo>
                  <a:lnTo>
                    <a:pt x="319541" y="2146493"/>
                  </a:lnTo>
                  <a:lnTo>
                    <a:pt x="320222" y="2142411"/>
                  </a:lnTo>
                  <a:lnTo>
                    <a:pt x="321356" y="2136062"/>
                  </a:lnTo>
                  <a:lnTo>
                    <a:pt x="325891" y="2117921"/>
                  </a:lnTo>
                  <a:lnTo>
                    <a:pt x="331334" y="2095019"/>
                  </a:lnTo>
                  <a:lnTo>
                    <a:pt x="337684" y="2069849"/>
                  </a:lnTo>
                  <a:lnTo>
                    <a:pt x="350384" y="2021776"/>
                  </a:lnTo>
                  <a:lnTo>
                    <a:pt x="355374" y="2003635"/>
                  </a:lnTo>
                  <a:lnTo>
                    <a:pt x="358549" y="1993204"/>
                  </a:lnTo>
                  <a:lnTo>
                    <a:pt x="364445" y="1973250"/>
                  </a:lnTo>
                  <a:lnTo>
                    <a:pt x="370115" y="1956470"/>
                  </a:lnTo>
                  <a:lnTo>
                    <a:pt x="371702" y="1952388"/>
                  </a:lnTo>
                  <a:lnTo>
                    <a:pt x="372836" y="1948987"/>
                  </a:lnTo>
                  <a:lnTo>
                    <a:pt x="373970" y="1946266"/>
                  </a:lnTo>
                  <a:lnTo>
                    <a:pt x="374650" y="1943771"/>
                  </a:lnTo>
                  <a:lnTo>
                    <a:pt x="375104" y="1941730"/>
                  </a:lnTo>
                  <a:lnTo>
                    <a:pt x="375104" y="1940597"/>
                  </a:lnTo>
                  <a:lnTo>
                    <a:pt x="374650" y="1939690"/>
                  </a:lnTo>
                  <a:lnTo>
                    <a:pt x="374197" y="1938783"/>
                  </a:lnTo>
                  <a:lnTo>
                    <a:pt x="373743" y="1937649"/>
                  </a:lnTo>
                  <a:lnTo>
                    <a:pt x="372156" y="1935608"/>
                  </a:lnTo>
                  <a:lnTo>
                    <a:pt x="370568" y="1934247"/>
                  </a:lnTo>
                  <a:lnTo>
                    <a:pt x="368074" y="1932660"/>
                  </a:lnTo>
                  <a:lnTo>
                    <a:pt x="361950" y="1928125"/>
                  </a:lnTo>
                  <a:lnTo>
                    <a:pt x="353786" y="1922909"/>
                  </a:lnTo>
                  <a:lnTo>
                    <a:pt x="344488" y="1917014"/>
                  </a:lnTo>
                  <a:lnTo>
                    <a:pt x="326572" y="1905449"/>
                  </a:lnTo>
                  <a:lnTo>
                    <a:pt x="318861" y="1900460"/>
                  </a:lnTo>
                  <a:lnTo>
                    <a:pt x="313645" y="1896832"/>
                  </a:lnTo>
                  <a:lnTo>
                    <a:pt x="311604" y="1895018"/>
                  </a:lnTo>
                  <a:lnTo>
                    <a:pt x="310243" y="1893204"/>
                  </a:lnTo>
                  <a:lnTo>
                    <a:pt x="308656" y="1890710"/>
                  </a:lnTo>
                  <a:lnTo>
                    <a:pt x="307522" y="1887989"/>
                  </a:lnTo>
                  <a:lnTo>
                    <a:pt x="306615" y="1885041"/>
                  </a:lnTo>
                  <a:lnTo>
                    <a:pt x="305481" y="1881639"/>
                  </a:lnTo>
                  <a:lnTo>
                    <a:pt x="305027" y="1878011"/>
                  </a:lnTo>
                  <a:lnTo>
                    <a:pt x="304574" y="1874156"/>
                  </a:lnTo>
                  <a:lnTo>
                    <a:pt x="304120" y="1870075"/>
                  </a:lnTo>
                  <a:lnTo>
                    <a:pt x="303893" y="1865540"/>
                  </a:lnTo>
                  <a:lnTo>
                    <a:pt x="303893" y="1856469"/>
                  </a:lnTo>
                  <a:lnTo>
                    <a:pt x="304347" y="1846038"/>
                  </a:lnTo>
                  <a:lnTo>
                    <a:pt x="304800" y="1835154"/>
                  </a:lnTo>
                  <a:lnTo>
                    <a:pt x="305707" y="1822909"/>
                  </a:lnTo>
                  <a:lnTo>
                    <a:pt x="307295" y="1808850"/>
                  </a:lnTo>
                  <a:lnTo>
                    <a:pt x="310924" y="1777784"/>
                  </a:lnTo>
                  <a:lnTo>
                    <a:pt x="314779" y="1745811"/>
                  </a:lnTo>
                  <a:lnTo>
                    <a:pt x="318407" y="1717693"/>
                  </a:lnTo>
                  <a:lnTo>
                    <a:pt x="321356" y="1690256"/>
                  </a:lnTo>
                  <a:lnTo>
                    <a:pt x="324531" y="1659870"/>
                  </a:lnTo>
                  <a:lnTo>
                    <a:pt x="326345" y="1644450"/>
                  </a:lnTo>
                  <a:lnTo>
                    <a:pt x="327932" y="1630165"/>
                  </a:lnTo>
                  <a:lnTo>
                    <a:pt x="329974" y="1617013"/>
                  </a:lnTo>
                  <a:lnTo>
                    <a:pt x="332015" y="1605448"/>
                  </a:lnTo>
                  <a:lnTo>
                    <a:pt x="335870" y="1588441"/>
                  </a:lnTo>
                  <a:lnTo>
                    <a:pt x="338591" y="1574836"/>
                  </a:lnTo>
                  <a:lnTo>
                    <a:pt x="342447" y="1558736"/>
                  </a:lnTo>
                  <a:lnTo>
                    <a:pt x="347663" y="1533792"/>
                  </a:lnTo>
                  <a:lnTo>
                    <a:pt x="350611" y="1518146"/>
                  </a:lnTo>
                  <a:lnTo>
                    <a:pt x="353333" y="1502500"/>
                  </a:lnTo>
                  <a:lnTo>
                    <a:pt x="355827" y="1486627"/>
                  </a:lnTo>
                  <a:lnTo>
                    <a:pt x="357415" y="1470754"/>
                  </a:lnTo>
                  <a:lnTo>
                    <a:pt x="358775" y="1454881"/>
                  </a:lnTo>
                  <a:lnTo>
                    <a:pt x="359002" y="1447171"/>
                  </a:lnTo>
                  <a:lnTo>
                    <a:pt x="359229" y="1439461"/>
                  </a:lnTo>
                  <a:lnTo>
                    <a:pt x="359229" y="1431525"/>
                  </a:lnTo>
                  <a:lnTo>
                    <a:pt x="359229" y="1424041"/>
                  </a:lnTo>
                  <a:lnTo>
                    <a:pt x="359002" y="1416332"/>
                  </a:lnTo>
                  <a:lnTo>
                    <a:pt x="358549" y="1408395"/>
                  </a:lnTo>
                  <a:lnTo>
                    <a:pt x="357641" y="1401139"/>
                  </a:lnTo>
                  <a:lnTo>
                    <a:pt x="356961" y="1393883"/>
                  </a:lnTo>
                  <a:lnTo>
                    <a:pt x="355374" y="1380731"/>
                  </a:lnTo>
                  <a:lnTo>
                    <a:pt x="353333" y="1368939"/>
                  </a:lnTo>
                  <a:lnTo>
                    <a:pt x="351291" y="1358962"/>
                  </a:lnTo>
                  <a:lnTo>
                    <a:pt x="349704" y="1351025"/>
                  </a:lnTo>
                  <a:lnTo>
                    <a:pt x="347890" y="1344903"/>
                  </a:lnTo>
                  <a:lnTo>
                    <a:pt x="346756" y="1339914"/>
                  </a:lnTo>
                  <a:lnTo>
                    <a:pt x="339725" y="1325402"/>
                  </a:lnTo>
                  <a:lnTo>
                    <a:pt x="330654" y="1306354"/>
                  </a:lnTo>
                  <a:lnTo>
                    <a:pt x="320222" y="1285039"/>
                  </a:lnTo>
                  <a:lnTo>
                    <a:pt x="308882" y="1262590"/>
                  </a:lnTo>
                  <a:lnTo>
                    <a:pt x="297770" y="1241048"/>
                  </a:lnTo>
                  <a:lnTo>
                    <a:pt x="287791" y="1221773"/>
                  </a:lnTo>
                  <a:lnTo>
                    <a:pt x="279400" y="1207034"/>
                  </a:lnTo>
                  <a:lnTo>
                    <a:pt x="275999" y="1201365"/>
                  </a:lnTo>
                  <a:lnTo>
                    <a:pt x="273731" y="1197737"/>
                  </a:lnTo>
                  <a:lnTo>
                    <a:pt x="269649" y="1192068"/>
                  </a:lnTo>
                  <a:lnTo>
                    <a:pt x="266020" y="1186626"/>
                  </a:lnTo>
                  <a:lnTo>
                    <a:pt x="259216" y="1176195"/>
                  </a:lnTo>
                  <a:lnTo>
                    <a:pt x="252866" y="1165310"/>
                  </a:lnTo>
                  <a:lnTo>
                    <a:pt x="245836" y="1153746"/>
                  </a:lnTo>
                  <a:lnTo>
                    <a:pt x="237672" y="1140140"/>
                  </a:lnTo>
                  <a:lnTo>
                    <a:pt x="227013" y="1123587"/>
                  </a:lnTo>
                  <a:lnTo>
                    <a:pt x="214313" y="1103859"/>
                  </a:lnTo>
                  <a:lnTo>
                    <a:pt x="206375" y="1092294"/>
                  </a:lnTo>
                  <a:lnTo>
                    <a:pt x="197304" y="1079596"/>
                  </a:lnTo>
                  <a:lnTo>
                    <a:pt x="187325" y="1065083"/>
                  </a:lnTo>
                  <a:lnTo>
                    <a:pt x="178254" y="1050798"/>
                  </a:lnTo>
                  <a:lnTo>
                    <a:pt x="169182" y="1036965"/>
                  </a:lnTo>
                  <a:lnTo>
                    <a:pt x="160791" y="1023133"/>
                  </a:lnTo>
                  <a:lnTo>
                    <a:pt x="153081" y="1009754"/>
                  </a:lnTo>
                  <a:lnTo>
                    <a:pt x="145824" y="996149"/>
                  </a:lnTo>
                  <a:lnTo>
                    <a:pt x="138340" y="982770"/>
                  </a:lnTo>
                  <a:lnTo>
                    <a:pt x="131309" y="968711"/>
                  </a:lnTo>
                  <a:lnTo>
                    <a:pt x="124959" y="956466"/>
                  </a:lnTo>
                  <a:lnTo>
                    <a:pt x="119516" y="946262"/>
                  </a:lnTo>
                  <a:lnTo>
                    <a:pt x="109084" y="927214"/>
                  </a:lnTo>
                  <a:lnTo>
                    <a:pt x="103868" y="916783"/>
                  </a:lnTo>
                  <a:lnTo>
                    <a:pt x="97745" y="904085"/>
                  </a:lnTo>
                  <a:lnTo>
                    <a:pt x="90488" y="888212"/>
                  </a:lnTo>
                  <a:lnTo>
                    <a:pt x="81870" y="868257"/>
                  </a:lnTo>
                  <a:lnTo>
                    <a:pt x="77561" y="857826"/>
                  </a:lnTo>
                  <a:lnTo>
                    <a:pt x="73479" y="846262"/>
                  </a:lnTo>
                  <a:lnTo>
                    <a:pt x="69397" y="834470"/>
                  </a:lnTo>
                  <a:lnTo>
                    <a:pt x="65315" y="821999"/>
                  </a:lnTo>
                  <a:lnTo>
                    <a:pt x="61686" y="809300"/>
                  </a:lnTo>
                  <a:lnTo>
                    <a:pt x="58057" y="796375"/>
                  </a:lnTo>
                  <a:lnTo>
                    <a:pt x="54656" y="783676"/>
                  </a:lnTo>
                  <a:lnTo>
                    <a:pt x="51254" y="771205"/>
                  </a:lnTo>
                  <a:lnTo>
                    <a:pt x="45584" y="747622"/>
                  </a:lnTo>
                  <a:lnTo>
                    <a:pt x="41275" y="727214"/>
                  </a:lnTo>
                  <a:lnTo>
                    <a:pt x="38327" y="711341"/>
                  </a:lnTo>
                  <a:lnTo>
                    <a:pt x="37647" y="705445"/>
                  </a:lnTo>
                  <a:lnTo>
                    <a:pt x="37193" y="701363"/>
                  </a:lnTo>
                  <a:lnTo>
                    <a:pt x="36059" y="690706"/>
                  </a:lnTo>
                  <a:lnTo>
                    <a:pt x="34245" y="672792"/>
                  </a:lnTo>
                  <a:lnTo>
                    <a:pt x="28575" y="626079"/>
                  </a:lnTo>
                  <a:lnTo>
                    <a:pt x="25400" y="601816"/>
                  </a:lnTo>
                  <a:lnTo>
                    <a:pt x="22452" y="580274"/>
                  </a:lnTo>
                  <a:lnTo>
                    <a:pt x="20184" y="563948"/>
                  </a:lnTo>
                  <a:lnTo>
                    <a:pt x="19277" y="558506"/>
                  </a:lnTo>
                  <a:lnTo>
                    <a:pt x="18597" y="555331"/>
                  </a:lnTo>
                  <a:lnTo>
                    <a:pt x="14515" y="538097"/>
                  </a:lnTo>
                  <a:lnTo>
                    <a:pt x="8391" y="510206"/>
                  </a:lnTo>
                  <a:lnTo>
                    <a:pt x="5216" y="495467"/>
                  </a:lnTo>
                  <a:lnTo>
                    <a:pt x="2495" y="481861"/>
                  </a:lnTo>
                  <a:lnTo>
                    <a:pt x="681" y="470977"/>
                  </a:lnTo>
                  <a:lnTo>
                    <a:pt x="227" y="466895"/>
                  </a:lnTo>
                  <a:lnTo>
                    <a:pt x="0" y="463947"/>
                  </a:lnTo>
                  <a:lnTo>
                    <a:pt x="227" y="461453"/>
                  </a:lnTo>
                  <a:lnTo>
                    <a:pt x="454" y="459185"/>
                  </a:lnTo>
                  <a:lnTo>
                    <a:pt x="681" y="457371"/>
                  </a:lnTo>
                  <a:lnTo>
                    <a:pt x="1588" y="455557"/>
                  </a:lnTo>
                  <a:lnTo>
                    <a:pt x="2268" y="453970"/>
                  </a:lnTo>
                  <a:lnTo>
                    <a:pt x="3175" y="452383"/>
                  </a:lnTo>
                  <a:lnTo>
                    <a:pt x="4082" y="451022"/>
                  </a:lnTo>
                  <a:lnTo>
                    <a:pt x="5443" y="449435"/>
                  </a:lnTo>
                  <a:lnTo>
                    <a:pt x="8391" y="447167"/>
                  </a:lnTo>
                  <a:lnTo>
                    <a:pt x="11566" y="444673"/>
                  </a:lnTo>
                  <a:lnTo>
                    <a:pt x="19504" y="439684"/>
                  </a:lnTo>
                  <a:lnTo>
                    <a:pt x="21772" y="438777"/>
                  </a:lnTo>
                  <a:lnTo>
                    <a:pt x="23359" y="437870"/>
                  </a:lnTo>
                  <a:lnTo>
                    <a:pt x="26534" y="436963"/>
                  </a:lnTo>
                  <a:lnTo>
                    <a:pt x="29256" y="436283"/>
                  </a:lnTo>
                  <a:lnTo>
                    <a:pt x="31523" y="435603"/>
                  </a:lnTo>
                  <a:lnTo>
                    <a:pt x="32657" y="435149"/>
                  </a:lnTo>
                  <a:lnTo>
                    <a:pt x="33565" y="434469"/>
                  </a:lnTo>
                  <a:lnTo>
                    <a:pt x="34925" y="433108"/>
                  </a:lnTo>
                  <a:lnTo>
                    <a:pt x="36059" y="431748"/>
                  </a:lnTo>
                  <a:lnTo>
                    <a:pt x="37420" y="429934"/>
                  </a:lnTo>
                  <a:lnTo>
                    <a:pt x="38781" y="427666"/>
                  </a:lnTo>
                  <a:lnTo>
                    <a:pt x="41956" y="421090"/>
                  </a:lnTo>
                  <a:lnTo>
                    <a:pt x="42863" y="418822"/>
                  </a:lnTo>
                  <a:lnTo>
                    <a:pt x="43770" y="416328"/>
                  </a:lnTo>
                  <a:lnTo>
                    <a:pt x="45357" y="410659"/>
                  </a:lnTo>
                  <a:lnTo>
                    <a:pt x="46491" y="403630"/>
                  </a:lnTo>
                  <a:lnTo>
                    <a:pt x="47852" y="396147"/>
                  </a:lnTo>
                  <a:lnTo>
                    <a:pt x="48986" y="387983"/>
                  </a:lnTo>
                  <a:lnTo>
                    <a:pt x="49893" y="379140"/>
                  </a:lnTo>
                  <a:lnTo>
                    <a:pt x="51481" y="361226"/>
                  </a:lnTo>
                  <a:lnTo>
                    <a:pt x="52388" y="343312"/>
                  </a:lnTo>
                  <a:lnTo>
                    <a:pt x="53068" y="327666"/>
                  </a:lnTo>
                  <a:lnTo>
                    <a:pt x="53748" y="315648"/>
                  </a:lnTo>
                  <a:lnTo>
                    <a:pt x="53748" y="308618"/>
                  </a:lnTo>
                  <a:lnTo>
                    <a:pt x="53975" y="304536"/>
                  </a:lnTo>
                  <a:lnTo>
                    <a:pt x="54656" y="300681"/>
                  </a:lnTo>
                  <a:lnTo>
                    <a:pt x="56243" y="293425"/>
                  </a:lnTo>
                  <a:lnTo>
                    <a:pt x="56923" y="290024"/>
                  </a:lnTo>
                  <a:lnTo>
                    <a:pt x="57150" y="288210"/>
                  </a:lnTo>
                  <a:lnTo>
                    <a:pt x="56923" y="286622"/>
                  </a:lnTo>
                  <a:lnTo>
                    <a:pt x="56923" y="284808"/>
                  </a:lnTo>
                  <a:lnTo>
                    <a:pt x="56243" y="283221"/>
                  </a:lnTo>
                  <a:lnTo>
                    <a:pt x="55563" y="281407"/>
                  </a:lnTo>
                  <a:lnTo>
                    <a:pt x="54656" y="279820"/>
                  </a:lnTo>
                  <a:lnTo>
                    <a:pt x="53295" y="277779"/>
                  </a:lnTo>
                  <a:lnTo>
                    <a:pt x="52161" y="275285"/>
                  </a:lnTo>
                  <a:lnTo>
                    <a:pt x="49893" y="269616"/>
                  </a:lnTo>
                  <a:lnTo>
                    <a:pt x="47625" y="262359"/>
                  </a:lnTo>
                  <a:lnTo>
                    <a:pt x="45131" y="254650"/>
                  </a:lnTo>
                  <a:lnTo>
                    <a:pt x="42636" y="246260"/>
                  </a:lnTo>
                  <a:lnTo>
                    <a:pt x="40822" y="237869"/>
                  </a:lnTo>
                  <a:lnTo>
                    <a:pt x="37193" y="221996"/>
                  </a:lnTo>
                  <a:lnTo>
                    <a:pt x="35606" y="213606"/>
                  </a:lnTo>
                  <a:lnTo>
                    <a:pt x="34472" y="202495"/>
                  </a:lnTo>
                  <a:lnTo>
                    <a:pt x="33111" y="190023"/>
                  </a:lnTo>
                  <a:lnTo>
                    <a:pt x="32204" y="176872"/>
                  </a:lnTo>
                  <a:lnTo>
                    <a:pt x="30163" y="151928"/>
                  </a:lnTo>
                  <a:lnTo>
                    <a:pt x="29256" y="133561"/>
                  </a:lnTo>
                  <a:lnTo>
                    <a:pt x="28802" y="120409"/>
                  </a:lnTo>
                  <a:lnTo>
                    <a:pt x="28802" y="113833"/>
                  </a:lnTo>
                  <a:lnTo>
                    <a:pt x="29029" y="107030"/>
                  </a:lnTo>
                  <a:lnTo>
                    <a:pt x="29256" y="100454"/>
                  </a:lnTo>
                  <a:lnTo>
                    <a:pt x="29936" y="94332"/>
                  </a:lnTo>
                  <a:lnTo>
                    <a:pt x="31070" y="88209"/>
                  </a:lnTo>
                  <a:lnTo>
                    <a:pt x="32204" y="82994"/>
                  </a:lnTo>
                  <a:lnTo>
                    <a:pt x="34925" y="73243"/>
                  </a:lnTo>
                  <a:lnTo>
                    <a:pt x="37193" y="65760"/>
                  </a:lnTo>
                  <a:lnTo>
                    <a:pt x="38327" y="62585"/>
                  </a:lnTo>
                  <a:lnTo>
                    <a:pt x="39234" y="59864"/>
                  </a:lnTo>
                  <a:lnTo>
                    <a:pt x="40595" y="57597"/>
                  </a:lnTo>
                  <a:lnTo>
                    <a:pt x="41956" y="56009"/>
                  </a:lnTo>
                  <a:lnTo>
                    <a:pt x="44677" y="53062"/>
                  </a:lnTo>
                  <a:lnTo>
                    <a:pt x="47398" y="50114"/>
                  </a:lnTo>
                  <a:lnTo>
                    <a:pt x="48532" y="49207"/>
                  </a:lnTo>
                  <a:lnTo>
                    <a:pt x="49893" y="48300"/>
                  </a:lnTo>
                  <a:lnTo>
                    <a:pt x="51254" y="47846"/>
                  </a:lnTo>
                  <a:lnTo>
                    <a:pt x="52615" y="48073"/>
                  </a:lnTo>
                  <a:lnTo>
                    <a:pt x="54429" y="48526"/>
                  </a:lnTo>
                  <a:lnTo>
                    <a:pt x="56243" y="49660"/>
                  </a:lnTo>
                  <a:lnTo>
                    <a:pt x="58284" y="50794"/>
                  </a:lnTo>
                  <a:lnTo>
                    <a:pt x="60325" y="52381"/>
                  </a:lnTo>
                  <a:lnTo>
                    <a:pt x="62140" y="53742"/>
                  </a:lnTo>
                  <a:lnTo>
                    <a:pt x="63500" y="55329"/>
                  </a:lnTo>
                  <a:lnTo>
                    <a:pt x="64407" y="56916"/>
                  </a:lnTo>
                  <a:lnTo>
                    <a:pt x="64407" y="57370"/>
                  </a:lnTo>
                  <a:lnTo>
                    <a:pt x="64407" y="58050"/>
                  </a:lnTo>
                  <a:lnTo>
                    <a:pt x="64407" y="58504"/>
                  </a:lnTo>
                  <a:lnTo>
                    <a:pt x="64861" y="58050"/>
                  </a:lnTo>
                  <a:lnTo>
                    <a:pt x="67129" y="54876"/>
                  </a:lnTo>
                  <a:lnTo>
                    <a:pt x="70531" y="50114"/>
                  </a:lnTo>
                  <a:lnTo>
                    <a:pt x="74159" y="44898"/>
                  </a:lnTo>
                  <a:lnTo>
                    <a:pt x="75973" y="42631"/>
                  </a:lnTo>
                  <a:lnTo>
                    <a:pt x="78015" y="39456"/>
                  </a:lnTo>
                  <a:lnTo>
                    <a:pt x="82097" y="31973"/>
                  </a:lnTo>
                  <a:lnTo>
                    <a:pt x="84365" y="28572"/>
                  </a:lnTo>
                  <a:lnTo>
                    <a:pt x="86632" y="25624"/>
                  </a:lnTo>
                  <a:lnTo>
                    <a:pt x="87766" y="24490"/>
                  </a:lnTo>
                  <a:lnTo>
                    <a:pt x="88900" y="23583"/>
                  </a:lnTo>
                  <a:lnTo>
                    <a:pt x="90261" y="22903"/>
                  </a:lnTo>
                  <a:lnTo>
                    <a:pt x="91622" y="22222"/>
                  </a:lnTo>
                  <a:lnTo>
                    <a:pt x="96611" y="20635"/>
                  </a:lnTo>
                  <a:lnTo>
                    <a:pt x="101373" y="19048"/>
                  </a:lnTo>
                  <a:lnTo>
                    <a:pt x="103415" y="18594"/>
                  </a:lnTo>
                  <a:lnTo>
                    <a:pt x="105229" y="18594"/>
                  </a:lnTo>
                  <a:lnTo>
                    <a:pt x="106136" y="18821"/>
                  </a:lnTo>
                  <a:lnTo>
                    <a:pt x="107043" y="19048"/>
                  </a:lnTo>
                  <a:lnTo>
                    <a:pt x="107497" y="19728"/>
                  </a:lnTo>
                  <a:lnTo>
                    <a:pt x="108177" y="20408"/>
                  </a:lnTo>
                  <a:lnTo>
                    <a:pt x="108631" y="20862"/>
                  </a:lnTo>
                  <a:lnTo>
                    <a:pt x="109538" y="21089"/>
                  </a:lnTo>
                  <a:lnTo>
                    <a:pt x="110218" y="21089"/>
                  </a:lnTo>
                  <a:lnTo>
                    <a:pt x="110899" y="20862"/>
                  </a:lnTo>
                  <a:lnTo>
                    <a:pt x="112940" y="19955"/>
                  </a:lnTo>
                  <a:lnTo>
                    <a:pt x="114527" y="18141"/>
                  </a:lnTo>
                  <a:lnTo>
                    <a:pt x="116568" y="15873"/>
                  </a:lnTo>
                  <a:lnTo>
                    <a:pt x="118382" y="13606"/>
                  </a:lnTo>
                  <a:lnTo>
                    <a:pt x="121784" y="9297"/>
                  </a:lnTo>
                  <a:lnTo>
                    <a:pt x="123599" y="7483"/>
                  </a:lnTo>
                  <a:lnTo>
                    <a:pt x="125413" y="5442"/>
                  </a:lnTo>
                  <a:lnTo>
                    <a:pt x="127907" y="3855"/>
                  </a:lnTo>
                  <a:lnTo>
                    <a:pt x="130402" y="2041"/>
                  </a:lnTo>
                  <a:lnTo>
                    <a:pt x="132897" y="907"/>
                  </a:lnTo>
                  <a:lnTo>
                    <a:pt x="134938" y="227"/>
                  </a:lnTo>
                  <a:lnTo>
                    <a:pt x="136979" y="0"/>
                  </a:lnTo>
                  <a:close/>
                </a:path>
              </a:pathLst>
            </a:custGeom>
            <a:solidFill>
              <a:srgbClr val="83B65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1" name="人"/>
            <p:cNvSpPr/>
            <p:nvPr/>
          </p:nvSpPr>
          <p:spPr bwMode="auto">
            <a:xfrm>
              <a:off x="3752850" y="3116580"/>
              <a:ext cx="2161540" cy="3408680"/>
            </a:xfrm>
            <a:custGeom>
              <a:avLst/>
              <a:gdLst>
                <a:gd name="T0" fmla="*/ 608679 w 1643063"/>
                <a:gd name="T1" fmla="*/ 479374 h 2581275"/>
                <a:gd name="T2" fmla="*/ 585225 w 1643063"/>
                <a:gd name="T3" fmla="*/ 448718 h 2581275"/>
                <a:gd name="T4" fmla="*/ 521507 w 1643063"/>
                <a:gd name="T5" fmla="*/ 687526 h 2581275"/>
                <a:gd name="T6" fmla="*/ 473035 w 1643063"/>
                <a:gd name="T7" fmla="*/ 887282 h 2581275"/>
                <a:gd name="T8" fmla="*/ 680801 w 1643063"/>
                <a:gd name="T9" fmla="*/ 905832 h 2581275"/>
                <a:gd name="T10" fmla="*/ 712073 w 1643063"/>
                <a:gd name="T11" fmla="*/ 684598 h 2581275"/>
                <a:gd name="T12" fmla="*/ 654805 w 1643063"/>
                <a:gd name="T13" fmla="*/ 433877 h 2581275"/>
                <a:gd name="T14" fmla="*/ 994463 w 1643063"/>
                <a:gd name="T15" fmla="*/ 135137 h 2581275"/>
                <a:gd name="T16" fmla="*/ 1058729 w 1643063"/>
                <a:gd name="T17" fmla="*/ 175365 h 2581275"/>
                <a:gd name="T18" fmla="*/ 960670 w 1643063"/>
                <a:gd name="T19" fmla="*/ 351512 h 2581275"/>
                <a:gd name="T20" fmla="*/ 879800 w 1643063"/>
                <a:gd name="T21" fmla="*/ 461067 h 2581275"/>
                <a:gd name="T22" fmla="*/ 820417 w 1643063"/>
                <a:gd name="T23" fmla="*/ 651274 h 2581275"/>
                <a:gd name="T24" fmla="*/ 880971 w 1643063"/>
                <a:gd name="T25" fmla="*/ 980328 h 2581275"/>
                <a:gd name="T26" fmla="*/ 763378 w 1643063"/>
                <a:gd name="T27" fmla="*/ 995756 h 2581275"/>
                <a:gd name="T28" fmla="*/ 775685 w 1643063"/>
                <a:gd name="T29" fmla="*/ 1203148 h 2581275"/>
                <a:gd name="T30" fmla="*/ 749705 w 1643063"/>
                <a:gd name="T31" fmla="*/ 1572040 h 2581275"/>
                <a:gd name="T32" fmla="*/ 747166 w 1643063"/>
                <a:gd name="T33" fmla="*/ 1743305 h 2581275"/>
                <a:gd name="T34" fmla="*/ 810064 w 1643063"/>
                <a:gd name="T35" fmla="*/ 1813998 h 2581275"/>
                <a:gd name="T36" fmla="*/ 771192 w 1643063"/>
                <a:gd name="T37" fmla="*/ 1874731 h 2581275"/>
                <a:gd name="T38" fmla="*/ 636604 w 1643063"/>
                <a:gd name="T39" fmla="*/ 1810287 h 2581275"/>
                <a:gd name="T40" fmla="*/ 606132 w 1643063"/>
                <a:gd name="T41" fmla="*/ 1471469 h 2581275"/>
                <a:gd name="T42" fmla="*/ 580348 w 1643063"/>
                <a:gd name="T43" fmla="*/ 1389449 h 2581275"/>
                <a:gd name="T44" fmla="*/ 533467 w 1643063"/>
                <a:gd name="T45" fmla="*/ 1622228 h 2581275"/>
                <a:gd name="T46" fmla="*/ 487953 w 1643063"/>
                <a:gd name="T47" fmla="*/ 1844657 h 2581275"/>
                <a:gd name="T48" fmla="*/ 329339 w 1643063"/>
                <a:gd name="T49" fmla="*/ 1892502 h 2581275"/>
                <a:gd name="T50" fmla="*/ 385596 w 1643063"/>
                <a:gd name="T51" fmla="*/ 1797203 h 2581275"/>
                <a:gd name="T52" fmla="*/ 403372 w 1643063"/>
                <a:gd name="T53" fmla="*/ 1733931 h 2581275"/>
                <a:gd name="T54" fmla="*/ 404349 w 1643063"/>
                <a:gd name="T55" fmla="*/ 1605824 h 2581275"/>
                <a:gd name="T56" fmla="*/ 409427 w 1643063"/>
                <a:gd name="T57" fmla="*/ 1158623 h 2581275"/>
                <a:gd name="T58" fmla="*/ 434040 w 1643063"/>
                <a:gd name="T59" fmla="*/ 979352 h 2581275"/>
                <a:gd name="T60" fmla="*/ 336175 w 1643063"/>
                <a:gd name="T61" fmla="*/ 964900 h 2581275"/>
                <a:gd name="T62" fmla="*/ 365672 w 1643063"/>
                <a:gd name="T63" fmla="*/ 768835 h 2581275"/>
                <a:gd name="T64" fmla="*/ 324260 w 1643063"/>
                <a:gd name="T65" fmla="*/ 450912 h 2581275"/>
                <a:gd name="T66" fmla="*/ 246320 w 1643063"/>
                <a:gd name="T67" fmla="*/ 344482 h 2581275"/>
                <a:gd name="T68" fmla="*/ 206511 w 1643063"/>
                <a:gd name="T69" fmla="*/ 162980 h 2581275"/>
                <a:gd name="T70" fmla="*/ 326018 w 1643063"/>
                <a:gd name="T71" fmla="*/ 277890 h 2581275"/>
                <a:gd name="T72" fmla="*/ 432087 w 1643063"/>
                <a:gd name="T73" fmla="*/ 400138 h 2581275"/>
                <a:gd name="T74" fmla="*/ 505143 w 1643063"/>
                <a:gd name="T75" fmla="*/ 391741 h 2581275"/>
                <a:gd name="T76" fmla="*/ 535224 w 1643063"/>
                <a:gd name="T77" fmla="*/ 385687 h 2581275"/>
                <a:gd name="T78" fmla="*/ 524285 w 1643063"/>
                <a:gd name="T79" fmla="*/ 346630 h 2581275"/>
                <a:gd name="T80" fmla="*/ 577027 w 1643063"/>
                <a:gd name="T81" fmla="*/ 219305 h 2581275"/>
                <a:gd name="T82" fmla="*/ 662585 w 1643063"/>
                <a:gd name="T83" fmla="*/ 261681 h 2581275"/>
                <a:gd name="T84" fmla="*/ 685049 w 1643063"/>
                <a:gd name="T85" fmla="*/ 367525 h 2581275"/>
                <a:gd name="T86" fmla="*/ 664538 w 1643063"/>
                <a:gd name="T87" fmla="*/ 423963 h 2581275"/>
                <a:gd name="T88" fmla="*/ 752439 w 1643063"/>
                <a:gd name="T89" fmla="*/ 389202 h 2581275"/>
                <a:gd name="T90" fmla="*/ 794633 w 1643063"/>
                <a:gd name="T91" fmla="*/ 388421 h 2581275"/>
                <a:gd name="T92" fmla="*/ 846788 w 1643063"/>
                <a:gd name="T93" fmla="*/ 313432 h 2581275"/>
                <a:gd name="T94" fmla="*/ 197900 w 1643063"/>
                <a:gd name="T95" fmla="*/ 114817 h 2581275"/>
                <a:gd name="T96" fmla="*/ 1161281 w 1643063"/>
                <a:gd name="T97" fmla="*/ 29293 h 2581275"/>
                <a:gd name="T98" fmla="*/ 1188043 w 1643063"/>
                <a:gd name="T99" fmla="*/ 35347 h 2581275"/>
                <a:gd name="T100" fmla="*/ 1212460 w 1643063"/>
                <a:gd name="T101" fmla="*/ 48235 h 2581275"/>
                <a:gd name="T102" fmla="*/ 1186870 w 1643063"/>
                <a:gd name="T103" fmla="*/ 71083 h 2581275"/>
                <a:gd name="T104" fmla="*/ 1084318 w 1643063"/>
                <a:gd name="T105" fmla="*/ 110336 h 2581275"/>
                <a:gd name="T106" fmla="*/ 1008332 w 1643063"/>
                <a:gd name="T107" fmla="*/ 124201 h 2581275"/>
                <a:gd name="T108" fmla="*/ 1070840 w 1643063"/>
                <a:gd name="T109" fmla="*/ 30074 h 2581275"/>
                <a:gd name="T110" fmla="*/ 1129636 w 1643063"/>
                <a:gd name="T111" fmla="*/ 42377 h 2581275"/>
                <a:gd name="T112" fmla="*/ 95716 w 1643063"/>
                <a:gd name="T113" fmla="*/ 34565 h 2581275"/>
                <a:gd name="T114" fmla="*/ 119156 w 1643063"/>
                <a:gd name="T115" fmla="*/ 16209 h 2581275"/>
                <a:gd name="T116" fmla="*/ 161153 w 1643063"/>
                <a:gd name="T117" fmla="*/ 45892 h 2581275"/>
                <a:gd name="T118" fmla="*/ 137127 w 1643063"/>
                <a:gd name="T119" fmla="*/ 124787 h 2581275"/>
                <a:gd name="T120" fmla="*/ 19925 w 1643063"/>
                <a:gd name="T121" fmla="*/ 48626 h 2581275"/>
                <a:gd name="T122" fmla="*/ 8595 w 1643063"/>
                <a:gd name="T123" fmla="*/ 3906 h 25812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43063" h="2581275">
                  <a:moveTo>
                    <a:pt x="882837" y="574675"/>
                  </a:moveTo>
                  <a:lnTo>
                    <a:pt x="879659" y="577586"/>
                  </a:lnTo>
                  <a:lnTo>
                    <a:pt x="877276" y="579702"/>
                  </a:lnTo>
                  <a:lnTo>
                    <a:pt x="874629" y="581554"/>
                  </a:lnTo>
                  <a:lnTo>
                    <a:pt x="872245" y="583142"/>
                  </a:lnTo>
                  <a:lnTo>
                    <a:pt x="869333" y="584465"/>
                  </a:lnTo>
                  <a:lnTo>
                    <a:pt x="866685" y="585788"/>
                  </a:lnTo>
                  <a:lnTo>
                    <a:pt x="859536" y="588169"/>
                  </a:lnTo>
                  <a:lnTo>
                    <a:pt x="852916" y="589757"/>
                  </a:lnTo>
                  <a:lnTo>
                    <a:pt x="850004" y="590550"/>
                  </a:lnTo>
                  <a:lnTo>
                    <a:pt x="847356" y="591873"/>
                  </a:lnTo>
                  <a:lnTo>
                    <a:pt x="845238" y="592932"/>
                  </a:lnTo>
                  <a:lnTo>
                    <a:pt x="842855" y="594254"/>
                  </a:lnTo>
                  <a:lnTo>
                    <a:pt x="841001" y="595577"/>
                  </a:lnTo>
                  <a:lnTo>
                    <a:pt x="839148" y="597165"/>
                  </a:lnTo>
                  <a:lnTo>
                    <a:pt x="837824" y="599017"/>
                  </a:lnTo>
                  <a:lnTo>
                    <a:pt x="836500" y="601134"/>
                  </a:lnTo>
                  <a:lnTo>
                    <a:pt x="835706" y="603515"/>
                  </a:lnTo>
                  <a:lnTo>
                    <a:pt x="834646" y="605896"/>
                  </a:lnTo>
                  <a:lnTo>
                    <a:pt x="834117" y="608277"/>
                  </a:lnTo>
                  <a:lnTo>
                    <a:pt x="833852" y="611452"/>
                  </a:lnTo>
                  <a:lnTo>
                    <a:pt x="833852" y="614627"/>
                  </a:lnTo>
                  <a:lnTo>
                    <a:pt x="833852" y="618067"/>
                  </a:lnTo>
                  <a:lnTo>
                    <a:pt x="829086" y="637646"/>
                  </a:lnTo>
                  <a:lnTo>
                    <a:pt x="827233" y="644525"/>
                  </a:lnTo>
                  <a:lnTo>
                    <a:pt x="825379" y="648759"/>
                  </a:lnTo>
                  <a:lnTo>
                    <a:pt x="824849" y="649552"/>
                  </a:lnTo>
                  <a:lnTo>
                    <a:pt x="824585" y="649552"/>
                  </a:lnTo>
                  <a:lnTo>
                    <a:pt x="824320" y="648229"/>
                  </a:lnTo>
                  <a:lnTo>
                    <a:pt x="824320" y="645848"/>
                  </a:lnTo>
                  <a:lnTo>
                    <a:pt x="824849" y="637646"/>
                  </a:lnTo>
                  <a:lnTo>
                    <a:pt x="826173" y="623623"/>
                  </a:lnTo>
                  <a:lnTo>
                    <a:pt x="825909" y="619919"/>
                  </a:lnTo>
                  <a:lnTo>
                    <a:pt x="824849" y="616744"/>
                  </a:lnTo>
                  <a:lnTo>
                    <a:pt x="824320" y="613834"/>
                  </a:lnTo>
                  <a:lnTo>
                    <a:pt x="823261" y="611452"/>
                  </a:lnTo>
                  <a:lnTo>
                    <a:pt x="822202" y="609071"/>
                  </a:lnTo>
                  <a:lnTo>
                    <a:pt x="821143" y="606954"/>
                  </a:lnTo>
                  <a:lnTo>
                    <a:pt x="819554" y="605367"/>
                  </a:lnTo>
                  <a:lnTo>
                    <a:pt x="817965" y="604044"/>
                  </a:lnTo>
                  <a:lnTo>
                    <a:pt x="815847" y="602721"/>
                  </a:lnTo>
                  <a:lnTo>
                    <a:pt x="813993" y="601663"/>
                  </a:lnTo>
                  <a:lnTo>
                    <a:pt x="811610" y="600869"/>
                  </a:lnTo>
                  <a:lnTo>
                    <a:pt x="809227" y="599811"/>
                  </a:lnTo>
                  <a:lnTo>
                    <a:pt x="803402" y="598488"/>
                  </a:lnTo>
                  <a:lnTo>
                    <a:pt x="796783" y="597429"/>
                  </a:lnTo>
                  <a:lnTo>
                    <a:pt x="789369" y="595577"/>
                  </a:lnTo>
                  <a:lnTo>
                    <a:pt x="781690" y="593725"/>
                  </a:lnTo>
                  <a:lnTo>
                    <a:pt x="773747" y="592402"/>
                  </a:lnTo>
                  <a:lnTo>
                    <a:pt x="766068" y="590550"/>
                  </a:lnTo>
                  <a:lnTo>
                    <a:pt x="773482" y="594519"/>
                  </a:lnTo>
                  <a:lnTo>
                    <a:pt x="779572" y="597694"/>
                  </a:lnTo>
                  <a:lnTo>
                    <a:pt x="784867" y="601134"/>
                  </a:lnTo>
                  <a:lnTo>
                    <a:pt x="788839" y="604044"/>
                  </a:lnTo>
                  <a:lnTo>
                    <a:pt x="791752" y="606690"/>
                  </a:lnTo>
                  <a:lnTo>
                    <a:pt x="792811" y="608013"/>
                  </a:lnTo>
                  <a:lnTo>
                    <a:pt x="793870" y="609600"/>
                  </a:lnTo>
                  <a:lnTo>
                    <a:pt x="794400" y="611188"/>
                  </a:lnTo>
                  <a:lnTo>
                    <a:pt x="794929" y="612511"/>
                  </a:lnTo>
                  <a:lnTo>
                    <a:pt x="795194" y="614098"/>
                  </a:lnTo>
                  <a:lnTo>
                    <a:pt x="795459" y="615686"/>
                  </a:lnTo>
                  <a:lnTo>
                    <a:pt x="795194" y="619125"/>
                  </a:lnTo>
                  <a:lnTo>
                    <a:pt x="794664" y="622565"/>
                  </a:lnTo>
                  <a:lnTo>
                    <a:pt x="793605" y="626534"/>
                  </a:lnTo>
                  <a:lnTo>
                    <a:pt x="792016" y="631032"/>
                  </a:lnTo>
                  <a:lnTo>
                    <a:pt x="788310" y="641615"/>
                  </a:lnTo>
                  <a:lnTo>
                    <a:pt x="786456" y="648229"/>
                  </a:lnTo>
                  <a:lnTo>
                    <a:pt x="784603" y="655109"/>
                  </a:lnTo>
                  <a:lnTo>
                    <a:pt x="774276" y="686594"/>
                  </a:lnTo>
                  <a:lnTo>
                    <a:pt x="764214" y="717021"/>
                  </a:lnTo>
                  <a:lnTo>
                    <a:pt x="759448" y="734219"/>
                  </a:lnTo>
                  <a:lnTo>
                    <a:pt x="754947" y="751152"/>
                  </a:lnTo>
                  <a:lnTo>
                    <a:pt x="745944" y="785548"/>
                  </a:lnTo>
                  <a:lnTo>
                    <a:pt x="741443" y="802746"/>
                  </a:lnTo>
                  <a:lnTo>
                    <a:pt x="736942" y="819680"/>
                  </a:lnTo>
                  <a:lnTo>
                    <a:pt x="731646" y="836348"/>
                  </a:lnTo>
                  <a:lnTo>
                    <a:pt x="726615" y="853282"/>
                  </a:lnTo>
                  <a:lnTo>
                    <a:pt x="722379" y="864130"/>
                  </a:lnTo>
                  <a:lnTo>
                    <a:pt x="718937" y="875507"/>
                  </a:lnTo>
                  <a:lnTo>
                    <a:pt x="715759" y="886619"/>
                  </a:lnTo>
                  <a:lnTo>
                    <a:pt x="713111" y="897732"/>
                  </a:lnTo>
                  <a:lnTo>
                    <a:pt x="710728" y="909109"/>
                  </a:lnTo>
                  <a:lnTo>
                    <a:pt x="708610" y="920486"/>
                  </a:lnTo>
                  <a:lnTo>
                    <a:pt x="706492" y="931598"/>
                  </a:lnTo>
                  <a:lnTo>
                    <a:pt x="704638" y="942711"/>
                  </a:lnTo>
                  <a:lnTo>
                    <a:pt x="701461" y="965465"/>
                  </a:lnTo>
                  <a:lnTo>
                    <a:pt x="698284" y="987955"/>
                  </a:lnTo>
                  <a:lnTo>
                    <a:pt x="694312" y="1010973"/>
                  </a:lnTo>
                  <a:lnTo>
                    <a:pt x="692458" y="1022086"/>
                  </a:lnTo>
                  <a:lnTo>
                    <a:pt x="690340" y="1033463"/>
                  </a:lnTo>
                  <a:lnTo>
                    <a:pt x="683985" y="1057540"/>
                  </a:lnTo>
                  <a:lnTo>
                    <a:pt x="680543" y="1070240"/>
                  </a:lnTo>
                  <a:lnTo>
                    <a:pt x="676836" y="1082940"/>
                  </a:lnTo>
                  <a:lnTo>
                    <a:pt x="672865" y="1096434"/>
                  </a:lnTo>
                  <a:lnTo>
                    <a:pt x="668363" y="1109663"/>
                  </a:lnTo>
                  <a:lnTo>
                    <a:pt x="663862" y="1123157"/>
                  </a:lnTo>
                  <a:lnTo>
                    <a:pt x="658831" y="1136386"/>
                  </a:lnTo>
                  <a:lnTo>
                    <a:pt x="655389" y="1144588"/>
                  </a:lnTo>
                  <a:lnTo>
                    <a:pt x="651417" y="1152526"/>
                  </a:lnTo>
                  <a:lnTo>
                    <a:pt x="643739" y="1168401"/>
                  </a:lnTo>
                  <a:lnTo>
                    <a:pt x="639767" y="1176074"/>
                  </a:lnTo>
                  <a:lnTo>
                    <a:pt x="636854" y="1183482"/>
                  </a:lnTo>
                  <a:lnTo>
                    <a:pt x="635530" y="1187186"/>
                  </a:lnTo>
                  <a:lnTo>
                    <a:pt x="634736" y="1190626"/>
                  </a:lnTo>
                  <a:lnTo>
                    <a:pt x="633942" y="1194065"/>
                  </a:lnTo>
                  <a:lnTo>
                    <a:pt x="633412" y="1197505"/>
                  </a:lnTo>
                  <a:lnTo>
                    <a:pt x="633412" y="1198299"/>
                  </a:lnTo>
                  <a:lnTo>
                    <a:pt x="633942" y="1199092"/>
                  </a:lnTo>
                  <a:lnTo>
                    <a:pt x="634736" y="1199886"/>
                  </a:lnTo>
                  <a:lnTo>
                    <a:pt x="635530" y="1200415"/>
                  </a:lnTo>
                  <a:lnTo>
                    <a:pt x="637913" y="1201209"/>
                  </a:lnTo>
                  <a:lnTo>
                    <a:pt x="640826" y="1202267"/>
                  </a:lnTo>
                  <a:lnTo>
                    <a:pt x="649034" y="1203855"/>
                  </a:lnTo>
                  <a:lnTo>
                    <a:pt x="653800" y="1204649"/>
                  </a:lnTo>
                  <a:lnTo>
                    <a:pt x="658302" y="1205972"/>
                  </a:lnTo>
                  <a:lnTo>
                    <a:pt x="676571" y="1212851"/>
                  </a:lnTo>
                  <a:lnTo>
                    <a:pt x="694841" y="1218936"/>
                  </a:lnTo>
                  <a:lnTo>
                    <a:pt x="703844" y="1222111"/>
                  </a:lnTo>
                  <a:lnTo>
                    <a:pt x="713111" y="1225022"/>
                  </a:lnTo>
                  <a:lnTo>
                    <a:pt x="722379" y="1227403"/>
                  </a:lnTo>
                  <a:lnTo>
                    <a:pt x="731646" y="1230049"/>
                  </a:lnTo>
                  <a:lnTo>
                    <a:pt x="740914" y="1232430"/>
                  </a:lnTo>
                  <a:lnTo>
                    <a:pt x="750446" y="1234282"/>
                  </a:lnTo>
                  <a:lnTo>
                    <a:pt x="759978" y="1235869"/>
                  </a:lnTo>
                  <a:lnTo>
                    <a:pt x="769510" y="1237192"/>
                  </a:lnTo>
                  <a:lnTo>
                    <a:pt x="779042" y="1238515"/>
                  </a:lnTo>
                  <a:lnTo>
                    <a:pt x="788839" y="1239309"/>
                  </a:lnTo>
                  <a:lnTo>
                    <a:pt x="799166" y="1239838"/>
                  </a:lnTo>
                  <a:lnTo>
                    <a:pt x="809227" y="1239838"/>
                  </a:lnTo>
                  <a:lnTo>
                    <a:pt x="834117" y="1239309"/>
                  </a:lnTo>
                  <a:lnTo>
                    <a:pt x="843649" y="1239309"/>
                  </a:lnTo>
                  <a:lnTo>
                    <a:pt x="852916" y="1239044"/>
                  </a:lnTo>
                  <a:lnTo>
                    <a:pt x="861919" y="1238515"/>
                  </a:lnTo>
                  <a:lnTo>
                    <a:pt x="870922" y="1237457"/>
                  </a:lnTo>
                  <a:lnTo>
                    <a:pt x="879659" y="1236399"/>
                  </a:lnTo>
                  <a:lnTo>
                    <a:pt x="888132" y="1235076"/>
                  </a:lnTo>
                  <a:lnTo>
                    <a:pt x="896870" y="1233753"/>
                  </a:lnTo>
                  <a:lnTo>
                    <a:pt x="905343" y="1231901"/>
                  </a:lnTo>
                  <a:lnTo>
                    <a:pt x="913816" y="1230049"/>
                  </a:lnTo>
                  <a:lnTo>
                    <a:pt x="922289" y="1227403"/>
                  </a:lnTo>
                  <a:lnTo>
                    <a:pt x="930762" y="1225022"/>
                  </a:lnTo>
                  <a:lnTo>
                    <a:pt x="939235" y="1222376"/>
                  </a:lnTo>
                  <a:lnTo>
                    <a:pt x="956711" y="1216290"/>
                  </a:lnTo>
                  <a:lnTo>
                    <a:pt x="974716" y="1209411"/>
                  </a:lnTo>
                  <a:lnTo>
                    <a:pt x="977099" y="1208353"/>
                  </a:lnTo>
                  <a:lnTo>
                    <a:pt x="979217" y="1207294"/>
                  </a:lnTo>
                  <a:lnTo>
                    <a:pt x="982924" y="1205972"/>
                  </a:lnTo>
                  <a:lnTo>
                    <a:pt x="984248" y="1205442"/>
                  </a:lnTo>
                  <a:lnTo>
                    <a:pt x="985307" y="1204649"/>
                  </a:lnTo>
                  <a:lnTo>
                    <a:pt x="985572" y="1203855"/>
                  </a:lnTo>
                  <a:lnTo>
                    <a:pt x="985837" y="1202797"/>
                  </a:lnTo>
                  <a:lnTo>
                    <a:pt x="985043" y="1198034"/>
                  </a:lnTo>
                  <a:lnTo>
                    <a:pt x="983984" y="1191949"/>
                  </a:lnTo>
                  <a:lnTo>
                    <a:pt x="982924" y="1184805"/>
                  </a:lnTo>
                  <a:lnTo>
                    <a:pt x="980541" y="1175544"/>
                  </a:lnTo>
                  <a:lnTo>
                    <a:pt x="978953" y="1163374"/>
                  </a:lnTo>
                  <a:lnTo>
                    <a:pt x="977364" y="1151732"/>
                  </a:lnTo>
                  <a:lnTo>
                    <a:pt x="976305" y="1140090"/>
                  </a:lnTo>
                  <a:lnTo>
                    <a:pt x="975246" y="1128449"/>
                  </a:lnTo>
                  <a:lnTo>
                    <a:pt x="973922" y="1106224"/>
                  </a:lnTo>
                  <a:lnTo>
                    <a:pt x="973127" y="1084792"/>
                  </a:lnTo>
                  <a:lnTo>
                    <a:pt x="972598" y="1063626"/>
                  </a:lnTo>
                  <a:lnTo>
                    <a:pt x="972598" y="1043253"/>
                  </a:lnTo>
                  <a:lnTo>
                    <a:pt x="972863" y="1004623"/>
                  </a:lnTo>
                  <a:lnTo>
                    <a:pt x="969420" y="970228"/>
                  </a:lnTo>
                  <a:lnTo>
                    <a:pt x="967832" y="953294"/>
                  </a:lnTo>
                  <a:lnTo>
                    <a:pt x="965714" y="936096"/>
                  </a:lnTo>
                  <a:lnTo>
                    <a:pt x="964654" y="927630"/>
                  </a:lnTo>
                  <a:lnTo>
                    <a:pt x="963331" y="919163"/>
                  </a:lnTo>
                  <a:lnTo>
                    <a:pt x="961477" y="911225"/>
                  </a:lnTo>
                  <a:lnTo>
                    <a:pt x="959888" y="902759"/>
                  </a:lnTo>
                  <a:lnTo>
                    <a:pt x="957770" y="894292"/>
                  </a:lnTo>
                  <a:lnTo>
                    <a:pt x="955652" y="886090"/>
                  </a:lnTo>
                  <a:lnTo>
                    <a:pt x="952739" y="877888"/>
                  </a:lnTo>
                  <a:lnTo>
                    <a:pt x="950091" y="869686"/>
                  </a:lnTo>
                  <a:lnTo>
                    <a:pt x="936323" y="822325"/>
                  </a:lnTo>
                  <a:lnTo>
                    <a:pt x="921760" y="774965"/>
                  </a:lnTo>
                  <a:lnTo>
                    <a:pt x="914611" y="751417"/>
                  </a:lnTo>
                  <a:lnTo>
                    <a:pt x="906932" y="727605"/>
                  </a:lnTo>
                  <a:lnTo>
                    <a:pt x="899518" y="704321"/>
                  </a:lnTo>
                  <a:lnTo>
                    <a:pt x="891575" y="680773"/>
                  </a:lnTo>
                  <a:lnTo>
                    <a:pt x="885749" y="666221"/>
                  </a:lnTo>
                  <a:lnTo>
                    <a:pt x="883366" y="659607"/>
                  </a:lnTo>
                  <a:lnTo>
                    <a:pt x="881248" y="653257"/>
                  </a:lnTo>
                  <a:lnTo>
                    <a:pt x="879395" y="647700"/>
                  </a:lnTo>
                  <a:lnTo>
                    <a:pt x="878071" y="642409"/>
                  </a:lnTo>
                  <a:lnTo>
                    <a:pt x="877276" y="637382"/>
                  </a:lnTo>
                  <a:lnTo>
                    <a:pt x="876747" y="632090"/>
                  </a:lnTo>
                  <a:lnTo>
                    <a:pt x="876482" y="627063"/>
                  </a:lnTo>
                  <a:lnTo>
                    <a:pt x="876747" y="622300"/>
                  </a:lnTo>
                  <a:lnTo>
                    <a:pt x="877276" y="617273"/>
                  </a:lnTo>
                  <a:lnTo>
                    <a:pt x="878335" y="612246"/>
                  </a:lnTo>
                  <a:lnTo>
                    <a:pt x="879924" y="606690"/>
                  </a:lnTo>
                  <a:lnTo>
                    <a:pt x="882042" y="600869"/>
                  </a:lnTo>
                  <a:lnTo>
                    <a:pt x="884161" y="594784"/>
                  </a:lnTo>
                  <a:lnTo>
                    <a:pt x="887073" y="587904"/>
                  </a:lnTo>
                  <a:lnTo>
                    <a:pt x="887868" y="584994"/>
                  </a:lnTo>
                  <a:lnTo>
                    <a:pt x="888397" y="582084"/>
                  </a:lnTo>
                  <a:lnTo>
                    <a:pt x="888132" y="579702"/>
                  </a:lnTo>
                  <a:lnTo>
                    <a:pt x="887338" y="577586"/>
                  </a:lnTo>
                  <a:lnTo>
                    <a:pt x="886544" y="576263"/>
                  </a:lnTo>
                  <a:lnTo>
                    <a:pt x="885220" y="575204"/>
                  </a:lnTo>
                  <a:lnTo>
                    <a:pt x="883896" y="574675"/>
                  </a:lnTo>
                  <a:lnTo>
                    <a:pt x="883366" y="574675"/>
                  </a:lnTo>
                  <a:lnTo>
                    <a:pt x="882837" y="574675"/>
                  </a:lnTo>
                  <a:close/>
                  <a:moveTo>
                    <a:pt x="1438242" y="221522"/>
                  </a:moveTo>
                  <a:lnTo>
                    <a:pt x="1438242" y="222008"/>
                  </a:lnTo>
                  <a:lnTo>
                    <a:pt x="1438168" y="222267"/>
                  </a:lnTo>
                  <a:lnTo>
                    <a:pt x="1438242" y="221522"/>
                  </a:lnTo>
                  <a:close/>
                  <a:moveTo>
                    <a:pt x="191435" y="220818"/>
                  </a:moveTo>
                  <a:lnTo>
                    <a:pt x="191817" y="222165"/>
                  </a:lnTo>
                  <a:lnTo>
                    <a:pt x="193396" y="225613"/>
                  </a:lnTo>
                  <a:lnTo>
                    <a:pt x="195080" y="229006"/>
                  </a:lnTo>
                  <a:lnTo>
                    <a:pt x="194500" y="228094"/>
                  </a:lnTo>
                  <a:lnTo>
                    <a:pt x="192648" y="224654"/>
                  </a:lnTo>
                  <a:lnTo>
                    <a:pt x="191589" y="221744"/>
                  </a:lnTo>
                  <a:lnTo>
                    <a:pt x="191435" y="220818"/>
                  </a:lnTo>
                  <a:close/>
                  <a:moveTo>
                    <a:pt x="1437863" y="216487"/>
                  </a:moveTo>
                  <a:lnTo>
                    <a:pt x="1437978" y="216716"/>
                  </a:lnTo>
                  <a:lnTo>
                    <a:pt x="1438242" y="218304"/>
                  </a:lnTo>
                  <a:lnTo>
                    <a:pt x="1438242" y="218589"/>
                  </a:lnTo>
                  <a:lnTo>
                    <a:pt x="1437863" y="216487"/>
                  </a:lnTo>
                  <a:close/>
                  <a:moveTo>
                    <a:pt x="1346682" y="183111"/>
                  </a:moveTo>
                  <a:lnTo>
                    <a:pt x="1347211" y="183111"/>
                  </a:lnTo>
                  <a:lnTo>
                    <a:pt x="1347740" y="183375"/>
                  </a:lnTo>
                  <a:lnTo>
                    <a:pt x="1347847" y="183482"/>
                  </a:lnTo>
                  <a:lnTo>
                    <a:pt x="1347787" y="183602"/>
                  </a:lnTo>
                  <a:lnTo>
                    <a:pt x="1347787" y="184676"/>
                  </a:lnTo>
                  <a:lnTo>
                    <a:pt x="1347787" y="185481"/>
                  </a:lnTo>
                  <a:lnTo>
                    <a:pt x="1347787" y="186555"/>
                  </a:lnTo>
                  <a:lnTo>
                    <a:pt x="1348319" y="187361"/>
                  </a:lnTo>
                  <a:lnTo>
                    <a:pt x="1348852" y="188435"/>
                  </a:lnTo>
                  <a:lnTo>
                    <a:pt x="1350715" y="190314"/>
                  </a:lnTo>
                  <a:lnTo>
                    <a:pt x="1353376" y="192999"/>
                  </a:lnTo>
                  <a:lnTo>
                    <a:pt x="1357900" y="197563"/>
                  </a:lnTo>
                  <a:lnTo>
                    <a:pt x="1362159" y="201858"/>
                  </a:lnTo>
                  <a:lnTo>
                    <a:pt x="1366949" y="205617"/>
                  </a:lnTo>
                  <a:lnTo>
                    <a:pt x="1371474" y="209107"/>
                  </a:lnTo>
                  <a:lnTo>
                    <a:pt x="1376530" y="212866"/>
                  </a:lnTo>
                  <a:lnTo>
                    <a:pt x="1381587" y="216087"/>
                  </a:lnTo>
                  <a:lnTo>
                    <a:pt x="1392233" y="222262"/>
                  </a:lnTo>
                  <a:lnTo>
                    <a:pt x="1411661" y="233538"/>
                  </a:lnTo>
                  <a:lnTo>
                    <a:pt x="1418048" y="235954"/>
                  </a:lnTo>
                  <a:lnTo>
                    <a:pt x="1423903" y="238639"/>
                  </a:lnTo>
                  <a:lnTo>
                    <a:pt x="1426299" y="239176"/>
                  </a:lnTo>
                  <a:lnTo>
                    <a:pt x="1428694" y="239713"/>
                  </a:lnTo>
                  <a:lnTo>
                    <a:pt x="1429758" y="239445"/>
                  </a:lnTo>
                  <a:lnTo>
                    <a:pt x="1430557" y="239445"/>
                  </a:lnTo>
                  <a:lnTo>
                    <a:pt x="1431089" y="238908"/>
                  </a:lnTo>
                  <a:lnTo>
                    <a:pt x="1431621" y="238371"/>
                  </a:lnTo>
                  <a:lnTo>
                    <a:pt x="1432746" y="236857"/>
                  </a:lnTo>
                  <a:lnTo>
                    <a:pt x="1434273" y="237620"/>
                  </a:lnTo>
                  <a:lnTo>
                    <a:pt x="1435861" y="238150"/>
                  </a:lnTo>
                  <a:lnTo>
                    <a:pt x="1437184" y="238679"/>
                  </a:lnTo>
                  <a:lnTo>
                    <a:pt x="1438507" y="239208"/>
                  </a:lnTo>
                  <a:lnTo>
                    <a:pt x="1439301" y="240002"/>
                  </a:lnTo>
                  <a:lnTo>
                    <a:pt x="1439830" y="241060"/>
                  </a:lnTo>
                  <a:lnTo>
                    <a:pt x="1440360" y="241854"/>
                  </a:lnTo>
                  <a:lnTo>
                    <a:pt x="1440624" y="242913"/>
                  </a:lnTo>
                  <a:lnTo>
                    <a:pt x="1440624" y="243971"/>
                  </a:lnTo>
                  <a:lnTo>
                    <a:pt x="1440624" y="245029"/>
                  </a:lnTo>
                  <a:lnTo>
                    <a:pt x="1439830" y="247940"/>
                  </a:lnTo>
                  <a:lnTo>
                    <a:pt x="1438772" y="250586"/>
                  </a:lnTo>
                  <a:lnTo>
                    <a:pt x="1436919" y="253497"/>
                  </a:lnTo>
                  <a:lnTo>
                    <a:pt x="1434802" y="256672"/>
                  </a:lnTo>
                  <a:lnTo>
                    <a:pt x="1432685" y="260112"/>
                  </a:lnTo>
                  <a:lnTo>
                    <a:pt x="1427393" y="266992"/>
                  </a:lnTo>
                  <a:lnTo>
                    <a:pt x="1422365" y="273872"/>
                  </a:lnTo>
                  <a:lnTo>
                    <a:pt x="1419983" y="277047"/>
                  </a:lnTo>
                  <a:lnTo>
                    <a:pt x="1417602" y="280487"/>
                  </a:lnTo>
                  <a:lnTo>
                    <a:pt x="1369969" y="350080"/>
                  </a:lnTo>
                  <a:lnTo>
                    <a:pt x="1353033" y="376805"/>
                  </a:lnTo>
                  <a:lnTo>
                    <a:pt x="1344830" y="389771"/>
                  </a:lnTo>
                  <a:lnTo>
                    <a:pt x="1337155" y="403266"/>
                  </a:lnTo>
                  <a:lnTo>
                    <a:pt x="1329481" y="416762"/>
                  </a:lnTo>
                  <a:lnTo>
                    <a:pt x="1321807" y="430521"/>
                  </a:lnTo>
                  <a:lnTo>
                    <a:pt x="1314662" y="444017"/>
                  </a:lnTo>
                  <a:lnTo>
                    <a:pt x="1307782" y="458306"/>
                  </a:lnTo>
                  <a:lnTo>
                    <a:pt x="1304606" y="467832"/>
                  </a:lnTo>
                  <a:lnTo>
                    <a:pt x="1301431" y="476299"/>
                  </a:lnTo>
                  <a:lnTo>
                    <a:pt x="1297726" y="483708"/>
                  </a:lnTo>
                  <a:lnTo>
                    <a:pt x="1294021" y="490059"/>
                  </a:lnTo>
                  <a:lnTo>
                    <a:pt x="1289787" y="496409"/>
                  </a:lnTo>
                  <a:lnTo>
                    <a:pt x="1285024" y="502760"/>
                  </a:lnTo>
                  <a:lnTo>
                    <a:pt x="1279467" y="508846"/>
                  </a:lnTo>
                  <a:lnTo>
                    <a:pt x="1273380" y="515726"/>
                  </a:lnTo>
                  <a:lnTo>
                    <a:pt x="1268088" y="519166"/>
                  </a:lnTo>
                  <a:lnTo>
                    <a:pt x="1263325" y="521812"/>
                  </a:lnTo>
                  <a:lnTo>
                    <a:pt x="1259355" y="523664"/>
                  </a:lnTo>
                  <a:lnTo>
                    <a:pt x="1255121" y="525781"/>
                  </a:lnTo>
                  <a:lnTo>
                    <a:pt x="1252740" y="527104"/>
                  </a:lnTo>
                  <a:lnTo>
                    <a:pt x="1250623" y="529221"/>
                  </a:lnTo>
                  <a:lnTo>
                    <a:pt x="1248506" y="531073"/>
                  </a:lnTo>
                  <a:lnTo>
                    <a:pt x="1246653" y="533190"/>
                  </a:lnTo>
                  <a:lnTo>
                    <a:pt x="1242684" y="537953"/>
                  </a:lnTo>
                  <a:lnTo>
                    <a:pt x="1239244" y="543245"/>
                  </a:lnTo>
                  <a:lnTo>
                    <a:pt x="1232099" y="554359"/>
                  </a:lnTo>
                  <a:lnTo>
                    <a:pt x="1228659" y="560181"/>
                  </a:lnTo>
                  <a:lnTo>
                    <a:pt x="1224954" y="565737"/>
                  </a:lnTo>
                  <a:lnTo>
                    <a:pt x="1220720" y="576057"/>
                  </a:lnTo>
                  <a:lnTo>
                    <a:pt x="1216486" y="585319"/>
                  </a:lnTo>
                  <a:lnTo>
                    <a:pt x="1212516" y="594315"/>
                  </a:lnTo>
                  <a:lnTo>
                    <a:pt x="1208018" y="602518"/>
                  </a:lnTo>
                  <a:lnTo>
                    <a:pt x="1203254" y="609927"/>
                  </a:lnTo>
                  <a:lnTo>
                    <a:pt x="1200873" y="613896"/>
                  </a:lnTo>
                  <a:lnTo>
                    <a:pt x="1197962" y="617601"/>
                  </a:lnTo>
                  <a:lnTo>
                    <a:pt x="1195051" y="621306"/>
                  </a:lnTo>
                  <a:lnTo>
                    <a:pt x="1191876" y="624746"/>
                  </a:lnTo>
                  <a:lnTo>
                    <a:pt x="1188436" y="628185"/>
                  </a:lnTo>
                  <a:lnTo>
                    <a:pt x="1184995" y="631890"/>
                  </a:lnTo>
                  <a:lnTo>
                    <a:pt x="1175204" y="639299"/>
                  </a:lnTo>
                  <a:lnTo>
                    <a:pt x="1165942" y="646444"/>
                  </a:lnTo>
                  <a:lnTo>
                    <a:pt x="1157474" y="653853"/>
                  </a:lnTo>
                  <a:lnTo>
                    <a:pt x="1149536" y="661526"/>
                  </a:lnTo>
                  <a:lnTo>
                    <a:pt x="1145831" y="665496"/>
                  </a:lnTo>
                  <a:lnTo>
                    <a:pt x="1142126" y="669465"/>
                  </a:lnTo>
                  <a:lnTo>
                    <a:pt x="1138686" y="673434"/>
                  </a:lnTo>
                  <a:lnTo>
                    <a:pt x="1134981" y="677932"/>
                  </a:lnTo>
                  <a:lnTo>
                    <a:pt x="1131806" y="682431"/>
                  </a:lnTo>
                  <a:lnTo>
                    <a:pt x="1128630" y="687194"/>
                  </a:lnTo>
                  <a:lnTo>
                    <a:pt x="1125454" y="691957"/>
                  </a:lnTo>
                  <a:lnTo>
                    <a:pt x="1122544" y="697249"/>
                  </a:lnTo>
                  <a:lnTo>
                    <a:pt x="1095287" y="725562"/>
                  </a:lnTo>
                  <a:lnTo>
                    <a:pt x="1093699" y="727944"/>
                  </a:lnTo>
                  <a:lnTo>
                    <a:pt x="1092641" y="730325"/>
                  </a:lnTo>
                  <a:lnTo>
                    <a:pt x="1091847" y="732442"/>
                  </a:lnTo>
                  <a:lnTo>
                    <a:pt x="1091318" y="734294"/>
                  </a:lnTo>
                  <a:lnTo>
                    <a:pt x="1090788" y="736147"/>
                  </a:lnTo>
                  <a:lnTo>
                    <a:pt x="1090788" y="738528"/>
                  </a:lnTo>
                  <a:lnTo>
                    <a:pt x="1090524" y="744085"/>
                  </a:lnTo>
                  <a:lnTo>
                    <a:pt x="1093435" y="767371"/>
                  </a:lnTo>
                  <a:lnTo>
                    <a:pt x="1096610" y="790392"/>
                  </a:lnTo>
                  <a:lnTo>
                    <a:pt x="1100050" y="813677"/>
                  </a:lnTo>
                  <a:lnTo>
                    <a:pt x="1103490" y="836698"/>
                  </a:lnTo>
                  <a:lnTo>
                    <a:pt x="1107195" y="859720"/>
                  </a:lnTo>
                  <a:lnTo>
                    <a:pt x="1111429" y="882476"/>
                  </a:lnTo>
                  <a:lnTo>
                    <a:pt x="1115399" y="905497"/>
                  </a:lnTo>
                  <a:lnTo>
                    <a:pt x="1119897" y="927989"/>
                  </a:lnTo>
                  <a:lnTo>
                    <a:pt x="1124396" y="951010"/>
                  </a:lnTo>
                  <a:lnTo>
                    <a:pt x="1129424" y="973502"/>
                  </a:lnTo>
                  <a:lnTo>
                    <a:pt x="1134452" y="996259"/>
                  </a:lnTo>
                  <a:lnTo>
                    <a:pt x="1139744" y="1018750"/>
                  </a:lnTo>
                  <a:lnTo>
                    <a:pt x="1145566" y="1041507"/>
                  </a:lnTo>
                  <a:lnTo>
                    <a:pt x="1151123" y="1063734"/>
                  </a:lnTo>
                  <a:lnTo>
                    <a:pt x="1157474" y="1086491"/>
                  </a:lnTo>
                  <a:lnTo>
                    <a:pt x="1163825" y="1108983"/>
                  </a:lnTo>
                  <a:lnTo>
                    <a:pt x="1198491" y="1240759"/>
                  </a:lnTo>
                  <a:lnTo>
                    <a:pt x="1202725" y="1258223"/>
                  </a:lnTo>
                  <a:lnTo>
                    <a:pt x="1206430" y="1272776"/>
                  </a:lnTo>
                  <a:lnTo>
                    <a:pt x="1209870" y="1285478"/>
                  </a:lnTo>
                  <a:lnTo>
                    <a:pt x="1210929" y="1290770"/>
                  </a:lnTo>
                  <a:lnTo>
                    <a:pt x="1211723" y="1295798"/>
                  </a:lnTo>
                  <a:lnTo>
                    <a:pt x="1212252" y="1300031"/>
                  </a:lnTo>
                  <a:lnTo>
                    <a:pt x="1212516" y="1304265"/>
                  </a:lnTo>
                  <a:lnTo>
                    <a:pt x="1212516" y="1307970"/>
                  </a:lnTo>
                  <a:lnTo>
                    <a:pt x="1211723" y="1311145"/>
                  </a:lnTo>
                  <a:lnTo>
                    <a:pt x="1210929" y="1314585"/>
                  </a:lnTo>
                  <a:lnTo>
                    <a:pt x="1209341" y="1317231"/>
                  </a:lnTo>
                  <a:lnTo>
                    <a:pt x="1207224" y="1319877"/>
                  </a:lnTo>
                  <a:lnTo>
                    <a:pt x="1204578" y="1322523"/>
                  </a:lnTo>
                  <a:lnTo>
                    <a:pt x="1203519" y="1323317"/>
                  </a:lnTo>
                  <a:lnTo>
                    <a:pt x="1202196" y="1323846"/>
                  </a:lnTo>
                  <a:lnTo>
                    <a:pt x="1199020" y="1325169"/>
                  </a:lnTo>
                  <a:lnTo>
                    <a:pt x="1193463" y="1328345"/>
                  </a:lnTo>
                  <a:lnTo>
                    <a:pt x="1186583" y="1331785"/>
                  </a:lnTo>
                  <a:lnTo>
                    <a:pt x="1178115" y="1335225"/>
                  </a:lnTo>
                  <a:lnTo>
                    <a:pt x="1168059" y="1338664"/>
                  </a:lnTo>
                  <a:lnTo>
                    <a:pt x="1114605" y="1362744"/>
                  </a:lnTo>
                  <a:lnTo>
                    <a:pt x="1108518" y="1365126"/>
                  </a:lnTo>
                  <a:lnTo>
                    <a:pt x="1102961" y="1367242"/>
                  </a:lnTo>
                  <a:lnTo>
                    <a:pt x="1097404" y="1368565"/>
                  </a:lnTo>
                  <a:lnTo>
                    <a:pt x="1092906" y="1369359"/>
                  </a:lnTo>
                  <a:lnTo>
                    <a:pt x="1088142" y="1369889"/>
                  </a:lnTo>
                  <a:lnTo>
                    <a:pt x="1084173" y="1369624"/>
                  </a:lnTo>
                  <a:lnTo>
                    <a:pt x="1079939" y="1368830"/>
                  </a:lnTo>
                  <a:lnTo>
                    <a:pt x="1076499" y="1367772"/>
                  </a:lnTo>
                  <a:lnTo>
                    <a:pt x="1073058" y="1365919"/>
                  </a:lnTo>
                  <a:lnTo>
                    <a:pt x="1069354" y="1363802"/>
                  </a:lnTo>
                  <a:lnTo>
                    <a:pt x="1065914" y="1361421"/>
                  </a:lnTo>
                  <a:lnTo>
                    <a:pt x="1062738" y="1358510"/>
                  </a:lnTo>
                  <a:lnTo>
                    <a:pt x="1059033" y="1354806"/>
                  </a:lnTo>
                  <a:lnTo>
                    <a:pt x="1055593" y="1351101"/>
                  </a:lnTo>
                  <a:lnTo>
                    <a:pt x="1047919" y="1342369"/>
                  </a:lnTo>
                  <a:lnTo>
                    <a:pt x="1032835" y="1319348"/>
                  </a:lnTo>
                  <a:lnTo>
                    <a:pt x="1022780" y="1302413"/>
                  </a:lnTo>
                  <a:lnTo>
                    <a:pt x="1024103" y="1305853"/>
                  </a:lnTo>
                  <a:lnTo>
                    <a:pt x="1025161" y="1309293"/>
                  </a:lnTo>
                  <a:lnTo>
                    <a:pt x="1027278" y="1317231"/>
                  </a:lnTo>
                  <a:lnTo>
                    <a:pt x="1029131" y="1325169"/>
                  </a:lnTo>
                  <a:lnTo>
                    <a:pt x="1030454" y="1333372"/>
                  </a:lnTo>
                  <a:lnTo>
                    <a:pt x="1032306" y="1341575"/>
                  </a:lnTo>
                  <a:lnTo>
                    <a:pt x="1034158" y="1349249"/>
                  </a:lnTo>
                  <a:lnTo>
                    <a:pt x="1035746" y="1352689"/>
                  </a:lnTo>
                  <a:lnTo>
                    <a:pt x="1037069" y="1355864"/>
                  </a:lnTo>
                  <a:lnTo>
                    <a:pt x="1038657" y="1359304"/>
                  </a:lnTo>
                  <a:lnTo>
                    <a:pt x="1040510" y="1361950"/>
                  </a:lnTo>
                  <a:lnTo>
                    <a:pt x="1043156" y="1366184"/>
                  </a:lnTo>
                  <a:lnTo>
                    <a:pt x="1046067" y="1370682"/>
                  </a:lnTo>
                  <a:lnTo>
                    <a:pt x="1048184" y="1374916"/>
                  </a:lnTo>
                  <a:lnTo>
                    <a:pt x="1050036" y="1379679"/>
                  </a:lnTo>
                  <a:lnTo>
                    <a:pt x="1051624" y="1384177"/>
                  </a:lnTo>
                  <a:lnTo>
                    <a:pt x="1053212" y="1388940"/>
                  </a:lnTo>
                  <a:lnTo>
                    <a:pt x="1054535" y="1393968"/>
                  </a:lnTo>
                  <a:lnTo>
                    <a:pt x="1055329" y="1398996"/>
                  </a:lnTo>
                  <a:lnTo>
                    <a:pt x="1056122" y="1404288"/>
                  </a:lnTo>
                  <a:lnTo>
                    <a:pt x="1056916" y="1409315"/>
                  </a:lnTo>
                  <a:lnTo>
                    <a:pt x="1057446" y="1420429"/>
                  </a:lnTo>
                  <a:lnTo>
                    <a:pt x="1057710" y="1432337"/>
                  </a:lnTo>
                  <a:lnTo>
                    <a:pt x="1057710" y="1444773"/>
                  </a:lnTo>
                  <a:lnTo>
                    <a:pt x="1056652" y="1461444"/>
                  </a:lnTo>
                  <a:lnTo>
                    <a:pt x="1056122" y="1478114"/>
                  </a:lnTo>
                  <a:lnTo>
                    <a:pt x="1055593" y="1495049"/>
                  </a:lnTo>
                  <a:lnTo>
                    <a:pt x="1055593" y="1511720"/>
                  </a:lnTo>
                  <a:lnTo>
                    <a:pt x="1055329" y="1545061"/>
                  </a:lnTo>
                  <a:lnTo>
                    <a:pt x="1055329" y="1561731"/>
                  </a:lnTo>
                  <a:lnTo>
                    <a:pt x="1054799" y="1578137"/>
                  </a:lnTo>
                  <a:lnTo>
                    <a:pt x="1054270" y="1591367"/>
                  </a:lnTo>
                  <a:lnTo>
                    <a:pt x="1053212" y="1604598"/>
                  </a:lnTo>
                  <a:lnTo>
                    <a:pt x="1052153" y="1617564"/>
                  </a:lnTo>
                  <a:lnTo>
                    <a:pt x="1050830" y="1630265"/>
                  </a:lnTo>
                  <a:lnTo>
                    <a:pt x="1048184" y="1656726"/>
                  </a:lnTo>
                  <a:lnTo>
                    <a:pt x="1045008" y="1683452"/>
                  </a:lnTo>
                  <a:lnTo>
                    <a:pt x="1042891" y="1705944"/>
                  </a:lnTo>
                  <a:lnTo>
                    <a:pt x="1040774" y="1727642"/>
                  </a:lnTo>
                  <a:lnTo>
                    <a:pt x="1036276" y="1771038"/>
                  </a:lnTo>
                  <a:lnTo>
                    <a:pt x="1031512" y="1813640"/>
                  </a:lnTo>
                  <a:lnTo>
                    <a:pt x="1029395" y="1835074"/>
                  </a:lnTo>
                  <a:lnTo>
                    <a:pt x="1027808" y="1856243"/>
                  </a:lnTo>
                  <a:lnTo>
                    <a:pt x="1027278" y="1866033"/>
                  </a:lnTo>
                  <a:lnTo>
                    <a:pt x="1027278" y="1875824"/>
                  </a:lnTo>
                  <a:lnTo>
                    <a:pt x="1027543" y="1885350"/>
                  </a:lnTo>
                  <a:lnTo>
                    <a:pt x="1027808" y="1895140"/>
                  </a:lnTo>
                  <a:lnTo>
                    <a:pt x="1029131" y="1914192"/>
                  </a:lnTo>
                  <a:lnTo>
                    <a:pt x="1029395" y="1923718"/>
                  </a:lnTo>
                  <a:lnTo>
                    <a:pt x="1029395" y="1932980"/>
                  </a:lnTo>
                  <a:lnTo>
                    <a:pt x="1029131" y="1940653"/>
                  </a:lnTo>
                  <a:lnTo>
                    <a:pt x="1028337" y="1948062"/>
                  </a:lnTo>
                  <a:lnTo>
                    <a:pt x="1027543" y="1955736"/>
                  </a:lnTo>
                  <a:lnTo>
                    <a:pt x="1026484" y="1963410"/>
                  </a:lnTo>
                  <a:lnTo>
                    <a:pt x="1023838" y="1978493"/>
                  </a:lnTo>
                  <a:lnTo>
                    <a:pt x="1022780" y="1986431"/>
                  </a:lnTo>
                  <a:lnTo>
                    <a:pt x="1021986" y="1993840"/>
                  </a:lnTo>
                  <a:lnTo>
                    <a:pt x="1020927" y="2007600"/>
                  </a:lnTo>
                  <a:lnTo>
                    <a:pt x="1019869" y="2021359"/>
                  </a:lnTo>
                  <a:lnTo>
                    <a:pt x="1018281" y="2048879"/>
                  </a:lnTo>
                  <a:lnTo>
                    <a:pt x="1015635" y="2103918"/>
                  </a:lnTo>
                  <a:lnTo>
                    <a:pt x="1015899" y="2117413"/>
                  </a:lnTo>
                  <a:lnTo>
                    <a:pt x="1015635" y="2130114"/>
                  </a:lnTo>
                  <a:lnTo>
                    <a:pt x="1014841" y="2142551"/>
                  </a:lnTo>
                  <a:lnTo>
                    <a:pt x="1013782" y="2153929"/>
                  </a:lnTo>
                  <a:lnTo>
                    <a:pt x="1012195" y="2165043"/>
                  </a:lnTo>
                  <a:lnTo>
                    <a:pt x="1010342" y="2175892"/>
                  </a:lnTo>
                  <a:lnTo>
                    <a:pt x="1007961" y="2187006"/>
                  </a:lnTo>
                  <a:lnTo>
                    <a:pt x="1005050" y="2197855"/>
                  </a:lnTo>
                  <a:lnTo>
                    <a:pt x="1004520" y="2202618"/>
                  </a:lnTo>
                  <a:lnTo>
                    <a:pt x="1004256" y="2207910"/>
                  </a:lnTo>
                  <a:lnTo>
                    <a:pt x="1004256" y="2212937"/>
                  </a:lnTo>
                  <a:lnTo>
                    <a:pt x="1004256" y="2218230"/>
                  </a:lnTo>
                  <a:lnTo>
                    <a:pt x="1004785" y="2228814"/>
                  </a:lnTo>
                  <a:lnTo>
                    <a:pt x="1005579" y="2239398"/>
                  </a:lnTo>
                  <a:lnTo>
                    <a:pt x="1006902" y="2250512"/>
                  </a:lnTo>
                  <a:lnTo>
                    <a:pt x="1008490" y="2261361"/>
                  </a:lnTo>
                  <a:lnTo>
                    <a:pt x="1011665" y="2282795"/>
                  </a:lnTo>
                  <a:lnTo>
                    <a:pt x="1013253" y="2293379"/>
                  </a:lnTo>
                  <a:lnTo>
                    <a:pt x="1014312" y="2303963"/>
                  </a:lnTo>
                  <a:lnTo>
                    <a:pt x="1015105" y="2314283"/>
                  </a:lnTo>
                  <a:lnTo>
                    <a:pt x="1015370" y="2324338"/>
                  </a:lnTo>
                  <a:lnTo>
                    <a:pt x="1015370" y="2328837"/>
                  </a:lnTo>
                  <a:lnTo>
                    <a:pt x="1015105" y="2333864"/>
                  </a:lnTo>
                  <a:lnTo>
                    <a:pt x="1014841" y="2338363"/>
                  </a:lnTo>
                  <a:lnTo>
                    <a:pt x="1014047" y="2343126"/>
                  </a:lnTo>
                  <a:lnTo>
                    <a:pt x="1013253" y="2347359"/>
                  </a:lnTo>
                  <a:lnTo>
                    <a:pt x="1012195" y="2351858"/>
                  </a:lnTo>
                  <a:lnTo>
                    <a:pt x="1011136" y="2355827"/>
                  </a:lnTo>
                  <a:lnTo>
                    <a:pt x="1009548" y="2360061"/>
                  </a:lnTo>
                  <a:lnTo>
                    <a:pt x="1012195" y="2362178"/>
                  </a:lnTo>
                  <a:lnTo>
                    <a:pt x="1014841" y="2364030"/>
                  </a:lnTo>
                  <a:lnTo>
                    <a:pt x="1017487" y="2366147"/>
                  </a:lnTo>
                  <a:lnTo>
                    <a:pt x="1019339" y="2368528"/>
                  </a:lnTo>
                  <a:lnTo>
                    <a:pt x="1021192" y="2370910"/>
                  </a:lnTo>
                  <a:lnTo>
                    <a:pt x="1022780" y="2373027"/>
                  </a:lnTo>
                  <a:lnTo>
                    <a:pt x="1024103" y="2375408"/>
                  </a:lnTo>
                  <a:lnTo>
                    <a:pt x="1025426" y="2378054"/>
                  </a:lnTo>
                  <a:lnTo>
                    <a:pt x="1026484" y="2380700"/>
                  </a:lnTo>
                  <a:lnTo>
                    <a:pt x="1027278" y="2383082"/>
                  </a:lnTo>
                  <a:lnTo>
                    <a:pt x="1028072" y="2385728"/>
                  </a:lnTo>
                  <a:lnTo>
                    <a:pt x="1028601" y="2388903"/>
                  </a:lnTo>
                  <a:lnTo>
                    <a:pt x="1029131" y="2394725"/>
                  </a:lnTo>
                  <a:lnTo>
                    <a:pt x="1029395" y="2401075"/>
                  </a:lnTo>
                  <a:lnTo>
                    <a:pt x="1031512" y="2403722"/>
                  </a:lnTo>
                  <a:lnTo>
                    <a:pt x="1033629" y="2406103"/>
                  </a:lnTo>
                  <a:lnTo>
                    <a:pt x="1034952" y="2407955"/>
                  </a:lnTo>
                  <a:lnTo>
                    <a:pt x="1036276" y="2409543"/>
                  </a:lnTo>
                  <a:lnTo>
                    <a:pt x="1036540" y="2410072"/>
                  </a:lnTo>
                  <a:lnTo>
                    <a:pt x="1036540" y="2410866"/>
                  </a:lnTo>
                  <a:lnTo>
                    <a:pt x="1036540" y="2411660"/>
                  </a:lnTo>
                  <a:lnTo>
                    <a:pt x="1036276" y="2412718"/>
                  </a:lnTo>
                  <a:lnTo>
                    <a:pt x="1034952" y="2415100"/>
                  </a:lnTo>
                  <a:lnTo>
                    <a:pt x="1032835" y="2417481"/>
                  </a:lnTo>
                  <a:lnTo>
                    <a:pt x="1041303" y="2422244"/>
                  </a:lnTo>
                  <a:lnTo>
                    <a:pt x="1049507" y="2427007"/>
                  </a:lnTo>
                  <a:lnTo>
                    <a:pt x="1065914" y="2436798"/>
                  </a:lnTo>
                  <a:lnTo>
                    <a:pt x="1081791" y="2447118"/>
                  </a:lnTo>
                  <a:lnTo>
                    <a:pt x="1097404" y="2457967"/>
                  </a:lnTo>
                  <a:lnTo>
                    <a:pt x="1129688" y="2481517"/>
                  </a:lnTo>
                  <a:lnTo>
                    <a:pt x="1132864" y="2487338"/>
                  </a:lnTo>
                  <a:lnTo>
                    <a:pt x="1134981" y="2492101"/>
                  </a:lnTo>
                  <a:lnTo>
                    <a:pt x="1137098" y="2496600"/>
                  </a:lnTo>
                  <a:lnTo>
                    <a:pt x="1138156" y="2500304"/>
                  </a:lnTo>
                  <a:lnTo>
                    <a:pt x="1138686" y="2504273"/>
                  </a:lnTo>
                  <a:lnTo>
                    <a:pt x="1138686" y="2509036"/>
                  </a:lnTo>
                  <a:lnTo>
                    <a:pt x="1138421" y="2514329"/>
                  </a:lnTo>
                  <a:lnTo>
                    <a:pt x="1137627" y="2520679"/>
                  </a:lnTo>
                  <a:lnTo>
                    <a:pt x="1133658" y="2528088"/>
                  </a:lnTo>
                  <a:lnTo>
                    <a:pt x="1130482" y="2533645"/>
                  </a:lnTo>
                  <a:lnTo>
                    <a:pt x="1128895" y="2535762"/>
                  </a:lnTo>
                  <a:lnTo>
                    <a:pt x="1127572" y="2537614"/>
                  </a:lnTo>
                  <a:lnTo>
                    <a:pt x="1125984" y="2538937"/>
                  </a:lnTo>
                  <a:lnTo>
                    <a:pt x="1124396" y="2540261"/>
                  </a:lnTo>
                  <a:lnTo>
                    <a:pt x="1122808" y="2541584"/>
                  </a:lnTo>
                  <a:lnTo>
                    <a:pt x="1120956" y="2542377"/>
                  </a:lnTo>
                  <a:lnTo>
                    <a:pt x="1118839" y="2543171"/>
                  </a:lnTo>
                  <a:lnTo>
                    <a:pt x="1116457" y="2543965"/>
                  </a:lnTo>
                  <a:lnTo>
                    <a:pt x="1110900" y="2545023"/>
                  </a:lnTo>
                  <a:lnTo>
                    <a:pt x="1104020" y="2546347"/>
                  </a:lnTo>
                  <a:lnTo>
                    <a:pt x="1094493" y="2546347"/>
                  </a:lnTo>
                  <a:lnTo>
                    <a:pt x="1085231" y="2546347"/>
                  </a:lnTo>
                  <a:lnTo>
                    <a:pt x="1076499" y="2545817"/>
                  </a:lnTo>
                  <a:lnTo>
                    <a:pt x="1068031" y="2545023"/>
                  </a:lnTo>
                  <a:lnTo>
                    <a:pt x="1060092" y="2543700"/>
                  </a:lnTo>
                  <a:lnTo>
                    <a:pt x="1052153" y="2542377"/>
                  </a:lnTo>
                  <a:lnTo>
                    <a:pt x="1044744" y="2540261"/>
                  </a:lnTo>
                  <a:lnTo>
                    <a:pt x="1037334" y="2537879"/>
                  </a:lnTo>
                  <a:lnTo>
                    <a:pt x="1029924" y="2535498"/>
                  </a:lnTo>
                  <a:lnTo>
                    <a:pt x="1022515" y="2532587"/>
                  </a:lnTo>
                  <a:lnTo>
                    <a:pt x="1015105" y="2529147"/>
                  </a:lnTo>
                  <a:lnTo>
                    <a:pt x="1007961" y="2525442"/>
                  </a:lnTo>
                  <a:lnTo>
                    <a:pt x="1000551" y="2521209"/>
                  </a:lnTo>
                  <a:lnTo>
                    <a:pt x="993142" y="2516975"/>
                  </a:lnTo>
                  <a:lnTo>
                    <a:pt x="985203" y="2512212"/>
                  </a:lnTo>
                  <a:lnTo>
                    <a:pt x="977264" y="2507184"/>
                  </a:lnTo>
                  <a:lnTo>
                    <a:pt x="968002" y="2502950"/>
                  </a:lnTo>
                  <a:lnTo>
                    <a:pt x="959005" y="2499510"/>
                  </a:lnTo>
                  <a:lnTo>
                    <a:pt x="949743" y="2496335"/>
                  </a:lnTo>
                  <a:lnTo>
                    <a:pt x="940746" y="2493424"/>
                  </a:lnTo>
                  <a:lnTo>
                    <a:pt x="931484" y="2490778"/>
                  </a:lnTo>
                  <a:lnTo>
                    <a:pt x="922222" y="2488397"/>
                  </a:lnTo>
                  <a:lnTo>
                    <a:pt x="902639" y="2483634"/>
                  </a:lnTo>
                  <a:lnTo>
                    <a:pt x="890996" y="2480459"/>
                  </a:lnTo>
                  <a:lnTo>
                    <a:pt x="885703" y="2478871"/>
                  </a:lnTo>
                  <a:lnTo>
                    <a:pt x="881205" y="2477019"/>
                  </a:lnTo>
                  <a:lnTo>
                    <a:pt x="876971" y="2475431"/>
                  </a:lnTo>
                  <a:lnTo>
                    <a:pt x="873530" y="2473579"/>
                  </a:lnTo>
                  <a:lnTo>
                    <a:pt x="870090" y="2471726"/>
                  </a:lnTo>
                  <a:lnTo>
                    <a:pt x="867709" y="2469610"/>
                  </a:lnTo>
                  <a:lnTo>
                    <a:pt x="865592" y="2466699"/>
                  </a:lnTo>
                  <a:lnTo>
                    <a:pt x="864004" y="2464053"/>
                  </a:lnTo>
                  <a:lnTo>
                    <a:pt x="862946" y="2460877"/>
                  </a:lnTo>
                  <a:lnTo>
                    <a:pt x="862416" y="2457173"/>
                  </a:lnTo>
                  <a:lnTo>
                    <a:pt x="862416" y="2452939"/>
                  </a:lnTo>
                  <a:lnTo>
                    <a:pt x="862946" y="2448176"/>
                  </a:lnTo>
                  <a:lnTo>
                    <a:pt x="863739" y="2442884"/>
                  </a:lnTo>
                  <a:lnTo>
                    <a:pt x="865062" y="2436798"/>
                  </a:lnTo>
                  <a:lnTo>
                    <a:pt x="862681" y="2428330"/>
                  </a:lnTo>
                  <a:lnTo>
                    <a:pt x="860564" y="2420127"/>
                  </a:lnTo>
                  <a:lnTo>
                    <a:pt x="858711" y="2412189"/>
                  </a:lnTo>
                  <a:lnTo>
                    <a:pt x="857124" y="2404251"/>
                  </a:lnTo>
                  <a:lnTo>
                    <a:pt x="856065" y="2396577"/>
                  </a:lnTo>
                  <a:lnTo>
                    <a:pt x="855007" y="2388639"/>
                  </a:lnTo>
                  <a:lnTo>
                    <a:pt x="854213" y="2380700"/>
                  </a:lnTo>
                  <a:lnTo>
                    <a:pt x="853684" y="2372497"/>
                  </a:lnTo>
                  <a:lnTo>
                    <a:pt x="853154" y="2364295"/>
                  </a:lnTo>
                  <a:lnTo>
                    <a:pt x="853154" y="2356092"/>
                  </a:lnTo>
                  <a:lnTo>
                    <a:pt x="853154" y="2347359"/>
                  </a:lnTo>
                  <a:lnTo>
                    <a:pt x="853419" y="2338627"/>
                  </a:lnTo>
                  <a:lnTo>
                    <a:pt x="854213" y="2320105"/>
                  </a:lnTo>
                  <a:lnTo>
                    <a:pt x="855801" y="2300259"/>
                  </a:lnTo>
                  <a:lnTo>
                    <a:pt x="855007" y="2286234"/>
                  </a:lnTo>
                  <a:lnTo>
                    <a:pt x="854213" y="2272210"/>
                  </a:lnTo>
                  <a:lnTo>
                    <a:pt x="851567" y="2244426"/>
                  </a:lnTo>
                  <a:lnTo>
                    <a:pt x="848656" y="2216642"/>
                  </a:lnTo>
                  <a:lnTo>
                    <a:pt x="845480" y="2188858"/>
                  </a:lnTo>
                  <a:lnTo>
                    <a:pt x="841775" y="2161074"/>
                  </a:lnTo>
                  <a:lnTo>
                    <a:pt x="838335" y="2133025"/>
                  </a:lnTo>
                  <a:lnTo>
                    <a:pt x="830661" y="2077457"/>
                  </a:lnTo>
                  <a:lnTo>
                    <a:pt x="827221" y="2049408"/>
                  </a:lnTo>
                  <a:lnTo>
                    <a:pt x="824045" y="2021624"/>
                  </a:lnTo>
                  <a:lnTo>
                    <a:pt x="821135" y="1993840"/>
                  </a:lnTo>
                  <a:lnTo>
                    <a:pt x="819018" y="1966056"/>
                  </a:lnTo>
                  <a:lnTo>
                    <a:pt x="817959" y="1952032"/>
                  </a:lnTo>
                  <a:lnTo>
                    <a:pt x="817430" y="1938007"/>
                  </a:lnTo>
                  <a:lnTo>
                    <a:pt x="816901" y="1924247"/>
                  </a:lnTo>
                  <a:lnTo>
                    <a:pt x="816636" y="1910223"/>
                  </a:lnTo>
                  <a:lnTo>
                    <a:pt x="816371" y="1896463"/>
                  </a:lnTo>
                  <a:lnTo>
                    <a:pt x="816636" y="1882174"/>
                  </a:lnTo>
                  <a:lnTo>
                    <a:pt x="816901" y="1868415"/>
                  </a:lnTo>
                  <a:lnTo>
                    <a:pt x="817430" y="1854390"/>
                  </a:lnTo>
                  <a:lnTo>
                    <a:pt x="815048" y="1634499"/>
                  </a:lnTo>
                  <a:lnTo>
                    <a:pt x="816371" y="1628942"/>
                  </a:lnTo>
                  <a:lnTo>
                    <a:pt x="816636" y="1626031"/>
                  </a:lnTo>
                  <a:lnTo>
                    <a:pt x="816371" y="1625238"/>
                  </a:lnTo>
                  <a:lnTo>
                    <a:pt x="816107" y="1625238"/>
                  </a:lnTo>
                  <a:lnTo>
                    <a:pt x="815577" y="1625502"/>
                  </a:lnTo>
                  <a:lnTo>
                    <a:pt x="815313" y="1626561"/>
                  </a:lnTo>
                  <a:lnTo>
                    <a:pt x="813990" y="1630001"/>
                  </a:lnTo>
                  <a:lnTo>
                    <a:pt x="812666" y="1635822"/>
                  </a:lnTo>
                  <a:lnTo>
                    <a:pt x="811343" y="1643760"/>
                  </a:lnTo>
                  <a:lnTo>
                    <a:pt x="809756" y="1653551"/>
                  </a:lnTo>
                  <a:lnTo>
                    <a:pt x="807639" y="1668634"/>
                  </a:lnTo>
                  <a:lnTo>
                    <a:pt x="805522" y="1685040"/>
                  </a:lnTo>
                  <a:lnTo>
                    <a:pt x="801817" y="1719704"/>
                  </a:lnTo>
                  <a:lnTo>
                    <a:pt x="799171" y="1749340"/>
                  </a:lnTo>
                  <a:lnTo>
                    <a:pt x="797583" y="1766010"/>
                  </a:lnTo>
                  <a:lnTo>
                    <a:pt x="793349" y="1812317"/>
                  </a:lnTo>
                  <a:lnTo>
                    <a:pt x="788850" y="1859418"/>
                  </a:lnTo>
                  <a:lnTo>
                    <a:pt x="786204" y="1882704"/>
                  </a:lnTo>
                  <a:lnTo>
                    <a:pt x="783822" y="1905989"/>
                  </a:lnTo>
                  <a:lnTo>
                    <a:pt x="780911" y="1929010"/>
                  </a:lnTo>
                  <a:lnTo>
                    <a:pt x="777471" y="1952032"/>
                  </a:lnTo>
                  <a:lnTo>
                    <a:pt x="774031" y="1974523"/>
                  </a:lnTo>
                  <a:lnTo>
                    <a:pt x="770326" y="1997015"/>
                  </a:lnTo>
                  <a:lnTo>
                    <a:pt x="766092" y="2018449"/>
                  </a:lnTo>
                  <a:lnTo>
                    <a:pt x="761594" y="2039618"/>
                  </a:lnTo>
                  <a:lnTo>
                    <a:pt x="756566" y="2060522"/>
                  </a:lnTo>
                  <a:lnTo>
                    <a:pt x="753920" y="2070577"/>
                  </a:lnTo>
                  <a:lnTo>
                    <a:pt x="751009" y="2080368"/>
                  </a:lnTo>
                  <a:lnTo>
                    <a:pt x="748098" y="2090158"/>
                  </a:lnTo>
                  <a:lnTo>
                    <a:pt x="745187" y="2099684"/>
                  </a:lnTo>
                  <a:lnTo>
                    <a:pt x="741747" y="2108945"/>
                  </a:lnTo>
                  <a:lnTo>
                    <a:pt x="738307" y="2118207"/>
                  </a:lnTo>
                  <a:lnTo>
                    <a:pt x="738042" y="2125881"/>
                  </a:lnTo>
                  <a:lnTo>
                    <a:pt x="737777" y="2132231"/>
                  </a:lnTo>
                  <a:lnTo>
                    <a:pt x="736984" y="2137523"/>
                  </a:lnTo>
                  <a:lnTo>
                    <a:pt x="735660" y="2142816"/>
                  </a:lnTo>
                  <a:lnTo>
                    <a:pt x="734073" y="2147314"/>
                  </a:lnTo>
                  <a:lnTo>
                    <a:pt x="731426" y="2152606"/>
                  </a:lnTo>
                  <a:lnTo>
                    <a:pt x="728251" y="2157898"/>
                  </a:lnTo>
                  <a:lnTo>
                    <a:pt x="724017" y="2164249"/>
                  </a:lnTo>
                  <a:lnTo>
                    <a:pt x="725605" y="2172452"/>
                  </a:lnTo>
                  <a:lnTo>
                    <a:pt x="726134" y="2179067"/>
                  </a:lnTo>
                  <a:lnTo>
                    <a:pt x="726134" y="2184095"/>
                  </a:lnTo>
                  <a:lnTo>
                    <a:pt x="725605" y="2188593"/>
                  </a:lnTo>
                  <a:lnTo>
                    <a:pt x="724546" y="2193092"/>
                  </a:lnTo>
                  <a:lnTo>
                    <a:pt x="722694" y="2198119"/>
                  </a:lnTo>
                  <a:lnTo>
                    <a:pt x="717137" y="2211879"/>
                  </a:lnTo>
                  <a:lnTo>
                    <a:pt x="718724" y="2284647"/>
                  </a:lnTo>
                  <a:lnTo>
                    <a:pt x="718195" y="2302905"/>
                  </a:lnTo>
                  <a:lnTo>
                    <a:pt x="717666" y="2320634"/>
                  </a:lnTo>
                  <a:lnTo>
                    <a:pt x="716872" y="2337569"/>
                  </a:lnTo>
                  <a:lnTo>
                    <a:pt x="715549" y="2353975"/>
                  </a:lnTo>
                  <a:lnTo>
                    <a:pt x="713432" y="2369851"/>
                  </a:lnTo>
                  <a:lnTo>
                    <a:pt x="711050" y="2385199"/>
                  </a:lnTo>
                  <a:lnTo>
                    <a:pt x="709727" y="2392872"/>
                  </a:lnTo>
                  <a:lnTo>
                    <a:pt x="708139" y="2400546"/>
                  </a:lnTo>
                  <a:lnTo>
                    <a:pt x="706287" y="2407955"/>
                  </a:lnTo>
                  <a:lnTo>
                    <a:pt x="704170" y="2415629"/>
                  </a:lnTo>
                  <a:lnTo>
                    <a:pt x="694379" y="2465111"/>
                  </a:lnTo>
                  <a:lnTo>
                    <a:pt x="693056" y="2467757"/>
                  </a:lnTo>
                  <a:lnTo>
                    <a:pt x="692262" y="2470403"/>
                  </a:lnTo>
                  <a:lnTo>
                    <a:pt x="691997" y="2472785"/>
                  </a:lnTo>
                  <a:lnTo>
                    <a:pt x="691997" y="2474902"/>
                  </a:lnTo>
                  <a:lnTo>
                    <a:pt x="692262" y="2479400"/>
                  </a:lnTo>
                  <a:lnTo>
                    <a:pt x="692262" y="2481517"/>
                  </a:lnTo>
                  <a:lnTo>
                    <a:pt x="691732" y="2483369"/>
                  </a:lnTo>
                  <a:lnTo>
                    <a:pt x="690939" y="2485222"/>
                  </a:lnTo>
                  <a:lnTo>
                    <a:pt x="689615" y="2487338"/>
                  </a:lnTo>
                  <a:lnTo>
                    <a:pt x="687234" y="2489191"/>
                  </a:lnTo>
                  <a:lnTo>
                    <a:pt x="684323" y="2491043"/>
                  </a:lnTo>
                  <a:lnTo>
                    <a:pt x="680618" y="2492895"/>
                  </a:lnTo>
                  <a:lnTo>
                    <a:pt x="675326" y="2495012"/>
                  </a:lnTo>
                  <a:lnTo>
                    <a:pt x="668710" y="2497394"/>
                  </a:lnTo>
                  <a:lnTo>
                    <a:pt x="661036" y="2499510"/>
                  </a:lnTo>
                  <a:lnTo>
                    <a:pt x="648069" y="2505597"/>
                  </a:lnTo>
                  <a:lnTo>
                    <a:pt x="635896" y="2511683"/>
                  </a:lnTo>
                  <a:lnTo>
                    <a:pt x="624253" y="2518033"/>
                  </a:lnTo>
                  <a:lnTo>
                    <a:pt x="612874" y="2524648"/>
                  </a:lnTo>
                  <a:lnTo>
                    <a:pt x="602024" y="2531528"/>
                  </a:lnTo>
                  <a:lnTo>
                    <a:pt x="591175" y="2538937"/>
                  </a:lnTo>
                  <a:lnTo>
                    <a:pt x="580325" y="2547140"/>
                  </a:lnTo>
                  <a:lnTo>
                    <a:pt x="569211" y="2556137"/>
                  </a:lnTo>
                  <a:lnTo>
                    <a:pt x="559949" y="2561429"/>
                  </a:lnTo>
                  <a:lnTo>
                    <a:pt x="550422" y="2565928"/>
                  </a:lnTo>
                  <a:lnTo>
                    <a:pt x="541954" y="2570161"/>
                  </a:lnTo>
                  <a:lnTo>
                    <a:pt x="532957" y="2573601"/>
                  </a:lnTo>
                  <a:lnTo>
                    <a:pt x="528458" y="2575189"/>
                  </a:lnTo>
                  <a:lnTo>
                    <a:pt x="524224" y="2576512"/>
                  </a:lnTo>
                  <a:lnTo>
                    <a:pt x="519461" y="2577571"/>
                  </a:lnTo>
                  <a:lnTo>
                    <a:pt x="514962" y="2578894"/>
                  </a:lnTo>
                  <a:lnTo>
                    <a:pt x="510199" y="2579687"/>
                  </a:lnTo>
                  <a:lnTo>
                    <a:pt x="505436" y="2580481"/>
                  </a:lnTo>
                  <a:lnTo>
                    <a:pt x="500408" y="2580746"/>
                  </a:lnTo>
                  <a:lnTo>
                    <a:pt x="495115" y="2581275"/>
                  </a:lnTo>
                  <a:lnTo>
                    <a:pt x="480561" y="2578100"/>
                  </a:lnTo>
                  <a:lnTo>
                    <a:pt x="473416" y="2575983"/>
                  </a:lnTo>
                  <a:lnTo>
                    <a:pt x="466271" y="2573866"/>
                  </a:lnTo>
                  <a:lnTo>
                    <a:pt x="459920" y="2571749"/>
                  </a:lnTo>
                  <a:lnTo>
                    <a:pt x="453834" y="2569103"/>
                  </a:lnTo>
                  <a:lnTo>
                    <a:pt x="451187" y="2567515"/>
                  </a:lnTo>
                  <a:lnTo>
                    <a:pt x="448541" y="2565928"/>
                  </a:lnTo>
                  <a:lnTo>
                    <a:pt x="446159" y="2564340"/>
                  </a:lnTo>
                  <a:lnTo>
                    <a:pt x="444042" y="2562488"/>
                  </a:lnTo>
                  <a:lnTo>
                    <a:pt x="442190" y="2560900"/>
                  </a:lnTo>
                  <a:lnTo>
                    <a:pt x="440338" y="2558519"/>
                  </a:lnTo>
                  <a:lnTo>
                    <a:pt x="438750" y="2556402"/>
                  </a:lnTo>
                  <a:lnTo>
                    <a:pt x="437691" y="2554285"/>
                  </a:lnTo>
                  <a:lnTo>
                    <a:pt x="436898" y="2551903"/>
                  </a:lnTo>
                  <a:lnTo>
                    <a:pt x="436104" y="2548993"/>
                  </a:lnTo>
                  <a:lnTo>
                    <a:pt x="436104" y="2546347"/>
                  </a:lnTo>
                  <a:lnTo>
                    <a:pt x="436104" y="2543700"/>
                  </a:lnTo>
                  <a:lnTo>
                    <a:pt x="436368" y="2540261"/>
                  </a:lnTo>
                  <a:lnTo>
                    <a:pt x="437162" y="2537350"/>
                  </a:lnTo>
                  <a:lnTo>
                    <a:pt x="438221" y="2533910"/>
                  </a:lnTo>
                  <a:lnTo>
                    <a:pt x="439808" y="2530205"/>
                  </a:lnTo>
                  <a:lnTo>
                    <a:pt x="441925" y="2526236"/>
                  </a:lnTo>
                  <a:lnTo>
                    <a:pt x="444307" y="2522267"/>
                  </a:lnTo>
                  <a:lnTo>
                    <a:pt x="447218" y="2518033"/>
                  </a:lnTo>
                  <a:lnTo>
                    <a:pt x="450658" y="2513535"/>
                  </a:lnTo>
                  <a:lnTo>
                    <a:pt x="459655" y="2503744"/>
                  </a:lnTo>
                  <a:lnTo>
                    <a:pt x="468653" y="2494218"/>
                  </a:lnTo>
                  <a:lnTo>
                    <a:pt x="477915" y="2484957"/>
                  </a:lnTo>
                  <a:lnTo>
                    <a:pt x="487441" y="2475960"/>
                  </a:lnTo>
                  <a:lnTo>
                    <a:pt x="497232" y="2467493"/>
                  </a:lnTo>
                  <a:lnTo>
                    <a:pt x="507288" y="2459290"/>
                  </a:lnTo>
                  <a:lnTo>
                    <a:pt x="517873" y="2451616"/>
                  </a:lnTo>
                  <a:lnTo>
                    <a:pt x="528723" y="2443942"/>
                  </a:lnTo>
                  <a:lnTo>
                    <a:pt x="525283" y="2439444"/>
                  </a:lnTo>
                  <a:lnTo>
                    <a:pt x="522901" y="2436533"/>
                  </a:lnTo>
                  <a:lnTo>
                    <a:pt x="522372" y="2435210"/>
                  </a:lnTo>
                  <a:lnTo>
                    <a:pt x="522107" y="2434152"/>
                  </a:lnTo>
                  <a:lnTo>
                    <a:pt x="522107" y="2433093"/>
                  </a:lnTo>
                  <a:lnTo>
                    <a:pt x="522636" y="2432299"/>
                  </a:lnTo>
                  <a:lnTo>
                    <a:pt x="523430" y="2431241"/>
                  </a:lnTo>
                  <a:lnTo>
                    <a:pt x="524489" y="2430447"/>
                  </a:lnTo>
                  <a:lnTo>
                    <a:pt x="527135" y="2428595"/>
                  </a:lnTo>
                  <a:lnTo>
                    <a:pt x="530840" y="2426478"/>
                  </a:lnTo>
                  <a:lnTo>
                    <a:pt x="535868" y="2423303"/>
                  </a:lnTo>
                  <a:lnTo>
                    <a:pt x="535338" y="2416687"/>
                  </a:lnTo>
                  <a:lnTo>
                    <a:pt x="535074" y="2411660"/>
                  </a:lnTo>
                  <a:lnTo>
                    <a:pt x="535338" y="2407955"/>
                  </a:lnTo>
                  <a:lnTo>
                    <a:pt x="536132" y="2404515"/>
                  </a:lnTo>
                  <a:lnTo>
                    <a:pt x="537455" y="2401605"/>
                  </a:lnTo>
                  <a:lnTo>
                    <a:pt x="539308" y="2398694"/>
                  </a:lnTo>
                  <a:lnTo>
                    <a:pt x="545659" y="2389962"/>
                  </a:lnTo>
                  <a:lnTo>
                    <a:pt x="540366" y="2383082"/>
                  </a:lnTo>
                  <a:lnTo>
                    <a:pt x="536662" y="2378054"/>
                  </a:lnTo>
                  <a:lnTo>
                    <a:pt x="535338" y="2375937"/>
                  </a:lnTo>
                  <a:lnTo>
                    <a:pt x="534280" y="2374085"/>
                  </a:lnTo>
                  <a:lnTo>
                    <a:pt x="534015" y="2372497"/>
                  </a:lnTo>
                  <a:lnTo>
                    <a:pt x="533751" y="2370910"/>
                  </a:lnTo>
                  <a:lnTo>
                    <a:pt x="534015" y="2369322"/>
                  </a:lnTo>
                  <a:lnTo>
                    <a:pt x="534545" y="2367470"/>
                  </a:lnTo>
                  <a:lnTo>
                    <a:pt x="535603" y="2365882"/>
                  </a:lnTo>
                  <a:lnTo>
                    <a:pt x="537191" y="2364030"/>
                  </a:lnTo>
                  <a:lnTo>
                    <a:pt x="541160" y="2359002"/>
                  </a:lnTo>
                  <a:lnTo>
                    <a:pt x="547247" y="2352916"/>
                  </a:lnTo>
                  <a:lnTo>
                    <a:pt x="546453" y="2349476"/>
                  </a:lnTo>
                  <a:lnTo>
                    <a:pt x="546188" y="2346566"/>
                  </a:lnTo>
                  <a:lnTo>
                    <a:pt x="546188" y="2343655"/>
                  </a:lnTo>
                  <a:lnTo>
                    <a:pt x="546453" y="2340744"/>
                  </a:lnTo>
                  <a:lnTo>
                    <a:pt x="546982" y="2338098"/>
                  </a:lnTo>
                  <a:lnTo>
                    <a:pt x="547511" y="2335717"/>
                  </a:lnTo>
                  <a:lnTo>
                    <a:pt x="548570" y="2333335"/>
                  </a:lnTo>
                  <a:lnTo>
                    <a:pt x="549628" y="2330954"/>
                  </a:lnTo>
                  <a:lnTo>
                    <a:pt x="552539" y="2326191"/>
                  </a:lnTo>
                  <a:lnTo>
                    <a:pt x="555715" y="2321428"/>
                  </a:lnTo>
                  <a:lnTo>
                    <a:pt x="559155" y="2316400"/>
                  </a:lnTo>
                  <a:lnTo>
                    <a:pt x="562860" y="2310843"/>
                  </a:lnTo>
                  <a:lnTo>
                    <a:pt x="563653" y="2305286"/>
                  </a:lnTo>
                  <a:lnTo>
                    <a:pt x="564183" y="2299465"/>
                  </a:lnTo>
                  <a:lnTo>
                    <a:pt x="564447" y="2293379"/>
                  </a:lnTo>
                  <a:lnTo>
                    <a:pt x="564447" y="2287293"/>
                  </a:lnTo>
                  <a:lnTo>
                    <a:pt x="564447" y="2280942"/>
                  </a:lnTo>
                  <a:lnTo>
                    <a:pt x="564183" y="2274592"/>
                  </a:lnTo>
                  <a:lnTo>
                    <a:pt x="563918" y="2267976"/>
                  </a:lnTo>
                  <a:lnTo>
                    <a:pt x="563124" y="2261626"/>
                  </a:lnTo>
                  <a:lnTo>
                    <a:pt x="561536" y="2248131"/>
                  </a:lnTo>
                  <a:lnTo>
                    <a:pt x="559155" y="2235165"/>
                  </a:lnTo>
                  <a:lnTo>
                    <a:pt x="556509" y="2221934"/>
                  </a:lnTo>
                  <a:lnTo>
                    <a:pt x="553333" y="2209497"/>
                  </a:lnTo>
                  <a:lnTo>
                    <a:pt x="552274" y="2205264"/>
                  </a:lnTo>
                  <a:lnTo>
                    <a:pt x="551216" y="2200765"/>
                  </a:lnTo>
                  <a:lnTo>
                    <a:pt x="549628" y="2192298"/>
                  </a:lnTo>
                  <a:lnTo>
                    <a:pt x="548570" y="2184095"/>
                  </a:lnTo>
                  <a:lnTo>
                    <a:pt x="547776" y="2175892"/>
                  </a:lnTo>
                  <a:lnTo>
                    <a:pt x="546982" y="2160015"/>
                  </a:lnTo>
                  <a:lnTo>
                    <a:pt x="546453" y="2152342"/>
                  </a:lnTo>
                  <a:lnTo>
                    <a:pt x="545659" y="2144403"/>
                  </a:lnTo>
                  <a:lnTo>
                    <a:pt x="544600" y="2112915"/>
                  </a:lnTo>
                  <a:lnTo>
                    <a:pt x="543806" y="2081955"/>
                  </a:lnTo>
                  <a:lnTo>
                    <a:pt x="543542" y="2066608"/>
                  </a:lnTo>
                  <a:lnTo>
                    <a:pt x="543806" y="2051525"/>
                  </a:lnTo>
                  <a:lnTo>
                    <a:pt x="543806" y="2036178"/>
                  </a:lnTo>
                  <a:lnTo>
                    <a:pt x="544336" y="2021095"/>
                  </a:lnTo>
                  <a:lnTo>
                    <a:pt x="544865" y="2006012"/>
                  </a:lnTo>
                  <a:lnTo>
                    <a:pt x="545659" y="1990665"/>
                  </a:lnTo>
                  <a:lnTo>
                    <a:pt x="546717" y="1975582"/>
                  </a:lnTo>
                  <a:lnTo>
                    <a:pt x="548040" y="1960499"/>
                  </a:lnTo>
                  <a:lnTo>
                    <a:pt x="549628" y="1944887"/>
                  </a:lnTo>
                  <a:lnTo>
                    <a:pt x="551745" y="1929540"/>
                  </a:lnTo>
                  <a:lnTo>
                    <a:pt x="553862" y="1914192"/>
                  </a:lnTo>
                  <a:lnTo>
                    <a:pt x="556244" y="1898580"/>
                  </a:lnTo>
                  <a:lnTo>
                    <a:pt x="557038" y="1870002"/>
                  </a:lnTo>
                  <a:lnTo>
                    <a:pt x="557038" y="1841424"/>
                  </a:lnTo>
                  <a:lnTo>
                    <a:pt x="557038" y="1812582"/>
                  </a:lnTo>
                  <a:lnTo>
                    <a:pt x="556773" y="1784004"/>
                  </a:lnTo>
                  <a:lnTo>
                    <a:pt x="555715" y="1727113"/>
                  </a:lnTo>
                  <a:lnTo>
                    <a:pt x="554392" y="1670221"/>
                  </a:lnTo>
                  <a:lnTo>
                    <a:pt x="554656" y="1656197"/>
                  </a:lnTo>
                  <a:lnTo>
                    <a:pt x="554656" y="1642173"/>
                  </a:lnTo>
                  <a:lnTo>
                    <a:pt x="554656" y="1613595"/>
                  </a:lnTo>
                  <a:lnTo>
                    <a:pt x="554392" y="1584488"/>
                  </a:lnTo>
                  <a:lnTo>
                    <a:pt x="554656" y="1569934"/>
                  </a:lnTo>
                  <a:lnTo>
                    <a:pt x="554921" y="1555380"/>
                  </a:lnTo>
                  <a:lnTo>
                    <a:pt x="555450" y="1541356"/>
                  </a:lnTo>
                  <a:lnTo>
                    <a:pt x="556244" y="1527067"/>
                  </a:lnTo>
                  <a:lnTo>
                    <a:pt x="557302" y="1513307"/>
                  </a:lnTo>
                  <a:lnTo>
                    <a:pt x="558626" y="1499548"/>
                  </a:lnTo>
                  <a:lnTo>
                    <a:pt x="560743" y="1486317"/>
                  </a:lnTo>
                  <a:lnTo>
                    <a:pt x="562860" y="1473351"/>
                  </a:lnTo>
                  <a:lnTo>
                    <a:pt x="565770" y="1460915"/>
                  </a:lnTo>
                  <a:lnTo>
                    <a:pt x="567358" y="1454828"/>
                  </a:lnTo>
                  <a:lnTo>
                    <a:pt x="569211" y="1449007"/>
                  </a:lnTo>
                  <a:lnTo>
                    <a:pt x="567094" y="1434718"/>
                  </a:lnTo>
                  <a:lnTo>
                    <a:pt x="566564" y="1428103"/>
                  </a:lnTo>
                  <a:lnTo>
                    <a:pt x="566035" y="1422017"/>
                  </a:lnTo>
                  <a:lnTo>
                    <a:pt x="566300" y="1418841"/>
                  </a:lnTo>
                  <a:lnTo>
                    <a:pt x="566300" y="1415666"/>
                  </a:lnTo>
                  <a:lnTo>
                    <a:pt x="566829" y="1412755"/>
                  </a:lnTo>
                  <a:lnTo>
                    <a:pt x="567358" y="1409315"/>
                  </a:lnTo>
                  <a:lnTo>
                    <a:pt x="568152" y="1406405"/>
                  </a:lnTo>
                  <a:lnTo>
                    <a:pt x="569211" y="1403229"/>
                  </a:lnTo>
                  <a:lnTo>
                    <a:pt x="570534" y="1399790"/>
                  </a:lnTo>
                  <a:lnTo>
                    <a:pt x="572122" y="1396350"/>
                  </a:lnTo>
                  <a:lnTo>
                    <a:pt x="579796" y="1373328"/>
                  </a:lnTo>
                  <a:lnTo>
                    <a:pt x="587734" y="1350837"/>
                  </a:lnTo>
                  <a:lnTo>
                    <a:pt x="586676" y="1341311"/>
                  </a:lnTo>
                  <a:lnTo>
                    <a:pt x="586411" y="1337341"/>
                  </a:lnTo>
                  <a:lnTo>
                    <a:pt x="586411" y="1333901"/>
                  </a:lnTo>
                  <a:lnTo>
                    <a:pt x="586940" y="1330726"/>
                  </a:lnTo>
                  <a:lnTo>
                    <a:pt x="587999" y="1327022"/>
                  </a:lnTo>
                  <a:lnTo>
                    <a:pt x="589322" y="1323052"/>
                  </a:lnTo>
                  <a:lnTo>
                    <a:pt x="591175" y="1318025"/>
                  </a:lnTo>
                  <a:lnTo>
                    <a:pt x="564183" y="1308764"/>
                  </a:lnTo>
                  <a:lnTo>
                    <a:pt x="558361" y="1317760"/>
                  </a:lnTo>
                  <a:lnTo>
                    <a:pt x="553068" y="1326492"/>
                  </a:lnTo>
                  <a:lnTo>
                    <a:pt x="543806" y="1341840"/>
                  </a:lnTo>
                  <a:lnTo>
                    <a:pt x="539308" y="1347926"/>
                  </a:lnTo>
                  <a:lnTo>
                    <a:pt x="535338" y="1353747"/>
                  </a:lnTo>
                  <a:lnTo>
                    <a:pt x="533486" y="1356129"/>
                  </a:lnTo>
                  <a:lnTo>
                    <a:pt x="531104" y="1358510"/>
                  </a:lnTo>
                  <a:lnTo>
                    <a:pt x="529252" y="1360363"/>
                  </a:lnTo>
                  <a:lnTo>
                    <a:pt x="527135" y="1361950"/>
                  </a:lnTo>
                  <a:lnTo>
                    <a:pt x="525283" y="1363273"/>
                  </a:lnTo>
                  <a:lnTo>
                    <a:pt x="522901" y="1364332"/>
                  </a:lnTo>
                  <a:lnTo>
                    <a:pt x="520784" y="1364861"/>
                  </a:lnTo>
                  <a:lnTo>
                    <a:pt x="518667" y="1365390"/>
                  </a:lnTo>
                  <a:lnTo>
                    <a:pt x="516550" y="1365390"/>
                  </a:lnTo>
                  <a:lnTo>
                    <a:pt x="514168" y="1365126"/>
                  </a:lnTo>
                  <a:lnTo>
                    <a:pt x="511522" y="1364596"/>
                  </a:lnTo>
                  <a:lnTo>
                    <a:pt x="509140" y="1363538"/>
                  </a:lnTo>
                  <a:lnTo>
                    <a:pt x="506494" y="1362215"/>
                  </a:lnTo>
                  <a:lnTo>
                    <a:pt x="503583" y="1360363"/>
                  </a:lnTo>
                  <a:lnTo>
                    <a:pt x="500672" y="1358246"/>
                  </a:lnTo>
                  <a:lnTo>
                    <a:pt x="497762" y="1355600"/>
                  </a:lnTo>
                  <a:lnTo>
                    <a:pt x="494321" y="1352689"/>
                  </a:lnTo>
                  <a:lnTo>
                    <a:pt x="491146" y="1349249"/>
                  </a:lnTo>
                  <a:lnTo>
                    <a:pt x="483736" y="1340781"/>
                  </a:lnTo>
                  <a:lnTo>
                    <a:pt x="455421" y="1307440"/>
                  </a:lnTo>
                  <a:lnTo>
                    <a:pt x="453040" y="1306382"/>
                  </a:lnTo>
                  <a:lnTo>
                    <a:pt x="450923" y="1305059"/>
                  </a:lnTo>
                  <a:lnTo>
                    <a:pt x="448541" y="1303736"/>
                  </a:lnTo>
                  <a:lnTo>
                    <a:pt x="446953" y="1302148"/>
                  </a:lnTo>
                  <a:lnTo>
                    <a:pt x="445630" y="1300825"/>
                  </a:lnTo>
                  <a:lnTo>
                    <a:pt x="444307" y="1299238"/>
                  </a:lnTo>
                  <a:lnTo>
                    <a:pt x="443249" y="1297650"/>
                  </a:lnTo>
                  <a:lnTo>
                    <a:pt x="442455" y="1295798"/>
                  </a:lnTo>
                  <a:lnTo>
                    <a:pt x="441661" y="1294210"/>
                  </a:lnTo>
                  <a:lnTo>
                    <a:pt x="441132" y="1292093"/>
                  </a:lnTo>
                  <a:lnTo>
                    <a:pt x="440602" y="1289976"/>
                  </a:lnTo>
                  <a:lnTo>
                    <a:pt x="440338" y="1288124"/>
                  </a:lnTo>
                  <a:lnTo>
                    <a:pt x="440338" y="1283626"/>
                  </a:lnTo>
                  <a:lnTo>
                    <a:pt x="441132" y="1278863"/>
                  </a:lnTo>
                  <a:lnTo>
                    <a:pt x="442190" y="1273835"/>
                  </a:lnTo>
                  <a:lnTo>
                    <a:pt x="443249" y="1268543"/>
                  </a:lnTo>
                  <a:lnTo>
                    <a:pt x="446424" y="1256900"/>
                  </a:lnTo>
                  <a:lnTo>
                    <a:pt x="449864" y="1244199"/>
                  </a:lnTo>
                  <a:lnTo>
                    <a:pt x="451981" y="1237583"/>
                  </a:lnTo>
                  <a:lnTo>
                    <a:pt x="453304" y="1230703"/>
                  </a:lnTo>
                  <a:lnTo>
                    <a:pt x="482413" y="1101044"/>
                  </a:lnTo>
                  <a:lnTo>
                    <a:pt x="489558" y="1078288"/>
                  </a:lnTo>
                  <a:lnTo>
                    <a:pt x="490087" y="1072202"/>
                  </a:lnTo>
                  <a:lnTo>
                    <a:pt x="490617" y="1066116"/>
                  </a:lnTo>
                  <a:lnTo>
                    <a:pt x="491411" y="1060030"/>
                  </a:lnTo>
                  <a:lnTo>
                    <a:pt x="492734" y="1053679"/>
                  </a:lnTo>
                  <a:lnTo>
                    <a:pt x="493792" y="1047858"/>
                  </a:lnTo>
                  <a:lnTo>
                    <a:pt x="495380" y="1041772"/>
                  </a:lnTo>
                  <a:lnTo>
                    <a:pt x="498820" y="1029600"/>
                  </a:lnTo>
                  <a:lnTo>
                    <a:pt x="502525" y="1017427"/>
                  </a:lnTo>
                  <a:lnTo>
                    <a:pt x="506759" y="1005785"/>
                  </a:lnTo>
                  <a:lnTo>
                    <a:pt x="515227" y="982234"/>
                  </a:lnTo>
                  <a:lnTo>
                    <a:pt x="521049" y="952333"/>
                  </a:lnTo>
                  <a:lnTo>
                    <a:pt x="527664" y="916082"/>
                  </a:lnTo>
                  <a:lnTo>
                    <a:pt x="530840" y="896500"/>
                  </a:lnTo>
                  <a:lnTo>
                    <a:pt x="534280" y="876390"/>
                  </a:lnTo>
                  <a:lnTo>
                    <a:pt x="537191" y="856015"/>
                  </a:lnTo>
                  <a:lnTo>
                    <a:pt x="539837" y="836169"/>
                  </a:lnTo>
                  <a:lnTo>
                    <a:pt x="547776" y="778484"/>
                  </a:lnTo>
                  <a:lnTo>
                    <a:pt x="548834" y="769223"/>
                  </a:lnTo>
                  <a:lnTo>
                    <a:pt x="549628" y="761549"/>
                  </a:lnTo>
                  <a:lnTo>
                    <a:pt x="549893" y="754934"/>
                  </a:lnTo>
                  <a:lnTo>
                    <a:pt x="549893" y="749906"/>
                  </a:lnTo>
                  <a:lnTo>
                    <a:pt x="549628" y="745408"/>
                  </a:lnTo>
                  <a:lnTo>
                    <a:pt x="549099" y="741703"/>
                  </a:lnTo>
                  <a:lnTo>
                    <a:pt x="548040" y="738528"/>
                  </a:lnTo>
                  <a:lnTo>
                    <a:pt x="546453" y="735353"/>
                  </a:lnTo>
                  <a:lnTo>
                    <a:pt x="544600" y="732442"/>
                  </a:lnTo>
                  <a:lnTo>
                    <a:pt x="542483" y="729002"/>
                  </a:lnTo>
                  <a:lnTo>
                    <a:pt x="536397" y="720799"/>
                  </a:lnTo>
                  <a:lnTo>
                    <a:pt x="519726" y="702012"/>
                  </a:lnTo>
                  <a:lnTo>
                    <a:pt x="501466" y="681108"/>
                  </a:lnTo>
                  <a:lnTo>
                    <a:pt x="482678" y="659674"/>
                  </a:lnTo>
                  <a:lnTo>
                    <a:pt x="463889" y="639034"/>
                  </a:lnTo>
                  <a:lnTo>
                    <a:pt x="451452" y="624746"/>
                  </a:lnTo>
                  <a:lnTo>
                    <a:pt x="439279" y="610986"/>
                  </a:lnTo>
                  <a:lnTo>
                    <a:pt x="433722" y="604106"/>
                  </a:lnTo>
                  <a:lnTo>
                    <a:pt x="428430" y="596961"/>
                  </a:lnTo>
                  <a:lnTo>
                    <a:pt x="423402" y="589817"/>
                  </a:lnTo>
                  <a:lnTo>
                    <a:pt x="418638" y="582672"/>
                  </a:lnTo>
                  <a:lnTo>
                    <a:pt x="414404" y="575793"/>
                  </a:lnTo>
                  <a:lnTo>
                    <a:pt x="410170" y="568383"/>
                  </a:lnTo>
                  <a:lnTo>
                    <a:pt x="406730" y="560974"/>
                  </a:lnTo>
                  <a:lnTo>
                    <a:pt x="403555" y="553565"/>
                  </a:lnTo>
                  <a:lnTo>
                    <a:pt x="400908" y="545627"/>
                  </a:lnTo>
                  <a:lnTo>
                    <a:pt x="399056" y="537953"/>
                  </a:lnTo>
                  <a:lnTo>
                    <a:pt x="397468" y="530015"/>
                  </a:lnTo>
                  <a:lnTo>
                    <a:pt x="396410" y="521547"/>
                  </a:lnTo>
                  <a:lnTo>
                    <a:pt x="381326" y="518637"/>
                  </a:lnTo>
                  <a:lnTo>
                    <a:pt x="378944" y="518108"/>
                  </a:lnTo>
                  <a:lnTo>
                    <a:pt x="376298" y="517578"/>
                  </a:lnTo>
                  <a:lnTo>
                    <a:pt x="373917" y="516784"/>
                  </a:lnTo>
                  <a:lnTo>
                    <a:pt x="371800" y="515991"/>
                  </a:lnTo>
                  <a:lnTo>
                    <a:pt x="369418" y="514932"/>
                  </a:lnTo>
                  <a:lnTo>
                    <a:pt x="367301" y="513609"/>
                  </a:lnTo>
                  <a:lnTo>
                    <a:pt x="363332" y="510963"/>
                  </a:lnTo>
                  <a:lnTo>
                    <a:pt x="359627" y="507523"/>
                  </a:lnTo>
                  <a:lnTo>
                    <a:pt x="355922" y="503819"/>
                  </a:lnTo>
                  <a:lnTo>
                    <a:pt x="353011" y="499585"/>
                  </a:lnTo>
                  <a:lnTo>
                    <a:pt x="349836" y="495351"/>
                  </a:lnTo>
                  <a:lnTo>
                    <a:pt x="346925" y="490588"/>
                  </a:lnTo>
                  <a:lnTo>
                    <a:pt x="344014" y="486090"/>
                  </a:lnTo>
                  <a:lnTo>
                    <a:pt x="338721" y="476299"/>
                  </a:lnTo>
                  <a:lnTo>
                    <a:pt x="333693" y="466773"/>
                  </a:lnTo>
                  <a:lnTo>
                    <a:pt x="330783" y="462010"/>
                  </a:lnTo>
                  <a:lnTo>
                    <a:pt x="328136" y="457512"/>
                  </a:lnTo>
                  <a:lnTo>
                    <a:pt x="305378" y="418349"/>
                  </a:lnTo>
                  <a:lnTo>
                    <a:pt x="282621" y="379187"/>
                  </a:lnTo>
                  <a:lnTo>
                    <a:pt x="260127" y="340025"/>
                  </a:lnTo>
                  <a:lnTo>
                    <a:pt x="237634" y="300333"/>
                  </a:lnTo>
                  <a:lnTo>
                    <a:pt x="233665" y="294776"/>
                  </a:lnTo>
                  <a:lnTo>
                    <a:pt x="228108" y="288161"/>
                  </a:lnTo>
                  <a:lnTo>
                    <a:pt x="222550" y="281016"/>
                  </a:lnTo>
                  <a:lnTo>
                    <a:pt x="216993" y="274137"/>
                  </a:lnTo>
                  <a:lnTo>
                    <a:pt x="214612" y="270697"/>
                  </a:lnTo>
                  <a:lnTo>
                    <a:pt x="212759" y="267257"/>
                  </a:lnTo>
                  <a:lnTo>
                    <a:pt x="210907" y="264081"/>
                  </a:lnTo>
                  <a:lnTo>
                    <a:pt x="210113" y="261171"/>
                  </a:lnTo>
                  <a:lnTo>
                    <a:pt x="209848" y="260112"/>
                  </a:lnTo>
                  <a:lnTo>
                    <a:pt x="209584" y="258789"/>
                  </a:lnTo>
                  <a:lnTo>
                    <a:pt x="209848" y="257731"/>
                  </a:lnTo>
                  <a:lnTo>
                    <a:pt x="210113" y="256672"/>
                  </a:lnTo>
                  <a:lnTo>
                    <a:pt x="210642" y="255614"/>
                  </a:lnTo>
                  <a:lnTo>
                    <a:pt x="211436" y="254555"/>
                  </a:lnTo>
                  <a:lnTo>
                    <a:pt x="212495" y="254026"/>
                  </a:lnTo>
                  <a:lnTo>
                    <a:pt x="213818" y="253232"/>
                  </a:lnTo>
                  <a:lnTo>
                    <a:pt x="211479" y="250239"/>
                  </a:lnTo>
                  <a:lnTo>
                    <a:pt x="217358" y="255588"/>
                  </a:lnTo>
                  <a:lnTo>
                    <a:pt x="223414" y="254262"/>
                  </a:lnTo>
                  <a:lnTo>
                    <a:pt x="242373" y="243386"/>
                  </a:lnTo>
                  <a:lnTo>
                    <a:pt x="261068" y="232510"/>
                  </a:lnTo>
                  <a:lnTo>
                    <a:pt x="279763" y="220838"/>
                  </a:lnTo>
                  <a:lnTo>
                    <a:pt x="289242" y="214737"/>
                  </a:lnTo>
                  <a:lnTo>
                    <a:pt x="298458" y="208371"/>
                  </a:lnTo>
                  <a:lnTo>
                    <a:pt x="299511" y="206514"/>
                  </a:lnTo>
                  <a:lnTo>
                    <a:pt x="300038" y="204392"/>
                  </a:lnTo>
                  <a:lnTo>
                    <a:pt x="300038" y="202005"/>
                  </a:lnTo>
                  <a:lnTo>
                    <a:pt x="299511" y="199617"/>
                  </a:lnTo>
                  <a:lnTo>
                    <a:pt x="298721" y="197230"/>
                  </a:lnTo>
                  <a:lnTo>
                    <a:pt x="297835" y="195623"/>
                  </a:lnTo>
                  <a:lnTo>
                    <a:pt x="299027" y="197135"/>
                  </a:lnTo>
                  <a:lnTo>
                    <a:pt x="300351" y="197135"/>
                  </a:lnTo>
                  <a:lnTo>
                    <a:pt x="301409" y="197135"/>
                  </a:lnTo>
                  <a:lnTo>
                    <a:pt x="302732" y="197400"/>
                  </a:lnTo>
                  <a:lnTo>
                    <a:pt x="304320" y="197664"/>
                  </a:lnTo>
                  <a:lnTo>
                    <a:pt x="306966" y="199252"/>
                  </a:lnTo>
                  <a:lnTo>
                    <a:pt x="309612" y="201633"/>
                  </a:lnTo>
                  <a:lnTo>
                    <a:pt x="311994" y="204015"/>
                  </a:lnTo>
                  <a:lnTo>
                    <a:pt x="314905" y="207190"/>
                  </a:lnTo>
                  <a:lnTo>
                    <a:pt x="317551" y="210895"/>
                  </a:lnTo>
                  <a:lnTo>
                    <a:pt x="320198" y="214599"/>
                  </a:lnTo>
                  <a:lnTo>
                    <a:pt x="325755" y="223067"/>
                  </a:lnTo>
                  <a:lnTo>
                    <a:pt x="331047" y="231799"/>
                  </a:lnTo>
                  <a:lnTo>
                    <a:pt x="336604" y="240266"/>
                  </a:lnTo>
                  <a:lnTo>
                    <a:pt x="339515" y="243971"/>
                  </a:lnTo>
                  <a:lnTo>
                    <a:pt x="342426" y="247940"/>
                  </a:lnTo>
                  <a:lnTo>
                    <a:pt x="383443" y="300333"/>
                  </a:lnTo>
                  <a:lnTo>
                    <a:pt x="412287" y="338966"/>
                  </a:lnTo>
                  <a:lnTo>
                    <a:pt x="426842" y="357753"/>
                  </a:lnTo>
                  <a:lnTo>
                    <a:pt x="441661" y="376541"/>
                  </a:lnTo>
                  <a:lnTo>
                    <a:pt x="456745" y="395064"/>
                  </a:lnTo>
                  <a:lnTo>
                    <a:pt x="472357" y="413322"/>
                  </a:lnTo>
                  <a:lnTo>
                    <a:pt x="480296" y="422318"/>
                  </a:lnTo>
                  <a:lnTo>
                    <a:pt x="488500" y="431315"/>
                  </a:lnTo>
                  <a:lnTo>
                    <a:pt x="496703" y="440312"/>
                  </a:lnTo>
                  <a:lnTo>
                    <a:pt x="505436" y="449044"/>
                  </a:lnTo>
                  <a:lnTo>
                    <a:pt x="516550" y="457247"/>
                  </a:lnTo>
                  <a:lnTo>
                    <a:pt x="526870" y="465185"/>
                  </a:lnTo>
                  <a:lnTo>
                    <a:pt x="531369" y="469155"/>
                  </a:lnTo>
                  <a:lnTo>
                    <a:pt x="536397" y="473388"/>
                  </a:lnTo>
                  <a:lnTo>
                    <a:pt x="540631" y="477887"/>
                  </a:lnTo>
                  <a:lnTo>
                    <a:pt x="545130" y="482120"/>
                  </a:lnTo>
                  <a:lnTo>
                    <a:pt x="549099" y="486883"/>
                  </a:lnTo>
                  <a:lnTo>
                    <a:pt x="553333" y="491646"/>
                  </a:lnTo>
                  <a:lnTo>
                    <a:pt x="557038" y="496939"/>
                  </a:lnTo>
                  <a:lnTo>
                    <a:pt x="560743" y="502760"/>
                  </a:lnTo>
                  <a:lnTo>
                    <a:pt x="564183" y="508317"/>
                  </a:lnTo>
                  <a:lnTo>
                    <a:pt x="567623" y="514668"/>
                  </a:lnTo>
                  <a:lnTo>
                    <a:pt x="571063" y="521547"/>
                  </a:lnTo>
                  <a:lnTo>
                    <a:pt x="574238" y="528692"/>
                  </a:lnTo>
                  <a:lnTo>
                    <a:pt x="576885" y="534249"/>
                  </a:lnTo>
                  <a:lnTo>
                    <a:pt x="578472" y="536366"/>
                  </a:lnTo>
                  <a:lnTo>
                    <a:pt x="579796" y="538482"/>
                  </a:lnTo>
                  <a:lnTo>
                    <a:pt x="580854" y="539806"/>
                  </a:lnTo>
                  <a:lnTo>
                    <a:pt x="581913" y="540864"/>
                  </a:lnTo>
                  <a:lnTo>
                    <a:pt x="583236" y="541658"/>
                  </a:lnTo>
                  <a:lnTo>
                    <a:pt x="584294" y="542187"/>
                  </a:lnTo>
                  <a:lnTo>
                    <a:pt x="585353" y="542187"/>
                  </a:lnTo>
                  <a:lnTo>
                    <a:pt x="586411" y="542187"/>
                  </a:lnTo>
                  <a:lnTo>
                    <a:pt x="587734" y="541922"/>
                  </a:lnTo>
                  <a:lnTo>
                    <a:pt x="588528" y="541393"/>
                  </a:lnTo>
                  <a:lnTo>
                    <a:pt x="590645" y="539541"/>
                  </a:lnTo>
                  <a:lnTo>
                    <a:pt x="592762" y="536895"/>
                  </a:lnTo>
                  <a:lnTo>
                    <a:pt x="594615" y="533984"/>
                  </a:lnTo>
                  <a:lnTo>
                    <a:pt x="597261" y="530544"/>
                  </a:lnTo>
                  <a:lnTo>
                    <a:pt x="602024" y="522870"/>
                  </a:lnTo>
                  <a:lnTo>
                    <a:pt x="604670" y="518901"/>
                  </a:lnTo>
                  <a:lnTo>
                    <a:pt x="607846" y="515197"/>
                  </a:lnTo>
                  <a:lnTo>
                    <a:pt x="611022" y="511757"/>
                  </a:lnTo>
                  <a:lnTo>
                    <a:pt x="614726" y="508582"/>
                  </a:lnTo>
                  <a:lnTo>
                    <a:pt x="617372" y="507523"/>
                  </a:lnTo>
                  <a:lnTo>
                    <a:pt x="620019" y="506729"/>
                  </a:lnTo>
                  <a:lnTo>
                    <a:pt x="622665" y="506200"/>
                  </a:lnTo>
                  <a:lnTo>
                    <a:pt x="625841" y="505671"/>
                  </a:lnTo>
                  <a:lnTo>
                    <a:pt x="628751" y="505671"/>
                  </a:lnTo>
                  <a:lnTo>
                    <a:pt x="631662" y="505935"/>
                  </a:lnTo>
                  <a:lnTo>
                    <a:pt x="635102" y="506200"/>
                  </a:lnTo>
                  <a:lnTo>
                    <a:pt x="638278" y="506729"/>
                  </a:lnTo>
                  <a:lnTo>
                    <a:pt x="641454" y="507523"/>
                  </a:lnTo>
                  <a:lnTo>
                    <a:pt x="644894" y="508582"/>
                  </a:lnTo>
                  <a:lnTo>
                    <a:pt x="651509" y="511228"/>
                  </a:lnTo>
                  <a:lnTo>
                    <a:pt x="658125" y="514403"/>
                  </a:lnTo>
                  <a:lnTo>
                    <a:pt x="665005" y="517843"/>
                  </a:lnTo>
                  <a:lnTo>
                    <a:pt x="671621" y="522077"/>
                  </a:lnTo>
                  <a:lnTo>
                    <a:pt x="677972" y="526310"/>
                  </a:lnTo>
                  <a:lnTo>
                    <a:pt x="684323" y="530809"/>
                  </a:lnTo>
                  <a:lnTo>
                    <a:pt x="690409" y="535307"/>
                  </a:lnTo>
                  <a:lnTo>
                    <a:pt x="695702" y="539806"/>
                  </a:lnTo>
                  <a:lnTo>
                    <a:pt x="700994" y="544039"/>
                  </a:lnTo>
                  <a:lnTo>
                    <a:pt x="705228" y="548538"/>
                  </a:lnTo>
                  <a:lnTo>
                    <a:pt x="709462" y="551978"/>
                  </a:lnTo>
                  <a:lnTo>
                    <a:pt x="712902" y="556741"/>
                  </a:lnTo>
                  <a:lnTo>
                    <a:pt x="716343" y="560445"/>
                  </a:lnTo>
                  <a:lnTo>
                    <a:pt x="719254" y="563620"/>
                  </a:lnTo>
                  <a:lnTo>
                    <a:pt x="721900" y="566267"/>
                  </a:lnTo>
                  <a:lnTo>
                    <a:pt x="724017" y="568383"/>
                  </a:lnTo>
                  <a:lnTo>
                    <a:pt x="726398" y="569971"/>
                  </a:lnTo>
                  <a:lnTo>
                    <a:pt x="728251" y="571030"/>
                  </a:lnTo>
                  <a:lnTo>
                    <a:pt x="729839" y="571559"/>
                  </a:lnTo>
                  <a:lnTo>
                    <a:pt x="731162" y="571559"/>
                  </a:lnTo>
                  <a:lnTo>
                    <a:pt x="732220" y="571294"/>
                  </a:lnTo>
                  <a:lnTo>
                    <a:pt x="733279" y="570765"/>
                  </a:lnTo>
                  <a:lnTo>
                    <a:pt x="734337" y="569707"/>
                  </a:lnTo>
                  <a:lnTo>
                    <a:pt x="734866" y="568383"/>
                  </a:lnTo>
                  <a:lnTo>
                    <a:pt x="735131" y="566796"/>
                  </a:lnTo>
                  <a:lnTo>
                    <a:pt x="735396" y="564414"/>
                  </a:lnTo>
                  <a:lnTo>
                    <a:pt x="735396" y="562562"/>
                  </a:lnTo>
                  <a:lnTo>
                    <a:pt x="734866" y="557534"/>
                  </a:lnTo>
                  <a:lnTo>
                    <a:pt x="734073" y="551978"/>
                  </a:lnTo>
                  <a:lnTo>
                    <a:pt x="732485" y="545892"/>
                  </a:lnTo>
                  <a:lnTo>
                    <a:pt x="730897" y="539806"/>
                  </a:lnTo>
                  <a:lnTo>
                    <a:pt x="729045" y="533720"/>
                  </a:lnTo>
                  <a:lnTo>
                    <a:pt x="727192" y="527633"/>
                  </a:lnTo>
                  <a:lnTo>
                    <a:pt x="725075" y="522606"/>
                  </a:lnTo>
                  <a:lnTo>
                    <a:pt x="722694" y="517843"/>
                  </a:lnTo>
                  <a:lnTo>
                    <a:pt x="719518" y="521283"/>
                  </a:lnTo>
                  <a:lnTo>
                    <a:pt x="716607" y="523664"/>
                  </a:lnTo>
                  <a:lnTo>
                    <a:pt x="713696" y="525517"/>
                  </a:lnTo>
                  <a:lnTo>
                    <a:pt x="711579" y="526840"/>
                  </a:lnTo>
                  <a:lnTo>
                    <a:pt x="709727" y="527633"/>
                  </a:lnTo>
                  <a:lnTo>
                    <a:pt x="708404" y="527898"/>
                  </a:lnTo>
                  <a:lnTo>
                    <a:pt x="707081" y="527633"/>
                  </a:lnTo>
                  <a:lnTo>
                    <a:pt x="706287" y="526840"/>
                  </a:lnTo>
                  <a:lnTo>
                    <a:pt x="705228" y="525517"/>
                  </a:lnTo>
                  <a:lnTo>
                    <a:pt x="704699" y="523929"/>
                  </a:lnTo>
                  <a:lnTo>
                    <a:pt x="704434" y="522077"/>
                  </a:lnTo>
                  <a:lnTo>
                    <a:pt x="704170" y="519695"/>
                  </a:lnTo>
                  <a:lnTo>
                    <a:pt x="704170" y="513609"/>
                  </a:lnTo>
                  <a:lnTo>
                    <a:pt x="704170" y="506465"/>
                  </a:lnTo>
                  <a:lnTo>
                    <a:pt x="703376" y="502760"/>
                  </a:lnTo>
                  <a:lnTo>
                    <a:pt x="702318" y="497997"/>
                  </a:lnTo>
                  <a:lnTo>
                    <a:pt x="701259" y="493499"/>
                  </a:lnTo>
                  <a:lnTo>
                    <a:pt x="700730" y="488736"/>
                  </a:lnTo>
                  <a:lnTo>
                    <a:pt x="700730" y="486619"/>
                  </a:lnTo>
                  <a:lnTo>
                    <a:pt x="700994" y="484767"/>
                  </a:lnTo>
                  <a:lnTo>
                    <a:pt x="701524" y="482650"/>
                  </a:lnTo>
                  <a:lnTo>
                    <a:pt x="702318" y="481062"/>
                  </a:lnTo>
                  <a:lnTo>
                    <a:pt x="703641" y="480004"/>
                  </a:lnTo>
                  <a:lnTo>
                    <a:pt x="705228" y="478945"/>
                  </a:lnTo>
                  <a:lnTo>
                    <a:pt x="707610" y="478416"/>
                  </a:lnTo>
                  <a:lnTo>
                    <a:pt x="709992" y="478151"/>
                  </a:lnTo>
                  <a:lnTo>
                    <a:pt x="710256" y="469684"/>
                  </a:lnTo>
                  <a:lnTo>
                    <a:pt x="710521" y="460952"/>
                  </a:lnTo>
                  <a:lnTo>
                    <a:pt x="710521" y="443223"/>
                  </a:lnTo>
                  <a:lnTo>
                    <a:pt x="710521" y="425229"/>
                  </a:lnTo>
                  <a:lnTo>
                    <a:pt x="710786" y="416497"/>
                  </a:lnTo>
                  <a:lnTo>
                    <a:pt x="711050" y="408029"/>
                  </a:lnTo>
                  <a:lnTo>
                    <a:pt x="711844" y="399562"/>
                  </a:lnTo>
                  <a:lnTo>
                    <a:pt x="712902" y="391359"/>
                  </a:lnTo>
                  <a:lnTo>
                    <a:pt x="714226" y="383685"/>
                  </a:lnTo>
                  <a:lnTo>
                    <a:pt x="716343" y="376276"/>
                  </a:lnTo>
                  <a:lnTo>
                    <a:pt x="717401" y="372572"/>
                  </a:lnTo>
                  <a:lnTo>
                    <a:pt x="718724" y="369132"/>
                  </a:lnTo>
                  <a:lnTo>
                    <a:pt x="720047" y="365692"/>
                  </a:lnTo>
                  <a:lnTo>
                    <a:pt x="721635" y="362516"/>
                  </a:lnTo>
                  <a:lnTo>
                    <a:pt x="723488" y="359341"/>
                  </a:lnTo>
                  <a:lnTo>
                    <a:pt x="725605" y="356430"/>
                  </a:lnTo>
                  <a:lnTo>
                    <a:pt x="727722" y="353520"/>
                  </a:lnTo>
                  <a:lnTo>
                    <a:pt x="729839" y="350874"/>
                  </a:lnTo>
                  <a:lnTo>
                    <a:pt x="734337" y="335791"/>
                  </a:lnTo>
                  <a:lnTo>
                    <a:pt x="740953" y="327852"/>
                  </a:lnTo>
                  <a:lnTo>
                    <a:pt x="744922" y="323883"/>
                  </a:lnTo>
                  <a:lnTo>
                    <a:pt x="748627" y="320179"/>
                  </a:lnTo>
                  <a:lnTo>
                    <a:pt x="752861" y="316210"/>
                  </a:lnTo>
                  <a:lnTo>
                    <a:pt x="757095" y="312505"/>
                  </a:lnTo>
                  <a:lnTo>
                    <a:pt x="761858" y="308801"/>
                  </a:lnTo>
                  <a:lnTo>
                    <a:pt x="766357" y="305625"/>
                  </a:lnTo>
                  <a:lnTo>
                    <a:pt x="771385" y="302450"/>
                  </a:lnTo>
                  <a:lnTo>
                    <a:pt x="776413" y="299539"/>
                  </a:lnTo>
                  <a:lnTo>
                    <a:pt x="781705" y="297158"/>
                  </a:lnTo>
                  <a:lnTo>
                    <a:pt x="786998" y="295041"/>
                  </a:lnTo>
                  <a:lnTo>
                    <a:pt x="792820" y="293453"/>
                  </a:lnTo>
                  <a:lnTo>
                    <a:pt x="798641" y="292130"/>
                  </a:lnTo>
                  <a:lnTo>
                    <a:pt x="804728" y="291072"/>
                  </a:lnTo>
                  <a:lnTo>
                    <a:pt x="810814" y="290807"/>
                  </a:lnTo>
                  <a:lnTo>
                    <a:pt x="817694" y="290807"/>
                  </a:lnTo>
                  <a:lnTo>
                    <a:pt x="823781" y="291865"/>
                  </a:lnTo>
                  <a:lnTo>
                    <a:pt x="829867" y="292924"/>
                  </a:lnTo>
                  <a:lnTo>
                    <a:pt x="835689" y="294512"/>
                  </a:lnTo>
                  <a:lnTo>
                    <a:pt x="840982" y="296364"/>
                  </a:lnTo>
                  <a:lnTo>
                    <a:pt x="846539" y="298745"/>
                  </a:lnTo>
                  <a:lnTo>
                    <a:pt x="851037" y="301391"/>
                  </a:lnTo>
                  <a:lnTo>
                    <a:pt x="855801" y="304038"/>
                  </a:lnTo>
                  <a:lnTo>
                    <a:pt x="858711" y="305890"/>
                  </a:lnTo>
                  <a:lnTo>
                    <a:pt x="861622" y="308007"/>
                  </a:lnTo>
                  <a:lnTo>
                    <a:pt x="864004" y="310388"/>
                  </a:lnTo>
                  <a:lnTo>
                    <a:pt x="866386" y="312770"/>
                  </a:lnTo>
                  <a:lnTo>
                    <a:pt x="868238" y="315416"/>
                  </a:lnTo>
                  <a:lnTo>
                    <a:pt x="868767" y="317003"/>
                  </a:lnTo>
                  <a:lnTo>
                    <a:pt x="869296" y="318591"/>
                  </a:lnTo>
                  <a:lnTo>
                    <a:pt x="869826" y="320443"/>
                  </a:lnTo>
                  <a:lnTo>
                    <a:pt x="870090" y="322031"/>
                  </a:lnTo>
                  <a:lnTo>
                    <a:pt x="870090" y="323883"/>
                  </a:lnTo>
                  <a:lnTo>
                    <a:pt x="869826" y="326000"/>
                  </a:lnTo>
                  <a:lnTo>
                    <a:pt x="879882" y="335262"/>
                  </a:lnTo>
                  <a:lnTo>
                    <a:pt x="889143" y="344788"/>
                  </a:lnTo>
                  <a:lnTo>
                    <a:pt x="893377" y="349815"/>
                  </a:lnTo>
                  <a:lnTo>
                    <a:pt x="897612" y="354578"/>
                  </a:lnTo>
                  <a:lnTo>
                    <a:pt x="901846" y="359870"/>
                  </a:lnTo>
                  <a:lnTo>
                    <a:pt x="905815" y="365163"/>
                  </a:lnTo>
                  <a:lnTo>
                    <a:pt x="909520" y="370455"/>
                  </a:lnTo>
                  <a:lnTo>
                    <a:pt x="912960" y="376012"/>
                  </a:lnTo>
                  <a:lnTo>
                    <a:pt x="915871" y="381568"/>
                  </a:lnTo>
                  <a:lnTo>
                    <a:pt x="919046" y="387390"/>
                  </a:lnTo>
                  <a:lnTo>
                    <a:pt x="921428" y="393740"/>
                  </a:lnTo>
                  <a:lnTo>
                    <a:pt x="923280" y="399562"/>
                  </a:lnTo>
                  <a:lnTo>
                    <a:pt x="924868" y="406177"/>
                  </a:lnTo>
                  <a:lnTo>
                    <a:pt x="926456" y="412792"/>
                  </a:lnTo>
                  <a:lnTo>
                    <a:pt x="926720" y="422848"/>
                  </a:lnTo>
                  <a:lnTo>
                    <a:pt x="926720" y="432638"/>
                  </a:lnTo>
                  <a:lnTo>
                    <a:pt x="926720" y="442429"/>
                  </a:lnTo>
                  <a:lnTo>
                    <a:pt x="926456" y="452484"/>
                  </a:lnTo>
                  <a:lnTo>
                    <a:pt x="927779" y="453807"/>
                  </a:lnTo>
                  <a:lnTo>
                    <a:pt x="929367" y="455130"/>
                  </a:lnTo>
                  <a:lnTo>
                    <a:pt x="930690" y="456982"/>
                  </a:lnTo>
                  <a:lnTo>
                    <a:pt x="931748" y="458570"/>
                  </a:lnTo>
                  <a:lnTo>
                    <a:pt x="933601" y="462010"/>
                  </a:lnTo>
                  <a:lnTo>
                    <a:pt x="935188" y="465979"/>
                  </a:lnTo>
                  <a:lnTo>
                    <a:pt x="936247" y="469684"/>
                  </a:lnTo>
                  <a:lnTo>
                    <a:pt x="936512" y="473653"/>
                  </a:lnTo>
                  <a:lnTo>
                    <a:pt x="936247" y="477887"/>
                  </a:lnTo>
                  <a:lnTo>
                    <a:pt x="935718" y="482120"/>
                  </a:lnTo>
                  <a:lnTo>
                    <a:pt x="934130" y="486354"/>
                  </a:lnTo>
                  <a:lnTo>
                    <a:pt x="932542" y="490323"/>
                  </a:lnTo>
                  <a:lnTo>
                    <a:pt x="930425" y="494293"/>
                  </a:lnTo>
                  <a:lnTo>
                    <a:pt x="928044" y="497997"/>
                  </a:lnTo>
                  <a:lnTo>
                    <a:pt x="924868" y="501702"/>
                  </a:lnTo>
                  <a:lnTo>
                    <a:pt x="921428" y="504612"/>
                  </a:lnTo>
                  <a:lnTo>
                    <a:pt x="917458" y="507258"/>
                  </a:lnTo>
                  <a:lnTo>
                    <a:pt x="912960" y="509640"/>
                  </a:lnTo>
                  <a:lnTo>
                    <a:pt x="911107" y="516520"/>
                  </a:lnTo>
                  <a:lnTo>
                    <a:pt x="909520" y="522341"/>
                  </a:lnTo>
                  <a:lnTo>
                    <a:pt x="907932" y="527104"/>
                  </a:lnTo>
                  <a:lnTo>
                    <a:pt x="906609" y="529750"/>
                  </a:lnTo>
                  <a:lnTo>
                    <a:pt x="905550" y="531603"/>
                  </a:lnTo>
                  <a:lnTo>
                    <a:pt x="904227" y="533455"/>
                  </a:lnTo>
                  <a:lnTo>
                    <a:pt x="902904" y="535572"/>
                  </a:lnTo>
                  <a:lnTo>
                    <a:pt x="901052" y="537159"/>
                  </a:lnTo>
                  <a:lnTo>
                    <a:pt x="899199" y="539276"/>
                  </a:lnTo>
                  <a:lnTo>
                    <a:pt x="896818" y="541129"/>
                  </a:lnTo>
                  <a:lnTo>
                    <a:pt x="894171" y="542981"/>
                  </a:lnTo>
                  <a:lnTo>
                    <a:pt x="887556" y="547215"/>
                  </a:lnTo>
                  <a:lnTo>
                    <a:pt x="883586" y="569971"/>
                  </a:lnTo>
                  <a:lnTo>
                    <a:pt x="884909" y="567854"/>
                  </a:lnTo>
                  <a:lnTo>
                    <a:pt x="886233" y="566267"/>
                  </a:lnTo>
                  <a:lnTo>
                    <a:pt x="887291" y="565208"/>
                  </a:lnTo>
                  <a:lnTo>
                    <a:pt x="888350" y="564150"/>
                  </a:lnTo>
                  <a:lnTo>
                    <a:pt x="889673" y="563885"/>
                  </a:lnTo>
                  <a:lnTo>
                    <a:pt x="890731" y="564150"/>
                  </a:lnTo>
                  <a:lnTo>
                    <a:pt x="891525" y="564414"/>
                  </a:lnTo>
                  <a:lnTo>
                    <a:pt x="892584" y="565473"/>
                  </a:lnTo>
                  <a:lnTo>
                    <a:pt x="894436" y="567854"/>
                  </a:lnTo>
                  <a:lnTo>
                    <a:pt x="896818" y="570765"/>
                  </a:lnTo>
                  <a:lnTo>
                    <a:pt x="900258" y="574470"/>
                  </a:lnTo>
                  <a:lnTo>
                    <a:pt x="902110" y="576057"/>
                  </a:lnTo>
                  <a:lnTo>
                    <a:pt x="903962" y="577645"/>
                  </a:lnTo>
                  <a:lnTo>
                    <a:pt x="913224" y="565737"/>
                  </a:lnTo>
                  <a:lnTo>
                    <a:pt x="918252" y="559651"/>
                  </a:lnTo>
                  <a:lnTo>
                    <a:pt x="923280" y="553565"/>
                  </a:lnTo>
                  <a:lnTo>
                    <a:pt x="928573" y="548008"/>
                  </a:lnTo>
                  <a:lnTo>
                    <a:pt x="933601" y="542187"/>
                  </a:lnTo>
                  <a:lnTo>
                    <a:pt x="939158" y="536630"/>
                  </a:lnTo>
                  <a:lnTo>
                    <a:pt x="944715" y="531603"/>
                  </a:lnTo>
                  <a:lnTo>
                    <a:pt x="950272" y="526575"/>
                  </a:lnTo>
                  <a:lnTo>
                    <a:pt x="955829" y="522077"/>
                  </a:lnTo>
                  <a:lnTo>
                    <a:pt x="961651" y="517578"/>
                  </a:lnTo>
                  <a:lnTo>
                    <a:pt x="967473" y="513874"/>
                  </a:lnTo>
                  <a:lnTo>
                    <a:pt x="973559" y="510434"/>
                  </a:lnTo>
                  <a:lnTo>
                    <a:pt x="979381" y="507258"/>
                  </a:lnTo>
                  <a:lnTo>
                    <a:pt x="985467" y="504877"/>
                  </a:lnTo>
                  <a:lnTo>
                    <a:pt x="991554" y="503025"/>
                  </a:lnTo>
                  <a:lnTo>
                    <a:pt x="992877" y="502760"/>
                  </a:lnTo>
                  <a:lnTo>
                    <a:pt x="993935" y="502760"/>
                  </a:lnTo>
                  <a:lnTo>
                    <a:pt x="996582" y="503025"/>
                  </a:lnTo>
                  <a:lnTo>
                    <a:pt x="999228" y="503819"/>
                  </a:lnTo>
                  <a:lnTo>
                    <a:pt x="1001610" y="505406"/>
                  </a:lnTo>
                  <a:lnTo>
                    <a:pt x="1003991" y="507258"/>
                  </a:lnTo>
                  <a:lnTo>
                    <a:pt x="1006373" y="509375"/>
                  </a:lnTo>
                  <a:lnTo>
                    <a:pt x="1009019" y="512286"/>
                  </a:lnTo>
                  <a:lnTo>
                    <a:pt x="1011401" y="515197"/>
                  </a:lnTo>
                  <a:lnTo>
                    <a:pt x="1015370" y="521283"/>
                  </a:lnTo>
                  <a:lnTo>
                    <a:pt x="1019339" y="527369"/>
                  </a:lnTo>
                  <a:lnTo>
                    <a:pt x="1022515" y="533190"/>
                  </a:lnTo>
                  <a:lnTo>
                    <a:pt x="1024897" y="537953"/>
                  </a:lnTo>
                  <a:lnTo>
                    <a:pt x="1028866" y="544833"/>
                  </a:lnTo>
                  <a:lnTo>
                    <a:pt x="1031777" y="549861"/>
                  </a:lnTo>
                  <a:lnTo>
                    <a:pt x="1033365" y="551713"/>
                  </a:lnTo>
                  <a:lnTo>
                    <a:pt x="1034688" y="553301"/>
                  </a:lnTo>
                  <a:lnTo>
                    <a:pt x="1036011" y="554359"/>
                  </a:lnTo>
                  <a:lnTo>
                    <a:pt x="1037334" y="555418"/>
                  </a:lnTo>
                  <a:lnTo>
                    <a:pt x="1038392" y="556211"/>
                  </a:lnTo>
                  <a:lnTo>
                    <a:pt x="1039451" y="556476"/>
                  </a:lnTo>
                  <a:lnTo>
                    <a:pt x="1040510" y="556476"/>
                  </a:lnTo>
                  <a:lnTo>
                    <a:pt x="1041568" y="556211"/>
                  </a:lnTo>
                  <a:lnTo>
                    <a:pt x="1042627" y="555418"/>
                  </a:lnTo>
                  <a:lnTo>
                    <a:pt x="1043685" y="554888"/>
                  </a:lnTo>
                  <a:lnTo>
                    <a:pt x="1046067" y="553301"/>
                  </a:lnTo>
                  <a:lnTo>
                    <a:pt x="1050830" y="548802"/>
                  </a:lnTo>
                  <a:lnTo>
                    <a:pt x="1053741" y="546156"/>
                  </a:lnTo>
                  <a:lnTo>
                    <a:pt x="1056916" y="543775"/>
                  </a:lnTo>
                  <a:lnTo>
                    <a:pt x="1060621" y="541922"/>
                  </a:lnTo>
                  <a:lnTo>
                    <a:pt x="1062738" y="540864"/>
                  </a:lnTo>
                  <a:lnTo>
                    <a:pt x="1064855" y="540335"/>
                  </a:lnTo>
                  <a:lnTo>
                    <a:pt x="1067237" y="539806"/>
                  </a:lnTo>
                  <a:lnTo>
                    <a:pt x="1069883" y="539541"/>
                  </a:lnTo>
                  <a:lnTo>
                    <a:pt x="1072794" y="539276"/>
                  </a:lnTo>
                  <a:lnTo>
                    <a:pt x="1075440" y="539276"/>
                  </a:lnTo>
                  <a:lnTo>
                    <a:pt x="1075705" y="535572"/>
                  </a:lnTo>
                  <a:lnTo>
                    <a:pt x="1075969" y="531338"/>
                  </a:lnTo>
                  <a:lnTo>
                    <a:pt x="1076499" y="526310"/>
                  </a:lnTo>
                  <a:lnTo>
                    <a:pt x="1077557" y="521283"/>
                  </a:lnTo>
                  <a:lnTo>
                    <a:pt x="1078616" y="515991"/>
                  </a:lnTo>
                  <a:lnTo>
                    <a:pt x="1080204" y="510698"/>
                  </a:lnTo>
                  <a:lnTo>
                    <a:pt x="1082320" y="505142"/>
                  </a:lnTo>
                  <a:lnTo>
                    <a:pt x="1084702" y="499585"/>
                  </a:lnTo>
                  <a:lnTo>
                    <a:pt x="1087084" y="494822"/>
                  </a:lnTo>
                  <a:lnTo>
                    <a:pt x="1090259" y="490323"/>
                  </a:lnTo>
                  <a:lnTo>
                    <a:pt x="1091847" y="488207"/>
                  </a:lnTo>
                  <a:lnTo>
                    <a:pt x="1093699" y="486354"/>
                  </a:lnTo>
                  <a:lnTo>
                    <a:pt x="1095552" y="484767"/>
                  </a:lnTo>
                  <a:lnTo>
                    <a:pt x="1097404" y="483179"/>
                  </a:lnTo>
                  <a:lnTo>
                    <a:pt x="1099786" y="481591"/>
                  </a:lnTo>
                  <a:lnTo>
                    <a:pt x="1101903" y="480533"/>
                  </a:lnTo>
                  <a:lnTo>
                    <a:pt x="1104020" y="479739"/>
                  </a:lnTo>
                  <a:lnTo>
                    <a:pt x="1106401" y="479210"/>
                  </a:lnTo>
                  <a:lnTo>
                    <a:pt x="1109312" y="478945"/>
                  </a:lnTo>
                  <a:lnTo>
                    <a:pt x="1111959" y="478681"/>
                  </a:lnTo>
                  <a:lnTo>
                    <a:pt x="1114605" y="478945"/>
                  </a:lnTo>
                  <a:lnTo>
                    <a:pt x="1117780" y="479474"/>
                  </a:lnTo>
                  <a:lnTo>
                    <a:pt x="1119897" y="471536"/>
                  </a:lnTo>
                  <a:lnTo>
                    <a:pt x="1122279" y="464127"/>
                  </a:lnTo>
                  <a:lnTo>
                    <a:pt x="1124925" y="457512"/>
                  </a:lnTo>
                  <a:lnTo>
                    <a:pt x="1128101" y="451161"/>
                  </a:lnTo>
                  <a:lnTo>
                    <a:pt x="1131276" y="445075"/>
                  </a:lnTo>
                  <a:lnTo>
                    <a:pt x="1134716" y="439783"/>
                  </a:lnTo>
                  <a:lnTo>
                    <a:pt x="1138686" y="434491"/>
                  </a:lnTo>
                  <a:lnTo>
                    <a:pt x="1142655" y="429728"/>
                  </a:lnTo>
                  <a:lnTo>
                    <a:pt x="1147154" y="424700"/>
                  </a:lnTo>
                  <a:lnTo>
                    <a:pt x="1151652" y="420466"/>
                  </a:lnTo>
                  <a:lnTo>
                    <a:pt x="1156680" y="415703"/>
                  </a:lnTo>
                  <a:lnTo>
                    <a:pt x="1161708" y="411469"/>
                  </a:lnTo>
                  <a:lnTo>
                    <a:pt x="1167265" y="406971"/>
                  </a:lnTo>
                  <a:lnTo>
                    <a:pt x="1173352" y="402737"/>
                  </a:lnTo>
                  <a:lnTo>
                    <a:pt x="1185789" y="393476"/>
                  </a:lnTo>
                  <a:lnTo>
                    <a:pt x="1201402" y="372042"/>
                  </a:lnTo>
                  <a:lnTo>
                    <a:pt x="1216750" y="350609"/>
                  </a:lnTo>
                  <a:lnTo>
                    <a:pt x="1247976" y="308007"/>
                  </a:lnTo>
                  <a:lnTo>
                    <a:pt x="1263325" y="286838"/>
                  </a:lnTo>
                  <a:lnTo>
                    <a:pt x="1279202" y="265934"/>
                  </a:lnTo>
                  <a:lnTo>
                    <a:pt x="1295609" y="244765"/>
                  </a:lnTo>
                  <a:lnTo>
                    <a:pt x="1312280" y="224125"/>
                  </a:lnTo>
                  <a:lnTo>
                    <a:pt x="1316514" y="218568"/>
                  </a:lnTo>
                  <a:lnTo>
                    <a:pt x="1321807" y="211953"/>
                  </a:lnTo>
                  <a:lnTo>
                    <a:pt x="1327100" y="204279"/>
                  </a:lnTo>
                  <a:lnTo>
                    <a:pt x="1332921" y="196606"/>
                  </a:lnTo>
                  <a:lnTo>
                    <a:pt x="1338478" y="189990"/>
                  </a:lnTo>
                  <a:lnTo>
                    <a:pt x="1340860" y="187344"/>
                  </a:lnTo>
                  <a:lnTo>
                    <a:pt x="1342977" y="185227"/>
                  </a:lnTo>
                  <a:lnTo>
                    <a:pt x="1344830" y="183904"/>
                  </a:lnTo>
                  <a:lnTo>
                    <a:pt x="1346682" y="183111"/>
                  </a:lnTo>
                  <a:close/>
                  <a:moveTo>
                    <a:pt x="279497" y="172482"/>
                  </a:moveTo>
                  <a:lnTo>
                    <a:pt x="281297" y="174643"/>
                  </a:lnTo>
                  <a:lnTo>
                    <a:pt x="281457" y="174846"/>
                  </a:lnTo>
                  <a:lnTo>
                    <a:pt x="280290" y="173621"/>
                  </a:lnTo>
                  <a:lnTo>
                    <a:pt x="279497" y="172482"/>
                  </a:lnTo>
                  <a:close/>
                  <a:moveTo>
                    <a:pt x="268098" y="155577"/>
                  </a:moveTo>
                  <a:lnTo>
                    <a:pt x="268331" y="155856"/>
                  </a:lnTo>
                  <a:lnTo>
                    <a:pt x="270448" y="159031"/>
                  </a:lnTo>
                  <a:lnTo>
                    <a:pt x="273094" y="163265"/>
                  </a:lnTo>
                  <a:lnTo>
                    <a:pt x="276799" y="168557"/>
                  </a:lnTo>
                  <a:lnTo>
                    <a:pt x="277189" y="169170"/>
                  </a:lnTo>
                  <a:lnTo>
                    <a:pt x="269757" y="158501"/>
                  </a:lnTo>
                  <a:lnTo>
                    <a:pt x="268704" y="156644"/>
                  </a:lnTo>
                  <a:lnTo>
                    <a:pt x="268098" y="155577"/>
                  </a:lnTo>
                  <a:close/>
                  <a:moveTo>
                    <a:pt x="266983" y="154249"/>
                  </a:moveTo>
                  <a:lnTo>
                    <a:pt x="267008" y="154268"/>
                  </a:lnTo>
                  <a:lnTo>
                    <a:pt x="267012" y="154272"/>
                  </a:lnTo>
                  <a:lnTo>
                    <a:pt x="266983" y="154249"/>
                  </a:lnTo>
                  <a:close/>
                  <a:moveTo>
                    <a:pt x="263236" y="152416"/>
                  </a:moveTo>
                  <a:lnTo>
                    <a:pt x="263832" y="152416"/>
                  </a:lnTo>
                  <a:lnTo>
                    <a:pt x="264891" y="152680"/>
                  </a:lnTo>
                  <a:lnTo>
                    <a:pt x="265949" y="153474"/>
                  </a:lnTo>
                  <a:lnTo>
                    <a:pt x="266186" y="153652"/>
                  </a:lnTo>
                  <a:lnTo>
                    <a:pt x="265281" y="153196"/>
                  </a:lnTo>
                  <a:lnTo>
                    <a:pt x="264228" y="152665"/>
                  </a:lnTo>
                  <a:lnTo>
                    <a:pt x="263236" y="152416"/>
                  </a:lnTo>
                  <a:close/>
                  <a:moveTo>
                    <a:pt x="1567115" y="34135"/>
                  </a:moveTo>
                  <a:lnTo>
                    <a:pt x="1569232" y="34399"/>
                  </a:lnTo>
                  <a:lnTo>
                    <a:pt x="1570820" y="35193"/>
                  </a:lnTo>
                  <a:lnTo>
                    <a:pt x="1571614" y="35723"/>
                  </a:lnTo>
                  <a:lnTo>
                    <a:pt x="1572143" y="36781"/>
                  </a:lnTo>
                  <a:lnTo>
                    <a:pt x="1572672" y="37575"/>
                  </a:lnTo>
                  <a:lnTo>
                    <a:pt x="1572937" y="38633"/>
                  </a:lnTo>
                  <a:lnTo>
                    <a:pt x="1573202" y="39692"/>
                  </a:lnTo>
                  <a:lnTo>
                    <a:pt x="1573202" y="41015"/>
                  </a:lnTo>
                  <a:lnTo>
                    <a:pt x="1572937" y="42338"/>
                  </a:lnTo>
                  <a:lnTo>
                    <a:pt x="1572672" y="43661"/>
                  </a:lnTo>
                  <a:lnTo>
                    <a:pt x="1572143" y="45249"/>
                  </a:lnTo>
                  <a:lnTo>
                    <a:pt x="1571085" y="47365"/>
                  </a:lnTo>
                  <a:lnTo>
                    <a:pt x="1557853" y="59273"/>
                  </a:lnTo>
                  <a:lnTo>
                    <a:pt x="1551767" y="65359"/>
                  </a:lnTo>
                  <a:lnTo>
                    <a:pt x="1550444" y="66947"/>
                  </a:lnTo>
                  <a:lnTo>
                    <a:pt x="1550179" y="67476"/>
                  </a:lnTo>
                  <a:lnTo>
                    <a:pt x="1550179" y="67740"/>
                  </a:lnTo>
                  <a:lnTo>
                    <a:pt x="1550444" y="67740"/>
                  </a:lnTo>
                  <a:lnTo>
                    <a:pt x="1550973" y="68005"/>
                  </a:lnTo>
                  <a:lnTo>
                    <a:pt x="1553090" y="67476"/>
                  </a:lnTo>
                  <a:lnTo>
                    <a:pt x="1561294" y="65888"/>
                  </a:lnTo>
                  <a:lnTo>
                    <a:pt x="1572143" y="58744"/>
                  </a:lnTo>
                  <a:lnTo>
                    <a:pt x="1577436" y="55568"/>
                  </a:lnTo>
                  <a:lnTo>
                    <a:pt x="1583258" y="52393"/>
                  </a:lnTo>
                  <a:lnTo>
                    <a:pt x="1588815" y="49482"/>
                  </a:lnTo>
                  <a:lnTo>
                    <a:pt x="1594372" y="46572"/>
                  </a:lnTo>
                  <a:lnTo>
                    <a:pt x="1597283" y="44984"/>
                  </a:lnTo>
                  <a:lnTo>
                    <a:pt x="1599929" y="43925"/>
                  </a:lnTo>
                  <a:lnTo>
                    <a:pt x="1602840" y="43661"/>
                  </a:lnTo>
                  <a:lnTo>
                    <a:pt x="1603898" y="43661"/>
                  </a:lnTo>
                  <a:lnTo>
                    <a:pt x="1605222" y="43925"/>
                  </a:lnTo>
                  <a:lnTo>
                    <a:pt x="1606545" y="44455"/>
                  </a:lnTo>
                  <a:lnTo>
                    <a:pt x="1608132" y="46042"/>
                  </a:lnTo>
                  <a:lnTo>
                    <a:pt x="1608926" y="46836"/>
                  </a:lnTo>
                  <a:lnTo>
                    <a:pt x="1609456" y="47895"/>
                  </a:lnTo>
                  <a:lnTo>
                    <a:pt x="1609720" y="48953"/>
                  </a:lnTo>
                  <a:lnTo>
                    <a:pt x="1609985" y="50012"/>
                  </a:lnTo>
                  <a:lnTo>
                    <a:pt x="1609985" y="51335"/>
                  </a:lnTo>
                  <a:lnTo>
                    <a:pt x="1609720" y="52658"/>
                  </a:lnTo>
                  <a:lnTo>
                    <a:pt x="1608926" y="54245"/>
                  </a:lnTo>
                  <a:lnTo>
                    <a:pt x="1608132" y="56362"/>
                  </a:lnTo>
                  <a:lnTo>
                    <a:pt x="1606809" y="57950"/>
                  </a:lnTo>
                  <a:lnTo>
                    <a:pt x="1604957" y="60067"/>
                  </a:lnTo>
                  <a:lnTo>
                    <a:pt x="1602575" y="61919"/>
                  </a:lnTo>
                  <a:lnTo>
                    <a:pt x="1599664" y="64300"/>
                  </a:lnTo>
                  <a:lnTo>
                    <a:pt x="1589873" y="69857"/>
                  </a:lnTo>
                  <a:lnTo>
                    <a:pt x="1589079" y="70387"/>
                  </a:lnTo>
                  <a:lnTo>
                    <a:pt x="1589873" y="70387"/>
                  </a:lnTo>
                  <a:lnTo>
                    <a:pt x="1596489" y="68270"/>
                  </a:lnTo>
                  <a:lnTo>
                    <a:pt x="1601252" y="66947"/>
                  </a:lnTo>
                  <a:lnTo>
                    <a:pt x="1606809" y="65888"/>
                  </a:lnTo>
                  <a:lnTo>
                    <a:pt x="1616071" y="62713"/>
                  </a:lnTo>
                  <a:lnTo>
                    <a:pt x="1625333" y="60596"/>
                  </a:lnTo>
                  <a:lnTo>
                    <a:pt x="1628244" y="60331"/>
                  </a:lnTo>
                  <a:lnTo>
                    <a:pt x="1631155" y="60067"/>
                  </a:lnTo>
                  <a:lnTo>
                    <a:pt x="1633536" y="60067"/>
                  </a:lnTo>
                  <a:lnTo>
                    <a:pt x="1635654" y="60596"/>
                  </a:lnTo>
                  <a:lnTo>
                    <a:pt x="1637241" y="60861"/>
                  </a:lnTo>
                  <a:lnTo>
                    <a:pt x="1639094" y="61654"/>
                  </a:lnTo>
                  <a:lnTo>
                    <a:pt x="1640417" y="62184"/>
                  </a:lnTo>
                  <a:lnTo>
                    <a:pt x="1641211" y="63242"/>
                  </a:lnTo>
                  <a:lnTo>
                    <a:pt x="1642004" y="64300"/>
                  </a:lnTo>
                  <a:lnTo>
                    <a:pt x="1642534" y="65359"/>
                  </a:lnTo>
                  <a:lnTo>
                    <a:pt x="1642798" y="66417"/>
                  </a:lnTo>
                  <a:lnTo>
                    <a:pt x="1643063" y="67476"/>
                  </a:lnTo>
                  <a:lnTo>
                    <a:pt x="1642798" y="68534"/>
                  </a:lnTo>
                  <a:lnTo>
                    <a:pt x="1642534" y="69593"/>
                  </a:lnTo>
                  <a:lnTo>
                    <a:pt x="1642004" y="70651"/>
                  </a:lnTo>
                  <a:lnTo>
                    <a:pt x="1641211" y="71710"/>
                  </a:lnTo>
                  <a:lnTo>
                    <a:pt x="1640152" y="72768"/>
                  </a:lnTo>
                  <a:lnTo>
                    <a:pt x="1638300" y="74091"/>
                  </a:lnTo>
                  <a:lnTo>
                    <a:pt x="1636447" y="74885"/>
                  </a:lnTo>
                  <a:lnTo>
                    <a:pt x="1634595" y="75943"/>
                  </a:lnTo>
                  <a:lnTo>
                    <a:pt x="1629832" y="77531"/>
                  </a:lnTo>
                  <a:lnTo>
                    <a:pt x="1624539" y="79119"/>
                  </a:lnTo>
                  <a:lnTo>
                    <a:pt x="1626921" y="80971"/>
                  </a:lnTo>
                  <a:lnTo>
                    <a:pt x="1628773" y="82823"/>
                  </a:lnTo>
                  <a:lnTo>
                    <a:pt x="1630361" y="84146"/>
                  </a:lnTo>
                  <a:lnTo>
                    <a:pt x="1630890" y="85734"/>
                  </a:lnTo>
                  <a:lnTo>
                    <a:pt x="1631420" y="87057"/>
                  </a:lnTo>
                  <a:lnTo>
                    <a:pt x="1631155" y="88115"/>
                  </a:lnTo>
                  <a:lnTo>
                    <a:pt x="1630626" y="89174"/>
                  </a:lnTo>
                  <a:lnTo>
                    <a:pt x="1629832" y="90232"/>
                  </a:lnTo>
                  <a:lnTo>
                    <a:pt x="1628509" y="91026"/>
                  </a:lnTo>
                  <a:lnTo>
                    <a:pt x="1626921" y="92085"/>
                  </a:lnTo>
                  <a:lnTo>
                    <a:pt x="1625333" y="92878"/>
                  </a:lnTo>
                  <a:lnTo>
                    <a:pt x="1623216" y="93408"/>
                  </a:lnTo>
                  <a:lnTo>
                    <a:pt x="1618717" y="94466"/>
                  </a:lnTo>
                  <a:lnTo>
                    <a:pt x="1613690" y="95260"/>
                  </a:lnTo>
                  <a:lnTo>
                    <a:pt x="1610779" y="95525"/>
                  </a:lnTo>
                  <a:lnTo>
                    <a:pt x="1607868" y="96318"/>
                  </a:lnTo>
                  <a:lnTo>
                    <a:pt x="1603369" y="97641"/>
                  </a:lnTo>
                  <a:lnTo>
                    <a:pt x="1599400" y="99229"/>
                  </a:lnTo>
                  <a:lnTo>
                    <a:pt x="1597547" y="99758"/>
                  </a:lnTo>
                  <a:lnTo>
                    <a:pt x="1588021" y="103727"/>
                  </a:lnTo>
                  <a:lnTo>
                    <a:pt x="1584051" y="105315"/>
                  </a:lnTo>
                  <a:lnTo>
                    <a:pt x="1579817" y="106903"/>
                  </a:lnTo>
                  <a:lnTo>
                    <a:pt x="1575848" y="107961"/>
                  </a:lnTo>
                  <a:lnTo>
                    <a:pt x="1571614" y="108755"/>
                  </a:lnTo>
                  <a:lnTo>
                    <a:pt x="1567380" y="109020"/>
                  </a:lnTo>
                  <a:lnTo>
                    <a:pt x="1562617" y="109020"/>
                  </a:lnTo>
                  <a:lnTo>
                    <a:pt x="1557853" y="110607"/>
                  </a:lnTo>
                  <a:lnTo>
                    <a:pt x="1552826" y="112460"/>
                  </a:lnTo>
                  <a:lnTo>
                    <a:pt x="1542770" y="116429"/>
                  </a:lnTo>
                  <a:lnTo>
                    <a:pt x="1532979" y="120662"/>
                  </a:lnTo>
                  <a:lnTo>
                    <a:pt x="1527951" y="122250"/>
                  </a:lnTo>
                  <a:lnTo>
                    <a:pt x="1523187" y="123573"/>
                  </a:lnTo>
                  <a:lnTo>
                    <a:pt x="1520012" y="124632"/>
                  </a:lnTo>
                  <a:lnTo>
                    <a:pt x="1516572" y="125690"/>
                  </a:lnTo>
                  <a:lnTo>
                    <a:pt x="1510221" y="128336"/>
                  </a:lnTo>
                  <a:lnTo>
                    <a:pt x="1504134" y="131247"/>
                  </a:lnTo>
                  <a:lnTo>
                    <a:pt x="1498048" y="134422"/>
                  </a:lnTo>
                  <a:lnTo>
                    <a:pt x="1491962" y="137598"/>
                  </a:lnTo>
                  <a:lnTo>
                    <a:pt x="1486140" y="140508"/>
                  </a:lnTo>
                  <a:lnTo>
                    <a:pt x="1480318" y="142625"/>
                  </a:lnTo>
                  <a:lnTo>
                    <a:pt x="1477407" y="143684"/>
                  </a:lnTo>
                  <a:lnTo>
                    <a:pt x="1474496" y="144477"/>
                  </a:lnTo>
                  <a:lnTo>
                    <a:pt x="1471585" y="147124"/>
                  </a:lnTo>
                  <a:lnTo>
                    <a:pt x="1468939" y="149505"/>
                  </a:lnTo>
                  <a:lnTo>
                    <a:pt x="1466558" y="151887"/>
                  </a:lnTo>
                  <a:lnTo>
                    <a:pt x="1463911" y="154268"/>
                  </a:lnTo>
                  <a:lnTo>
                    <a:pt x="1459942" y="159825"/>
                  </a:lnTo>
                  <a:lnTo>
                    <a:pt x="1456237" y="165382"/>
                  </a:lnTo>
                  <a:lnTo>
                    <a:pt x="1452532" y="170938"/>
                  </a:lnTo>
                  <a:lnTo>
                    <a:pt x="1449357" y="177289"/>
                  </a:lnTo>
                  <a:lnTo>
                    <a:pt x="1442476" y="189990"/>
                  </a:lnTo>
                  <a:lnTo>
                    <a:pt x="1430568" y="208513"/>
                  </a:lnTo>
                  <a:lnTo>
                    <a:pt x="1431959" y="209506"/>
                  </a:lnTo>
                  <a:lnTo>
                    <a:pt x="1431355" y="209912"/>
                  </a:lnTo>
                  <a:lnTo>
                    <a:pt x="1430291" y="210181"/>
                  </a:lnTo>
                  <a:lnTo>
                    <a:pt x="1429226" y="210718"/>
                  </a:lnTo>
                  <a:lnTo>
                    <a:pt x="1428162" y="211792"/>
                  </a:lnTo>
                  <a:lnTo>
                    <a:pt x="1426565" y="213134"/>
                  </a:lnTo>
                  <a:lnTo>
                    <a:pt x="1425500" y="214477"/>
                  </a:lnTo>
                  <a:lnTo>
                    <a:pt x="1422573" y="213940"/>
                  </a:lnTo>
                  <a:lnTo>
                    <a:pt x="1419911" y="213403"/>
                  </a:lnTo>
                  <a:lnTo>
                    <a:pt x="1417516" y="212597"/>
                  </a:lnTo>
                  <a:lnTo>
                    <a:pt x="1415387" y="211523"/>
                  </a:lnTo>
                  <a:lnTo>
                    <a:pt x="1413524" y="210449"/>
                  </a:lnTo>
                  <a:lnTo>
                    <a:pt x="1411661" y="208839"/>
                  </a:lnTo>
                  <a:lnTo>
                    <a:pt x="1406870" y="205080"/>
                  </a:lnTo>
                  <a:lnTo>
                    <a:pt x="1390370" y="191388"/>
                  </a:lnTo>
                  <a:lnTo>
                    <a:pt x="1373603" y="177427"/>
                  </a:lnTo>
                  <a:lnTo>
                    <a:pt x="1369078" y="170715"/>
                  </a:lnTo>
                  <a:lnTo>
                    <a:pt x="1366417" y="168836"/>
                  </a:lnTo>
                  <a:lnTo>
                    <a:pt x="1365533" y="168199"/>
                  </a:lnTo>
                  <a:lnTo>
                    <a:pt x="1366000" y="168292"/>
                  </a:lnTo>
                  <a:lnTo>
                    <a:pt x="1367587" y="169086"/>
                  </a:lnTo>
                  <a:lnTo>
                    <a:pt x="1369175" y="170409"/>
                  </a:lnTo>
                  <a:lnTo>
                    <a:pt x="1371028" y="171997"/>
                  </a:lnTo>
                  <a:lnTo>
                    <a:pt x="1392462" y="135216"/>
                  </a:lnTo>
                  <a:lnTo>
                    <a:pt x="1414162" y="98964"/>
                  </a:lnTo>
                  <a:lnTo>
                    <a:pt x="1413632" y="89968"/>
                  </a:lnTo>
                  <a:lnTo>
                    <a:pt x="1413368" y="83088"/>
                  </a:lnTo>
                  <a:lnTo>
                    <a:pt x="1413632" y="79912"/>
                  </a:lnTo>
                  <a:lnTo>
                    <a:pt x="1413897" y="77531"/>
                  </a:lnTo>
                  <a:lnTo>
                    <a:pt x="1414162" y="75149"/>
                  </a:lnTo>
                  <a:lnTo>
                    <a:pt x="1414691" y="72768"/>
                  </a:lnTo>
                  <a:lnTo>
                    <a:pt x="1415485" y="70651"/>
                  </a:lnTo>
                  <a:lnTo>
                    <a:pt x="1416543" y="68799"/>
                  </a:lnTo>
                  <a:lnTo>
                    <a:pt x="1417866" y="66947"/>
                  </a:lnTo>
                  <a:lnTo>
                    <a:pt x="1419719" y="65094"/>
                  </a:lnTo>
                  <a:lnTo>
                    <a:pt x="1423953" y="60861"/>
                  </a:lnTo>
                  <a:lnTo>
                    <a:pt x="1429774" y="55833"/>
                  </a:lnTo>
                  <a:lnTo>
                    <a:pt x="1433479" y="49747"/>
                  </a:lnTo>
                  <a:lnTo>
                    <a:pt x="1435332" y="47101"/>
                  </a:lnTo>
                  <a:lnTo>
                    <a:pt x="1437184" y="44455"/>
                  </a:lnTo>
                  <a:lnTo>
                    <a:pt x="1439566" y="42602"/>
                  </a:lnTo>
                  <a:lnTo>
                    <a:pt x="1440624" y="41809"/>
                  </a:lnTo>
                  <a:lnTo>
                    <a:pt x="1441947" y="41279"/>
                  </a:lnTo>
                  <a:lnTo>
                    <a:pt x="1443270" y="40750"/>
                  </a:lnTo>
                  <a:lnTo>
                    <a:pt x="1444858" y="40486"/>
                  </a:lnTo>
                  <a:lnTo>
                    <a:pt x="1446710" y="40486"/>
                  </a:lnTo>
                  <a:lnTo>
                    <a:pt x="1448563" y="40486"/>
                  </a:lnTo>
                  <a:lnTo>
                    <a:pt x="1450680" y="40750"/>
                  </a:lnTo>
                  <a:lnTo>
                    <a:pt x="1452532" y="41279"/>
                  </a:lnTo>
                  <a:lnTo>
                    <a:pt x="1454120" y="42338"/>
                  </a:lnTo>
                  <a:lnTo>
                    <a:pt x="1454914" y="42867"/>
                  </a:lnTo>
                  <a:lnTo>
                    <a:pt x="1455443" y="43661"/>
                  </a:lnTo>
                  <a:lnTo>
                    <a:pt x="1456502" y="44719"/>
                  </a:lnTo>
                  <a:lnTo>
                    <a:pt x="1456766" y="46042"/>
                  </a:lnTo>
                  <a:lnTo>
                    <a:pt x="1457560" y="49218"/>
                  </a:lnTo>
                  <a:lnTo>
                    <a:pt x="1457825" y="53451"/>
                  </a:lnTo>
                  <a:lnTo>
                    <a:pt x="1457560" y="59273"/>
                  </a:lnTo>
                  <a:lnTo>
                    <a:pt x="1461000" y="60067"/>
                  </a:lnTo>
                  <a:lnTo>
                    <a:pt x="1464970" y="60861"/>
                  </a:lnTo>
                  <a:lnTo>
                    <a:pt x="1474232" y="61919"/>
                  </a:lnTo>
                  <a:lnTo>
                    <a:pt x="1483758" y="62713"/>
                  </a:lnTo>
                  <a:lnTo>
                    <a:pt x="1488521" y="62977"/>
                  </a:lnTo>
                  <a:lnTo>
                    <a:pt x="1493285" y="62977"/>
                  </a:lnTo>
                  <a:lnTo>
                    <a:pt x="1496989" y="62448"/>
                  </a:lnTo>
                  <a:lnTo>
                    <a:pt x="1500430" y="62184"/>
                  </a:lnTo>
                  <a:lnTo>
                    <a:pt x="1507045" y="60861"/>
                  </a:lnTo>
                  <a:lnTo>
                    <a:pt x="1510221" y="60596"/>
                  </a:lnTo>
                  <a:lnTo>
                    <a:pt x="1513661" y="60331"/>
                  </a:lnTo>
                  <a:lnTo>
                    <a:pt x="1517101" y="60596"/>
                  </a:lnTo>
                  <a:lnTo>
                    <a:pt x="1520806" y="61125"/>
                  </a:lnTo>
                  <a:lnTo>
                    <a:pt x="1522129" y="61390"/>
                  </a:lnTo>
                  <a:lnTo>
                    <a:pt x="1523187" y="61390"/>
                  </a:lnTo>
                  <a:lnTo>
                    <a:pt x="1524510" y="61125"/>
                  </a:lnTo>
                  <a:lnTo>
                    <a:pt x="1525569" y="60596"/>
                  </a:lnTo>
                  <a:lnTo>
                    <a:pt x="1527951" y="59273"/>
                  </a:lnTo>
                  <a:lnTo>
                    <a:pt x="1530332" y="57421"/>
                  </a:lnTo>
                  <a:lnTo>
                    <a:pt x="1535096" y="52658"/>
                  </a:lnTo>
                  <a:lnTo>
                    <a:pt x="1537742" y="50276"/>
                  </a:lnTo>
                  <a:lnTo>
                    <a:pt x="1540917" y="48159"/>
                  </a:lnTo>
                  <a:lnTo>
                    <a:pt x="1546210" y="44190"/>
                  </a:lnTo>
                  <a:lnTo>
                    <a:pt x="1552296" y="40486"/>
                  </a:lnTo>
                  <a:lnTo>
                    <a:pt x="1555207" y="38898"/>
                  </a:lnTo>
                  <a:lnTo>
                    <a:pt x="1558647" y="37046"/>
                  </a:lnTo>
                  <a:lnTo>
                    <a:pt x="1561558" y="35458"/>
                  </a:lnTo>
                  <a:lnTo>
                    <a:pt x="1564734" y="34399"/>
                  </a:lnTo>
                  <a:lnTo>
                    <a:pt x="1567115" y="34135"/>
                  </a:lnTo>
                  <a:close/>
                  <a:moveTo>
                    <a:pt x="37842" y="0"/>
                  </a:moveTo>
                  <a:lnTo>
                    <a:pt x="39694" y="529"/>
                  </a:lnTo>
                  <a:lnTo>
                    <a:pt x="41282" y="529"/>
                  </a:lnTo>
                  <a:lnTo>
                    <a:pt x="45251" y="1588"/>
                  </a:lnTo>
                  <a:lnTo>
                    <a:pt x="50015" y="3175"/>
                  </a:lnTo>
                  <a:lnTo>
                    <a:pt x="56366" y="8997"/>
                  </a:lnTo>
                  <a:lnTo>
                    <a:pt x="63246" y="14554"/>
                  </a:lnTo>
                  <a:lnTo>
                    <a:pt x="70126" y="19846"/>
                  </a:lnTo>
                  <a:lnTo>
                    <a:pt x="77271" y="24609"/>
                  </a:lnTo>
                  <a:lnTo>
                    <a:pt x="84681" y="29372"/>
                  </a:lnTo>
                  <a:lnTo>
                    <a:pt x="92090" y="33606"/>
                  </a:lnTo>
                  <a:lnTo>
                    <a:pt x="100029" y="38104"/>
                  </a:lnTo>
                  <a:lnTo>
                    <a:pt x="108232" y="42073"/>
                  </a:lnTo>
                  <a:lnTo>
                    <a:pt x="115113" y="42867"/>
                  </a:lnTo>
                  <a:lnTo>
                    <a:pt x="118553" y="43396"/>
                  </a:lnTo>
                  <a:lnTo>
                    <a:pt x="122257" y="44190"/>
                  </a:lnTo>
                  <a:lnTo>
                    <a:pt x="125962" y="45249"/>
                  </a:lnTo>
                  <a:lnTo>
                    <a:pt x="129667" y="46836"/>
                  </a:lnTo>
                  <a:lnTo>
                    <a:pt x="133901" y="48424"/>
                  </a:lnTo>
                  <a:lnTo>
                    <a:pt x="138135" y="50805"/>
                  </a:lnTo>
                  <a:lnTo>
                    <a:pt x="143163" y="51599"/>
                  </a:lnTo>
                  <a:lnTo>
                    <a:pt x="148984" y="52922"/>
                  </a:lnTo>
                  <a:lnTo>
                    <a:pt x="154806" y="53981"/>
                  </a:lnTo>
                  <a:lnTo>
                    <a:pt x="160363" y="54510"/>
                  </a:lnTo>
                  <a:lnTo>
                    <a:pt x="162480" y="54510"/>
                  </a:lnTo>
                  <a:lnTo>
                    <a:pt x="164597" y="54510"/>
                  </a:lnTo>
                  <a:lnTo>
                    <a:pt x="166450" y="53981"/>
                  </a:lnTo>
                  <a:lnTo>
                    <a:pt x="167773" y="52922"/>
                  </a:lnTo>
                  <a:lnTo>
                    <a:pt x="168302" y="52393"/>
                  </a:lnTo>
                  <a:lnTo>
                    <a:pt x="168567" y="51864"/>
                  </a:lnTo>
                  <a:lnTo>
                    <a:pt x="168831" y="51070"/>
                  </a:lnTo>
                  <a:lnTo>
                    <a:pt x="168831" y="50012"/>
                  </a:lnTo>
                  <a:lnTo>
                    <a:pt x="168567" y="47895"/>
                  </a:lnTo>
                  <a:lnTo>
                    <a:pt x="167508" y="44984"/>
                  </a:lnTo>
                  <a:lnTo>
                    <a:pt x="165127" y="42602"/>
                  </a:lnTo>
                  <a:lnTo>
                    <a:pt x="163274" y="40486"/>
                  </a:lnTo>
                  <a:lnTo>
                    <a:pt x="161686" y="38369"/>
                  </a:lnTo>
                  <a:lnTo>
                    <a:pt x="160628" y="35987"/>
                  </a:lnTo>
                  <a:lnTo>
                    <a:pt x="159834" y="33870"/>
                  </a:lnTo>
                  <a:lnTo>
                    <a:pt x="159305" y="32018"/>
                  </a:lnTo>
                  <a:lnTo>
                    <a:pt x="159040" y="29901"/>
                  </a:lnTo>
                  <a:lnTo>
                    <a:pt x="159040" y="28313"/>
                  </a:lnTo>
                  <a:lnTo>
                    <a:pt x="159305" y="26197"/>
                  </a:lnTo>
                  <a:lnTo>
                    <a:pt x="159834" y="24609"/>
                  </a:lnTo>
                  <a:lnTo>
                    <a:pt x="160363" y="23286"/>
                  </a:lnTo>
                  <a:lnTo>
                    <a:pt x="161422" y="21963"/>
                  </a:lnTo>
                  <a:lnTo>
                    <a:pt x="162480" y="20640"/>
                  </a:lnTo>
                  <a:lnTo>
                    <a:pt x="163539" y="19846"/>
                  </a:lnTo>
                  <a:lnTo>
                    <a:pt x="164862" y="18787"/>
                  </a:lnTo>
                  <a:lnTo>
                    <a:pt x="166450" y="17994"/>
                  </a:lnTo>
                  <a:lnTo>
                    <a:pt x="168302" y="17464"/>
                  </a:lnTo>
                  <a:lnTo>
                    <a:pt x="169890" y="17200"/>
                  </a:lnTo>
                  <a:lnTo>
                    <a:pt x="171478" y="17200"/>
                  </a:lnTo>
                  <a:lnTo>
                    <a:pt x="173330" y="17200"/>
                  </a:lnTo>
                  <a:lnTo>
                    <a:pt x="174918" y="17464"/>
                  </a:lnTo>
                  <a:lnTo>
                    <a:pt x="177035" y="18523"/>
                  </a:lnTo>
                  <a:lnTo>
                    <a:pt x="178623" y="19317"/>
                  </a:lnTo>
                  <a:lnTo>
                    <a:pt x="180210" y="20375"/>
                  </a:lnTo>
                  <a:lnTo>
                    <a:pt x="181798" y="21698"/>
                  </a:lnTo>
                  <a:lnTo>
                    <a:pt x="183386" y="23286"/>
                  </a:lnTo>
                  <a:lnTo>
                    <a:pt x="185238" y="25138"/>
                  </a:lnTo>
                  <a:lnTo>
                    <a:pt x="186297" y="27784"/>
                  </a:lnTo>
                  <a:lnTo>
                    <a:pt x="187620" y="30166"/>
                  </a:lnTo>
                  <a:lnTo>
                    <a:pt x="188678" y="33076"/>
                  </a:lnTo>
                  <a:lnTo>
                    <a:pt x="189472" y="36252"/>
                  </a:lnTo>
                  <a:lnTo>
                    <a:pt x="190001" y="40221"/>
                  </a:lnTo>
                  <a:lnTo>
                    <a:pt x="198205" y="44190"/>
                  </a:lnTo>
                  <a:lnTo>
                    <a:pt x="201645" y="46572"/>
                  </a:lnTo>
                  <a:lnTo>
                    <a:pt x="205350" y="48953"/>
                  </a:lnTo>
                  <a:lnTo>
                    <a:pt x="208525" y="51070"/>
                  </a:lnTo>
                  <a:lnTo>
                    <a:pt x="211172" y="53716"/>
                  </a:lnTo>
                  <a:lnTo>
                    <a:pt x="214082" y="56362"/>
                  </a:lnTo>
                  <a:lnTo>
                    <a:pt x="216464" y="59273"/>
                  </a:lnTo>
                  <a:lnTo>
                    <a:pt x="218316" y="62184"/>
                  </a:lnTo>
                  <a:lnTo>
                    <a:pt x="219904" y="65624"/>
                  </a:lnTo>
                  <a:lnTo>
                    <a:pt x="221227" y="68799"/>
                  </a:lnTo>
                  <a:lnTo>
                    <a:pt x="222550" y="72239"/>
                  </a:lnTo>
                  <a:lnTo>
                    <a:pt x="223344" y="76473"/>
                  </a:lnTo>
                  <a:lnTo>
                    <a:pt x="223609" y="80442"/>
                  </a:lnTo>
                  <a:lnTo>
                    <a:pt x="223344" y="85205"/>
                  </a:lnTo>
                  <a:lnTo>
                    <a:pt x="222815" y="89703"/>
                  </a:lnTo>
                  <a:lnTo>
                    <a:pt x="257746" y="154533"/>
                  </a:lnTo>
                  <a:lnTo>
                    <a:pt x="259598" y="153474"/>
                  </a:lnTo>
                  <a:lnTo>
                    <a:pt x="261186" y="152680"/>
                  </a:lnTo>
                  <a:lnTo>
                    <a:pt x="262509" y="152416"/>
                  </a:lnTo>
                  <a:lnTo>
                    <a:pt x="263128" y="152416"/>
                  </a:lnTo>
                  <a:lnTo>
                    <a:pt x="262384" y="152665"/>
                  </a:lnTo>
                  <a:lnTo>
                    <a:pt x="261331" y="152931"/>
                  </a:lnTo>
                  <a:lnTo>
                    <a:pt x="259225" y="153992"/>
                  </a:lnTo>
                  <a:lnTo>
                    <a:pt x="256855" y="155849"/>
                  </a:lnTo>
                  <a:lnTo>
                    <a:pt x="254485" y="157971"/>
                  </a:lnTo>
                  <a:lnTo>
                    <a:pt x="251852" y="160093"/>
                  </a:lnTo>
                  <a:lnTo>
                    <a:pt x="231313" y="175478"/>
                  </a:lnTo>
                  <a:lnTo>
                    <a:pt x="209985" y="190333"/>
                  </a:lnTo>
                  <a:lnTo>
                    <a:pt x="205246" y="193516"/>
                  </a:lnTo>
                  <a:lnTo>
                    <a:pt x="201032" y="196434"/>
                  </a:lnTo>
                  <a:lnTo>
                    <a:pt x="197873" y="199352"/>
                  </a:lnTo>
                  <a:lnTo>
                    <a:pt x="196047" y="201359"/>
                  </a:lnTo>
                  <a:lnTo>
                    <a:pt x="196882" y="199781"/>
                  </a:lnTo>
                  <a:lnTo>
                    <a:pt x="200057" y="195018"/>
                  </a:lnTo>
                  <a:lnTo>
                    <a:pt x="192912" y="182052"/>
                  </a:lnTo>
                  <a:lnTo>
                    <a:pt x="185767" y="169086"/>
                  </a:lnTo>
                  <a:lnTo>
                    <a:pt x="177829" y="156120"/>
                  </a:lnTo>
                  <a:lnTo>
                    <a:pt x="173595" y="149770"/>
                  </a:lnTo>
                  <a:lnTo>
                    <a:pt x="169625" y="143948"/>
                  </a:lnTo>
                  <a:lnTo>
                    <a:pt x="162745" y="139450"/>
                  </a:lnTo>
                  <a:lnTo>
                    <a:pt x="156659" y="135481"/>
                  </a:lnTo>
                  <a:lnTo>
                    <a:pt x="151631" y="132835"/>
                  </a:lnTo>
                  <a:lnTo>
                    <a:pt x="146867" y="130718"/>
                  </a:lnTo>
                  <a:lnTo>
                    <a:pt x="138664" y="126749"/>
                  </a:lnTo>
                  <a:lnTo>
                    <a:pt x="134695" y="124896"/>
                  </a:lnTo>
                  <a:lnTo>
                    <a:pt x="130461" y="122515"/>
                  </a:lnTo>
                  <a:lnTo>
                    <a:pt x="124110" y="120133"/>
                  </a:lnTo>
                  <a:lnTo>
                    <a:pt x="117759" y="117752"/>
                  </a:lnTo>
                  <a:lnTo>
                    <a:pt x="112466" y="115106"/>
                  </a:lnTo>
                  <a:lnTo>
                    <a:pt x="106909" y="112460"/>
                  </a:lnTo>
                  <a:lnTo>
                    <a:pt x="101352" y="109813"/>
                  </a:lnTo>
                  <a:lnTo>
                    <a:pt x="96059" y="106374"/>
                  </a:lnTo>
                  <a:lnTo>
                    <a:pt x="90502" y="102934"/>
                  </a:lnTo>
                  <a:lnTo>
                    <a:pt x="84945" y="98964"/>
                  </a:lnTo>
                  <a:lnTo>
                    <a:pt x="76742" y="96848"/>
                  </a:lnTo>
                  <a:lnTo>
                    <a:pt x="69597" y="94466"/>
                  </a:lnTo>
                  <a:lnTo>
                    <a:pt x="62717" y="91820"/>
                  </a:lnTo>
                  <a:lnTo>
                    <a:pt x="56366" y="88380"/>
                  </a:lnTo>
                  <a:lnTo>
                    <a:pt x="50808" y="84940"/>
                  </a:lnTo>
                  <a:lnTo>
                    <a:pt x="45251" y="80706"/>
                  </a:lnTo>
                  <a:lnTo>
                    <a:pt x="39959" y="76737"/>
                  </a:lnTo>
                  <a:lnTo>
                    <a:pt x="34402" y="71974"/>
                  </a:lnTo>
                  <a:lnTo>
                    <a:pt x="30961" y="69063"/>
                  </a:lnTo>
                  <a:lnTo>
                    <a:pt x="26992" y="65888"/>
                  </a:lnTo>
                  <a:lnTo>
                    <a:pt x="23023" y="62448"/>
                  </a:lnTo>
                  <a:lnTo>
                    <a:pt x="19318" y="59008"/>
                  </a:lnTo>
                  <a:lnTo>
                    <a:pt x="17730" y="57156"/>
                  </a:lnTo>
                  <a:lnTo>
                    <a:pt x="16407" y="55304"/>
                  </a:lnTo>
                  <a:lnTo>
                    <a:pt x="15349" y="52922"/>
                  </a:lnTo>
                  <a:lnTo>
                    <a:pt x="14555" y="51070"/>
                  </a:lnTo>
                  <a:lnTo>
                    <a:pt x="14025" y="48688"/>
                  </a:lnTo>
                  <a:lnTo>
                    <a:pt x="13761" y="46572"/>
                  </a:lnTo>
                  <a:lnTo>
                    <a:pt x="14025" y="43925"/>
                  </a:lnTo>
                  <a:lnTo>
                    <a:pt x="14555" y="41544"/>
                  </a:lnTo>
                  <a:lnTo>
                    <a:pt x="7674" y="33870"/>
                  </a:lnTo>
                  <a:lnTo>
                    <a:pt x="3176" y="28843"/>
                  </a:lnTo>
                  <a:lnTo>
                    <a:pt x="1323" y="26461"/>
                  </a:lnTo>
                  <a:lnTo>
                    <a:pt x="530" y="24874"/>
                  </a:lnTo>
                  <a:lnTo>
                    <a:pt x="0" y="23021"/>
                  </a:lnTo>
                  <a:lnTo>
                    <a:pt x="0" y="21169"/>
                  </a:lnTo>
                  <a:lnTo>
                    <a:pt x="530" y="20111"/>
                  </a:lnTo>
                  <a:lnTo>
                    <a:pt x="1059" y="19052"/>
                  </a:lnTo>
                  <a:lnTo>
                    <a:pt x="2911" y="17200"/>
                  </a:lnTo>
                  <a:lnTo>
                    <a:pt x="4499" y="15612"/>
                  </a:lnTo>
                  <a:lnTo>
                    <a:pt x="5028" y="14818"/>
                  </a:lnTo>
                  <a:lnTo>
                    <a:pt x="5293" y="13760"/>
                  </a:lnTo>
                  <a:lnTo>
                    <a:pt x="5557" y="11378"/>
                  </a:lnTo>
                  <a:lnTo>
                    <a:pt x="6087" y="8997"/>
                  </a:lnTo>
                  <a:lnTo>
                    <a:pt x="7145" y="7674"/>
                  </a:lnTo>
                  <a:lnTo>
                    <a:pt x="8204" y="6351"/>
                  </a:lnTo>
                  <a:lnTo>
                    <a:pt x="9791" y="5822"/>
                  </a:lnTo>
                  <a:lnTo>
                    <a:pt x="11644" y="5292"/>
                  </a:lnTo>
                  <a:lnTo>
                    <a:pt x="13496" y="5292"/>
                  </a:lnTo>
                  <a:lnTo>
                    <a:pt x="15613" y="5557"/>
                  </a:lnTo>
                  <a:lnTo>
                    <a:pt x="17730" y="6086"/>
                  </a:lnTo>
                  <a:lnTo>
                    <a:pt x="20112" y="6880"/>
                  </a:lnTo>
                  <a:lnTo>
                    <a:pt x="24875" y="8997"/>
                  </a:lnTo>
                  <a:lnTo>
                    <a:pt x="29638" y="12172"/>
                  </a:lnTo>
                  <a:lnTo>
                    <a:pt x="33608" y="15083"/>
                  </a:lnTo>
                  <a:lnTo>
                    <a:pt x="33079" y="12172"/>
                  </a:lnTo>
                  <a:lnTo>
                    <a:pt x="32549" y="9526"/>
                  </a:lnTo>
                  <a:lnTo>
                    <a:pt x="32549" y="7145"/>
                  </a:lnTo>
                  <a:lnTo>
                    <a:pt x="32549" y="5292"/>
                  </a:lnTo>
                  <a:lnTo>
                    <a:pt x="32814" y="3705"/>
                  </a:lnTo>
                  <a:lnTo>
                    <a:pt x="33608" y="2382"/>
                  </a:lnTo>
                  <a:lnTo>
                    <a:pt x="34137" y="1588"/>
                  </a:lnTo>
                  <a:lnTo>
                    <a:pt x="35196" y="794"/>
                  </a:lnTo>
                  <a:lnTo>
                    <a:pt x="36519" y="529"/>
                  </a:lnTo>
                  <a:lnTo>
                    <a:pt x="37842" y="0"/>
                  </a:lnTo>
                  <a:close/>
                </a:path>
              </a:pathLst>
            </a:custGeom>
            <a:solidFill>
              <a:srgbClr val="83B65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7" name="人"/>
            <p:cNvSpPr/>
            <p:nvPr/>
          </p:nvSpPr>
          <p:spPr bwMode="auto">
            <a:xfrm>
              <a:off x="675005" y="3345815"/>
              <a:ext cx="1136650" cy="3234690"/>
            </a:xfrm>
            <a:custGeom>
              <a:avLst/>
              <a:gdLst>
                <a:gd name="T0" fmla="*/ 562408 w 1208088"/>
                <a:gd name="T1" fmla="*/ 1095442 h 3716338"/>
                <a:gd name="T2" fmla="*/ 564449 w 1208088"/>
                <a:gd name="T3" fmla="*/ 1135326 h 3716338"/>
                <a:gd name="T4" fmla="*/ 573295 w 1208088"/>
                <a:gd name="T5" fmla="*/ 1093537 h 3716338"/>
                <a:gd name="T6" fmla="*/ 270105 w 1208088"/>
                <a:gd name="T7" fmla="*/ 772236 h 3716338"/>
                <a:gd name="T8" fmla="*/ 392234 w 1208088"/>
                <a:gd name="T9" fmla="*/ 498967 h 3716338"/>
                <a:gd name="T10" fmla="*/ 415472 w 1208088"/>
                <a:gd name="T11" fmla="*/ 534772 h 3716338"/>
                <a:gd name="T12" fmla="*/ 74035 w 1208088"/>
                <a:gd name="T13" fmla="*/ 136711 h 3716338"/>
                <a:gd name="T14" fmla="*/ 50190 w 1208088"/>
                <a:gd name="T15" fmla="*/ 13678 h 3716338"/>
                <a:gd name="T16" fmla="*/ 76475 w 1208088"/>
                <a:gd name="T17" fmla="*/ 110372 h 3716338"/>
                <a:gd name="T18" fmla="*/ 83699 w 1208088"/>
                <a:gd name="T19" fmla="*/ 165580 h 3716338"/>
                <a:gd name="T20" fmla="*/ 96586 w 1208088"/>
                <a:gd name="T21" fmla="*/ 333522 h 3716338"/>
                <a:gd name="T22" fmla="*/ 150441 w 1208088"/>
                <a:gd name="T23" fmla="*/ 355074 h 3716338"/>
                <a:gd name="T24" fmla="*/ 196427 w 1208088"/>
                <a:gd name="T25" fmla="*/ 353719 h 3716338"/>
                <a:gd name="T26" fmla="*/ 212027 w 1208088"/>
                <a:gd name="T27" fmla="*/ 338130 h 3716338"/>
                <a:gd name="T28" fmla="*/ 269681 w 1208088"/>
                <a:gd name="T29" fmla="*/ 346534 h 3716338"/>
                <a:gd name="T30" fmla="*/ 323264 w 1208088"/>
                <a:gd name="T31" fmla="*/ 340435 h 3716338"/>
                <a:gd name="T32" fmla="*/ 312600 w 1208088"/>
                <a:gd name="T33" fmla="*/ 403893 h 3716338"/>
                <a:gd name="T34" fmla="*/ 352826 w 1208088"/>
                <a:gd name="T35" fmla="*/ 284814 h 3716338"/>
                <a:gd name="T36" fmla="*/ 340614 w 1208088"/>
                <a:gd name="T37" fmla="*/ 208592 h 3716338"/>
                <a:gd name="T38" fmla="*/ 364224 w 1208088"/>
                <a:gd name="T39" fmla="*/ 131421 h 3716338"/>
                <a:gd name="T40" fmla="*/ 414701 w 1208088"/>
                <a:gd name="T41" fmla="*/ 97651 h 3716338"/>
                <a:gd name="T42" fmla="*/ 476576 w 1208088"/>
                <a:gd name="T43" fmla="*/ 102804 h 3716338"/>
                <a:gd name="T44" fmla="*/ 524475 w 1208088"/>
                <a:gd name="T45" fmla="*/ 158275 h 3716338"/>
                <a:gd name="T46" fmla="*/ 521704 w 1208088"/>
                <a:gd name="T47" fmla="*/ 239185 h 3716338"/>
                <a:gd name="T48" fmla="*/ 530417 w 1208088"/>
                <a:gd name="T49" fmla="*/ 328291 h 3716338"/>
                <a:gd name="T50" fmla="*/ 560642 w 1208088"/>
                <a:gd name="T51" fmla="*/ 398438 h 3716338"/>
                <a:gd name="T52" fmla="*/ 602711 w 1208088"/>
                <a:gd name="T53" fmla="*/ 472999 h 3716338"/>
                <a:gd name="T54" fmla="*/ 604203 w 1208088"/>
                <a:gd name="T55" fmla="*/ 620473 h 3716338"/>
                <a:gd name="T56" fmla="*/ 617768 w 1208088"/>
                <a:gd name="T57" fmla="*/ 992683 h 3716338"/>
                <a:gd name="T58" fmla="*/ 612885 w 1208088"/>
                <a:gd name="T59" fmla="*/ 1056661 h 3716338"/>
                <a:gd name="T60" fmla="*/ 601600 w 1208088"/>
                <a:gd name="T61" fmla="*/ 1119536 h 3716338"/>
                <a:gd name="T62" fmla="*/ 542132 w 1208088"/>
                <a:gd name="T63" fmla="*/ 1171398 h 3716338"/>
                <a:gd name="T64" fmla="*/ 536961 w 1208088"/>
                <a:gd name="T65" fmla="*/ 1138185 h 3716338"/>
                <a:gd name="T66" fmla="*/ 553631 w 1208088"/>
                <a:gd name="T67" fmla="*/ 1040469 h 3716338"/>
                <a:gd name="T68" fmla="*/ 530001 w 1208088"/>
                <a:gd name="T69" fmla="*/ 877334 h 3716338"/>
                <a:gd name="T70" fmla="*/ 507889 w 1208088"/>
                <a:gd name="T71" fmla="*/ 674285 h 3716338"/>
                <a:gd name="T72" fmla="*/ 492153 w 1208088"/>
                <a:gd name="T73" fmla="*/ 690686 h 3716338"/>
                <a:gd name="T74" fmla="*/ 499750 w 1208088"/>
                <a:gd name="T75" fmla="*/ 849818 h 3716338"/>
                <a:gd name="T76" fmla="*/ 487054 w 1208088"/>
                <a:gd name="T77" fmla="*/ 1008850 h 3716338"/>
                <a:gd name="T78" fmla="*/ 458828 w 1208088"/>
                <a:gd name="T79" fmla="*/ 1106187 h 3716338"/>
                <a:gd name="T80" fmla="*/ 441052 w 1208088"/>
                <a:gd name="T81" fmla="*/ 1221826 h 3716338"/>
                <a:gd name="T82" fmla="*/ 385007 w 1208088"/>
                <a:gd name="T83" fmla="*/ 1441853 h 3716338"/>
                <a:gd name="T84" fmla="*/ 354745 w 1208088"/>
                <a:gd name="T85" fmla="*/ 1757860 h 3716338"/>
                <a:gd name="T86" fmla="*/ 399189 w 1208088"/>
                <a:gd name="T87" fmla="*/ 1804908 h 3716338"/>
                <a:gd name="T88" fmla="*/ 349991 w 1208088"/>
                <a:gd name="T89" fmla="*/ 1814436 h 3716338"/>
                <a:gd name="T90" fmla="*/ 327059 w 1208088"/>
                <a:gd name="T91" fmla="*/ 1848270 h 3716338"/>
                <a:gd name="T92" fmla="*/ 298206 w 1208088"/>
                <a:gd name="T93" fmla="*/ 1903907 h 3716338"/>
                <a:gd name="T94" fmla="*/ 233624 w 1208088"/>
                <a:gd name="T95" fmla="*/ 1899395 h 3716338"/>
                <a:gd name="T96" fmla="*/ 239017 w 1208088"/>
                <a:gd name="T97" fmla="*/ 1848954 h 3716338"/>
                <a:gd name="T98" fmla="*/ 256118 w 1208088"/>
                <a:gd name="T99" fmla="*/ 1799244 h 3716338"/>
                <a:gd name="T100" fmla="*/ 180096 w 1208088"/>
                <a:gd name="T101" fmla="*/ 1168955 h 3716338"/>
                <a:gd name="T102" fmla="*/ 158655 w 1208088"/>
                <a:gd name="T103" fmla="*/ 1019424 h 3716338"/>
                <a:gd name="T104" fmla="*/ 149292 w 1208088"/>
                <a:gd name="T105" fmla="*/ 893075 h 3716338"/>
                <a:gd name="T106" fmla="*/ 114492 w 1208088"/>
                <a:gd name="T107" fmla="*/ 820811 h 3716338"/>
                <a:gd name="T108" fmla="*/ 177978 w 1208088"/>
                <a:gd name="T109" fmla="*/ 689737 h 3716338"/>
                <a:gd name="T110" fmla="*/ 206466 w 1208088"/>
                <a:gd name="T111" fmla="*/ 544432 h 3716338"/>
                <a:gd name="T112" fmla="*/ 167533 w 1208088"/>
                <a:gd name="T113" fmla="*/ 490891 h 3716338"/>
                <a:gd name="T114" fmla="*/ 53583 w 1208088"/>
                <a:gd name="T115" fmla="*/ 422440 h 3716338"/>
                <a:gd name="T116" fmla="*/ 3799 w 1208088"/>
                <a:gd name="T117" fmla="*/ 352499 h 3716338"/>
                <a:gd name="T118" fmla="*/ 950 w 1208088"/>
                <a:gd name="T119" fmla="*/ 196214 h 3716338"/>
                <a:gd name="T120" fmla="*/ 22543 w 1208088"/>
                <a:gd name="T121" fmla="*/ 160208 h 3716338"/>
                <a:gd name="T122" fmla="*/ 18594 w 1208088"/>
                <a:gd name="T123" fmla="*/ 114028 h 3716338"/>
                <a:gd name="T124" fmla="*/ 21045 w 1208088"/>
                <a:gd name="T125" fmla="*/ 43336 h 37163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08088" h="3716338">
                  <a:moveTo>
                    <a:pt x="637947" y="3485972"/>
                  </a:moveTo>
                  <a:lnTo>
                    <a:pt x="631305" y="3487741"/>
                  </a:lnTo>
                  <a:lnTo>
                    <a:pt x="631248" y="3487754"/>
                  </a:lnTo>
                  <a:lnTo>
                    <a:pt x="632890" y="3487987"/>
                  </a:lnTo>
                  <a:lnTo>
                    <a:pt x="633250" y="3488344"/>
                  </a:lnTo>
                  <a:lnTo>
                    <a:pt x="633253" y="3488341"/>
                  </a:lnTo>
                  <a:lnTo>
                    <a:pt x="637947" y="3485972"/>
                  </a:lnTo>
                  <a:close/>
                  <a:moveTo>
                    <a:pt x="1112552" y="2112595"/>
                  </a:moveTo>
                  <a:lnTo>
                    <a:pt x="1110694" y="2114189"/>
                  </a:lnTo>
                  <a:lnTo>
                    <a:pt x="1108569" y="2116047"/>
                  </a:lnTo>
                  <a:lnTo>
                    <a:pt x="1106179" y="2118437"/>
                  </a:lnTo>
                  <a:lnTo>
                    <a:pt x="1103524" y="2121358"/>
                  </a:lnTo>
                  <a:lnTo>
                    <a:pt x="1100869" y="2125076"/>
                  </a:lnTo>
                  <a:lnTo>
                    <a:pt x="1100072" y="2126669"/>
                  </a:lnTo>
                  <a:lnTo>
                    <a:pt x="1099010" y="2128528"/>
                  </a:lnTo>
                  <a:lnTo>
                    <a:pt x="1098479" y="2130653"/>
                  </a:lnTo>
                  <a:lnTo>
                    <a:pt x="1097948" y="2132512"/>
                  </a:lnTo>
                  <a:lnTo>
                    <a:pt x="1097417" y="2137026"/>
                  </a:lnTo>
                  <a:lnTo>
                    <a:pt x="1096886" y="2141275"/>
                  </a:lnTo>
                  <a:lnTo>
                    <a:pt x="1096355" y="2150835"/>
                  </a:lnTo>
                  <a:lnTo>
                    <a:pt x="1096089" y="2159863"/>
                  </a:lnTo>
                  <a:lnTo>
                    <a:pt x="1096089" y="2168627"/>
                  </a:lnTo>
                  <a:lnTo>
                    <a:pt x="1095824" y="2179514"/>
                  </a:lnTo>
                  <a:lnTo>
                    <a:pt x="1095558" y="2193323"/>
                  </a:lnTo>
                  <a:lnTo>
                    <a:pt x="1095292" y="2199962"/>
                  </a:lnTo>
                  <a:lnTo>
                    <a:pt x="1095292" y="2206069"/>
                  </a:lnTo>
                  <a:lnTo>
                    <a:pt x="1095558" y="2210849"/>
                  </a:lnTo>
                  <a:lnTo>
                    <a:pt x="1095824" y="2212442"/>
                  </a:lnTo>
                  <a:lnTo>
                    <a:pt x="1096089" y="2213770"/>
                  </a:lnTo>
                  <a:lnTo>
                    <a:pt x="1096620" y="2214567"/>
                  </a:lnTo>
                  <a:lnTo>
                    <a:pt x="1096886" y="2215098"/>
                  </a:lnTo>
                  <a:lnTo>
                    <a:pt x="1097417" y="2215629"/>
                  </a:lnTo>
                  <a:lnTo>
                    <a:pt x="1098213" y="2216160"/>
                  </a:lnTo>
                  <a:lnTo>
                    <a:pt x="1098744" y="2216160"/>
                  </a:lnTo>
                  <a:lnTo>
                    <a:pt x="1099541" y="2215629"/>
                  </a:lnTo>
                  <a:lnTo>
                    <a:pt x="1101400" y="2214832"/>
                  </a:lnTo>
                  <a:lnTo>
                    <a:pt x="1103524" y="2213239"/>
                  </a:lnTo>
                  <a:lnTo>
                    <a:pt x="1105914" y="2211380"/>
                  </a:lnTo>
                  <a:lnTo>
                    <a:pt x="1110959" y="2206600"/>
                  </a:lnTo>
                  <a:lnTo>
                    <a:pt x="1112287" y="2205007"/>
                  </a:lnTo>
                  <a:lnTo>
                    <a:pt x="1113349" y="2203414"/>
                  </a:lnTo>
                  <a:lnTo>
                    <a:pt x="1114411" y="2201024"/>
                  </a:lnTo>
                  <a:lnTo>
                    <a:pt x="1115473" y="2198634"/>
                  </a:lnTo>
                  <a:lnTo>
                    <a:pt x="1116535" y="2196244"/>
                  </a:lnTo>
                  <a:lnTo>
                    <a:pt x="1117332" y="2193323"/>
                  </a:lnTo>
                  <a:lnTo>
                    <a:pt x="1118394" y="2187215"/>
                  </a:lnTo>
                  <a:lnTo>
                    <a:pt x="1119191" y="2180576"/>
                  </a:lnTo>
                  <a:lnTo>
                    <a:pt x="1119722" y="2173406"/>
                  </a:lnTo>
                  <a:lnTo>
                    <a:pt x="1120253" y="2166768"/>
                  </a:lnTo>
                  <a:lnTo>
                    <a:pt x="1120253" y="2159598"/>
                  </a:lnTo>
                  <a:lnTo>
                    <a:pt x="1120253" y="2152959"/>
                  </a:lnTo>
                  <a:lnTo>
                    <a:pt x="1119987" y="2146055"/>
                  </a:lnTo>
                  <a:lnTo>
                    <a:pt x="1119456" y="2139681"/>
                  </a:lnTo>
                  <a:lnTo>
                    <a:pt x="1118660" y="2133308"/>
                  </a:lnTo>
                  <a:lnTo>
                    <a:pt x="1117598" y="2127466"/>
                  </a:lnTo>
                  <a:lnTo>
                    <a:pt x="1116535" y="2121889"/>
                  </a:lnTo>
                  <a:lnTo>
                    <a:pt x="1114677" y="2117110"/>
                  </a:lnTo>
                  <a:lnTo>
                    <a:pt x="1112552" y="2112595"/>
                  </a:lnTo>
                  <a:close/>
                  <a:moveTo>
                    <a:pt x="1206500" y="1993900"/>
                  </a:moveTo>
                  <a:lnTo>
                    <a:pt x="1186659" y="1996051"/>
                  </a:lnTo>
                  <a:lnTo>
                    <a:pt x="1187792" y="2025289"/>
                  </a:lnTo>
                  <a:lnTo>
                    <a:pt x="1199872" y="2024540"/>
                  </a:lnTo>
                  <a:lnTo>
                    <a:pt x="1206500" y="1993900"/>
                  </a:lnTo>
                  <a:close/>
                  <a:moveTo>
                    <a:pt x="747713" y="1598612"/>
                  </a:moveTo>
                  <a:lnTo>
                    <a:pt x="752483" y="1622425"/>
                  </a:lnTo>
                  <a:lnTo>
                    <a:pt x="904603" y="1622425"/>
                  </a:lnTo>
                  <a:lnTo>
                    <a:pt x="909638" y="1598612"/>
                  </a:lnTo>
                  <a:lnTo>
                    <a:pt x="747713" y="1598612"/>
                  </a:lnTo>
                  <a:close/>
                  <a:moveTo>
                    <a:pt x="395498" y="1420812"/>
                  </a:moveTo>
                  <a:lnTo>
                    <a:pt x="385763" y="1454355"/>
                  </a:lnTo>
                  <a:lnTo>
                    <a:pt x="502582" y="1530350"/>
                  </a:lnTo>
                  <a:lnTo>
                    <a:pt x="527051" y="1506503"/>
                  </a:lnTo>
                  <a:lnTo>
                    <a:pt x="395498" y="1420812"/>
                  </a:lnTo>
                  <a:close/>
                  <a:moveTo>
                    <a:pt x="1039231" y="894395"/>
                  </a:moveTo>
                  <a:lnTo>
                    <a:pt x="1029253" y="899103"/>
                  </a:lnTo>
                  <a:lnTo>
                    <a:pt x="1041400" y="902758"/>
                  </a:lnTo>
                  <a:lnTo>
                    <a:pt x="1039279" y="894556"/>
                  </a:lnTo>
                  <a:lnTo>
                    <a:pt x="1039231" y="894395"/>
                  </a:lnTo>
                  <a:close/>
                  <a:moveTo>
                    <a:pt x="738259" y="866301"/>
                  </a:moveTo>
                  <a:lnTo>
                    <a:pt x="738312" y="866510"/>
                  </a:lnTo>
                  <a:lnTo>
                    <a:pt x="742555" y="883972"/>
                  </a:lnTo>
                  <a:lnTo>
                    <a:pt x="743881" y="890058"/>
                  </a:lnTo>
                  <a:lnTo>
                    <a:pt x="744411" y="894027"/>
                  </a:lnTo>
                  <a:lnTo>
                    <a:pt x="744942" y="897202"/>
                  </a:lnTo>
                  <a:lnTo>
                    <a:pt x="745737" y="901170"/>
                  </a:lnTo>
                  <a:lnTo>
                    <a:pt x="748654" y="910960"/>
                  </a:lnTo>
                  <a:lnTo>
                    <a:pt x="755548" y="936095"/>
                  </a:lnTo>
                  <a:lnTo>
                    <a:pt x="759261" y="949325"/>
                  </a:lnTo>
                  <a:lnTo>
                    <a:pt x="762708" y="962025"/>
                  </a:lnTo>
                  <a:lnTo>
                    <a:pt x="765360" y="973402"/>
                  </a:lnTo>
                  <a:lnTo>
                    <a:pt x="766155" y="977900"/>
                  </a:lnTo>
                  <a:lnTo>
                    <a:pt x="766685" y="982133"/>
                  </a:lnTo>
                  <a:lnTo>
                    <a:pt x="768011" y="1000918"/>
                  </a:lnTo>
                  <a:lnTo>
                    <a:pt x="769072" y="1022879"/>
                  </a:lnTo>
                  <a:lnTo>
                    <a:pt x="769867" y="1043252"/>
                  </a:lnTo>
                  <a:lnTo>
                    <a:pt x="770133" y="1055952"/>
                  </a:lnTo>
                  <a:lnTo>
                    <a:pt x="770133" y="1122362"/>
                  </a:lnTo>
                  <a:lnTo>
                    <a:pt x="773580" y="1114689"/>
                  </a:lnTo>
                  <a:lnTo>
                    <a:pt x="781270" y="1096962"/>
                  </a:lnTo>
                  <a:lnTo>
                    <a:pt x="785778" y="1086908"/>
                  </a:lnTo>
                  <a:lnTo>
                    <a:pt x="790551" y="1077912"/>
                  </a:lnTo>
                  <a:lnTo>
                    <a:pt x="794793" y="1069975"/>
                  </a:lnTo>
                  <a:lnTo>
                    <a:pt x="796384" y="1067064"/>
                  </a:lnTo>
                  <a:lnTo>
                    <a:pt x="797975" y="1064947"/>
                  </a:lnTo>
                  <a:lnTo>
                    <a:pt x="801157" y="1060979"/>
                  </a:lnTo>
                  <a:lnTo>
                    <a:pt x="804074" y="1055952"/>
                  </a:lnTo>
                  <a:lnTo>
                    <a:pt x="807521" y="1049866"/>
                  </a:lnTo>
                  <a:lnTo>
                    <a:pt x="810703" y="1043252"/>
                  </a:lnTo>
                  <a:lnTo>
                    <a:pt x="814416" y="1035843"/>
                  </a:lnTo>
                  <a:lnTo>
                    <a:pt x="817598" y="1027906"/>
                  </a:lnTo>
                  <a:lnTo>
                    <a:pt x="820780" y="1019439"/>
                  </a:lnTo>
                  <a:lnTo>
                    <a:pt x="823697" y="1010708"/>
                  </a:lnTo>
                  <a:lnTo>
                    <a:pt x="827409" y="1000125"/>
                  </a:lnTo>
                  <a:lnTo>
                    <a:pt x="832182" y="986102"/>
                  </a:lnTo>
                  <a:lnTo>
                    <a:pt x="844380" y="952235"/>
                  </a:lnTo>
                  <a:lnTo>
                    <a:pt x="850479" y="935302"/>
                  </a:lnTo>
                  <a:lnTo>
                    <a:pt x="856843" y="919691"/>
                  </a:lnTo>
                  <a:lnTo>
                    <a:pt x="861881" y="906727"/>
                  </a:lnTo>
                  <a:lnTo>
                    <a:pt x="864267" y="901435"/>
                  </a:lnTo>
                  <a:lnTo>
                    <a:pt x="866389" y="897731"/>
                  </a:lnTo>
                  <a:lnTo>
                    <a:pt x="867980" y="894027"/>
                  </a:lnTo>
                  <a:lnTo>
                    <a:pt x="869571" y="889793"/>
                  </a:lnTo>
                  <a:lnTo>
                    <a:pt x="869798" y="889150"/>
                  </a:lnTo>
                  <a:lnTo>
                    <a:pt x="797020" y="912812"/>
                  </a:lnTo>
                  <a:lnTo>
                    <a:pt x="738259" y="866301"/>
                  </a:lnTo>
                  <a:close/>
                  <a:moveTo>
                    <a:pt x="144463" y="266700"/>
                  </a:moveTo>
                  <a:lnTo>
                    <a:pt x="137416" y="268251"/>
                  </a:lnTo>
                  <a:lnTo>
                    <a:pt x="137000" y="270005"/>
                  </a:lnTo>
                  <a:lnTo>
                    <a:pt x="135937" y="275024"/>
                  </a:lnTo>
                  <a:lnTo>
                    <a:pt x="134874" y="280573"/>
                  </a:lnTo>
                  <a:lnTo>
                    <a:pt x="133519" y="291130"/>
                  </a:lnTo>
                  <a:lnTo>
                    <a:pt x="139721" y="289395"/>
                  </a:lnTo>
                  <a:lnTo>
                    <a:pt x="144463" y="266700"/>
                  </a:lnTo>
                  <a:close/>
                  <a:moveTo>
                    <a:pt x="67640" y="0"/>
                  </a:moveTo>
                  <a:lnTo>
                    <a:pt x="70032" y="1321"/>
                  </a:lnTo>
                  <a:lnTo>
                    <a:pt x="72689" y="2378"/>
                  </a:lnTo>
                  <a:lnTo>
                    <a:pt x="75612" y="3963"/>
                  </a:lnTo>
                  <a:lnTo>
                    <a:pt x="79333" y="6341"/>
                  </a:lnTo>
                  <a:lnTo>
                    <a:pt x="83053" y="9247"/>
                  </a:lnTo>
                  <a:lnTo>
                    <a:pt x="87305" y="13474"/>
                  </a:lnTo>
                  <a:lnTo>
                    <a:pt x="89697" y="16116"/>
                  </a:lnTo>
                  <a:lnTo>
                    <a:pt x="92355" y="19286"/>
                  </a:lnTo>
                  <a:lnTo>
                    <a:pt x="95012" y="22721"/>
                  </a:lnTo>
                  <a:lnTo>
                    <a:pt x="97935" y="26684"/>
                  </a:lnTo>
                  <a:lnTo>
                    <a:pt x="102719" y="34609"/>
                  </a:lnTo>
                  <a:lnTo>
                    <a:pt x="108300" y="42799"/>
                  </a:lnTo>
                  <a:lnTo>
                    <a:pt x="113615" y="52046"/>
                  </a:lnTo>
                  <a:lnTo>
                    <a:pt x="118929" y="61557"/>
                  </a:lnTo>
                  <a:lnTo>
                    <a:pt x="123713" y="71068"/>
                  </a:lnTo>
                  <a:lnTo>
                    <a:pt x="127699" y="80051"/>
                  </a:lnTo>
                  <a:lnTo>
                    <a:pt x="129294" y="84806"/>
                  </a:lnTo>
                  <a:lnTo>
                    <a:pt x="131154" y="89033"/>
                  </a:lnTo>
                  <a:lnTo>
                    <a:pt x="132217" y="92996"/>
                  </a:lnTo>
                  <a:lnTo>
                    <a:pt x="133014" y="96695"/>
                  </a:lnTo>
                  <a:lnTo>
                    <a:pt x="137000" y="120208"/>
                  </a:lnTo>
                  <a:lnTo>
                    <a:pt x="139658" y="136323"/>
                  </a:lnTo>
                  <a:lnTo>
                    <a:pt x="142315" y="154024"/>
                  </a:lnTo>
                  <a:lnTo>
                    <a:pt x="145239" y="171989"/>
                  </a:lnTo>
                  <a:lnTo>
                    <a:pt x="147365" y="188898"/>
                  </a:lnTo>
                  <a:lnTo>
                    <a:pt x="148693" y="203957"/>
                  </a:lnTo>
                  <a:lnTo>
                    <a:pt x="149225" y="210297"/>
                  </a:lnTo>
                  <a:lnTo>
                    <a:pt x="149225" y="215317"/>
                  </a:lnTo>
                  <a:lnTo>
                    <a:pt x="149225" y="224035"/>
                  </a:lnTo>
                  <a:lnTo>
                    <a:pt x="148959" y="231168"/>
                  </a:lnTo>
                  <a:lnTo>
                    <a:pt x="148162" y="236981"/>
                  </a:lnTo>
                  <a:lnTo>
                    <a:pt x="147365" y="242000"/>
                  </a:lnTo>
                  <a:lnTo>
                    <a:pt x="146036" y="247020"/>
                  </a:lnTo>
                  <a:lnTo>
                    <a:pt x="144176" y="251511"/>
                  </a:lnTo>
                  <a:lnTo>
                    <a:pt x="142050" y="256531"/>
                  </a:lnTo>
                  <a:lnTo>
                    <a:pt x="139392" y="262079"/>
                  </a:lnTo>
                  <a:lnTo>
                    <a:pt x="138156" y="265273"/>
                  </a:lnTo>
                  <a:lnTo>
                    <a:pt x="145320" y="266168"/>
                  </a:lnTo>
                  <a:lnTo>
                    <a:pt x="147702" y="271192"/>
                  </a:lnTo>
                  <a:lnTo>
                    <a:pt x="152996" y="282298"/>
                  </a:lnTo>
                  <a:lnTo>
                    <a:pt x="155643" y="289437"/>
                  </a:lnTo>
                  <a:lnTo>
                    <a:pt x="158555" y="296841"/>
                  </a:lnTo>
                  <a:lnTo>
                    <a:pt x="160673" y="303452"/>
                  </a:lnTo>
                  <a:lnTo>
                    <a:pt x="161467" y="306625"/>
                  </a:lnTo>
                  <a:lnTo>
                    <a:pt x="161996" y="309269"/>
                  </a:lnTo>
                  <a:lnTo>
                    <a:pt x="163320" y="323019"/>
                  </a:lnTo>
                  <a:lnTo>
                    <a:pt x="164378" y="339150"/>
                  </a:lnTo>
                  <a:lnTo>
                    <a:pt x="165173" y="355544"/>
                  </a:lnTo>
                  <a:lnTo>
                    <a:pt x="165437" y="368766"/>
                  </a:lnTo>
                  <a:lnTo>
                    <a:pt x="165437" y="390978"/>
                  </a:lnTo>
                  <a:lnTo>
                    <a:pt x="165702" y="427469"/>
                  </a:lnTo>
                  <a:lnTo>
                    <a:pt x="166231" y="466340"/>
                  </a:lnTo>
                  <a:lnTo>
                    <a:pt x="166761" y="482734"/>
                  </a:lnTo>
                  <a:lnTo>
                    <a:pt x="167290" y="494633"/>
                  </a:lnTo>
                  <a:lnTo>
                    <a:pt x="168349" y="508648"/>
                  </a:lnTo>
                  <a:lnTo>
                    <a:pt x="170467" y="529538"/>
                  </a:lnTo>
                  <a:lnTo>
                    <a:pt x="173114" y="555187"/>
                  </a:lnTo>
                  <a:lnTo>
                    <a:pt x="176290" y="582688"/>
                  </a:lnTo>
                  <a:lnTo>
                    <a:pt x="177878" y="596438"/>
                  </a:lnTo>
                  <a:lnTo>
                    <a:pt x="179731" y="609395"/>
                  </a:lnTo>
                  <a:lnTo>
                    <a:pt x="181849" y="621823"/>
                  </a:lnTo>
                  <a:lnTo>
                    <a:pt x="184231" y="633194"/>
                  </a:lnTo>
                  <a:lnTo>
                    <a:pt x="186349" y="642977"/>
                  </a:lnTo>
                  <a:lnTo>
                    <a:pt x="188466" y="650646"/>
                  </a:lnTo>
                  <a:lnTo>
                    <a:pt x="189525" y="654083"/>
                  </a:lnTo>
                  <a:lnTo>
                    <a:pt x="190848" y="656728"/>
                  </a:lnTo>
                  <a:lnTo>
                    <a:pt x="191907" y="658579"/>
                  </a:lnTo>
                  <a:lnTo>
                    <a:pt x="193231" y="659901"/>
                  </a:lnTo>
                  <a:lnTo>
                    <a:pt x="195613" y="662016"/>
                  </a:lnTo>
                  <a:lnTo>
                    <a:pt x="199054" y="663867"/>
                  </a:lnTo>
                  <a:lnTo>
                    <a:pt x="202230" y="665718"/>
                  </a:lnTo>
                  <a:lnTo>
                    <a:pt x="205936" y="667834"/>
                  </a:lnTo>
                  <a:lnTo>
                    <a:pt x="213877" y="671271"/>
                  </a:lnTo>
                  <a:lnTo>
                    <a:pt x="222083" y="674180"/>
                  </a:lnTo>
                  <a:lnTo>
                    <a:pt x="230289" y="677089"/>
                  </a:lnTo>
                  <a:lnTo>
                    <a:pt x="237700" y="679469"/>
                  </a:lnTo>
                  <a:lnTo>
                    <a:pt x="248288" y="683435"/>
                  </a:lnTo>
                  <a:lnTo>
                    <a:pt x="250670" y="683964"/>
                  </a:lnTo>
                  <a:lnTo>
                    <a:pt x="253582" y="684757"/>
                  </a:lnTo>
                  <a:lnTo>
                    <a:pt x="261258" y="686608"/>
                  </a:lnTo>
                  <a:lnTo>
                    <a:pt x="282170" y="690575"/>
                  </a:lnTo>
                  <a:lnTo>
                    <a:pt x="293552" y="692690"/>
                  </a:lnTo>
                  <a:lnTo>
                    <a:pt x="304140" y="695334"/>
                  </a:lnTo>
                  <a:lnTo>
                    <a:pt x="313140" y="697450"/>
                  </a:lnTo>
                  <a:lnTo>
                    <a:pt x="317110" y="698507"/>
                  </a:lnTo>
                  <a:lnTo>
                    <a:pt x="320286" y="699565"/>
                  </a:lnTo>
                  <a:lnTo>
                    <a:pt x="322933" y="700358"/>
                  </a:lnTo>
                  <a:lnTo>
                    <a:pt x="326110" y="701152"/>
                  </a:lnTo>
                  <a:lnTo>
                    <a:pt x="329286" y="701416"/>
                  </a:lnTo>
                  <a:lnTo>
                    <a:pt x="332727" y="701681"/>
                  </a:lnTo>
                  <a:lnTo>
                    <a:pt x="336168" y="701681"/>
                  </a:lnTo>
                  <a:lnTo>
                    <a:pt x="339609" y="701681"/>
                  </a:lnTo>
                  <a:lnTo>
                    <a:pt x="347021" y="700887"/>
                  </a:lnTo>
                  <a:lnTo>
                    <a:pt x="354697" y="699565"/>
                  </a:lnTo>
                  <a:lnTo>
                    <a:pt x="361844" y="697979"/>
                  </a:lnTo>
                  <a:lnTo>
                    <a:pt x="368991" y="696128"/>
                  </a:lnTo>
                  <a:lnTo>
                    <a:pt x="375344" y="694012"/>
                  </a:lnTo>
                  <a:lnTo>
                    <a:pt x="378256" y="692690"/>
                  </a:lnTo>
                  <a:lnTo>
                    <a:pt x="380903" y="691632"/>
                  </a:lnTo>
                  <a:lnTo>
                    <a:pt x="383285" y="690046"/>
                  </a:lnTo>
                  <a:lnTo>
                    <a:pt x="385138" y="688459"/>
                  </a:lnTo>
                  <a:lnTo>
                    <a:pt x="386726" y="686873"/>
                  </a:lnTo>
                  <a:lnTo>
                    <a:pt x="388049" y="685022"/>
                  </a:lnTo>
                  <a:lnTo>
                    <a:pt x="389373" y="682906"/>
                  </a:lnTo>
                  <a:lnTo>
                    <a:pt x="390432" y="681055"/>
                  </a:lnTo>
                  <a:lnTo>
                    <a:pt x="392285" y="676560"/>
                  </a:lnTo>
                  <a:lnTo>
                    <a:pt x="394138" y="672065"/>
                  </a:lnTo>
                  <a:lnTo>
                    <a:pt x="395726" y="667834"/>
                  </a:lnTo>
                  <a:lnTo>
                    <a:pt x="397579" y="663603"/>
                  </a:lnTo>
                  <a:lnTo>
                    <a:pt x="398637" y="661752"/>
                  </a:lnTo>
                  <a:lnTo>
                    <a:pt x="399961" y="660430"/>
                  </a:lnTo>
                  <a:lnTo>
                    <a:pt x="401284" y="659372"/>
                  </a:lnTo>
                  <a:lnTo>
                    <a:pt x="402873" y="658843"/>
                  </a:lnTo>
                  <a:lnTo>
                    <a:pt x="404461" y="658314"/>
                  </a:lnTo>
                  <a:lnTo>
                    <a:pt x="406049" y="658314"/>
                  </a:lnTo>
                  <a:lnTo>
                    <a:pt x="408167" y="658314"/>
                  </a:lnTo>
                  <a:lnTo>
                    <a:pt x="410019" y="658579"/>
                  </a:lnTo>
                  <a:lnTo>
                    <a:pt x="413725" y="659636"/>
                  </a:lnTo>
                  <a:lnTo>
                    <a:pt x="417431" y="660430"/>
                  </a:lnTo>
                  <a:lnTo>
                    <a:pt x="421666" y="661487"/>
                  </a:lnTo>
                  <a:lnTo>
                    <a:pt x="423254" y="661752"/>
                  </a:lnTo>
                  <a:lnTo>
                    <a:pt x="425107" y="661752"/>
                  </a:lnTo>
                  <a:lnTo>
                    <a:pt x="428813" y="662016"/>
                  </a:lnTo>
                  <a:lnTo>
                    <a:pt x="433842" y="662281"/>
                  </a:lnTo>
                  <a:lnTo>
                    <a:pt x="446019" y="663603"/>
                  </a:lnTo>
                  <a:lnTo>
                    <a:pt x="459783" y="664661"/>
                  </a:lnTo>
                  <a:lnTo>
                    <a:pt x="467195" y="664925"/>
                  </a:lnTo>
                  <a:lnTo>
                    <a:pt x="474871" y="665189"/>
                  </a:lnTo>
                  <a:lnTo>
                    <a:pt x="482282" y="665454"/>
                  </a:lnTo>
                  <a:lnTo>
                    <a:pt x="489694" y="665983"/>
                  </a:lnTo>
                  <a:lnTo>
                    <a:pt x="496576" y="667305"/>
                  </a:lnTo>
                  <a:lnTo>
                    <a:pt x="503194" y="668891"/>
                  </a:lnTo>
                  <a:lnTo>
                    <a:pt x="509546" y="670478"/>
                  </a:lnTo>
                  <a:lnTo>
                    <a:pt x="515635" y="672065"/>
                  </a:lnTo>
                  <a:lnTo>
                    <a:pt x="521193" y="674180"/>
                  </a:lnTo>
                  <a:lnTo>
                    <a:pt x="526223" y="676031"/>
                  </a:lnTo>
                  <a:lnTo>
                    <a:pt x="531517" y="677882"/>
                  </a:lnTo>
                  <a:lnTo>
                    <a:pt x="537340" y="679733"/>
                  </a:lnTo>
                  <a:lnTo>
                    <a:pt x="543693" y="681320"/>
                  </a:lnTo>
                  <a:lnTo>
                    <a:pt x="550045" y="682642"/>
                  </a:lnTo>
                  <a:lnTo>
                    <a:pt x="556663" y="683699"/>
                  </a:lnTo>
                  <a:lnTo>
                    <a:pt x="563016" y="684493"/>
                  </a:lnTo>
                  <a:lnTo>
                    <a:pt x="568839" y="685022"/>
                  </a:lnTo>
                  <a:lnTo>
                    <a:pt x="574133" y="685286"/>
                  </a:lnTo>
                  <a:lnTo>
                    <a:pt x="576515" y="685022"/>
                  </a:lnTo>
                  <a:lnTo>
                    <a:pt x="579427" y="684757"/>
                  </a:lnTo>
                  <a:lnTo>
                    <a:pt x="585515" y="683699"/>
                  </a:lnTo>
                  <a:lnTo>
                    <a:pt x="592397" y="681848"/>
                  </a:lnTo>
                  <a:lnTo>
                    <a:pt x="599015" y="679469"/>
                  </a:lnTo>
                  <a:lnTo>
                    <a:pt x="606426" y="676824"/>
                  </a:lnTo>
                  <a:lnTo>
                    <a:pt x="613044" y="673651"/>
                  </a:lnTo>
                  <a:lnTo>
                    <a:pt x="619661" y="670478"/>
                  </a:lnTo>
                  <a:lnTo>
                    <a:pt x="625485" y="667305"/>
                  </a:lnTo>
                  <a:lnTo>
                    <a:pt x="630779" y="664132"/>
                  </a:lnTo>
                  <a:lnTo>
                    <a:pt x="635014" y="662545"/>
                  </a:lnTo>
                  <a:lnTo>
                    <a:pt x="638455" y="661487"/>
                  </a:lnTo>
                  <a:lnTo>
                    <a:pt x="639294" y="661320"/>
                  </a:lnTo>
                  <a:lnTo>
                    <a:pt x="633306" y="671777"/>
                  </a:lnTo>
                  <a:lnTo>
                    <a:pt x="627737" y="681037"/>
                  </a:lnTo>
                  <a:lnTo>
                    <a:pt x="622964" y="689768"/>
                  </a:lnTo>
                  <a:lnTo>
                    <a:pt x="618986" y="697970"/>
                  </a:lnTo>
                  <a:lnTo>
                    <a:pt x="615274" y="705114"/>
                  </a:lnTo>
                  <a:lnTo>
                    <a:pt x="613683" y="709083"/>
                  </a:lnTo>
                  <a:lnTo>
                    <a:pt x="611031" y="713845"/>
                  </a:lnTo>
                  <a:lnTo>
                    <a:pt x="604137" y="725487"/>
                  </a:lnTo>
                  <a:lnTo>
                    <a:pt x="595386" y="738716"/>
                  </a:lnTo>
                  <a:lnTo>
                    <a:pt x="585840" y="752475"/>
                  </a:lnTo>
                  <a:lnTo>
                    <a:pt x="569400" y="776022"/>
                  </a:lnTo>
                  <a:lnTo>
                    <a:pt x="561975" y="786341"/>
                  </a:lnTo>
                  <a:lnTo>
                    <a:pt x="579211" y="787135"/>
                  </a:lnTo>
                  <a:lnTo>
                    <a:pt x="594591" y="787664"/>
                  </a:lnTo>
                  <a:lnTo>
                    <a:pt x="609971" y="787929"/>
                  </a:lnTo>
                  <a:lnTo>
                    <a:pt x="616865" y="787929"/>
                  </a:lnTo>
                  <a:lnTo>
                    <a:pt x="623759" y="787400"/>
                  </a:lnTo>
                  <a:lnTo>
                    <a:pt x="630919" y="786606"/>
                  </a:lnTo>
                  <a:lnTo>
                    <a:pt x="637548" y="785018"/>
                  </a:lnTo>
                  <a:lnTo>
                    <a:pt x="644708" y="783695"/>
                  </a:lnTo>
                  <a:lnTo>
                    <a:pt x="651337" y="781843"/>
                  </a:lnTo>
                  <a:lnTo>
                    <a:pt x="658497" y="779727"/>
                  </a:lnTo>
                  <a:lnTo>
                    <a:pt x="665126" y="777081"/>
                  </a:lnTo>
                  <a:lnTo>
                    <a:pt x="668475" y="775768"/>
                  </a:lnTo>
                  <a:lnTo>
                    <a:pt x="664634" y="658812"/>
                  </a:lnTo>
                  <a:lnTo>
                    <a:pt x="689787" y="608277"/>
                  </a:lnTo>
                  <a:lnTo>
                    <a:pt x="690317" y="600339"/>
                  </a:lnTo>
                  <a:lnTo>
                    <a:pt x="690582" y="592402"/>
                  </a:lnTo>
                  <a:lnTo>
                    <a:pt x="690582" y="582083"/>
                  </a:lnTo>
                  <a:lnTo>
                    <a:pt x="690317" y="571235"/>
                  </a:lnTo>
                  <a:lnTo>
                    <a:pt x="689787" y="565943"/>
                  </a:lnTo>
                  <a:lnTo>
                    <a:pt x="689258" y="560652"/>
                  </a:lnTo>
                  <a:lnTo>
                    <a:pt x="688463" y="555625"/>
                  </a:lnTo>
                  <a:lnTo>
                    <a:pt x="687404" y="551127"/>
                  </a:lnTo>
                  <a:lnTo>
                    <a:pt x="686080" y="546893"/>
                  </a:lnTo>
                  <a:lnTo>
                    <a:pt x="684227" y="543454"/>
                  </a:lnTo>
                  <a:lnTo>
                    <a:pt x="680520" y="537104"/>
                  </a:lnTo>
                  <a:lnTo>
                    <a:pt x="677343" y="530489"/>
                  </a:lnTo>
                  <a:lnTo>
                    <a:pt x="674431" y="524139"/>
                  </a:lnTo>
                  <a:lnTo>
                    <a:pt x="671783" y="517260"/>
                  </a:lnTo>
                  <a:lnTo>
                    <a:pt x="669400" y="510646"/>
                  </a:lnTo>
                  <a:lnTo>
                    <a:pt x="667282" y="503766"/>
                  </a:lnTo>
                  <a:lnTo>
                    <a:pt x="665693" y="497416"/>
                  </a:lnTo>
                  <a:lnTo>
                    <a:pt x="664634" y="490802"/>
                  </a:lnTo>
                  <a:lnTo>
                    <a:pt x="664104" y="487362"/>
                  </a:lnTo>
                  <a:lnTo>
                    <a:pt x="663840" y="483129"/>
                  </a:lnTo>
                  <a:lnTo>
                    <a:pt x="663575" y="473075"/>
                  </a:lnTo>
                  <a:lnTo>
                    <a:pt x="663575" y="461433"/>
                  </a:lnTo>
                  <a:lnTo>
                    <a:pt x="663575" y="448733"/>
                  </a:lnTo>
                  <a:lnTo>
                    <a:pt x="664369" y="424656"/>
                  </a:lnTo>
                  <a:lnTo>
                    <a:pt x="664634" y="406929"/>
                  </a:lnTo>
                  <a:lnTo>
                    <a:pt x="664634" y="403489"/>
                  </a:lnTo>
                  <a:lnTo>
                    <a:pt x="665164" y="398991"/>
                  </a:lnTo>
                  <a:lnTo>
                    <a:pt x="666487" y="388408"/>
                  </a:lnTo>
                  <a:lnTo>
                    <a:pt x="668870" y="376237"/>
                  </a:lnTo>
                  <a:lnTo>
                    <a:pt x="672048" y="361950"/>
                  </a:lnTo>
                  <a:lnTo>
                    <a:pt x="675490" y="347133"/>
                  </a:lnTo>
                  <a:lnTo>
                    <a:pt x="679196" y="332052"/>
                  </a:lnTo>
                  <a:lnTo>
                    <a:pt x="683168" y="317500"/>
                  </a:lnTo>
                  <a:lnTo>
                    <a:pt x="686875" y="303741"/>
                  </a:lnTo>
                  <a:lnTo>
                    <a:pt x="688199" y="298714"/>
                  </a:lnTo>
                  <a:lnTo>
                    <a:pt x="689787" y="293952"/>
                  </a:lnTo>
                  <a:lnTo>
                    <a:pt x="691376" y="289454"/>
                  </a:lnTo>
                  <a:lnTo>
                    <a:pt x="693229" y="285220"/>
                  </a:lnTo>
                  <a:lnTo>
                    <a:pt x="695083" y="280987"/>
                  </a:lnTo>
                  <a:lnTo>
                    <a:pt x="697201" y="277283"/>
                  </a:lnTo>
                  <a:lnTo>
                    <a:pt x="701437" y="269875"/>
                  </a:lnTo>
                  <a:lnTo>
                    <a:pt x="705674" y="263260"/>
                  </a:lnTo>
                  <a:lnTo>
                    <a:pt x="710704" y="256381"/>
                  </a:lnTo>
                  <a:lnTo>
                    <a:pt x="715735" y="250295"/>
                  </a:lnTo>
                  <a:lnTo>
                    <a:pt x="721030" y="243945"/>
                  </a:lnTo>
                  <a:lnTo>
                    <a:pt x="726326" y="237860"/>
                  </a:lnTo>
                  <a:lnTo>
                    <a:pt x="731356" y="232568"/>
                  </a:lnTo>
                  <a:lnTo>
                    <a:pt x="736387" y="227277"/>
                  </a:lnTo>
                  <a:lnTo>
                    <a:pt x="741418" y="222779"/>
                  </a:lnTo>
                  <a:lnTo>
                    <a:pt x="746184" y="218810"/>
                  </a:lnTo>
                  <a:lnTo>
                    <a:pt x="751214" y="215106"/>
                  </a:lnTo>
                  <a:lnTo>
                    <a:pt x="755980" y="211666"/>
                  </a:lnTo>
                  <a:lnTo>
                    <a:pt x="760746" y="208756"/>
                  </a:lnTo>
                  <a:lnTo>
                    <a:pt x="765777" y="206110"/>
                  </a:lnTo>
                  <a:lnTo>
                    <a:pt x="770278" y="203464"/>
                  </a:lnTo>
                  <a:lnTo>
                    <a:pt x="775044" y="201348"/>
                  </a:lnTo>
                  <a:lnTo>
                    <a:pt x="779545" y="199495"/>
                  </a:lnTo>
                  <a:lnTo>
                    <a:pt x="788547" y="196056"/>
                  </a:lnTo>
                  <a:lnTo>
                    <a:pt x="797020" y="193410"/>
                  </a:lnTo>
                  <a:lnTo>
                    <a:pt x="802315" y="192087"/>
                  </a:lnTo>
                  <a:lnTo>
                    <a:pt x="809199" y="190500"/>
                  </a:lnTo>
                  <a:lnTo>
                    <a:pt x="818202" y="189177"/>
                  </a:lnTo>
                  <a:lnTo>
                    <a:pt x="828528" y="187589"/>
                  </a:lnTo>
                  <a:lnTo>
                    <a:pt x="839383" y="186531"/>
                  </a:lnTo>
                  <a:lnTo>
                    <a:pt x="851298" y="186002"/>
                  </a:lnTo>
                  <a:lnTo>
                    <a:pt x="857653" y="185737"/>
                  </a:lnTo>
                  <a:lnTo>
                    <a:pt x="863478" y="185737"/>
                  </a:lnTo>
                  <a:lnTo>
                    <a:pt x="869832" y="186002"/>
                  </a:lnTo>
                  <a:lnTo>
                    <a:pt x="875657" y="186266"/>
                  </a:lnTo>
                  <a:lnTo>
                    <a:pt x="882806" y="186795"/>
                  </a:lnTo>
                  <a:lnTo>
                    <a:pt x="889161" y="187589"/>
                  </a:lnTo>
                  <a:lnTo>
                    <a:pt x="895250" y="188648"/>
                  </a:lnTo>
                  <a:lnTo>
                    <a:pt x="901075" y="189970"/>
                  </a:lnTo>
                  <a:lnTo>
                    <a:pt x="906371" y="191558"/>
                  </a:lnTo>
                  <a:lnTo>
                    <a:pt x="911401" y="192881"/>
                  </a:lnTo>
                  <a:lnTo>
                    <a:pt x="916167" y="194733"/>
                  </a:lnTo>
                  <a:lnTo>
                    <a:pt x="921198" y="196585"/>
                  </a:lnTo>
                  <a:lnTo>
                    <a:pt x="925434" y="198437"/>
                  </a:lnTo>
                  <a:lnTo>
                    <a:pt x="929935" y="200554"/>
                  </a:lnTo>
                  <a:lnTo>
                    <a:pt x="938673" y="205845"/>
                  </a:lnTo>
                  <a:lnTo>
                    <a:pt x="947410" y="211137"/>
                  </a:lnTo>
                  <a:lnTo>
                    <a:pt x="956677" y="217487"/>
                  </a:lnTo>
                  <a:lnTo>
                    <a:pt x="960649" y="220133"/>
                  </a:lnTo>
                  <a:lnTo>
                    <a:pt x="964356" y="223308"/>
                  </a:lnTo>
                  <a:lnTo>
                    <a:pt x="968063" y="226748"/>
                  </a:lnTo>
                  <a:lnTo>
                    <a:pt x="972299" y="230716"/>
                  </a:lnTo>
                  <a:lnTo>
                    <a:pt x="979977" y="238654"/>
                  </a:lnTo>
                  <a:lnTo>
                    <a:pt x="987920" y="247385"/>
                  </a:lnTo>
                  <a:lnTo>
                    <a:pt x="995069" y="256116"/>
                  </a:lnTo>
                  <a:lnTo>
                    <a:pt x="1001953" y="264848"/>
                  </a:lnTo>
                  <a:lnTo>
                    <a:pt x="1013074" y="279664"/>
                  </a:lnTo>
                  <a:lnTo>
                    <a:pt x="1014398" y="281516"/>
                  </a:lnTo>
                  <a:lnTo>
                    <a:pt x="1015457" y="283633"/>
                  </a:lnTo>
                  <a:lnTo>
                    <a:pt x="1017575" y="288660"/>
                  </a:lnTo>
                  <a:lnTo>
                    <a:pt x="1019693" y="294481"/>
                  </a:lnTo>
                  <a:lnTo>
                    <a:pt x="1021546" y="301360"/>
                  </a:lnTo>
                  <a:lnTo>
                    <a:pt x="1023400" y="308768"/>
                  </a:lnTo>
                  <a:lnTo>
                    <a:pt x="1025518" y="316970"/>
                  </a:lnTo>
                  <a:lnTo>
                    <a:pt x="1027107" y="325437"/>
                  </a:lnTo>
                  <a:lnTo>
                    <a:pt x="1028695" y="333904"/>
                  </a:lnTo>
                  <a:lnTo>
                    <a:pt x="1031343" y="351366"/>
                  </a:lnTo>
                  <a:lnTo>
                    <a:pt x="1033461" y="367241"/>
                  </a:lnTo>
                  <a:lnTo>
                    <a:pt x="1034520" y="380735"/>
                  </a:lnTo>
                  <a:lnTo>
                    <a:pt x="1035050" y="385762"/>
                  </a:lnTo>
                  <a:lnTo>
                    <a:pt x="1035050" y="390260"/>
                  </a:lnTo>
                  <a:lnTo>
                    <a:pt x="1035050" y="393964"/>
                  </a:lnTo>
                  <a:lnTo>
                    <a:pt x="1034520" y="397668"/>
                  </a:lnTo>
                  <a:lnTo>
                    <a:pt x="1033461" y="406135"/>
                  </a:lnTo>
                  <a:lnTo>
                    <a:pt x="1031608" y="414602"/>
                  </a:lnTo>
                  <a:lnTo>
                    <a:pt x="1029490" y="423862"/>
                  </a:lnTo>
                  <a:lnTo>
                    <a:pt x="1026842" y="433123"/>
                  </a:lnTo>
                  <a:lnTo>
                    <a:pt x="1023665" y="442383"/>
                  </a:lnTo>
                  <a:lnTo>
                    <a:pt x="1021002" y="450618"/>
                  </a:lnTo>
                  <a:lnTo>
                    <a:pt x="1020118" y="454723"/>
                  </a:lnTo>
                  <a:lnTo>
                    <a:pt x="1017992" y="466611"/>
                  </a:lnTo>
                  <a:lnTo>
                    <a:pt x="1016133" y="478763"/>
                  </a:lnTo>
                  <a:lnTo>
                    <a:pt x="1014539" y="490916"/>
                  </a:lnTo>
                  <a:lnTo>
                    <a:pt x="1013210" y="503068"/>
                  </a:lnTo>
                  <a:lnTo>
                    <a:pt x="1012679" y="514692"/>
                  </a:lnTo>
                  <a:lnTo>
                    <a:pt x="1012414" y="520240"/>
                  </a:lnTo>
                  <a:lnTo>
                    <a:pt x="1012679" y="525788"/>
                  </a:lnTo>
                  <a:lnTo>
                    <a:pt x="1012945" y="530807"/>
                  </a:lnTo>
                  <a:lnTo>
                    <a:pt x="1013210" y="535826"/>
                  </a:lnTo>
                  <a:lnTo>
                    <a:pt x="1014007" y="540582"/>
                  </a:lnTo>
                  <a:lnTo>
                    <a:pt x="1014804" y="544809"/>
                  </a:lnTo>
                  <a:lnTo>
                    <a:pt x="1016930" y="553527"/>
                  </a:lnTo>
                  <a:lnTo>
                    <a:pt x="1018789" y="562509"/>
                  </a:lnTo>
                  <a:lnTo>
                    <a:pt x="1022243" y="581266"/>
                  </a:lnTo>
                  <a:lnTo>
                    <a:pt x="1025962" y="601079"/>
                  </a:lnTo>
                  <a:lnTo>
                    <a:pt x="1028087" y="610590"/>
                  </a:lnTo>
                  <a:lnTo>
                    <a:pt x="1030213" y="620628"/>
                  </a:lnTo>
                  <a:lnTo>
                    <a:pt x="1032338" y="630667"/>
                  </a:lnTo>
                  <a:lnTo>
                    <a:pt x="1034994" y="640442"/>
                  </a:lnTo>
                  <a:lnTo>
                    <a:pt x="1038182" y="649688"/>
                  </a:lnTo>
                  <a:lnTo>
                    <a:pt x="1041370" y="659199"/>
                  </a:lnTo>
                  <a:lnTo>
                    <a:pt x="1045090" y="668181"/>
                  </a:lnTo>
                  <a:lnTo>
                    <a:pt x="1049074" y="676899"/>
                  </a:lnTo>
                  <a:lnTo>
                    <a:pt x="1051731" y="681126"/>
                  </a:lnTo>
                  <a:lnTo>
                    <a:pt x="1054122" y="685089"/>
                  </a:lnTo>
                  <a:lnTo>
                    <a:pt x="1056513" y="689051"/>
                  </a:lnTo>
                  <a:lnTo>
                    <a:pt x="1059169" y="692750"/>
                  </a:lnTo>
                  <a:lnTo>
                    <a:pt x="1061826" y="696977"/>
                  </a:lnTo>
                  <a:lnTo>
                    <a:pt x="1064748" y="701468"/>
                  </a:lnTo>
                  <a:lnTo>
                    <a:pt x="1067405" y="706487"/>
                  </a:lnTo>
                  <a:lnTo>
                    <a:pt x="1070061" y="711771"/>
                  </a:lnTo>
                  <a:lnTo>
                    <a:pt x="1072718" y="717318"/>
                  </a:lnTo>
                  <a:lnTo>
                    <a:pt x="1075109" y="723395"/>
                  </a:lnTo>
                  <a:lnTo>
                    <a:pt x="1080422" y="736075"/>
                  </a:lnTo>
                  <a:lnTo>
                    <a:pt x="1085204" y="749548"/>
                  </a:lnTo>
                  <a:lnTo>
                    <a:pt x="1089986" y="763286"/>
                  </a:lnTo>
                  <a:lnTo>
                    <a:pt x="1093971" y="777287"/>
                  </a:lnTo>
                  <a:lnTo>
                    <a:pt x="1097955" y="791289"/>
                  </a:lnTo>
                  <a:lnTo>
                    <a:pt x="1101409" y="804498"/>
                  </a:lnTo>
                  <a:lnTo>
                    <a:pt x="1104862" y="817179"/>
                  </a:lnTo>
                  <a:lnTo>
                    <a:pt x="1107903" y="829578"/>
                  </a:lnTo>
                  <a:lnTo>
                    <a:pt x="1127884" y="843414"/>
                  </a:lnTo>
                  <a:lnTo>
                    <a:pt x="1153825" y="860866"/>
                  </a:lnTo>
                  <a:lnTo>
                    <a:pt x="1175795" y="875674"/>
                  </a:lnTo>
                  <a:lnTo>
                    <a:pt x="1177648" y="877261"/>
                  </a:lnTo>
                  <a:lnTo>
                    <a:pt x="1179236" y="879376"/>
                  </a:lnTo>
                  <a:lnTo>
                    <a:pt x="1180295" y="882021"/>
                  </a:lnTo>
                  <a:lnTo>
                    <a:pt x="1181089" y="884929"/>
                  </a:lnTo>
                  <a:lnTo>
                    <a:pt x="1181354" y="888102"/>
                  </a:lnTo>
                  <a:lnTo>
                    <a:pt x="1181089" y="892069"/>
                  </a:lnTo>
                  <a:lnTo>
                    <a:pt x="1180559" y="896300"/>
                  </a:lnTo>
                  <a:lnTo>
                    <a:pt x="1179501" y="900795"/>
                  </a:lnTo>
                  <a:lnTo>
                    <a:pt x="1178177" y="906612"/>
                  </a:lnTo>
                  <a:lnTo>
                    <a:pt x="1177118" y="914016"/>
                  </a:lnTo>
                  <a:lnTo>
                    <a:pt x="1176060" y="922742"/>
                  </a:lnTo>
                  <a:lnTo>
                    <a:pt x="1175265" y="932262"/>
                  </a:lnTo>
                  <a:lnTo>
                    <a:pt x="1174471" y="949714"/>
                  </a:lnTo>
                  <a:lnTo>
                    <a:pt x="1173942" y="962142"/>
                  </a:lnTo>
                  <a:lnTo>
                    <a:pt x="1174471" y="973248"/>
                  </a:lnTo>
                  <a:lnTo>
                    <a:pt x="1175265" y="995989"/>
                  </a:lnTo>
                  <a:lnTo>
                    <a:pt x="1178177" y="1061303"/>
                  </a:lnTo>
                  <a:lnTo>
                    <a:pt x="1179236" y="1096472"/>
                  </a:lnTo>
                  <a:lnTo>
                    <a:pt x="1180030" y="1127939"/>
                  </a:lnTo>
                  <a:lnTo>
                    <a:pt x="1180295" y="1141160"/>
                  </a:lnTo>
                  <a:lnTo>
                    <a:pt x="1180295" y="1152002"/>
                  </a:lnTo>
                  <a:lnTo>
                    <a:pt x="1180030" y="1160199"/>
                  </a:lnTo>
                  <a:lnTo>
                    <a:pt x="1179765" y="1163108"/>
                  </a:lnTo>
                  <a:lnTo>
                    <a:pt x="1179501" y="1164959"/>
                  </a:lnTo>
                  <a:lnTo>
                    <a:pt x="1179236" y="1167074"/>
                  </a:lnTo>
                  <a:lnTo>
                    <a:pt x="1178971" y="1170512"/>
                  </a:lnTo>
                  <a:lnTo>
                    <a:pt x="1178707" y="1180031"/>
                  </a:lnTo>
                  <a:lnTo>
                    <a:pt x="1178707" y="1193781"/>
                  </a:lnTo>
                  <a:lnTo>
                    <a:pt x="1178971" y="1210440"/>
                  </a:lnTo>
                  <a:lnTo>
                    <a:pt x="1180030" y="1250633"/>
                  </a:lnTo>
                  <a:lnTo>
                    <a:pt x="1181618" y="1296115"/>
                  </a:lnTo>
                  <a:lnTo>
                    <a:pt x="1185324" y="1382847"/>
                  </a:lnTo>
                  <a:lnTo>
                    <a:pt x="1186383" y="1414050"/>
                  </a:lnTo>
                  <a:lnTo>
                    <a:pt x="1186912" y="1430973"/>
                  </a:lnTo>
                  <a:lnTo>
                    <a:pt x="1187177" y="1444723"/>
                  </a:lnTo>
                  <a:lnTo>
                    <a:pt x="1187971" y="1467200"/>
                  </a:lnTo>
                  <a:lnTo>
                    <a:pt x="1190883" y="1527754"/>
                  </a:lnTo>
                  <a:lnTo>
                    <a:pt x="1193794" y="1588837"/>
                  </a:lnTo>
                  <a:lnTo>
                    <a:pt x="1196177" y="1626914"/>
                  </a:lnTo>
                  <a:lnTo>
                    <a:pt x="1197236" y="1644631"/>
                  </a:lnTo>
                  <a:lnTo>
                    <a:pt x="1198294" y="1675834"/>
                  </a:lnTo>
                  <a:lnTo>
                    <a:pt x="1201471" y="1759922"/>
                  </a:lnTo>
                  <a:lnTo>
                    <a:pt x="1204118" y="1842688"/>
                  </a:lnTo>
                  <a:lnTo>
                    <a:pt x="1204912" y="1872304"/>
                  </a:lnTo>
                  <a:lnTo>
                    <a:pt x="1205176" y="1887641"/>
                  </a:lnTo>
                  <a:lnTo>
                    <a:pt x="1205176" y="1907737"/>
                  </a:lnTo>
                  <a:lnTo>
                    <a:pt x="1205441" y="1936560"/>
                  </a:lnTo>
                  <a:lnTo>
                    <a:pt x="1205971" y="1967498"/>
                  </a:lnTo>
                  <a:lnTo>
                    <a:pt x="1206500" y="1981777"/>
                  </a:lnTo>
                  <a:lnTo>
                    <a:pt x="1207029" y="1993676"/>
                  </a:lnTo>
                  <a:lnTo>
                    <a:pt x="1207559" y="2004518"/>
                  </a:lnTo>
                  <a:lnTo>
                    <a:pt x="1207823" y="2014831"/>
                  </a:lnTo>
                  <a:lnTo>
                    <a:pt x="1208088" y="2024879"/>
                  </a:lnTo>
                  <a:lnTo>
                    <a:pt x="1207823" y="2034134"/>
                  </a:lnTo>
                  <a:lnTo>
                    <a:pt x="1207294" y="2042067"/>
                  </a:lnTo>
                  <a:lnTo>
                    <a:pt x="1206500" y="2049206"/>
                  </a:lnTo>
                  <a:lnTo>
                    <a:pt x="1205971" y="2052115"/>
                  </a:lnTo>
                  <a:lnTo>
                    <a:pt x="1205176" y="2054495"/>
                  </a:lnTo>
                  <a:lnTo>
                    <a:pt x="1204382" y="2056875"/>
                  </a:lnTo>
                  <a:lnTo>
                    <a:pt x="1203324" y="2058461"/>
                  </a:lnTo>
                  <a:lnTo>
                    <a:pt x="1201471" y="2060577"/>
                  </a:lnTo>
                  <a:lnTo>
                    <a:pt x="1199618" y="2061634"/>
                  </a:lnTo>
                  <a:lnTo>
                    <a:pt x="1198294" y="2062163"/>
                  </a:lnTo>
                  <a:lnTo>
                    <a:pt x="1196971" y="2061899"/>
                  </a:lnTo>
                  <a:lnTo>
                    <a:pt x="1195912" y="2061370"/>
                  </a:lnTo>
                  <a:lnTo>
                    <a:pt x="1194853" y="2060841"/>
                  </a:lnTo>
                  <a:lnTo>
                    <a:pt x="1194059" y="2060312"/>
                  </a:lnTo>
                  <a:lnTo>
                    <a:pt x="1193530" y="2056610"/>
                  </a:lnTo>
                  <a:lnTo>
                    <a:pt x="1191677" y="2047620"/>
                  </a:lnTo>
                  <a:lnTo>
                    <a:pt x="1190353" y="2042331"/>
                  </a:lnTo>
                  <a:lnTo>
                    <a:pt x="1188765" y="2037307"/>
                  </a:lnTo>
                  <a:lnTo>
                    <a:pt x="1188209" y="2036036"/>
                  </a:lnTo>
                  <a:lnTo>
                    <a:pt x="1189292" y="2063999"/>
                  </a:lnTo>
                  <a:lnTo>
                    <a:pt x="1191151" y="2114189"/>
                  </a:lnTo>
                  <a:lnTo>
                    <a:pt x="1192213" y="2143399"/>
                  </a:lnTo>
                  <a:lnTo>
                    <a:pt x="1191948" y="2146320"/>
                  </a:lnTo>
                  <a:lnTo>
                    <a:pt x="1191151" y="2149772"/>
                  </a:lnTo>
                  <a:lnTo>
                    <a:pt x="1189823" y="2153490"/>
                  </a:lnTo>
                  <a:lnTo>
                    <a:pt x="1188230" y="2157473"/>
                  </a:lnTo>
                  <a:lnTo>
                    <a:pt x="1186371" y="2161722"/>
                  </a:lnTo>
                  <a:lnTo>
                    <a:pt x="1184247" y="2166237"/>
                  </a:lnTo>
                  <a:lnTo>
                    <a:pt x="1179202" y="2175000"/>
                  </a:lnTo>
                  <a:lnTo>
                    <a:pt x="1173891" y="2184028"/>
                  </a:lnTo>
                  <a:lnTo>
                    <a:pt x="1168846" y="2191995"/>
                  </a:lnTo>
                  <a:lnTo>
                    <a:pt x="1164066" y="2198368"/>
                  </a:lnTo>
                  <a:lnTo>
                    <a:pt x="1160614" y="2203148"/>
                  </a:lnTo>
                  <a:lnTo>
                    <a:pt x="1156631" y="2207663"/>
                  </a:lnTo>
                  <a:lnTo>
                    <a:pt x="1150259" y="2214036"/>
                  </a:lnTo>
                  <a:lnTo>
                    <a:pt x="1134061" y="2230765"/>
                  </a:lnTo>
                  <a:lnTo>
                    <a:pt x="1107242" y="2257321"/>
                  </a:lnTo>
                  <a:lnTo>
                    <a:pt x="1103524" y="2260507"/>
                  </a:lnTo>
                  <a:lnTo>
                    <a:pt x="1097948" y="2264756"/>
                  </a:lnTo>
                  <a:lnTo>
                    <a:pt x="1091575" y="2269536"/>
                  </a:lnTo>
                  <a:lnTo>
                    <a:pt x="1084406" y="2274316"/>
                  </a:lnTo>
                  <a:lnTo>
                    <a:pt x="1077502" y="2278830"/>
                  </a:lnTo>
                  <a:lnTo>
                    <a:pt x="1071129" y="2282548"/>
                  </a:lnTo>
                  <a:lnTo>
                    <a:pt x="1066084" y="2285203"/>
                  </a:lnTo>
                  <a:lnTo>
                    <a:pt x="1064225" y="2285735"/>
                  </a:lnTo>
                  <a:lnTo>
                    <a:pt x="1062632" y="2286000"/>
                  </a:lnTo>
                  <a:lnTo>
                    <a:pt x="1060507" y="2285735"/>
                  </a:lnTo>
                  <a:lnTo>
                    <a:pt x="1057852" y="2285203"/>
                  </a:lnTo>
                  <a:lnTo>
                    <a:pt x="1055197" y="2283876"/>
                  </a:lnTo>
                  <a:lnTo>
                    <a:pt x="1052541" y="2282017"/>
                  </a:lnTo>
                  <a:lnTo>
                    <a:pt x="1050151" y="2279892"/>
                  </a:lnTo>
                  <a:lnTo>
                    <a:pt x="1048824" y="2278830"/>
                  </a:lnTo>
                  <a:lnTo>
                    <a:pt x="1048027" y="2277503"/>
                  </a:lnTo>
                  <a:lnTo>
                    <a:pt x="1047230" y="2276175"/>
                  </a:lnTo>
                  <a:lnTo>
                    <a:pt x="1046699" y="2274847"/>
                  </a:lnTo>
                  <a:lnTo>
                    <a:pt x="1046434" y="2273254"/>
                  </a:lnTo>
                  <a:lnTo>
                    <a:pt x="1046168" y="2271660"/>
                  </a:lnTo>
                  <a:lnTo>
                    <a:pt x="1045903" y="2267677"/>
                  </a:lnTo>
                  <a:lnTo>
                    <a:pt x="1045637" y="2263163"/>
                  </a:lnTo>
                  <a:lnTo>
                    <a:pt x="1044841" y="2252541"/>
                  </a:lnTo>
                  <a:lnTo>
                    <a:pt x="1044575" y="2246699"/>
                  </a:lnTo>
                  <a:lnTo>
                    <a:pt x="1044575" y="2240591"/>
                  </a:lnTo>
                  <a:lnTo>
                    <a:pt x="1045106" y="2234483"/>
                  </a:lnTo>
                  <a:lnTo>
                    <a:pt x="1045637" y="2231562"/>
                  </a:lnTo>
                  <a:lnTo>
                    <a:pt x="1046168" y="2228110"/>
                  </a:lnTo>
                  <a:lnTo>
                    <a:pt x="1047762" y="2220409"/>
                  </a:lnTo>
                  <a:lnTo>
                    <a:pt x="1050151" y="2209787"/>
                  </a:lnTo>
                  <a:lnTo>
                    <a:pt x="1054400" y="2183232"/>
                  </a:lnTo>
                  <a:lnTo>
                    <a:pt x="1056524" y="2168892"/>
                  </a:lnTo>
                  <a:lnTo>
                    <a:pt x="1058383" y="2155083"/>
                  </a:lnTo>
                  <a:lnTo>
                    <a:pt x="1059976" y="2142868"/>
                  </a:lnTo>
                  <a:lnTo>
                    <a:pt x="1061038" y="2132512"/>
                  </a:lnTo>
                  <a:lnTo>
                    <a:pt x="1061304" y="2127997"/>
                  </a:lnTo>
                  <a:lnTo>
                    <a:pt x="1062101" y="2122952"/>
                  </a:lnTo>
                  <a:lnTo>
                    <a:pt x="1064225" y="2112330"/>
                  </a:lnTo>
                  <a:lnTo>
                    <a:pt x="1066615" y="2100645"/>
                  </a:lnTo>
                  <a:lnTo>
                    <a:pt x="1069270" y="2089492"/>
                  </a:lnTo>
                  <a:lnTo>
                    <a:pt x="1074315" y="2070107"/>
                  </a:lnTo>
                  <a:lnTo>
                    <a:pt x="1077767" y="2058688"/>
                  </a:lnTo>
                  <a:lnTo>
                    <a:pt x="1080157" y="2047535"/>
                  </a:lnTo>
                  <a:lnTo>
                    <a:pt x="1083874" y="2029478"/>
                  </a:lnTo>
                  <a:lnTo>
                    <a:pt x="1088591" y="2006681"/>
                  </a:lnTo>
                  <a:lnTo>
                    <a:pt x="1088515" y="2006689"/>
                  </a:lnTo>
                  <a:lnTo>
                    <a:pt x="1080290" y="2029782"/>
                  </a:lnTo>
                  <a:lnTo>
                    <a:pt x="1081032" y="2005311"/>
                  </a:lnTo>
                  <a:lnTo>
                    <a:pt x="1081827" y="1983628"/>
                  </a:lnTo>
                  <a:lnTo>
                    <a:pt x="1082091" y="1966705"/>
                  </a:lnTo>
                  <a:lnTo>
                    <a:pt x="1081562" y="1961681"/>
                  </a:lnTo>
                  <a:lnTo>
                    <a:pt x="1080503" y="1953748"/>
                  </a:lnTo>
                  <a:lnTo>
                    <a:pt x="1076533" y="1929685"/>
                  </a:lnTo>
                  <a:lnTo>
                    <a:pt x="1070974" y="1897953"/>
                  </a:lnTo>
                  <a:lnTo>
                    <a:pt x="1064621" y="1861991"/>
                  </a:lnTo>
                  <a:lnTo>
                    <a:pt x="1057474" y="1826029"/>
                  </a:lnTo>
                  <a:lnTo>
                    <a:pt x="1051121" y="1793769"/>
                  </a:lnTo>
                  <a:lnTo>
                    <a:pt x="1045298" y="1768648"/>
                  </a:lnTo>
                  <a:lnTo>
                    <a:pt x="1043180" y="1759922"/>
                  </a:lnTo>
                  <a:lnTo>
                    <a:pt x="1041592" y="1754633"/>
                  </a:lnTo>
                  <a:lnTo>
                    <a:pt x="1040269" y="1749874"/>
                  </a:lnTo>
                  <a:lnTo>
                    <a:pt x="1038945" y="1744321"/>
                  </a:lnTo>
                  <a:lnTo>
                    <a:pt x="1037622" y="1737181"/>
                  </a:lnTo>
                  <a:lnTo>
                    <a:pt x="1036298" y="1729513"/>
                  </a:lnTo>
                  <a:lnTo>
                    <a:pt x="1034181" y="1711532"/>
                  </a:lnTo>
                  <a:lnTo>
                    <a:pt x="1032328" y="1692228"/>
                  </a:lnTo>
                  <a:lnTo>
                    <a:pt x="1030740" y="1673454"/>
                  </a:lnTo>
                  <a:lnTo>
                    <a:pt x="1029681" y="1656266"/>
                  </a:lnTo>
                  <a:lnTo>
                    <a:pt x="1028887" y="1642516"/>
                  </a:lnTo>
                  <a:lnTo>
                    <a:pt x="1028622" y="1634318"/>
                  </a:lnTo>
                  <a:lnTo>
                    <a:pt x="1028357" y="1629823"/>
                  </a:lnTo>
                  <a:lnTo>
                    <a:pt x="1027563" y="1623212"/>
                  </a:lnTo>
                  <a:lnTo>
                    <a:pt x="1024916" y="1603380"/>
                  </a:lnTo>
                  <a:lnTo>
                    <a:pt x="1016710" y="1548908"/>
                  </a:lnTo>
                  <a:lnTo>
                    <a:pt x="1008505" y="1494965"/>
                  </a:lnTo>
                  <a:lnTo>
                    <a:pt x="1005858" y="1475662"/>
                  </a:lnTo>
                  <a:lnTo>
                    <a:pt x="1005064" y="1469051"/>
                  </a:lnTo>
                  <a:lnTo>
                    <a:pt x="1004799" y="1465349"/>
                  </a:lnTo>
                  <a:lnTo>
                    <a:pt x="1004270" y="1455036"/>
                  </a:lnTo>
                  <a:lnTo>
                    <a:pt x="1002681" y="1436262"/>
                  </a:lnTo>
                  <a:lnTo>
                    <a:pt x="998182" y="1384169"/>
                  </a:lnTo>
                  <a:lnTo>
                    <a:pt x="993152" y="1333135"/>
                  </a:lnTo>
                  <a:lnTo>
                    <a:pt x="991035" y="1315418"/>
                  </a:lnTo>
                  <a:lnTo>
                    <a:pt x="989976" y="1306956"/>
                  </a:lnTo>
                  <a:lnTo>
                    <a:pt x="989711" y="1306428"/>
                  </a:lnTo>
                  <a:lnTo>
                    <a:pt x="989446" y="1306163"/>
                  </a:lnTo>
                  <a:lnTo>
                    <a:pt x="988917" y="1306163"/>
                  </a:lnTo>
                  <a:lnTo>
                    <a:pt x="988388" y="1306163"/>
                  </a:lnTo>
                  <a:lnTo>
                    <a:pt x="986799" y="1306692"/>
                  </a:lnTo>
                  <a:lnTo>
                    <a:pt x="984682" y="1308014"/>
                  </a:lnTo>
                  <a:lnTo>
                    <a:pt x="982564" y="1310130"/>
                  </a:lnTo>
                  <a:lnTo>
                    <a:pt x="980182" y="1312509"/>
                  </a:lnTo>
                  <a:lnTo>
                    <a:pt x="975417" y="1318591"/>
                  </a:lnTo>
                  <a:lnTo>
                    <a:pt x="970123" y="1325466"/>
                  </a:lnTo>
                  <a:lnTo>
                    <a:pt x="967741" y="1329168"/>
                  </a:lnTo>
                  <a:lnTo>
                    <a:pt x="965624" y="1332606"/>
                  </a:lnTo>
                  <a:lnTo>
                    <a:pt x="963771" y="1336044"/>
                  </a:lnTo>
                  <a:lnTo>
                    <a:pt x="962447" y="1339217"/>
                  </a:lnTo>
                  <a:lnTo>
                    <a:pt x="961124" y="1342390"/>
                  </a:lnTo>
                  <a:lnTo>
                    <a:pt x="960594" y="1344770"/>
                  </a:lnTo>
                  <a:lnTo>
                    <a:pt x="960330" y="1347414"/>
                  </a:lnTo>
                  <a:lnTo>
                    <a:pt x="960330" y="1350587"/>
                  </a:lnTo>
                  <a:lnTo>
                    <a:pt x="960330" y="1358255"/>
                  </a:lnTo>
                  <a:lnTo>
                    <a:pt x="960859" y="1366982"/>
                  </a:lnTo>
                  <a:lnTo>
                    <a:pt x="961653" y="1376501"/>
                  </a:lnTo>
                  <a:lnTo>
                    <a:pt x="963241" y="1395804"/>
                  </a:lnTo>
                  <a:lnTo>
                    <a:pt x="964035" y="1404266"/>
                  </a:lnTo>
                  <a:lnTo>
                    <a:pt x="964300" y="1411406"/>
                  </a:lnTo>
                  <a:lnTo>
                    <a:pt x="965094" y="1447103"/>
                  </a:lnTo>
                  <a:lnTo>
                    <a:pt x="967476" y="1512417"/>
                  </a:lnTo>
                  <a:lnTo>
                    <a:pt x="968800" y="1547850"/>
                  </a:lnTo>
                  <a:lnTo>
                    <a:pt x="970388" y="1580640"/>
                  </a:lnTo>
                  <a:lnTo>
                    <a:pt x="971976" y="1606818"/>
                  </a:lnTo>
                  <a:lnTo>
                    <a:pt x="972770" y="1616337"/>
                  </a:lnTo>
                  <a:lnTo>
                    <a:pt x="973564" y="1623477"/>
                  </a:lnTo>
                  <a:lnTo>
                    <a:pt x="974094" y="1628765"/>
                  </a:lnTo>
                  <a:lnTo>
                    <a:pt x="974623" y="1634583"/>
                  </a:lnTo>
                  <a:lnTo>
                    <a:pt x="975153" y="1646218"/>
                  </a:lnTo>
                  <a:lnTo>
                    <a:pt x="975153" y="1657853"/>
                  </a:lnTo>
                  <a:lnTo>
                    <a:pt x="974888" y="1669752"/>
                  </a:lnTo>
                  <a:lnTo>
                    <a:pt x="974094" y="1693286"/>
                  </a:lnTo>
                  <a:lnTo>
                    <a:pt x="973564" y="1704656"/>
                  </a:lnTo>
                  <a:lnTo>
                    <a:pt x="973564" y="1715234"/>
                  </a:lnTo>
                  <a:lnTo>
                    <a:pt x="973300" y="1727662"/>
                  </a:lnTo>
                  <a:lnTo>
                    <a:pt x="973035" y="1743527"/>
                  </a:lnTo>
                  <a:lnTo>
                    <a:pt x="971447" y="1780018"/>
                  </a:lnTo>
                  <a:lnTo>
                    <a:pt x="969594" y="1824707"/>
                  </a:lnTo>
                  <a:lnTo>
                    <a:pt x="965888" y="1825764"/>
                  </a:lnTo>
                  <a:lnTo>
                    <a:pt x="956624" y="1828144"/>
                  </a:lnTo>
                  <a:lnTo>
                    <a:pt x="951432" y="1829378"/>
                  </a:lnTo>
                  <a:lnTo>
                    <a:pt x="952500" y="1830838"/>
                  </a:lnTo>
                  <a:lnTo>
                    <a:pt x="952500" y="1857285"/>
                  </a:lnTo>
                  <a:lnTo>
                    <a:pt x="952500" y="1885319"/>
                  </a:lnTo>
                  <a:lnTo>
                    <a:pt x="951970" y="1917849"/>
                  </a:lnTo>
                  <a:lnTo>
                    <a:pt x="951705" y="1934775"/>
                  </a:lnTo>
                  <a:lnTo>
                    <a:pt x="951176" y="1951965"/>
                  </a:lnTo>
                  <a:lnTo>
                    <a:pt x="950381" y="1968098"/>
                  </a:lnTo>
                  <a:lnTo>
                    <a:pt x="949587" y="1983437"/>
                  </a:lnTo>
                  <a:lnTo>
                    <a:pt x="948263" y="1997190"/>
                  </a:lnTo>
                  <a:lnTo>
                    <a:pt x="946939" y="2009091"/>
                  </a:lnTo>
                  <a:lnTo>
                    <a:pt x="946145" y="2013851"/>
                  </a:lnTo>
                  <a:lnTo>
                    <a:pt x="945350" y="2018612"/>
                  </a:lnTo>
                  <a:lnTo>
                    <a:pt x="944291" y="2022050"/>
                  </a:lnTo>
                  <a:lnTo>
                    <a:pt x="943232" y="2024959"/>
                  </a:lnTo>
                  <a:lnTo>
                    <a:pt x="938466" y="2036067"/>
                  </a:lnTo>
                  <a:lnTo>
                    <a:pt x="932640" y="2048497"/>
                  </a:lnTo>
                  <a:lnTo>
                    <a:pt x="919401" y="2075737"/>
                  </a:lnTo>
                  <a:lnTo>
                    <a:pt x="913046" y="2088961"/>
                  </a:lnTo>
                  <a:lnTo>
                    <a:pt x="907750" y="2101655"/>
                  </a:lnTo>
                  <a:lnTo>
                    <a:pt x="905102" y="2107474"/>
                  </a:lnTo>
                  <a:lnTo>
                    <a:pt x="903248" y="2113028"/>
                  </a:lnTo>
                  <a:lnTo>
                    <a:pt x="901924" y="2117788"/>
                  </a:lnTo>
                  <a:lnTo>
                    <a:pt x="900865" y="2122020"/>
                  </a:lnTo>
                  <a:lnTo>
                    <a:pt x="897423" y="2143971"/>
                  </a:lnTo>
                  <a:lnTo>
                    <a:pt x="895304" y="2157987"/>
                  </a:lnTo>
                  <a:lnTo>
                    <a:pt x="893186" y="2173327"/>
                  </a:lnTo>
                  <a:lnTo>
                    <a:pt x="891068" y="2189195"/>
                  </a:lnTo>
                  <a:lnTo>
                    <a:pt x="889479" y="2205592"/>
                  </a:lnTo>
                  <a:lnTo>
                    <a:pt x="888420" y="2221196"/>
                  </a:lnTo>
                  <a:lnTo>
                    <a:pt x="888155" y="2228336"/>
                  </a:lnTo>
                  <a:lnTo>
                    <a:pt x="887890" y="2235477"/>
                  </a:lnTo>
                  <a:lnTo>
                    <a:pt x="887890" y="2242882"/>
                  </a:lnTo>
                  <a:lnTo>
                    <a:pt x="887096" y="2251081"/>
                  </a:lnTo>
                  <a:lnTo>
                    <a:pt x="886301" y="2260337"/>
                  </a:lnTo>
                  <a:lnTo>
                    <a:pt x="884978" y="2270652"/>
                  </a:lnTo>
                  <a:lnTo>
                    <a:pt x="883389" y="2280966"/>
                  </a:lnTo>
                  <a:lnTo>
                    <a:pt x="881800" y="2292074"/>
                  </a:lnTo>
                  <a:lnTo>
                    <a:pt x="877298" y="2314818"/>
                  </a:lnTo>
                  <a:lnTo>
                    <a:pt x="872797" y="2337298"/>
                  </a:lnTo>
                  <a:lnTo>
                    <a:pt x="868031" y="2357927"/>
                  </a:lnTo>
                  <a:lnTo>
                    <a:pt x="865383" y="2367447"/>
                  </a:lnTo>
                  <a:lnTo>
                    <a:pt x="863000" y="2376175"/>
                  </a:lnTo>
                  <a:lnTo>
                    <a:pt x="860617" y="2383580"/>
                  </a:lnTo>
                  <a:lnTo>
                    <a:pt x="858498" y="2389927"/>
                  </a:lnTo>
                  <a:lnTo>
                    <a:pt x="846582" y="2422457"/>
                  </a:lnTo>
                  <a:lnTo>
                    <a:pt x="829636" y="2467681"/>
                  </a:lnTo>
                  <a:lnTo>
                    <a:pt x="797860" y="2551783"/>
                  </a:lnTo>
                  <a:lnTo>
                    <a:pt x="794948" y="2560510"/>
                  </a:lnTo>
                  <a:lnTo>
                    <a:pt x="792035" y="2570560"/>
                  </a:lnTo>
                  <a:lnTo>
                    <a:pt x="789122" y="2582461"/>
                  </a:lnTo>
                  <a:lnTo>
                    <a:pt x="785680" y="2595949"/>
                  </a:lnTo>
                  <a:lnTo>
                    <a:pt x="782502" y="2610495"/>
                  </a:lnTo>
                  <a:lnTo>
                    <a:pt x="779590" y="2626363"/>
                  </a:lnTo>
                  <a:lnTo>
                    <a:pt x="773235" y="2659158"/>
                  </a:lnTo>
                  <a:lnTo>
                    <a:pt x="767409" y="2693274"/>
                  </a:lnTo>
                  <a:lnTo>
                    <a:pt x="762643" y="2725804"/>
                  </a:lnTo>
                  <a:lnTo>
                    <a:pt x="758406" y="2755425"/>
                  </a:lnTo>
                  <a:lnTo>
                    <a:pt x="756817" y="2768384"/>
                  </a:lnTo>
                  <a:lnTo>
                    <a:pt x="755494" y="2780020"/>
                  </a:lnTo>
                  <a:lnTo>
                    <a:pt x="753905" y="2793773"/>
                  </a:lnTo>
                  <a:lnTo>
                    <a:pt x="751257" y="2812815"/>
                  </a:lnTo>
                  <a:lnTo>
                    <a:pt x="747285" y="2836088"/>
                  </a:lnTo>
                  <a:lnTo>
                    <a:pt x="743048" y="2863064"/>
                  </a:lnTo>
                  <a:lnTo>
                    <a:pt x="732192" y="2925214"/>
                  </a:lnTo>
                  <a:lnTo>
                    <a:pt x="720276" y="2992389"/>
                  </a:lnTo>
                  <a:lnTo>
                    <a:pt x="708360" y="3058771"/>
                  </a:lnTo>
                  <a:lnTo>
                    <a:pt x="697239" y="3118277"/>
                  </a:lnTo>
                  <a:lnTo>
                    <a:pt x="683734" y="3189948"/>
                  </a:lnTo>
                  <a:lnTo>
                    <a:pt x="683205" y="3193915"/>
                  </a:lnTo>
                  <a:lnTo>
                    <a:pt x="682675" y="3198940"/>
                  </a:lnTo>
                  <a:lnTo>
                    <a:pt x="682146" y="3211370"/>
                  </a:lnTo>
                  <a:lnTo>
                    <a:pt x="681881" y="3226445"/>
                  </a:lnTo>
                  <a:lnTo>
                    <a:pt x="682146" y="3243636"/>
                  </a:lnTo>
                  <a:lnTo>
                    <a:pt x="682675" y="3262942"/>
                  </a:lnTo>
                  <a:lnTo>
                    <a:pt x="683470" y="3283306"/>
                  </a:lnTo>
                  <a:lnTo>
                    <a:pt x="685588" y="3325886"/>
                  </a:lnTo>
                  <a:lnTo>
                    <a:pt x="687971" y="3367408"/>
                  </a:lnTo>
                  <a:lnTo>
                    <a:pt x="690354" y="3403111"/>
                  </a:lnTo>
                  <a:lnTo>
                    <a:pt x="692208" y="3429293"/>
                  </a:lnTo>
                  <a:lnTo>
                    <a:pt x="692299" y="3431376"/>
                  </a:lnTo>
                  <a:lnTo>
                    <a:pt x="692307" y="3431381"/>
                  </a:lnTo>
                  <a:lnTo>
                    <a:pt x="694964" y="3432704"/>
                  </a:lnTo>
                  <a:lnTo>
                    <a:pt x="698419" y="3435614"/>
                  </a:lnTo>
                  <a:lnTo>
                    <a:pt x="708516" y="3443287"/>
                  </a:lnTo>
                  <a:lnTo>
                    <a:pt x="734556" y="3464189"/>
                  </a:lnTo>
                  <a:lnTo>
                    <a:pt x="759800" y="3484298"/>
                  </a:lnTo>
                  <a:lnTo>
                    <a:pt x="769100" y="3491442"/>
                  </a:lnTo>
                  <a:lnTo>
                    <a:pt x="772023" y="3493294"/>
                  </a:lnTo>
                  <a:lnTo>
                    <a:pt x="773883" y="3494352"/>
                  </a:lnTo>
                  <a:lnTo>
                    <a:pt x="774946" y="3494881"/>
                  </a:lnTo>
                  <a:lnTo>
                    <a:pt x="775743" y="3495675"/>
                  </a:lnTo>
                  <a:lnTo>
                    <a:pt x="776274" y="3496998"/>
                  </a:lnTo>
                  <a:lnTo>
                    <a:pt x="776806" y="3498585"/>
                  </a:lnTo>
                  <a:lnTo>
                    <a:pt x="777603" y="3502554"/>
                  </a:lnTo>
                  <a:lnTo>
                    <a:pt x="777869" y="3506787"/>
                  </a:lnTo>
                  <a:lnTo>
                    <a:pt x="778400" y="3516577"/>
                  </a:lnTo>
                  <a:lnTo>
                    <a:pt x="778931" y="3521075"/>
                  </a:lnTo>
                  <a:lnTo>
                    <a:pt x="779463" y="3524779"/>
                  </a:lnTo>
                  <a:lnTo>
                    <a:pt x="779463" y="3526631"/>
                  </a:lnTo>
                  <a:lnTo>
                    <a:pt x="779197" y="3528219"/>
                  </a:lnTo>
                  <a:lnTo>
                    <a:pt x="778666" y="3529542"/>
                  </a:lnTo>
                  <a:lnTo>
                    <a:pt x="777869" y="3530865"/>
                  </a:lnTo>
                  <a:lnTo>
                    <a:pt x="776806" y="3531923"/>
                  </a:lnTo>
                  <a:lnTo>
                    <a:pt x="775477" y="3532981"/>
                  </a:lnTo>
                  <a:lnTo>
                    <a:pt x="774148" y="3534040"/>
                  </a:lnTo>
                  <a:lnTo>
                    <a:pt x="772023" y="3534833"/>
                  </a:lnTo>
                  <a:lnTo>
                    <a:pt x="768303" y="3536421"/>
                  </a:lnTo>
                  <a:lnTo>
                    <a:pt x="764051" y="3537479"/>
                  </a:lnTo>
                  <a:lnTo>
                    <a:pt x="759534" y="3538538"/>
                  </a:lnTo>
                  <a:lnTo>
                    <a:pt x="755282" y="3539067"/>
                  </a:lnTo>
                  <a:lnTo>
                    <a:pt x="752360" y="3539861"/>
                  </a:lnTo>
                  <a:lnTo>
                    <a:pt x="748108" y="3539861"/>
                  </a:lnTo>
                  <a:lnTo>
                    <a:pt x="735088" y="3540125"/>
                  </a:lnTo>
                  <a:lnTo>
                    <a:pt x="701342" y="3540125"/>
                  </a:lnTo>
                  <a:lnTo>
                    <a:pt x="682932" y="3539663"/>
                  </a:lnTo>
                  <a:lnTo>
                    <a:pt x="682374" y="3579525"/>
                  </a:lnTo>
                  <a:lnTo>
                    <a:pt x="682374" y="3579790"/>
                  </a:lnTo>
                  <a:lnTo>
                    <a:pt x="681849" y="3581115"/>
                  </a:lnTo>
                  <a:lnTo>
                    <a:pt x="681061" y="3582175"/>
                  </a:lnTo>
                  <a:lnTo>
                    <a:pt x="679747" y="3583766"/>
                  </a:lnTo>
                  <a:lnTo>
                    <a:pt x="677383" y="3585356"/>
                  </a:lnTo>
                  <a:lnTo>
                    <a:pt x="673968" y="3587212"/>
                  </a:lnTo>
                  <a:lnTo>
                    <a:pt x="671604" y="3588007"/>
                  </a:lnTo>
                  <a:lnTo>
                    <a:pt x="668715" y="3588802"/>
                  </a:lnTo>
                  <a:lnTo>
                    <a:pt x="665825" y="3589597"/>
                  </a:lnTo>
                  <a:lnTo>
                    <a:pt x="662410" y="3590393"/>
                  </a:lnTo>
                  <a:lnTo>
                    <a:pt x="654530" y="3591453"/>
                  </a:lnTo>
                  <a:lnTo>
                    <a:pt x="646912" y="3592248"/>
                  </a:lnTo>
                  <a:lnTo>
                    <a:pt x="639557" y="3592513"/>
                  </a:lnTo>
                  <a:lnTo>
                    <a:pt x="635921" y="3592513"/>
                  </a:lnTo>
                  <a:lnTo>
                    <a:pt x="636606" y="3594734"/>
                  </a:lnTo>
                  <a:lnTo>
                    <a:pt x="637395" y="3599801"/>
                  </a:lnTo>
                  <a:lnTo>
                    <a:pt x="638184" y="3605668"/>
                  </a:lnTo>
                  <a:lnTo>
                    <a:pt x="638711" y="3612068"/>
                  </a:lnTo>
                  <a:lnTo>
                    <a:pt x="639500" y="3625402"/>
                  </a:lnTo>
                  <a:lnTo>
                    <a:pt x="639763" y="3639002"/>
                  </a:lnTo>
                  <a:lnTo>
                    <a:pt x="639763" y="3651536"/>
                  </a:lnTo>
                  <a:lnTo>
                    <a:pt x="639500" y="3667270"/>
                  </a:lnTo>
                  <a:lnTo>
                    <a:pt x="639237" y="3668336"/>
                  </a:lnTo>
                  <a:lnTo>
                    <a:pt x="638974" y="3669403"/>
                  </a:lnTo>
                  <a:lnTo>
                    <a:pt x="637658" y="3671803"/>
                  </a:lnTo>
                  <a:lnTo>
                    <a:pt x="635554" y="3674737"/>
                  </a:lnTo>
                  <a:lnTo>
                    <a:pt x="632923" y="3677670"/>
                  </a:lnTo>
                  <a:lnTo>
                    <a:pt x="629503" y="3680870"/>
                  </a:lnTo>
                  <a:lnTo>
                    <a:pt x="625556" y="3684070"/>
                  </a:lnTo>
                  <a:lnTo>
                    <a:pt x="617138" y="3691271"/>
                  </a:lnTo>
                  <a:lnTo>
                    <a:pt x="607666" y="3697937"/>
                  </a:lnTo>
                  <a:lnTo>
                    <a:pt x="598459" y="3704604"/>
                  </a:lnTo>
                  <a:lnTo>
                    <a:pt x="590303" y="3709671"/>
                  </a:lnTo>
                  <a:lnTo>
                    <a:pt x="583463" y="3713405"/>
                  </a:lnTo>
                  <a:lnTo>
                    <a:pt x="581884" y="3714205"/>
                  </a:lnTo>
                  <a:lnTo>
                    <a:pt x="579779" y="3714738"/>
                  </a:lnTo>
                  <a:lnTo>
                    <a:pt x="573992" y="3715538"/>
                  </a:lnTo>
                  <a:lnTo>
                    <a:pt x="566888" y="3716071"/>
                  </a:lnTo>
                  <a:lnTo>
                    <a:pt x="558470" y="3716338"/>
                  </a:lnTo>
                  <a:lnTo>
                    <a:pt x="548999" y="3716338"/>
                  </a:lnTo>
                  <a:lnTo>
                    <a:pt x="539001" y="3716338"/>
                  </a:lnTo>
                  <a:lnTo>
                    <a:pt x="528215" y="3715805"/>
                  </a:lnTo>
                  <a:lnTo>
                    <a:pt x="517428" y="3715271"/>
                  </a:lnTo>
                  <a:lnTo>
                    <a:pt x="506642" y="3714471"/>
                  </a:lnTo>
                  <a:lnTo>
                    <a:pt x="496118" y="3713671"/>
                  </a:lnTo>
                  <a:lnTo>
                    <a:pt x="486384" y="3712605"/>
                  </a:lnTo>
                  <a:lnTo>
                    <a:pt x="477439" y="3711271"/>
                  </a:lnTo>
                  <a:lnTo>
                    <a:pt x="469810" y="3709938"/>
                  </a:lnTo>
                  <a:lnTo>
                    <a:pt x="463759" y="3708605"/>
                  </a:lnTo>
                  <a:lnTo>
                    <a:pt x="459023" y="3707271"/>
                  </a:lnTo>
                  <a:lnTo>
                    <a:pt x="457445" y="3706738"/>
                  </a:lnTo>
                  <a:lnTo>
                    <a:pt x="456656" y="3705938"/>
                  </a:lnTo>
                  <a:lnTo>
                    <a:pt x="455866" y="3705404"/>
                  </a:lnTo>
                  <a:lnTo>
                    <a:pt x="455340" y="3704338"/>
                  </a:lnTo>
                  <a:lnTo>
                    <a:pt x="454551" y="3701671"/>
                  </a:lnTo>
                  <a:lnTo>
                    <a:pt x="454025" y="3697937"/>
                  </a:lnTo>
                  <a:lnTo>
                    <a:pt x="454025" y="3693671"/>
                  </a:lnTo>
                  <a:lnTo>
                    <a:pt x="454025" y="3688871"/>
                  </a:lnTo>
                  <a:lnTo>
                    <a:pt x="454288" y="3683537"/>
                  </a:lnTo>
                  <a:lnTo>
                    <a:pt x="455077" y="3672337"/>
                  </a:lnTo>
                  <a:lnTo>
                    <a:pt x="457708" y="3649136"/>
                  </a:lnTo>
                  <a:lnTo>
                    <a:pt x="458497" y="3639002"/>
                  </a:lnTo>
                  <a:lnTo>
                    <a:pt x="458760" y="3634735"/>
                  </a:lnTo>
                  <a:lnTo>
                    <a:pt x="459023" y="3631002"/>
                  </a:lnTo>
                  <a:lnTo>
                    <a:pt x="459023" y="3628068"/>
                  </a:lnTo>
                  <a:lnTo>
                    <a:pt x="459813" y="3624868"/>
                  </a:lnTo>
                  <a:lnTo>
                    <a:pt x="460339" y="3621935"/>
                  </a:lnTo>
                  <a:lnTo>
                    <a:pt x="461128" y="3619001"/>
                  </a:lnTo>
                  <a:lnTo>
                    <a:pt x="462181" y="3615801"/>
                  </a:lnTo>
                  <a:lnTo>
                    <a:pt x="463496" y="3612868"/>
                  </a:lnTo>
                  <a:lnTo>
                    <a:pt x="466390" y="3607001"/>
                  </a:lnTo>
                  <a:lnTo>
                    <a:pt x="469810" y="3601134"/>
                  </a:lnTo>
                  <a:lnTo>
                    <a:pt x="473756" y="3595267"/>
                  </a:lnTo>
                  <a:lnTo>
                    <a:pt x="477439" y="3588867"/>
                  </a:lnTo>
                  <a:lnTo>
                    <a:pt x="481123" y="3583000"/>
                  </a:lnTo>
                  <a:lnTo>
                    <a:pt x="483137" y="3582927"/>
                  </a:lnTo>
                  <a:lnTo>
                    <a:pt x="485759" y="3577717"/>
                  </a:lnTo>
                  <a:lnTo>
                    <a:pt x="487080" y="3575618"/>
                  </a:lnTo>
                  <a:lnTo>
                    <a:pt x="488401" y="3573519"/>
                  </a:lnTo>
                  <a:lnTo>
                    <a:pt x="488929" y="3572732"/>
                  </a:lnTo>
                  <a:lnTo>
                    <a:pt x="489721" y="3571420"/>
                  </a:lnTo>
                  <a:lnTo>
                    <a:pt x="490778" y="3568010"/>
                  </a:lnTo>
                  <a:lnTo>
                    <a:pt x="491835" y="3563549"/>
                  </a:lnTo>
                  <a:lnTo>
                    <a:pt x="492627" y="3558564"/>
                  </a:lnTo>
                  <a:lnTo>
                    <a:pt x="494212" y="3547020"/>
                  </a:lnTo>
                  <a:lnTo>
                    <a:pt x="495797" y="3534426"/>
                  </a:lnTo>
                  <a:lnTo>
                    <a:pt x="497382" y="3521570"/>
                  </a:lnTo>
                  <a:lnTo>
                    <a:pt x="498702" y="3515798"/>
                  </a:lnTo>
                  <a:lnTo>
                    <a:pt x="499759" y="3510026"/>
                  </a:lnTo>
                  <a:lnTo>
                    <a:pt x="500816" y="3505041"/>
                  </a:lnTo>
                  <a:lnTo>
                    <a:pt x="502136" y="3501105"/>
                  </a:lnTo>
                  <a:lnTo>
                    <a:pt x="503721" y="3497432"/>
                  </a:lnTo>
                  <a:lnTo>
                    <a:pt x="503824" y="3497262"/>
                  </a:lnTo>
                  <a:lnTo>
                    <a:pt x="354331" y="3497262"/>
                  </a:lnTo>
                  <a:lnTo>
                    <a:pt x="355391" y="3464732"/>
                  </a:lnTo>
                  <a:lnTo>
                    <a:pt x="356185" y="3425591"/>
                  </a:lnTo>
                  <a:lnTo>
                    <a:pt x="361481" y="3176196"/>
                  </a:lnTo>
                  <a:lnTo>
                    <a:pt x="365188" y="3005613"/>
                  </a:lnTo>
                  <a:lnTo>
                    <a:pt x="367306" y="2920454"/>
                  </a:lnTo>
                  <a:lnTo>
                    <a:pt x="367306" y="2353960"/>
                  </a:lnTo>
                  <a:lnTo>
                    <a:pt x="367041" y="2350786"/>
                  </a:lnTo>
                  <a:lnTo>
                    <a:pt x="366512" y="2346554"/>
                  </a:lnTo>
                  <a:lnTo>
                    <a:pt x="364129" y="2336505"/>
                  </a:lnTo>
                  <a:lnTo>
                    <a:pt x="358038" y="2310851"/>
                  </a:lnTo>
                  <a:lnTo>
                    <a:pt x="354596" y="2296041"/>
                  </a:lnTo>
                  <a:lnTo>
                    <a:pt x="352743" y="2288371"/>
                  </a:lnTo>
                  <a:lnTo>
                    <a:pt x="351419" y="2280437"/>
                  </a:lnTo>
                  <a:lnTo>
                    <a:pt x="350359" y="2272767"/>
                  </a:lnTo>
                  <a:lnTo>
                    <a:pt x="349565" y="2264833"/>
                  </a:lnTo>
                  <a:lnTo>
                    <a:pt x="348771" y="2257428"/>
                  </a:lnTo>
                  <a:lnTo>
                    <a:pt x="348771" y="2249758"/>
                  </a:lnTo>
                  <a:lnTo>
                    <a:pt x="348506" y="2241031"/>
                  </a:lnTo>
                  <a:lnTo>
                    <a:pt x="347712" y="2229659"/>
                  </a:lnTo>
                  <a:lnTo>
                    <a:pt x="346388" y="2216171"/>
                  </a:lnTo>
                  <a:lnTo>
                    <a:pt x="344799" y="2200567"/>
                  </a:lnTo>
                  <a:lnTo>
                    <a:pt x="342945" y="2183641"/>
                  </a:lnTo>
                  <a:lnTo>
                    <a:pt x="340562" y="2165657"/>
                  </a:lnTo>
                  <a:lnTo>
                    <a:pt x="335001" y="2127309"/>
                  </a:lnTo>
                  <a:lnTo>
                    <a:pt x="329176" y="2088696"/>
                  </a:lnTo>
                  <a:lnTo>
                    <a:pt x="323086" y="2052200"/>
                  </a:lnTo>
                  <a:lnTo>
                    <a:pt x="320173" y="2036067"/>
                  </a:lnTo>
                  <a:lnTo>
                    <a:pt x="317260" y="2021257"/>
                  </a:lnTo>
                  <a:lnTo>
                    <a:pt x="314612" y="2008562"/>
                  </a:lnTo>
                  <a:lnTo>
                    <a:pt x="311964" y="1997983"/>
                  </a:lnTo>
                  <a:lnTo>
                    <a:pt x="309581" y="1988727"/>
                  </a:lnTo>
                  <a:lnTo>
                    <a:pt x="307463" y="1979206"/>
                  </a:lnTo>
                  <a:lnTo>
                    <a:pt x="303226" y="1959370"/>
                  </a:lnTo>
                  <a:lnTo>
                    <a:pt x="299519" y="1939535"/>
                  </a:lnTo>
                  <a:lnTo>
                    <a:pt x="296342" y="1919700"/>
                  </a:lnTo>
                  <a:lnTo>
                    <a:pt x="293694" y="1900923"/>
                  </a:lnTo>
                  <a:lnTo>
                    <a:pt x="291575" y="1883468"/>
                  </a:lnTo>
                  <a:lnTo>
                    <a:pt x="288133" y="1855963"/>
                  </a:lnTo>
                  <a:lnTo>
                    <a:pt x="286809" y="1844591"/>
                  </a:lnTo>
                  <a:lnTo>
                    <a:pt x="286015" y="1832425"/>
                  </a:lnTo>
                  <a:lnTo>
                    <a:pt x="285750" y="1819730"/>
                  </a:lnTo>
                  <a:lnTo>
                    <a:pt x="285750" y="1806771"/>
                  </a:lnTo>
                  <a:lnTo>
                    <a:pt x="286015" y="1794077"/>
                  </a:lnTo>
                  <a:lnTo>
                    <a:pt x="286544" y="1782176"/>
                  </a:lnTo>
                  <a:lnTo>
                    <a:pt x="287339" y="1771597"/>
                  </a:lnTo>
                  <a:lnTo>
                    <a:pt x="288133" y="1762605"/>
                  </a:lnTo>
                  <a:lnTo>
                    <a:pt x="288663" y="1758373"/>
                  </a:lnTo>
                  <a:lnTo>
                    <a:pt x="289192" y="1753348"/>
                  </a:lnTo>
                  <a:lnTo>
                    <a:pt x="291311" y="1742241"/>
                  </a:lnTo>
                  <a:lnTo>
                    <a:pt x="293958" y="1730075"/>
                  </a:lnTo>
                  <a:lnTo>
                    <a:pt x="297136" y="1717116"/>
                  </a:lnTo>
                  <a:lnTo>
                    <a:pt x="302961" y="1692785"/>
                  </a:lnTo>
                  <a:lnTo>
                    <a:pt x="305080" y="1682471"/>
                  </a:lnTo>
                  <a:lnTo>
                    <a:pt x="305874" y="1678239"/>
                  </a:lnTo>
                  <a:lnTo>
                    <a:pt x="306404" y="1674537"/>
                  </a:lnTo>
                  <a:lnTo>
                    <a:pt x="311794" y="1667894"/>
                  </a:lnTo>
                  <a:lnTo>
                    <a:pt x="307581" y="1665257"/>
                  </a:lnTo>
                  <a:lnTo>
                    <a:pt x="273435" y="1643309"/>
                  </a:lnTo>
                  <a:lnTo>
                    <a:pt x="256229" y="1631939"/>
                  </a:lnTo>
                  <a:lnTo>
                    <a:pt x="241141" y="1621890"/>
                  </a:lnTo>
                  <a:lnTo>
                    <a:pt x="230024" y="1613693"/>
                  </a:lnTo>
                  <a:lnTo>
                    <a:pt x="226583" y="1611049"/>
                  </a:lnTo>
                  <a:lnTo>
                    <a:pt x="224730" y="1609198"/>
                  </a:lnTo>
                  <a:lnTo>
                    <a:pt x="223936" y="1607611"/>
                  </a:lnTo>
                  <a:lnTo>
                    <a:pt x="223406" y="1605496"/>
                  </a:lnTo>
                  <a:lnTo>
                    <a:pt x="223406" y="1603645"/>
                  </a:lnTo>
                  <a:lnTo>
                    <a:pt x="223406" y="1601265"/>
                  </a:lnTo>
                  <a:lnTo>
                    <a:pt x="223936" y="1598885"/>
                  </a:lnTo>
                  <a:lnTo>
                    <a:pt x="224730" y="1596505"/>
                  </a:lnTo>
                  <a:lnTo>
                    <a:pt x="226318" y="1590952"/>
                  </a:lnTo>
                  <a:lnTo>
                    <a:pt x="228436" y="1585664"/>
                  </a:lnTo>
                  <a:lnTo>
                    <a:pt x="230553" y="1580904"/>
                  </a:lnTo>
                  <a:lnTo>
                    <a:pt x="232406" y="1576409"/>
                  </a:lnTo>
                  <a:lnTo>
                    <a:pt x="233465" y="1572971"/>
                  </a:lnTo>
                  <a:lnTo>
                    <a:pt x="234259" y="1571120"/>
                  </a:lnTo>
                  <a:lnTo>
                    <a:pt x="235847" y="1567947"/>
                  </a:lnTo>
                  <a:lnTo>
                    <a:pt x="240347" y="1558163"/>
                  </a:lnTo>
                  <a:lnTo>
                    <a:pt x="254112" y="1530927"/>
                  </a:lnTo>
                  <a:lnTo>
                    <a:pt x="281640" y="1477777"/>
                  </a:lnTo>
                  <a:lnTo>
                    <a:pt x="295405" y="1451070"/>
                  </a:lnTo>
                  <a:lnTo>
                    <a:pt x="315787" y="1411406"/>
                  </a:lnTo>
                  <a:lnTo>
                    <a:pt x="326110" y="1389987"/>
                  </a:lnTo>
                  <a:lnTo>
                    <a:pt x="335904" y="1370155"/>
                  </a:lnTo>
                  <a:lnTo>
                    <a:pt x="344109" y="1352702"/>
                  </a:lnTo>
                  <a:lnTo>
                    <a:pt x="347286" y="1345563"/>
                  </a:lnTo>
                  <a:lnTo>
                    <a:pt x="349668" y="1339217"/>
                  </a:lnTo>
                  <a:lnTo>
                    <a:pt x="352050" y="1333664"/>
                  </a:lnTo>
                  <a:lnTo>
                    <a:pt x="355491" y="1326789"/>
                  </a:lnTo>
                  <a:lnTo>
                    <a:pt x="359197" y="1319649"/>
                  </a:lnTo>
                  <a:lnTo>
                    <a:pt x="363432" y="1311716"/>
                  </a:lnTo>
                  <a:lnTo>
                    <a:pt x="372962" y="1295586"/>
                  </a:lnTo>
                  <a:lnTo>
                    <a:pt x="383285" y="1279192"/>
                  </a:lnTo>
                  <a:lnTo>
                    <a:pt x="392549" y="1264384"/>
                  </a:lnTo>
                  <a:lnTo>
                    <a:pt x="400755" y="1251955"/>
                  </a:lnTo>
                  <a:lnTo>
                    <a:pt x="408696" y="1240585"/>
                  </a:lnTo>
                  <a:lnTo>
                    <a:pt x="408431" y="1216522"/>
                  </a:lnTo>
                  <a:lnTo>
                    <a:pt x="408167" y="1162050"/>
                  </a:lnTo>
                  <a:lnTo>
                    <a:pt x="407637" y="1131905"/>
                  </a:lnTo>
                  <a:lnTo>
                    <a:pt x="407108" y="1104140"/>
                  </a:lnTo>
                  <a:lnTo>
                    <a:pt x="405784" y="1082193"/>
                  </a:lnTo>
                  <a:lnTo>
                    <a:pt x="405255" y="1074524"/>
                  </a:lnTo>
                  <a:lnTo>
                    <a:pt x="404726" y="1069764"/>
                  </a:lnTo>
                  <a:lnTo>
                    <a:pt x="402873" y="1062096"/>
                  </a:lnTo>
                  <a:lnTo>
                    <a:pt x="400490" y="1053370"/>
                  </a:lnTo>
                  <a:lnTo>
                    <a:pt x="397579" y="1043586"/>
                  </a:lnTo>
                  <a:lnTo>
                    <a:pt x="394138" y="1033273"/>
                  </a:lnTo>
                  <a:lnTo>
                    <a:pt x="390167" y="1023225"/>
                  </a:lnTo>
                  <a:lnTo>
                    <a:pt x="386461" y="1014235"/>
                  </a:lnTo>
                  <a:lnTo>
                    <a:pt x="382755" y="1006037"/>
                  </a:lnTo>
                  <a:lnTo>
                    <a:pt x="380903" y="1002600"/>
                  </a:lnTo>
                  <a:lnTo>
                    <a:pt x="379050" y="999691"/>
                  </a:lnTo>
                  <a:lnTo>
                    <a:pt x="376932" y="996782"/>
                  </a:lnTo>
                  <a:lnTo>
                    <a:pt x="374550" y="994138"/>
                  </a:lnTo>
                  <a:lnTo>
                    <a:pt x="371638" y="991494"/>
                  </a:lnTo>
                  <a:lnTo>
                    <a:pt x="368462" y="988585"/>
                  </a:lnTo>
                  <a:lnTo>
                    <a:pt x="360785" y="982503"/>
                  </a:lnTo>
                  <a:lnTo>
                    <a:pt x="352315" y="976686"/>
                  </a:lnTo>
                  <a:lnTo>
                    <a:pt x="343845" y="970340"/>
                  </a:lnTo>
                  <a:lnTo>
                    <a:pt x="335110" y="964258"/>
                  </a:lnTo>
                  <a:lnTo>
                    <a:pt x="331139" y="961085"/>
                  </a:lnTo>
                  <a:lnTo>
                    <a:pt x="326904" y="957647"/>
                  </a:lnTo>
                  <a:lnTo>
                    <a:pt x="323463" y="954474"/>
                  </a:lnTo>
                  <a:lnTo>
                    <a:pt x="320286" y="951036"/>
                  </a:lnTo>
                  <a:lnTo>
                    <a:pt x="316316" y="947599"/>
                  </a:lnTo>
                  <a:lnTo>
                    <a:pt x="310757" y="942839"/>
                  </a:lnTo>
                  <a:lnTo>
                    <a:pt x="304140" y="938079"/>
                  </a:lnTo>
                  <a:lnTo>
                    <a:pt x="296199" y="932791"/>
                  </a:lnTo>
                  <a:lnTo>
                    <a:pt x="287464" y="926973"/>
                  </a:lnTo>
                  <a:lnTo>
                    <a:pt x="278464" y="921420"/>
                  </a:lnTo>
                  <a:lnTo>
                    <a:pt x="258611" y="909521"/>
                  </a:lnTo>
                  <a:lnTo>
                    <a:pt x="239288" y="897886"/>
                  </a:lnTo>
                  <a:lnTo>
                    <a:pt x="221554" y="887838"/>
                  </a:lnTo>
                  <a:lnTo>
                    <a:pt x="207524" y="880434"/>
                  </a:lnTo>
                  <a:lnTo>
                    <a:pt x="198789" y="875674"/>
                  </a:lnTo>
                  <a:lnTo>
                    <a:pt x="190584" y="871443"/>
                  </a:lnTo>
                  <a:lnTo>
                    <a:pt x="178143" y="864833"/>
                  </a:lnTo>
                  <a:lnTo>
                    <a:pt x="146908" y="847645"/>
                  </a:lnTo>
                  <a:lnTo>
                    <a:pt x="115938" y="830721"/>
                  </a:lnTo>
                  <a:lnTo>
                    <a:pt x="104556" y="824111"/>
                  </a:lnTo>
                  <a:lnTo>
                    <a:pt x="97674" y="819880"/>
                  </a:lnTo>
                  <a:lnTo>
                    <a:pt x="95027" y="818029"/>
                  </a:lnTo>
                  <a:lnTo>
                    <a:pt x="91586" y="815120"/>
                  </a:lnTo>
                  <a:lnTo>
                    <a:pt x="82322" y="806394"/>
                  </a:lnTo>
                  <a:lnTo>
                    <a:pt x="71204" y="794759"/>
                  </a:lnTo>
                  <a:lnTo>
                    <a:pt x="58763" y="781538"/>
                  </a:lnTo>
                  <a:lnTo>
                    <a:pt x="52675" y="774398"/>
                  </a:lnTo>
                  <a:lnTo>
                    <a:pt x="46587" y="767259"/>
                  </a:lnTo>
                  <a:lnTo>
                    <a:pt x="40764" y="760119"/>
                  </a:lnTo>
                  <a:lnTo>
                    <a:pt x="35205" y="752980"/>
                  </a:lnTo>
                  <a:lnTo>
                    <a:pt x="30441" y="746369"/>
                  </a:lnTo>
                  <a:lnTo>
                    <a:pt x="26470" y="739758"/>
                  </a:lnTo>
                  <a:lnTo>
                    <a:pt x="22764" y="733941"/>
                  </a:lnTo>
                  <a:lnTo>
                    <a:pt x="20117" y="728388"/>
                  </a:lnTo>
                  <a:lnTo>
                    <a:pt x="16411" y="718075"/>
                  </a:lnTo>
                  <a:lnTo>
                    <a:pt x="12970" y="708027"/>
                  </a:lnTo>
                  <a:lnTo>
                    <a:pt x="10059" y="697714"/>
                  </a:lnTo>
                  <a:lnTo>
                    <a:pt x="7412" y="687666"/>
                  </a:lnTo>
                  <a:lnTo>
                    <a:pt x="5559" y="677618"/>
                  </a:lnTo>
                  <a:lnTo>
                    <a:pt x="3971" y="668363"/>
                  </a:lnTo>
                  <a:lnTo>
                    <a:pt x="2647" y="659372"/>
                  </a:lnTo>
                  <a:lnTo>
                    <a:pt x="1853" y="650910"/>
                  </a:lnTo>
                  <a:lnTo>
                    <a:pt x="1324" y="640598"/>
                  </a:lnTo>
                  <a:lnTo>
                    <a:pt x="794" y="625525"/>
                  </a:lnTo>
                  <a:lnTo>
                    <a:pt x="265" y="588505"/>
                  </a:lnTo>
                  <a:lnTo>
                    <a:pt x="0" y="548841"/>
                  </a:lnTo>
                  <a:lnTo>
                    <a:pt x="0" y="516052"/>
                  </a:lnTo>
                  <a:lnTo>
                    <a:pt x="265" y="501509"/>
                  </a:lnTo>
                  <a:lnTo>
                    <a:pt x="530" y="484056"/>
                  </a:lnTo>
                  <a:lnTo>
                    <a:pt x="1588" y="445450"/>
                  </a:lnTo>
                  <a:lnTo>
                    <a:pt x="2118" y="426411"/>
                  </a:lnTo>
                  <a:lnTo>
                    <a:pt x="2382" y="409752"/>
                  </a:lnTo>
                  <a:lnTo>
                    <a:pt x="2382" y="396002"/>
                  </a:lnTo>
                  <a:lnTo>
                    <a:pt x="2118" y="390978"/>
                  </a:lnTo>
                  <a:lnTo>
                    <a:pt x="1853" y="386747"/>
                  </a:lnTo>
                  <a:lnTo>
                    <a:pt x="1853" y="382780"/>
                  </a:lnTo>
                  <a:lnTo>
                    <a:pt x="1853" y="378285"/>
                  </a:lnTo>
                  <a:lnTo>
                    <a:pt x="2118" y="372996"/>
                  </a:lnTo>
                  <a:lnTo>
                    <a:pt x="2647" y="367179"/>
                  </a:lnTo>
                  <a:lnTo>
                    <a:pt x="3441" y="360568"/>
                  </a:lnTo>
                  <a:lnTo>
                    <a:pt x="4500" y="353958"/>
                  </a:lnTo>
                  <a:lnTo>
                    <a:pt x="5824" y="347082"/>
                  </a:lnTo>
                  <a:lnTo>
                    <a:pt x="7412" y="339943"/>
                  </a:lnTo>
                  <a:lnTo>
                    <a:pt x="9000" y="332803"/>
                  </a:lnTo>
                  <a:lnTo>
                    <a:pt x="10588" y="326193"/>
                  </a:lnTo>
                  <a:lnTo>
                    <a:pt x="12706" y="319317"/>
                  </a:lnTo>
                  <a:lnTo>
                    <a:pt x="14823" y="312971"/>
                  </a:lnTo>
                  <a:lnTo>
                    <a:pt x="16941" y="306889"/>
                  </a:lnTo>
                  <a:lnTo>
                    <a:pt x="19058" y="301601"/>
                  </a:lnTo>
                  <a:lnTo>
                    <a:pt x="21441" y="297106"/>
                  </a:lnTo>
                  <a:lnTo>
                    <a:pt x="23528" y="293631"/>
                  </a:lnTo>
                  <a:lnTo>
                    <a:pt x="22225" y="322263"/>
                  </a:lnTo>
                  <a:lnTo>
                    <a:pt x="43988" y="316175"/>
                  </a:lnTo>
                  <a:lnTo>
                    <a:pt x="43988" y="312540"/>
                  </a:lnTo>
                  <a:lnTo>
                    <a:pt x="43723" y="305671"/>
                  </a:lnTo>
                  <a:lnTo>
                    <a:pt x="42925" y="298802"/>
                  </a:lnTo>
                  <a:lnTo>
                    <a:pt x="41861" y="289277"/>
                  </a:lnTo>
                  <a:lnTo>
                    <a:pt x="23749" y="293262"/>
                  </a:lnTo>
                  <a:lnTo>
                    <a:pt x="23823" y="293139"/>
                  </a:lnTo>
                  <a:lnTo>
                    <a:pt x="26470" y="289966"/>
                  </a:lnTo>
                  <a:lnTo>
                    <a:pt x="28852" y="287057"/>
                  </a:lnTo>
                  <a:lnTo>
                    <a:pt x="33352" y="281769"/>
                  </a:lnTo>
                  <a:lnTo>
                    <a:pt x="37852" y="277538"/>
                  </a:lnTo>
                  <a:lnTo>
                    <a:pt x="40144" y="275884"/>
                  </a:lnTo>
                  <a:lnTo>
                    <a:pt x="39736" y="272911"/>
                  </a:lnTo>
                  <a:lnTo>
                    <a:pt x="39205" y="267363"/>
                  </a:lnTo>
                  <a:lnTo>
                    <a:pt x="39205" y="261286"/>
                  </a:lnTo>
                  <a:lnTo>
                    <a:pt x="39205" y="246228"/>
                  </a:lnTo>
                  <a:lnTo>
                    <a:pt x="38939" y="238037"/>
                  </a:lnTo>
                  <a:lnTo>
                    <a:pt x="38142" y="230376"/>
                  </a:lnTo>
                  <a:lnTo>
                    <a:pt x="37079" y="226149"/>
                  </a:lnTo>
                  <a:lnTo>
                    <a:pt x="36282" y="222450"/>
                  </a:lnTo>
                  <a:lnTo>
                    <a:pt x="35219" y="219016"/>
                  </a:lnTo>
                  <a:lnTo>
                    <a:pt x="34156" y="215317"/>
                  </a:lnTo>
                  <a:lnTo>
                    <a:pt x="32827" y="211882"/>
                  </a:lnTo>
                  <a:lnTo>
                    <a:pt x="31764" y="208184"/>
                  </a:lnTo>
                  <a:lnTo>
                    <a:pt x="30967" y="204221"/>
                  </a:lnTo>
                  <a:lnTo>
                    <a:pt x="30169" y="199730"/>
                  </a:lnTo>
                  <a:lnTo>
                    <a:pt x="29106" y="190747"/>
                  </a:lnTo>
                  <a:lnTo>
                    <a:pt x="28575" y="181500"/>
                  </a:lnTo>
                  <a:lnTo>
                    <a:pt x="28575" y="172254"/>
                  </a:lnTo>
                  <a:lnTo>
                    <a:pt x="28575" y="163800"/>
                  </a:lnTo>
                  <a:lnTo>
                    <a:pt x="28575" y="148740"/>
                  </a:lnTo>
                  <a:lnTo>
                    <a:pt x="28841" y="145570"/>
                  </a:lnTo>
                  <a:lnTo>
                    <a:pt x="29372" y="141607"/>
                  </a:lnTo>
                  <a:lnTo>
                    <a:pt x="30967" y="131568"/>
                  </a:lnTo>
                  <a:lnTo>
                    <a:pt x="33358" y="119944"/>
                  </a:lnTo>
                  <a:lnTo>
                    <a:pt x="36016" y="107791"/>
                  </a:lnTo>
                  <a:lnTo>
                    <a:pt x="38939" y="95638"/>
                  </a:lnTo>
                  <a:lnTo>
                    <a:pt x="41065" y="84542"/>
                  </a:lnTo>
                  <a:lnTo>
                    <a:pt x="42925" y="75031"/>
                  </a:lnTo>
                  <a:lnTo>
                    <a:pt x="43191" y="71332"/>
                  </a:lnTo>
                  <a:lnTo>
                    <a:pt x="43457" y="68162"/>
                  </a:lnTo>
                  <a:lnTo>
                    <a:pt x="43723" y="62614"/>
                  </a:lnTo>
                  <a:lnTo>
                    <a:pt x="44254" y="56537"/>
                  </a:lnTo>
                  <a:lnTo>
                    <a:pt x="46380" y="42535"/>
                  </a:lnTo>
                  <a:lnTo>
                    <a:pt x="48506" y="28005"/>
                  </a:lnTo>
                  <a:lnTo>
                    <a:pt x="49303" y="21136"/>
                  </a:lnTo>
                  <a:lnTo>
                    <a:pt x="49835" y="14267"/>
                  </a:lnTo>
                  <a:lnTo>
                    <a:pt x="52227" y="11096"/>
                  </a:lnTo>
                  <a:lnTo>
                    <a:pt x="54618" y="8454"/>
                  </a:lnTo>
                  <a:lnTo>
                    <a:pt x="57010" y="6341"/>
                  </a:lnTo>
                  <a:lnTo>
                    <a:pt x="59136" y="4227"/>
                  </a:lnTo>
                  <a:lnTo>
                    <a:pt x="61262" y="2906"/>
                  </a:lnTo>
                  <a:lnTo>
                    <a:pt x="63388" y="1850"/>
                  </a:lnTo>
                  <a:lnTo>
                    <a:pt x="67640" y="0"/>
                  </a:lnTo>
                  <a:close/>
                </a:path>
              </a:pathLst>
            </a:custGeom>
            <a:solidFill>
              <a:srgbClr val="83B65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3" name="组合 2"/>
            <p:cNvGrpSpPr/>
            <p:nvPr/>
          </p:nvGrpSpPr>
          <p:grpSpPr>
            <a:xfrm>
              <a:off x="1160780" y="922973"/>
              <a:ext cx="3672840" cy="1959610"/>
              <a:chOff x="1810" y="1639"/>
              <a:chExt cx="5784" cy="3086"/>
            </a:xfrm>
          </p:grpSpPr>
          <p:sp>
            <p:nvSpPr>
              <p:cNvPr id="160" name="向上箭头"/>
              <p:cNvSpPr/>
              <p:nvPr/>
            </p:nvSpPr>
            <p:spPr>
              <a:xfrm>
                <a:off x="1810" y="1833"/>
                <a:ext cx="5785" cy="2893"/>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向上箭头"/>
              <p:cNvSpPr/>
              <p:nvPr/>
            </p:nvSpPr>
            <p:spPr>
              <a:xfrm>
                <a:off x="1810" y="1639"/>
                <a:ext cx="5785" cy="2893"/>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spTree>
    <p:extLst>
      <p:ext uri="{BB962C8B-B14F-4D97-AF65-F5344CB8AC3E}">
        <p14:creationId xmlns:p14="http://schemas.microsoft.com/office/powerpoint/2010/main" val="1227186446"/>
      </p:ext>
    </p:extLst>
  </p:cSld>
  <p:clrMapOvr>
    <a:masterClrMapping/>
  </p:clrMapOvr>
  <p:transition spd="slow">
    <p:spli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38100"/>
            <a:ext cx="12192000" cy="6900545"/>
            <a:chOff x="0" y="-60"/>
            <a:chExt cx="19200" cy="10867"/>
          </a:xfrm>
        </p:grpSpPr>
        <p:pic>
          <p:nvPicPr>
            <p:cNvPr id="3" name="图片 2" descr="5731a22f246dc"/>
            <p:cNvPicPr>
              <a:picLocks noChangeAspect="1"/>
            </p:cNvPicPr>
            <p:nvPr/>
          </p:nvPicPr>
          <p:blipFill>
            <a:blip r:embed="rId2"/>
            <a:srcRect l="25664" b="36234"/>
            <a:stretch>
              <a:fillRect/>
            </a:stretch>
          </p:blipFill>
          <p:spPr>
            <a:xfrm>
              <a:off x="0" y="7111"/>
              <a:ext cx="2451" cy="3689"/>
            </a:xfrm>
            <a:prstGeom prst="rect">
              <a:avLst/>
            </a:prstGeom>
          </p:spPr>
        </p:pic>
        <p:pic>
          <p:nvPicPr>
            <p:cNvPr id="5" name="图片 4" descr="5731a22f246dc"/>
            <p:cNvPicPr>
              <a:picLocks noChangeAspect="1"/>
            </p:cNvPicPr>
            <p:nvPr/>
          </p:nvPicPr>
          <p:blipFill>
            <a:blip r:embed="rId2"/>
            <a:srcRect l="25664" b="36234"/>
            <a:stretch>
              <a:fillRect/>
            </a:stretch>
          </p:blipFill>
          <p:spPr>
            <a:xfrm flipH="1">
              <a:off x="16749" y="7119"/>
              <a:ext cx="2451" cy="3689"/>
            </a:xfrm>
            <a:prstGeom prst="rect">
              <a:avLst/>
            </a:prstGeom>
          </p:spPr>
        </p:pic>
        <p:pic>
          <p:nvPicPr>
            <p:cNvPr id="7" name="图片 6" descr="5731a22f246dc"/>
            <p:cNvPicPr>
              <a:picLocks noChangeAspect="1"/>
            </p:cNvPicPr>
            <p:nvPr/>
          </p:nvPicPr>
          <p:blipFill>
            <a:blip r:embed="rId2"/>
            <a:srcRect l="22694" b="44975"/>
            <a:stretch>
              <a:fillRect/>
            </a:stretch>
          </p:blipFill>
          <p:spPr>
            <a:xfrm rot="5400000">
              <a:off x="512" y="-538"/>
              <a:ext cx="4112" cy="5136"/>
            </a:xfrm>
            <a:prstGeom prst="rect">
              <a:avLst/>
            </a:prstGeom>
          </p:spPr>
        </p:pic>
        <p:pic>
          <p:nvPicPr>
            <p:cNvPr id="2" name="图片 1" descr="5731a22f246dc"/>
            <p:cNvPicPr>
              <a:picLocks noChangeAspect="1"/>
            </p:cNvPicPr>
            <p:nvPr/>
          </p:nvPicPr>
          <p:blipFill>
            <a:blip r:embed="rId2"/>
            <a:srcRect l="21566" b="44975"/>
            <a:stretch>
              <a:fillRect/>
            </a:stretch>
          </p:blipFill>
          <p:spPr>
            <a:xfrm rot="16200000" flipH="1">
              <a:off x="14546" y="-542"/>
              <a:ext cx="4172" cy="5136"/>
            </a:xfrm>
            <a:prstGeom prst="rect">
              <a:avLst/>
            </a:prstGeom>
          </p:spPr>
        </p:pic>
      </p:grpSp>
      <p:sp>
        <p:nvSpPr>
          <p:cNvPr id="13" name="矩形 12"/>
          <p:cNvSpPr/>
          <p:nvPr/>
        </p:nvSpPr>
        <p:spPr>
          <a:xfrm>
            <a:off x="9525" y="3014345"/>
            <a:ext cx="12172950" cy="1049655"/>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393190" y="3068320"/>
            <a:ext cx="9405620" cy="923330"/>
          </a:xfrm>
          <a:prstGeom prst="rect">
            <a:avLst/>
          </a:prstGeom>
          <a:noFill/>
          <a:effectLst/>
        </p:spPr>
        <p:txBody>
          <a:bodyPr wrap="square" rtlCol="0" anchor="t">
            <a:spAutoFit/>
            <a:scene3d>
              <a:camera prst="orthographicFront"/>
              <a:lightRig rig="threePt" dir="t"/>
            </a:scene3d>
          </a:bodyPr>
          <a:lstStyle/>
          <a:p>
            <a:pPr lvl="0" algn="ctr" fontAlgn="base"/>
            <a:r>
              <a:rPr lang="en-US" altLang="zh-CN" sz="5400" dirty="0">
                <a:solidFill>
                  <a:srgbClr val="5E8036"/>
                </a:solidFill>
                <a:effectLst/>
                <a:latin typeface="微软雅黑" panose="020B0503020204020204" charset="-122"/>
                <a:ea typeface="微软雅黑" panose="020B0503020204020204" charset="-122"/>
                <a:sym typeface="+mn-ea"/>
              </a:rPr>
              <a:t>Thanks for listening！</a:t>
            </a:r>
          </a:p>
        </p:txBody>
      </p:sp>
      <p:sp>
        <p:nvSpPr>
          <p:cNvPr id="12" name="L 形 11"/>
          <p:cNvSpPr/>
          <p:nvPr/>
        </p:nvSpPr>
        <p:spPr>
          <a:xfrm rot="5400000">
            <a:off x="2578735" y="2520315"/>
            <a:ext cx="464820" cy="464820"/>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L 形 16"/>
          <p:cNvSpPr/>
          <p:nvPr/>
        </p:nvSpPr>
        <p:spPr>
          <a:xfrm rot="5400000" flipV="1">
            <a:off x="9009380" y="2520315"/>
            <a:ext cx="464820" cy="464820"/>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flipV="1">
            <a:off x="2649855" y="2599055"/>
            <a:ext cx="225425" cy="22542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p:nvSpPr>
        <p:spPr>
          <a:xfrm flipH="1" flipV="1">
            <a:off x="9149715" y="2599055"/>
            <a:ext cx="225425" cy="22542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L 形 27"/>
          <p:cNvSpPr/>
          <p:nvPr/>
        </p:nvSpPr>
        <p:spPr>
          <a:xfrm rot="5400000" flipH="1">
            <a:off x="2578735" y="4156710"/>
            <a:ext cx="464820" cy="464820"/>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L 形 28"/>
          <p:cNvSpPr/>
          <p:nvPr/>
        </p:nvSpPr>
        <p:spPr>
          <a:xfrm rot="5400000" flipH="1" flipV="1">
            <a:off x="9009380" y="4156710"/>
            <a:ext cx="464820" cy="464820"/>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p:nvSpPr>
        <p:spPr>
          <a:xfrm>
            <a:off x="2649855" y="4317365"/>
            <a:ext cx="225425" cy="22542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直角三角形 30"/>
          <p:cNvSpPr/>
          <p:nvPr/>
        </p:nvSpPr>
        <p:spPr>
          <a:xfrm flipH="1">
            <a:off x="9149715" y="4317365"/>
            <a:ext cx="225425" cy="22542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8523542"/>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9C52584-4BD3-49C1-80F5-E9E76F2EAAD6}"/>
              </a:ext>
            </a:extLst>
          </p:cNvPr>
          <p:cNvGrpSpPr/>
          <p:nvPr/>
        </p:nvGrpSpPr>
        <p:grpSpPr>
          <a:xfrm>
            <a:off x="2703830" y="665162"/>
            <a:ext cx="8840470" cy="5529492"/>
            <a:chOff x="2919095" y="572770"/>
            <a:chExt cx="8548370" cy="3569335"/>
          </a:xfrm>
        </p:grpSpPr>
        <p:grpSp>
          <p:nvGrpSpPr>
            <p:cNvPr id="15" name="组合 14"/>
            <p:cNvGrpSpPr/>
            <p:nvPr/>
          </p:nvGrpSpPr>
          <p:grpSpPr>
            <a:xfrm>
              <a:off x="2919730" y="572770"/>
              <a:ext cx="8299450" cy="3569335"/>
              <a:chOff x="4598" y="902"/>
              <a:chExt cx="13070" cy="5621"/>
            </a:xfrm>
          </p:grpSpPr>
          <p:sp>
            <p:nvSpPr>
              <p:cNvPr id="7" name="矩形 6"/>
              <p:cNvSpPr/>
              <p:nvPr/>
            </p:nvSpPr>
            <p:spPr>
              <a:xfrm>
                <a:off x="4598" y="2102"/>
                <a:ext cx="13070" cy="821"/>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3" name="矩形 12"/>
              <p:cNvSpPr/>
              <p:nvPr/>
            </p:nvSpPr>
            <p:spPr>
              <a:xfrm>
                <a:off x="4598" y="902"/>
                <a:ext cx="13070" cy="821"/>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8" name="矩形 7"/>
              <p:cNvSpPr/>
              <p:nvPr/>
            </p:nvSpPr>
            <p:spPr>
              <a:xfrm>
                <a:off x="4598" y="3302"/>
                <a:ext cx="13070" cy="821"/>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9" name="矩形 8"/>
              <p:cNvSpPr/>
              <p:nvPr/>
            </p:nvSpPr>
            <p:spPr>
              <a:xfrm>
                <a:off x="4598" y="4502"/>
                <a:ext cx="13070" cy="821"/>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0" name="矩形 9"/>
              <p:cNvSpPr/>
              <p:nvPr/>
            </p:nvSpPr>
            <p:spPr>
              <a:xfrm>
                <a:off x="4598" y="5702"/>
                <a:ext cx="13070" cy="821"/>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97" name="TextBox 25"/>
            <p:cNvSpPr txBox="1"/>
            <p:nvPr/>
          </p:nvSpPr>
          <p:spPr>
            <a:xfrm flipH="1">
              <a:off x="3522980" y="624840"/>
              <a:ext cx="5707380" cy="337743"/>
            </a:xfrm>
            <a:prstGeom prst="rect">
              <a:avLst/>
            </a:prstGeom>
            <a:noFill/>
          </p:spPr>
          <p:txBody>
            <a:bodyPr wrap="square" rtlCol="0">
              <a:spAutoFit/>
              <a:scene3d>
                <a:camera prst="orthographicFront"/>
                <a:lightRig rig="threePt" dir="t"/>
              </a:scene3d>
            </a:bodyPr>
            <a:lstStyle/>
            <a:p>
              <a:pPr fontAlgn="base"/>
              <a:r>
                <a:rPr lang="en-US" altLang="zh-CN" sz="28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Giới thiệu đề tài</a:t>
              </a:r>
              <a:endParaRPr lang="zh-CN" altLang="zh-CN" sz="2800" strike="noStrike" noProof="1">
                <a:solidFill>
                  <a:schemeClr val="tx1">
                    <a:lumMod val="85000"/>
                    <a:lumOff val="15000"/>
                  </a:schemeClr>
                </a:solidFill>
                <a:effectLst/>
                <a:latin typeface="微软雅黑" panose="020B0503020204020204" charset="-122"/>
                <a:ea typeface="微软雅黑" panose="020B0503020204020204" charset="-122"/>
                <a:cs typeface="+mn-cs"/>
                <a:sym typeface="微软雅黑" panose="020B0503020204020204" charset="-122"/>
              </a:endParaRPr>
            </a:p>
          </p:txBody>
        </p:sp>
        <p:sp>
          <p:nvSpPr>
            <p:cNvPr id="100" name="TextBox 25"/>
            <p:cNvSpPr txBox="1"/>
            <p:nvPr/>
          </p:nvSpPr>
          <p:spPr>
            <a:xfrm flipH="1">
              <a:off x="3522980" y="1377950"/>
              <a:ext cx="5119370" cy="337743"/>
            </a:xfrm>
            <a:prstGeom prst="rect">
              <a:avLst/>
            </a:prstGeom>
            <a:noFill/>
          </p:spPr>
          <p:txBody>
            <a:bodyPr wrap="square" rtlCol="0">
              <a:spAutoFit/>
              <a:scene3d>
                <a:camera prst="orthographicFront"/>
                <a:lightRig rig="threePt" dir="t"/>
              </a:scene3d>
            </a:bodyPr>
            <a:lstStyle/>
            <a:p>
              <a:pPr lvl="0" algn="l" fontAlgn="base"/>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微软雅黑" panose="020B0503020204020204" charset="-122"/>
                  <a:cs typeface="Calibri" panose="020F0502020204030204" pitchFamily="34" charset="0"/>
                  <a:sym typeface="+mn-ea"/>
                </a:rPr>
                <a:t>Các lớp đối tượng, dữ liệu</a:t>
              </a:r>
              <a:endParaRPr lang="en-US" altLang="zh-CN" sz="2800" strike="noStrike" noProof="1">
                <a:solidFill>
                  <a:schemeClr val="tx1">
                    <a:lumMod val="85000"/>
                    <a:lumOff val="15000"/>
                  </a:schemeClr>
                </a:solidFill>
                <a:effectLst/>
                <a:latin typeface="微软雅黑" panose="020B0503020204020204" charset="-122"/>
                <a:ea typeface="微软雅黑" panose="020B0503020204020204" charset="-122"/>
                <a:cs typeface="+mn-cs"/>
                <a:sym typeface="微软雅黑" panose="020B0503020204020204" charset="-122"/>
              </a:endParaRPr>
            </a:p>
          </p:txBody>
        </p:sp>
        <p:sp>
          <p:nvSpPr>
            <p:cNvPr id="103" name="TextBox 25"/>
            <p:cNvSpPr txBox="1"/>
            <p:nvPr/>
          </p:nvSpPr>
          <p:spPr>
            <a:xfrm flipH="1">
              <a:off x="3522980" y="2131060"/>
              <a:ext cx="6432550" cy="337743"/>
            </a:xfrm>
            <a:prstGeom prst="rect">
              <a:avLst/>
            </a:prstGeom>
            <a:noFill/>
          </p:spPr>
          <p:txBody>
            <a:bodyPr wrap="square" rtlCol="0">
              <a:spAutoFit/>
              <a:scene3d>
                <a:camera prst="orthographicFront"/>
                <a:lightRig rig="threePt" dir="t"/>
              </a:scene3d>
            </a:bodyPr>
            <a:lstStyle/>
            <a:p>
              <a:pPr lvl="0" algn="l" fontAlgn="base"/>
              <a:r>
                <a:rPr lang="en-US" altLang="zh-CN" sz="2800" dirty="0">
                  <a:solidFill>
                    <a:prstClr val="black">
                      <a:lumMod val="85000"/>
                      <a:lumOff val="15000"/>
                    </a:prstClr>
                  </a:solidFill>
                  <a:latin typeface="Calibri" panose="020F0502020204030204" pitchFamily="34" charset="0"/>
                  <a:ea typeface="微软雅黑" panose="020B0503020204020204" charset="-122"/>
                  <a:cs typeface="Calibri" panose="020F0502020204030204" pitchFamily="34" charset="0"/>
                  <a:sym typeface="+mn-ea"/>
                </a:rPr>
                <a:t>Các kĩ thuật chính được sử dụng trong dự án</a:t>
              </a:r>
              <a:endParaRPr lang="zh-CN" altLang="zh-CN" sz="2800" strike="noStrike" noProof="1">
                <a:solidFill>
                  <a:schemeClr val="tx1">
                    <a:lumMod val="85000"/>
                    <a:lumOff val="15000"/>
                  </a:schemeClr>
                </a:solidFill>
                <a:effectLst/>
                <a:latin typeface="微软雅黑" panose="020B0503020204020204" charset="-122"/>
                <a:ea typeface="微软雅黑" panose="020B0503020204020204" charset="-122"/>
                <a:cs typeface="+mn-cs"/>
                <a:sym typeface="微软雅黑" panose="020B0503020204020204" charset="-122"/>
              </a:endParaRPr>
            </a:p>
          </p:txBody>
        </p:sp>
        <p:sp>
          <p:nvSpPr>
            <p:cNvPr id="106" name="TextBox 25"/>
            <p:cNvSpPr txBox="1"/>
            <p:nvPr/>
          </p:nvSpPr>
          <p:spPr>
            <a:xfrm flipH="1">
              <a:off x="3522980" y="3637280"/>
              <a:ext cx="6022975" cy="337743"/>
            </a:xfrm>
            <a:prstGeom prst="rect">
              <a:avLst/>
            </a:prstGeom>
            <a:noFill/>
          </p:spPr>
          <p:txBody>
            <a:bodyPr wrap="square" rtlCol="0">
              <a:spAutoFit/>
              <a:scene3d>
                <a:camera prst="orthographicFront"/>
                <a:lightRig rig="threePt" dir="t"/>
              </a:scene3d>
            </a:bodyPr>
            <a:lstStyle/>
            <a:p>
              <a:pPr lvl="0" algn="l" fontAlgn="base"/>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微软雅黑" panose="020B0503020204020204" charset="-122"/>
                  <a:cs typeface="Calibri" panose="020F0502020204030204" pitchFamily="34" charset="0"/>
                  <a:sym typeface="+mn-ea"/>
                </a:rPr>
                <a:t>Kết luận và định hướng tương lai</a:t>
              </a:r>
              <a:endParaRPr lang="zh-CN" altLang="zh-CN" sz="2800" strike="noStrike" noProof="1">
                <a:solidFill>
                  <a:schemeClr val="tx1">
                    <a:lumMod val="85000"/>
                    <a:lumOff val="15000"/>
                  </a:schemeClr>
                </a:solidFill>
                <a:effectLst/>
                <a:latin typeface="微软雅黑" panose="020B0503020204020204" charset="-122"/>
                <a:ea typeface="微软雅黑" panose="020B0503020204020204" charset="-122"/>
                <a:cs typeface="+mn-cs"/>
                <a:sym typeface="微软雅黑" panose="020B0503020204020204" charset="-122"/>
              </a:endParaRPr>
            </a:p>
          </p:txBody>
        </p:sp>
        <p:sp>
          <p:nvSpPr>
            <p:cNvPr id="109" name="TextBox 25"/>
            <p:cNvSpPr txBox="1"/>
            <p:nvPr/>
          </p:nvSpPr>
          <p:spPr>
            <a:xfrm flipH="1">
              <a:off x="3522980" y="2884170"/>
              <a:ext cx="7944485" cy="337743"/>
            </a:xfrm>
            <a:prstGeom prst="rect">
              <a:avLst/>
            </a:prstGeom>
            <a:noFill/>
          </p:spPr>
          <p:txBody>
            <a:bodyPr wrap="square" rtlCol="0">
              <a:spAutoFit/>
              <a:scene3d>
                <a:camera prst="orthographicFront"/>
                <a:lightRig rig="threePt" dir="t"/>
              </a:scene3d>
            </a:bodyPr>
            <a:lstStyle/>
            <a:p>
              <a:pPr lvl="0" algn="l" fontAlgn="base"/>
              <a:r>
                <a:rPr lang="en-US" altLang="zh-CN" sz="2800" dirty="0">
                  <a:solidFill>
                    <a:prstClr val="black">
                      <a:lumMod val="85000"/>
                      <a:lumOff val="15000"/>
                    </a:prstClr>
                  </a:solidFill>
                  <a:latin typeface="Calibri" panose="020F0502020204030204" pitchFamily="34" charset="0"/>
                  <a:ea typeface="微软雅黑" panose="020B0503020204020204" charset="-122"/>
                  <a:cs typeface="Calibri" panose="020F0502020204030204" pitchFamily="34" charset="0"/>
                  <a:sym typeface="+mn-ea"/>
                </a:rPr>
                <a:t>Các giao diện trong ứng dụng</a:t>
              </a:r>
              <a:endParaRPr lang="zh-CN" altLang="zh-CN" sz="2800" strike="noStrike" noProof="1">
                <a:solidFill>
                  <a:schemeClr val="tx1">
                    <a:lumMod val="85000"/>
                    <a:lumOff val="15000"/>
                  </a:schemeClr>
                </a:solidFill>
                <a:effectLst/>
                <a:latin typeface="微软雅黑" panose="020B0503020204020204" charset="-122"/>
                <a:ea typeface="微软雅黑" panose="020B0503020204020204" charset="-122"/>
                <a:cs typeface="+mn-cs"/>
                <a:sym typeface="微软雅黑" panose="020B0503020204020204" charset="-122"/>
              </a:endParaRPr>
            </a:p>
          </p:txBody>
        </p:sp>
        <p:sp>
          <p:nvSpPr>
            <p:cNvPr id="46" name="TextBox 25"/>
            <p:cNvSpPr txBox="1"/>
            <p:nvPr/>
          </p:nvSpPr>
          <p:spPr>
            <a:xfrm flipH="1">
              <a:off x="2919095" y="572770"/>
              <a:ext cx="680085" cy="337743"/>
            </a:xfrm>
            <a:prstGeom prst="rect">
              <a:avLst/>
            </a:prstGeom>
            <a:noFill/>
          </p:spPr>
          <p:txBody>
            <a:bodyPr wrap="square" rtlCol="0">
              <a:spAutoFit/>
              <a:scene3d>
                <a:camera prst="orthographicFront"/>
                <a:lightRig rig="threePt" dir="t"/>
              </a:scene3d>
            </a:bodyPr>
            <a:lstStyle/>
            <a:p>
              <a:pPr lvl="0" algn="ctr" fontAlgn="base"/>
              <a:r>
                <a:rPr lang="en-US" altLang="zh-CN" sz="2800" strike="noStrike" noProof="1">
                  <a:solidFill>
                    <a:schemeClr val="tx1">
                      <a:lumMod val="85000"/>
                      <a:lumOff val="15000"/>
                    </a:schemeClr>
                  </a:solidFill>
                  <a:effectLst/>
                  <a:latin typeface="Impact" panose="020B0806030902050204" charset="0"/>
                  <a:ea typeface="微软雅黑" panose="020B0503020204020204" charset="-122"/>
                  <a:cs typeface="+mn-cs"/>
                  <a:sym typeface="微软雅黑" panose="020B0503020204020204" charset="-122"/>
                </a:rPr>
                <a:t>1.</a:t>
              </a:r>
            </a:p>
          </p:txBody>
        </p:sp>
        <p:sp>
          <p:nvSpPr>
            <p:cNvPr id="62" name="TextBox 25"/>
            <p:cNvSpPr txBox="1"/>
            <p:nvPr/>
          </p:nvSpPr>
          <p:spPr>
            <a:xfrm flipH="1">
              <a:off x="2919095" y="1336675"/>
              <a:ext cx="680085" cy="337743"/>
            </a:xfrm>
            <a:prstGeom prst="rect">
              <a:avLst/>
            </a:prstGeom>
            <a:noFill/>
          </p:spPr>
          <p:txBody>
            <a:bodyPr wrap="square" rtlCol="0">
              <a:spAutoFit/>
              <a:scene3d>
                <a:camera prst="orthographicFront"/>
                <a:lightRig rig="threePt" dir="t"/>
              </a:scene3d>
            </a:bodyPr>
            <a:lstStyle/>
            <a:p>
              <a:pPr lvl="0" algn="ctr" fontAlgn="base"/>
              <a:r>
                <a:rPr lang="en-US" altLang="zh-CN" sz="2800" strike="noStrike" noProof="1">
                  <a:solidFill>
                    <a:schemeClr val="tx1">
                      <a:lumMod val="85000"/>
                      <a:lumOff val="15000"/>
                    </a:schemeClr>
                  </a:solidFill>
                  <a:effectLst/>
                  <a:latin typeface="Impact" panose="020B0806030902050204" charset="0"/>
                  <a:ea typeface="微软雅黑" panose="020B0503020204020204" charset="-122"/>
                  <a:cs typeface="+mn-cs"/>
                  <a:sym typeface="微软雅黑" panose="020B0503020204020204" charset="-122"/>
                </a:rPr>
                <a:t>2.</a:t>
              </a:r>
              <a:endParaRPr lang="zh-CN" altLang="en-US" sz="2800" strike="noStrike" noProof="1">
                <a:solidFill>
                  <a:schemeClr val="tx1">
                    <a:lumMod val="85000"/>
                    <a:lumOff val="15000"/>
                  </a:schemeClr>
                </a:solidFill>
                <a:effectLst/>
                <a:latin typeface="Impact" panose="020B0806030902050204" charset="0"/>
                <a:ea typeface="微软雅黑" panose="020B0503020204020204" charset="-122"/>
                <a:cs typeface="+mn-cs"/>
                <a:sym typeface="微软雅黑" panose="020B0503020204020204" charset="-122"/>
              </a:endParaRPr>
            </a:p>
          </p:txBody>
        </p:sp>
        <p:sp>
          <p:nvSpPr>
            <p:cNvPr id="65" name="TextBox 25"/>
            <p:cNvSpPr txBox="1"/>
            <p:nvPr/>
          </p:nvSpPr>
          <p:spPr>
            <a:xfrm flipH="1">
              <a:off x="2919095" y="2100580"/>
              <a:ext cx="680085" cy="337743"/>
            </a:xfrm>
            <a:prstGeom prst="rect">
              <a:avLst/>
            </a:prstGeom>
            <a:noFill/>
          </p:spPr>
          <p:txBody>
            <a:bodyPr wrap="square" rtlCol="0">
              <a:spAutoFit/>
              <a:scene3d>
                <a:camera prst="orthographicFront"/>
                <a:lightRig rig="threePt" dir="t"/>
              </a:scene3d>
            </a:bodyPr>
            <a:lstStyle/>
            <a:p>
              <a:pPr lvl="0" algn="ctr" fontAlgn="base"/>
              <a:r>
                <a:rPr lang="en-US" altLang="zh-CN" sz="2800" strike="noStrike" noProof="1">
                  <a:solidFill>
                    <a:schemeClr val="tx1">
                      <a:lumMod val="85000"/>
                      <a:lumOff val="15000"/>
                    </a:schemeClr>
                  </a:solidFill>
                  <a:effectLst/>
                  <a:latin typeface="Impact" panose="020B0806030902050204" charset="0"/>
                  <a:ea typeface="微软雅黑" panose="020B0503020204020204" charset="-122"/>
                  <a:cs typeface="+mn-cs"/>
                  <a:sym typeface="微软雅黑" panose="020B0503020204020204" charset="-122"/>
                </a:rPr>
                <a:t>3.</a:t>
              </a:r>
            </a:p>
          </p:txBody>
        </p:sp>
        <p:sp>
          <p:nvSpPr>
            <p:cNvPr id="69" name="TextBox 25"/>
            <p:cNvSpPr txBox="1"/>
            <p:nvPr/>
          </p:nvSpPr>
          <p:spPr>
            <a:xfrm flipH="1">
              <a:off x="2919095" y="2864485"/>
              <a:ext cx="680085" cy="337743"/>
            </a:xfrm>
            <a:prstGeom prst="rect">
              <a:avLst/>
            </a:prstGeom>
            <a:noFill/>
          </p:spPr>
          <p:txBody>
            <a:bodyPr wrap="square" rtlCol="0">
              <a:spAutoFit/>
              <a:scene3d>
                <a:camera prst="orthographicFront"/>
                <a:lightRig rig="threePt" dir="t"/>
              </a:scene3d>
            </a:bodyPr>
            <a:lstStyle/>
            <a:p>
              <a:pPr lvl="0" algn="ctr" fontAlgn="base"/>
              <a:r>
                <a:rPr lang="en-US" altLang="zh-CN" sz="2800" strike="noStrike" noProof="1">
                  <a:solidFill>
                    <a:schemeClr val="tx1">
                      <a:lumMod val="85000"/>
                      <a:lumOff val="15000"/>
                    </a:schemeClr>
                  </a:solidFill>
                  <a:effectLst/>
                  <a:latin typeface="Impact" panose="020B0806030902050204" charset="0"/>
                  <a:ea typeface="微软雅黑" panose="020B0503020204020204" charset="-122"/>
                  <a:cs typeface="+mn-cs"/>
                  <a:sym typeface="微软雅黑" panose="020B0503020204020204" charset="-122"/>
                </a:rPr>
                <a:t>4.</a:t>
              </a:r>
            </a:p>
          </p:txBody>
        </p:sp>
        <p:sp>
          <p:nvSpPr>
            <p:cNvPr id="74" name="TextBox 25"/>
            <p:cNvSpPr txBox="1"/>
            <p:nvPr/>
          </p:nvSpPr>
          <p:spPr>
            <a:xfrm flipH="1">
              <a:off x="2919095" y="3628390"/>
              <a:ext cx="680085" cy="337743"/>
            </a:xfrm>
            <a:prstGeom prst="rect">
              <a:avLst/>
            </a:prstGeom>
            <a:noFill/>
          </p:spPr>
          <p:txBody>
            <a:bodyPr wrap="square" rtlCol="0">
              <a:spAutoFit/>
              <a:scene3d>
                <a:camera prst="orthographicFront"/>
                <a:lightRig rig="threePt" dir="t"/>
              </a:scene3d>
            </a:bodyPr>
            <a:lstStyle/>
            <a:p>
              <a:pPr lvl="0" algn="ctr" fontAlgn="base"/>
              <a:r>
                <a:rPr lang="en-US" altLang="zh-CN" sz="2800" strike="noStrike" noProof="1">
                  <a:solidFill>
                    <a:schemeClr val="tx1">
                      <a:lumMod val="85000"/>
                      <a:lumOff val="15000"/>
                    </a:schemeClr>
                  </a:solidFill>
                  <a:effectLst/>
                  <a:latin typeface="Impact" panose="020B0806030902050204" charset="0"/>
                  <a:ea typeface="微软雅黑" panose="020B0503020204020204" charset="-122"/>
                  <a:cs typeface="+mn-cs"/>
                  <a:sym typeface="微软雅黑" panose="020B0503020204020204" charset="-122"/>
                </a:rPr>
                <a:t> 5.</a:t>
              </a:r>
            </a:p>
          </p:txBody>
        </p:sp>
      </p:grpSp>
      <p:sp>
        <p:nvSpPr>
          <p:cNvPr id="85" name="TextBox 25"/>
          <p:cNvSpPr txBox="1"/>
          <p:nvPr/>
        </p:nvSpPr>
        <p:spPr>
          <a:xfrm flipH="1">
            <a:off x="123508" y="234950"/>
            <a:ext cx="2689860" cy="706120"/>
          </a:xfrm>
          <a:prstGeom prst="rect">
            <a:avLst/>
          </a:prstGeom>
          <a:noFill/>
        </p:spPr>
        <p:txBody>
          <a:bodyPr wrap="square" rtlCol="0">
            <a:spAutoFit/>
            <a:scene3d>
              <a:camera prst="orthographicFront"/>
              <a:lightRig rig="threePt" dir="t"/>
            </a:scene3d>
          </a:bodyPr>
          <a:lstStyle/>
          <a:p>
            <a:pPr lvl="0" algn="ctr" fontAlgn="base"/>
            <a:r>
              <a:rPr lang="en-US" altLang="zh-CN" sz="4000" u="sng" dirty="0">
                <a:solidFill>
                  <a:srgbClr val="83B653"/>
                </a:solidFill>
                <a:effectLst/>
                <a:latin typeface="Impact" panose="020B0806030902050204" charset="0"/>
                <a:ea typeface="微软雅黑" panose="020B0503020204020204" charset="-122"/>
                <a:sym typeface="微软雅黑" panose="020B0503020204020204" charset="-122"/>
              </a:rPr>
              <a:t>CONTENTS</a:t>
            </a:r>
            <a:endParaRPr lang="en-US" altLang="zh-CN" sz="4000" u="sng" strike="noStrike" noProof="1">
              <a:solidFill>
                <a:srgbClr val="83B653"/>
              </a:solidFill>
              <a:effectLst/>
              <a:latin typeface="Impact" panose="020B0806030902050204" charset="0"/>
              <a:ea typeface="微软雅黑" panose="020B0503020204020204" charset="-122"/>
              <a:cs typeface="+mn-cs"/>
              <a:sym typeface="微软雅黑" panose="020B0503020204020204" charset="-122"/>
            </a:endParaRPr>
          </a:p>
        </p:txBody>
      </p:sp>
      <p:pic>
        <p:nvPicPr>
          <p:cNvPr id="2" name="图片 1" descr="5731a22f246dc"/>
          <p:cNvPicPr>
            <a:picLocks noChangeAspect="1"/>
          </p:cNvPicPr>
          <p:nvPr/>
        </p:nvPicPr>
        <p:blipFill>
          <a:blip r:embed="rId2"/>
          <a:srcRect l="25664" b="36234"/>
          <a:stretch>
            <a:fillRect/>
          </a:stretch>
        </p:blipFill>
        <p:spPr>
          <a:xfrm>
            <a:off x="0" y="2787650"/>
            <a:ext cx="2703830" cy="4070350"/>
          </a:xfrm>
          <a:prstGeom prst="rect">
            <a:avLst/>
          </a:prstGeom>
        </p:spPr>
      </p:pic>
      <p:pic>
        <p:nvPicPr>
          <p:cNvPr id="5" name="图片 4" descr="5731a22f246dc"/>
          <p:cNvPicPr>
            <a:picLocks noChangeAspect="1"/>
          </p:cNvPicPr>
          <p:nvPr/>
        </p:nvPicPr>
        <p:blipFill>
          <a:blip r:embed="rId2"/>
          <a:srcRect l="21566" b="44975"/>
          <a:stretch>
            <a:fillRect/>
          </a:stretch>
        </p:blipFill>
        <p:spPr>
          <a:xfrm rot="16200000" flipH="1">
            <a:off x="10467975" y="-216535"/>
            <a:ext cx="1545590" cy="1903095"/>
          </a:xfrm>
          <a:prstGeom prst="rect">
            <a:avLst/>
          </a:prstGeom>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85"/>
                                        </p:tgtEl>
                                      </p:cBhvr>
                                    </p:animEffect>
                                    <p:animScale>
                                      <p:cBhvr>
                                        <p:cTn id="12" dur="250" autoRev="1" fill="hold"/>
                                        <p:tgtEl>
                                          <p:spTgt spid="8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934845"/>
            <a:ext cx="12235815" cy="1790700"/>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15">
            <a:extLst>
              <a:ext uri="{FF2B5EF4-FFF2-40B4-BE49-F238E27FC236}">
                <a16:creationId xmlns:a16="http://schemas.microsoft.com/office/drawing/2014/main" xmlns="" id="{FD57F37E-758D-40F5-B284-E9CEBB6BB9E3}"/>
              </a:ext>
            </a:extLst>
          </p:cNvPr>
          <p:cNvGrpSpPr/>
          <p:nvPr/>
        </p:nvGrpSpPr>
        <p:grpSpPr>
          <a:xfrm>
            <a:off x="3450907" y="1536065"/>
            <a:ext cx="5290185" cy="3042920"/>
            <a:chOff x="3599815" y="1517015"/>
            <a:chExt cx="4928870" cy="3042920"/>
          </a:xfrm>
        </p:grpSpPr>
        <p:grpSp>
          <p:nvGrpSpPr>
            <p:cNvPr id="14" name="组合 13"/>
            <p:cNvGrpSpPr/>
            <p:nvPr/>
          </p:nvGrpSpPr>
          <p:grpSpPr>
            <a:xfrm>
              <a:off x="3599815" y="1517015"/>
              <a:ext cx="4928870" cy="3042920"/>
              <a:chOff x="5669" y="2389"/>
              <a:chExt cx="7762" cy="4792"/>
            </a:xfrm>
          </p:grpSpPr>
          <p:grpSp>
            <p:nvGrpSpPr>
              <p:cNvPr id="7" name="组合 6"/>
              <p:cNvGrpSpPr/>
              <p:nvPr/>
            </p:nvGrpSpPr>
            <p:grpSpPr>
              <a:xfrm>
                <a:off x="5669" y="2389"/>
                <a:ext cx="7763" cy="732"/>
                <a:chOff x="5649" y="3349"/>
                <a:chExt cx="7763" cy="732"/>
              </a:xfrm>
            </p:grpSpPr>
            <p:sp>
              <p:nvSpPr>
                <p:cNvPr id="15" name="L 形 14"/>
                <p:cNvSpPr/>
                <p:nvPr/>
              </p:nvSpPr>
              <p:spPr>
                <a:xfrm rot="5400000">
                  <a:off x="5649"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 形 19"/>
                <p:cNvSpPr/>
                <p:nvPr/>
              </p:nvSpPr>
              <p:spPr>
                <a:xfrm rot="5400000" flipV="1">
                  <a:off x="12680"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flipV="1">
                  <a:off x="576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直角三角形 24"/>
                <p:cNvSpPr/>
                <p:nvPr/>
              </p:nvSpPr>
              <p:spPr>
                <a:xfrm flipH="1" flipV="1">
                  <a:off x="1290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5669" y="6449"/>
                <a:ext cx="7763" cy="732"/>
                <a:chOff x="5649" y="3349"/>
                <a:chExt cx="7763" cy="732"/>
              </a:xfrm>
            </p:grpSpPr>
            <p:sp>
              <p:nvSpPr>
                <p:cNvPr id="9" name="L 形 8"/>
                <p:cNvSpPr/>
                <p:nvPr/>
              </p:nvSpPr>
              <p:spPr>
                <a:xfrm rot="5400000">
                  <a:off x="5649"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 形 9"/>
                <p:cNvSpPr/>
                <p:nvPr/>
              </p:nvSpPr>
              <p:spPr>
                <a:xfrm rot="5400000" flipV="1">
                  <a:off x="12680"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V="1">
                  <a:off x="576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flipV="1">
                  <a:off x="1290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TextBox 25"/>
            <p:cNvSpPr/>
            <p:nvPr/>
          </p:nvSpPr>
          <p:spPr>
            <a:xfrm flipH="1">
              <a:off x="4025265" y="2896543"/>
              <a:ext cx="4206875" cy="707886"/>
            </a:xfrm>
            <a:prstGeom prst="rect">
              <a:avLst/>
            </a:prstGeom>
            <a:noFill/>
            <a:ln w="9525">
              <a:noFill/>
            </a:ln>
          </p:spPr>
          <p:txBody>
            <a:bodyPr wrap="square" rtlCol="0" anchor="t">
              <a:spAutoFit/>
            </a:bodyPr>
            <a:lstStyle/>
            <a:p>
              <a:pPr lvl="0" algn="ctr"/>
              <a:r>
                <a:rPr lang="vi-VN" altLang="zh-CN" sz="4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Giới thiệu đề tài</a:t>
              </a:r>
              <a:endParaRPr lang="en-US" altLang="zh-CN" sz="4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sp>
          <p:nvSpPr>
            <p:cNvPr id="4" name="TextBox 25"/>
            <p:cNvSpPr txBox="1"/>
            <p:nvPr/>
          </p:nvSpPr>
          <p:spPr>
            <a:xfrm flipH="1">
              <a:off x="3992563" y="3894455"/>
              <a:ext cx="4206875" cy="400110"/>
            </a:xfrm>
            <a:prstGeom prst="rect">
              <a:avLst/>
            </a:prstGeom>
            <a:noFill/>
          </p:spPr>
          <p:txBody>
            <a:bodyPr wrap="square" rtlCol="0">
              <a:spAutoFit/>
              <a:scene3d>
                <a:camera prst="orthographicFront"/>
                <a:lightRig rig="threePt" dir="t"/>
              </a:scene3d>
            </a:bodyPr>
            <a:lstStyle/>
            <a:p>
              <a:pPr lvl="0" algn="ct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Nhu cầu chung và mục đích của dự án</a:t>
              </a:r>
              <a:endParaRPr lang="en-US"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sp>
          <p:nvSpPr>
            <p:cNvPr id="6" name="文本框 5"/>
            <p:cNvSpPr txBox="1"/>
            <p:nvPr/>
          </p:nvSpPr>
          <p:spPr>
            <a:xfrm>
              <a:off x="4130040" y="1981835"/>
              <a:ext cx="3997325" cy="1107996"/>
            </a:xfrm>
            <a:prstGeom prst="rect">
              <a:avLst/>
            </a:prstGeom>
            <a:noFill/>
            <a:effectLst/>
          </p:spPr>
          <p:txBody>
            <a:bodyPr wrap="square" rtlCol="0">
              <a:spAutoFit/>
              <a:scene3d>
                <a:camera prst="orthographicFront"/>
                <a:lightRig rig="threePt" dir="t"/>
              </a:scene3d>
            </a:bodyPr>
            <a:lstStyle/>
            <a:p>
              <a:pPr lvl="0" algn="ctr" fontAlgn="base"/>
              <a:r>
                <a:rPr lang="en-US" altLang="zh-CN" sz="6600" dirty="0">
                  <a:solidFill>
                    <a:srgbClr val="83B653"/>
                  </a:solidFill>
                  <a:effectLst/>
                  <a:latin typeface="Impact" panose="020B0806030902050204" charset="0"/>
                  <a:ea typeface="微软雅黑" panose="020B0503020204020204" charset="-122"/>
                  <a:sym typeface="微软雅黑" panose="020B0503020204020204" charset="-122"/>
                </a:rPr>
                <a:t>PART 1</a:t>
              </a:r>
            </a:p>
          </p:txBody>
        </p:sp>
      </p:grpSp>
      <p:pic>
        <p:nvPicPr>
          <p:cNvPr id="3" name="图片 2" descr="5731a22f246dc"/>
          <p:cNvPicPr>
            <a:picLocks noChangeAspect="1"/>
          </p:cNvPicPr>
          <p:nvPr/>
        </p:nvPicPr>
        <p:blipFill>
          <a:blip r:embed="rId2"/>
          <a:srcRect l="25664" b="36234"/>
          <a:stretch>
            <a:fillRect/>
          </a:stretch>
        </p:blipFill>
        <p:spPr>
          <a:xfrm>
            <a:off x="0" y="2787650"/>
            <a:ext cx="2703830" cy="4070350"/>
          </a:xfrm>
          <a:prstGeom prst="rect">
            <a:avLst/>
          </a:prstGeom>
        </p:spPr>
      </p:pic>
      <p:pic>
        <p:nvPicPr>
          <p:cNvPr id="5" name="图片 4" descr="5731a22f246dc"/>
          <p:cNvPicPr>
            <a:picLocks noChangeAspect="1"/>
          </p:cNvPicPr>
          <p:nvPr/>
        </p:nvPicPr>
        <p:blipFill>
          <a:blip r:embed="rId2"/>
          <a:srcRect l="25664" b="36234"/>
          <a:stretch>
            <a:fillRect/>
          </a:stretch>
        </p:blipFill>
        <p:spPr>
          <a:xfrm flipH="1">
            <a:off x="9488170" y="2787650"/>
            <a:ext cx="2703830" cy="4070350"/>
          </a:xfrm>
          <a:prstGeom prst="rect">
            <a:avLst/>
          </a:prstGeom>
        </p:spPr>
      </p:pic>
    </p:spTree>
  </p:cSld>
  <p:clrMapOvr>
    <a:masterClrMapping/>
  </p:clrMapOvr>
  <p:transition spd="slow">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手势"/>
          <p:cNvSpPr/>
          <p:nvPr/>
        </p:nvSpPr>
        <p:spPr bwMode="auto">
          <a:xfrm>
            <a:off x="10105390" y="1010285"/>
            <a:ext cx="2024380" cy="1583055"/>
          </a:xfrm>
          <a:custGeom>
            <a:avLst/>
            <a:gdLst>
              <a:gd name="T0" fmla="*/ 1905000 w 6153"/>
              <a:gd name="T1" fmla="*/ 614985 h 4775"/>
              <a:gd name="T2" fmla="*/ 1030675 w 6153"/>
              <a:gd name="T3" fmla="*/ 38688 h 4775"/>
              <a:gd name="T4" fmla="*/ 1020458 w 6153"/>
              <a:gd name="T5" fmla="*/ 29403 h 4775"/>
              <a:gd name="T6" fmla="*/ 1004049 w 6153"/>
              <a:gd name="T7" fmla="*/ 18261 h 4775"/>
              <a:gd name="T8" fmla="*/ 987021 w 6153"/>
              <a:gd name="T9" fmla="*/ 9595 h 4775"/>
              <a:gd name="T10" fmla="*/ 968754 w 6153"/>
              <a:gd name="T11" fmla="*/ 3405 h 4775"/>
              <a:gd name="T12" fmla="*/ 949868 w 6153"/>
              <a:gd name="T13" fmla="*/ 310 h 4775"/>
              <a:gd name="T14" fmla="*/ 930673 w 6153"/>
              <a:gd name="T15" fmla="*/ 0 h 4775"/>
              <a:gd name="T16" fmla="*/ 912097 w 6153"/>
              <a:gd name="T17" fmla="*/ 2167 h 4775"/>
              <a:gd name="T18" fmla="*/ 893520 w 6153"/>
              <a:gd name="T19" fmla="*/ 7119 h 4775"/>
              <a:gd name="T20" fmla="*/ 876182 w 6153"/>
              <a:gd name="T21" fmla="*/ 14856 h 4775"/>
              <a:gd name="T22" fmla="*/ 859154 w 6153"/>
              <a:gd name="T23" fmla="*/ 25379 h 4775"/>
              <a:gd name="T24" fmla="*/ 843983 w 6153"/>
              <a:gd name="T25" fmla="*/ 38688 h 4775"/>
              <a:gd name="T26" fmla="*/ 835005 w 6153"/>
              <a:gd name="T27" fmla="*/ 48592 h 4775"/>
              <a:gd name="T28" fmla="*/ 823859 w 6153"/>
              <a:gd name="T29" fmla="*/ 64686 h 4775"/>
              <a:gd name="T30" fmla="*/ 815190 w 6153"/>
              <a:gd name="T31" fmla="*/ 82328 h 4775"/>
              <a:gd name="T32" fmla="*/ 809308 w 6153"/>
              <a:gd name="T33" fmla="*/ 100279 h 4775"/>
              <a:gd name="T34" fmla="*/ 805902 w 6153"/>
              <a:gd name="T35" fmla="*/ 119159 h 4775"/>
              <a:gd name="T36" fmla="*/ 805592 w 6153"/>
              <a:gd name="T37" fmla="*/ 138039 h 4775"/>
              <a:gd name="T38" fmla="*/ 807760 w 6153"/>
              <a:gd name="T39" fmla="*/ 156609 h 4775"/>
              <a:gd name="T40" fmla="*/ 812713 w 6153"/>
              <a:gd name="T41" fmla="*/ 175180 h 4775"/>
              <a:gd name="T42" fmla="*/ 820763 w 6153"/>
              <a:gd name="T43" fmla="*/ 192821 h 4775"/>
              <a:gd name="T44" fmla="*/ 830980 w 6153"/>
              <a:gd name="T45" fmla="*/ 209535 h 4775"/>
              <a:gd name="T46" fmla="*/ 843983 w 6153"/>
              <a:gd name="T47" fmla="*/ 224391 h 4775"/>
              <a:gd name="T48" fmla="*/ 131582 w 6153"/>
              <a:gd name="T49" fmla="*/ 460852 h 4775"/>
              <a:gd name="T50" fmla="*/ 111458 w 6153"/>
              <a:gd name="T51" fmla="*/ 462400 h 4775"/>
              <a:gd name="T52" fmla="*/ 92262 w 6153"/>
              <a:gd name="T53" fmla="*/ 466423 h 4775"/>
              <a:gd name="T54" fmla="*/ 74305 w 6153"/>
              <a:gd name="T55" fmla="*/ 473542 h 4775"/>
              <a:gd name="T56" fmla="*/ 57896 w 6153"/>
              <a:gd name="T57" fmla="*/ 483446 h 4775"/>
              <a:gd name="T58" fmla="*/ 42725 w 6153"/>
              <a:gd name="T59" fmla="*/ 495207 h 4775"/>
              <a:gd name="T60" fmla="*/ 30032 w 6153"/>
              <a:gd name="T61" fmla="*/ 508825 h 4775"/>
              <a:gd name="T62" fmla="*/ 18886 w 6153"/>
              <a:gd name="T63" fmla="*/ 523991 h 4775"/>
              <a:gd name="T64" fmla="*/ 9907 w 6153"/>
              <a:gd name="T65" fmla="*/ 541323 h 4775"/>
              <a:gd name="T66" fmla="*/ 3715 w 6153"/>
              <a:gd name="T67" fmla="*/ 559584 h 4775"/>
              <a:gd name="T68" fmla="*/ 310 w 6153"/>
              <a:gd name="T69" fmla="*/ 579083 h 4775"/>
              <a:gd name="T70" fmla="*/ 0 w 6153"/>
              <a:gd name="T71" fmla="*/ 592392 h 4775"/>
              <a:gd name="T72" fmla="*/ 1238 w 6153"/>
              <a:gd name="T73" fmla="*/ 612509 h 4775"/>
              <a:gd name="T74" fmla="*/ 5573 w 6153"/>
              <a:gd name="T75" fmla="*/ 631699 h 4775"/>
              <a:gd name="T76" fmla="*/ 12694 w 6153"/>
              <a:gd name="T77" fmla="*/ 649650 h 4775"/>
              <a:gd name="T78" fmla="*/ 21982 w 6153"/>
              <a:gd name="T79" fmla="*/ 666054 h 4775"/>
              <a:gd name="T80" fmla="*/ 33747 w 6153"/>
              <a:gd name="T81" fmla="*/ 681219 h 4775"/>
              <a:gd name="T82" fmla="*/ 47679 w 6153"/>
              <a:gd name="T83" fmla="*/ 693909 h 4775"/>
              <a:gd name="T84" fmla="*/ 63159 w 6153"/>
              <a:gd name="T85" fmla="*/ 705051 h 4775"/>
              <a:gd name="T86" fmla="*/ 79878 w 6153"/>
              <a:gd name="T87" fmla="*/ 714027 h 4775"/>
              <a:gd name="T88" fmla="*/ 98454 w 6153"/>
              <a:gd name="T89" fmla="*/ 719907 h 4775"/>
              <a:gd name="T90" fmla="*/ 117960 w 6153"/>
              <a:gd name="T91" fmla="*/ 723622 h 4775"/>
              <a:gd name="T92" fmla="*/ 523542 w 6153"/>
              <a:gd name="T93" fmla="*/ 723931 h 4775"/>
              <a:gd name="T94" fmla="*/ 523542 w 6153"/>
              <a:gd name="T95" fmla="*/ 1352844 h 4775"/>
              <a:gd name="T96" fmla="*/ 526019 w 6153"/>
              <a:gd name="T97" fmla="*/ 1372652 h 4775"/>
              <a:gd name="T98" fmla="*/ 531282 w 6153"/>
              <a:gd name="T99" fmla="*/ 1391532 h 4775"/>
              <a:gd name="T100" fmla="*/ 539332 w 6153"/>
              <a:gd name="T101" fmla="*/ 1409174 h 4775"/>
              <a:gd name="T102" fmla="*/ 549549 w 6153"/>
              <a:gd name="T103" fmla="*/ 1424959 h 4775"/>
              <a:gd name="T104" fmla="*/ 562243 w 6153"/>
              <a:gd name="T105" fmla="*/ 1439505 h 4775"/>
              <a:gd name="T106" fmla="*/ 576485 w 6153"/>
              <a:gd name="T107" fmla="*/ 1451886 h 4775"/>
              <a:gd name="T108" fmla="*/ 592584 w 6153"/>
              <a:gd name="T109" fmla="*/ 1461790 h 4775"/>
              <a:gd name="T110" fmla="*/ 609612 w 6153"/>
              <a:gd name="T111" fmla="*/ 1470146 h 4775"/>
              <a:gd name="T112" fmla="*/ 628498 w 6153"/>
              <a:gd name="T113" fmla="*/ 1475098 h 4775"/>
              <a:gd name="T114" fmla="*/ 648313 w 6153"/>
              <a:gd name="T115" fmla="*/ 1477574 h 4775"/>
              <a:gd name="T116" fmla="*/ 1607160 w 6153"/>
              <a:gd name="T117" fmla="*/ 1308276 h 47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153" h="4775">
                <a:moveTo>
                  <a:pt x="5191" y="4227"/>
                </a:moveTo>
                <a:lnTo>
                  <a:pt x="6153" y="4227"/>
                </a:lnTo>
                <a:lnTo>
                  <a:pt x="6153" y="1987"/>
                </a:lnTo>
                <a:lnTo>
                  <a:pt x="5191" y="1987"/>
                </a:lnTo>
                <a:lnTo>
                  <a:pt x="5191" y="1986"/>
                </a:lnTo>
                <a:lnTo>
                  <a:pt x="3329" y="125"/>
                </a:lnTo>
                <a:lnTo>
                  <a:pt x="3313" y="110"/>
                </a:lnTo>
                <a:lnTo>
                  <a:pt x="3296" y="95"/>
                </a:lnTo>
                <a:lnTo>
                  <a:pt x="3279" y="82"/>
                </a:lnTo>
                <a:lnTo>
                  <a:pt x="3262" y="69"/>
                </a:lnTo>
                <a:lnTo>
                  <a:pt x="3243" y="59"/>
                </a:lnTo>
                <a:lnTo>
                  <a:pt x="3225" y="48"/>
                </a:lnTo>
                <a:lnTo>
                  <a:pt x="3206" y="39"/>
                </a:lnTo>
                <a:lnTo>
                  <a:pt x="3188" y="31"/>
                </a:lnTo>
                <a:lnTo>
                  <a:pt x="3168" y="23"/>
                </a:lnTo>
                <a:lnTo>
                  <a:pt x="3149" y="17"/>
                </a:lnTo>
                <a:lnTo>
                  <a:pt x="3129" y="11"/>
                </a:lnTo>
                <a:lnTo>
                  <a:pt x="3108" y="7"/>
                </a:lnTo>
                <a:lnTo>
                  <a:pt x="3088" y="3"/>
                </a:lnTo>
                <a:lnTo>
                  <a:pt x="3068" y="1"/>
                </a:lnTo>
                <a:lnTo>
                  <a:pt x="3048" y="0"/>
                </a:lnTo>
                <a:lnTo>
                  <a:pt x="3027" y="0"/>
                </a:lnTo>
                <a:lnTo>
                  <a:pt x="3006" y="0"/>
                </a:lnTo>
                <a:lnTo>
                  <a:pt x="2987" y="1"/>
                </a:lnTo>
                <a:lnTo>
                  <a:pt x="2966" y="3"/>
                </a:lnTo>
                <a:lnTo>
                  <a:pt x="2946" y="7"/>
                </a:lnTo>
                <a:lnTo>
                  <a:pt x="2926" y="11"/>
                </a:lnTo>
                <a:lnTo>
                  <a:pt x="2906" y="17"/>
                </a:lnTo>
                <a:lnTo>
                  <a:pt x="2886" y="23"/>
                </a:lnTo>
                <a:lnTo>
                  <a:pt x="2867" y="31"/>
                </a:lnTo>
                <a:lnTo>
                  <a:pt x="2848" y="39"/>
                </a:lnTo>
                <a:lnTo>
                  <a:pt x="2830" y="48"/>
                </a:lnTo>
                <a:lnTo>
                  <a:pt x="2811" y="59"/>
                </a:lnTo>
                <a:lnTo>
                  <a:pt x="2793" y="69"/>
                </a:lnTo>
                <a:lnTo>
                  <a:pt x="2775" y="82"/>
                </a:lnTo>
                <a:lnTo>
                  <a:pt x="2758" y="95"/>
                </a:lnTo>
                <a:lnTo>
                  <a:pt x="2742" y="110"/>
                </a:lnTo>
                <a:lnTo>
                  <a:pt x="2726" y="125"/>
                </a:lnTo>
                <a:lnTo>
                  <a:pt x="2711" y="140"/>
                </a:lnTo>
                <a:lnTo>
                  <a:pt x="2697" y="157"/>
                </a:lnTo>
                <a:lnTo>
                  <a:pt x="2684" y="173"/>
                </a:lnTo>
                <a:lnTo>
                  <a:pt x="2671" y="190"/>
                </a:lnTo>
                <a:lnTo>
                  <a:pt x="2661" y="209"/>
                </a:lnTo>
                <a:lnTo>
                  <a:pt x="2651" y="227"/>
                </a:lnTo>
                <a:lnTo>
                  <a:pt x="2641" y="246"/>
                </a:lnTo>
                <a:lnTo>
                  <a:pt x="2633" y="266"/>
                </a:lnTo>
                <a:lnTo>
                  <a:pt x="2625" y="284"/>
                </a:lnTo>
                <a:lnTo>
                  <a:pt x="2619" y="304"/>
                </a:lnTo>
                <a:lnTo>
                  <a:pt x="2614" y="324"/>
                </a:lnTo>
                <a:lnTo>
                  <a:pt x="2609" y="344"/>
                </a:lnTo>
                <a:lnTo>
                  <a:pt x="2606" y="364"/>
                </a:lnTo>
                <a:lnTo>
                  <a:pt x="2603" y="385"/>
                </a:lnTo>
                <a:lnTo>
                  <a:pt x="2602" y="404"/>
                </a:lnTo>
                <a:lnTo>
                  <a:pt x="2602" y="425"/>
                </a:lnTo>
                <a:lnTo>
                  <a:pt x="2602" y="446"/>
                </a:lnTo>
                <a:lnTo>
                  <a:pt x="2603" y="465"/>
                </a:lnTo>
                <a:lnTo>
                  <a:pt x="2606" y="486"/>
                </a:lnTo>
                <a:lnTo>
                  <a:pt x="2609" y="506"/>
                </a:lnTo>
                <a:lnTo>
                  <a:pt x="2614" y="527"/>
                </a:lnTo>
                <a:lnTo>
                  <a:pt x="2619" y="546"/>
                </a:lnTo>
                <a:lnTo>
                  <a:pt x="2625" y="566"/>
                </a:lnTo>
                <a:lnTo>
                  <a:pt x="2633" y="586"/>
                </a:lnTo>
                <a:lnTo>
                  <a:pt x="2641" y="604"/>
                </a:lnTo>
                <a:lnTo>
                  <a:pt x="2651" y="623"/>
                </a:lnTo>
                <a:lnTo>
                  <a:pt x="2661" y="641"/>
                </a:lnTo>
                <a:lnTo>
                  <a:pt x="2671" y="659"/>
                </a:lnTo>
                <a:lnTo>
                  <a:pt x="2684" y="677"/>
                </a:lnTo>
                <a:lnTo>
                  <a:pt x="2697" y="693"/>
                </a:lnTo>
                <a:lnTo>
                  <a:pt x="2711" y="710"/>
                </a:lnTo>
                <a:lnTo>
                  <a:pt x="2726" y="725"/>
                </a:lnTo>
                <a:lnTo>
                  <a:pt x="3488" y="1489"/>
                </a:lnTo>
                <a:lnTo>
                  <a:pt x="425" y="1489"/>
                </a:lnTo>
                <a:lnTo>
                  <a:pt x="403" y="1489"/>
                </a:lnTo>
                <a:lnTo>
                  <a:pt x="381" y="1491"/>
                </a:lnTo>
                <a:lnTo>
                  <a:pt x="360" y="1494"/>
                </a:lnTo>
                <a:lnTo>
                  <a:pt x="339" y="1497"/>
                </a:lnTo>
                <a:lnTo>
                  <a:pt x="318" y="1502"/>
                </a:lnTo>
                <a:lnTo>
                  <a:pt x="298" y="1507"/>
                </a:lnTo>
                <a:lnTo>
                  <a:pt x="278" y="1514"/>
                </a:lnTo>
                <a:lnTo>
                  <a:pt x="258" y="1522"/>
                </a:lnTo>
                <a:lnTo>
                  <a:pt x="240" y="1530"/>
                </a:lnTo>
                <a:lnTo>
                  <a:pt x="221" y="1540"/>
                </a:lnTo>
                <a:lnTo>
                  <a:pt x="204" y="1550"/>
                </a:lnTo>
                <a:lnTo>
                  <a:pt x="187" y="1562"/>
                </a:lnTo>
                <a:lnTo>
                  <a:pt x="169" y="1573"/>
                </a:lnTo>
                <a:lnTo>
                  <a:pt x="154" y="1586"/>
                </a:lnTo>
                <a:lnTo>
                  <a:pt x="138" y="1600"/>
                </a:lnTo>
                <a:lnTo>
                  <a:pt x="123" y="1614"/>
                </a:lnTo>
                <a:lnTo>
                  <a:pt x="109" y="1629"/>
                </a:lnTo>
                <a:lnTo>
                  <a:pt x="97" y="1644"/>
                </a:lnTo>
                <a:lnTo>
                  <a:pt x="84" y="1660"/>
                </a:lnTo>
                <a:lnTo>
                  <a:pt x="71" y="1676"/>
                </a:lnTo>
                <a:lnTo>
                  <a:pt x="61" y="1693"/>
                </a:lnTo>
                <a:lnTo>
                  <a:pt x="50" y="1712"/>
                </a:lnTo>
                <a:lnTo>
                  <a:pt x="41" y="1730"/>
                </a:lnTo>
                <a:lnTo>
                  <a:pt x="32" y="1749"/>
                </a:lnTo>
                <a:lnTo>
                  <a:pt x="25" y="1768"/>
                </a:lnTo>
                <a:lnTo>
                  <a:pt x="18" y="1788"/>
                </a:lnTo>
                <a:lnTo>
                  <a:pt x="12" y="1808"/>
                </a:lnTo>
                <a:lnTo>
                  <a:pt x="8" y="1829"/>
                </a:lnTo>
                <a:lnTo>
                  <a:pt x="4" y="1849"/>
                </a:lnTo>
                <a:lnTo>
                  <a:pt x="1" y="1871"/>
                </a:lnTo>
                <a:lnTo>
                  <a:pt x="0" y="1892"/>
                </a:lnTo>
                <a:lnTo>
                  <a:pt x="0" y="1914"/>
                </a:lnTo>
                <a:lnTo>
                  <a:pt x="0" y="1936"/>
                </a:lnTo>
                <a:lnTo>
                  <a:pt x="1" y="1958"/>
                </a:lnTo>
                <a:lnTo>
                  <a:pt x="4" y="1979"/>
                </a:lnTo>
                <a:lnTo>
                  <a:pt x="8" y="2001"/>
                </a:lnTo>
                <a:lnTo>
                  <a:pt x="12" y="2020"/>
                </a:lnTo>
                <a:lnTo>
                  <a:pt x="18" y="2041"/>
                </a:lnTo>
                <a:lnTo>
                  <a:pt x="25" y="2061"/>
                </a:lnTo>
                <a:lnTo>
                  <a:pt x="32" y="2080"/>
                </a:lnTo>
                <a:lnTo>
                  <a:pt x="41" y="2099"/>
                </a:lnTo>
                <a:lnTo>
                  <a:pt x="50" y="2117"/>
                </a:lnTo>
                <a:lnTo>
                  <a:pt x="61" y="2135"/>
                </a:lnTo>
                <a:lnTo>
                  <a:pt x="71" y="2152"/>
                </a:lnTo>
                <a:lnTo>
                  <a:pt x="84" y="2169"/>
                </a:lnTo>
                <a:lnTo>
                  <a:pt x="97" y="2185"/>
                </a:lnTo>
                <a:lnTo>
                  <a:pt x="109" y="2201"/>
                </a:lnTo>
                <a:lnTo>
                  <a:pt x="123" y="2216"/>
                </a:lnTo>
                <a:lnTo>
                  <a:pt x="138" y="2229"/>
                </a:lnTo>
                <a:lnTo>
                  <a:pt x="154" y="2242"/>
                </a:lnTo>
                <a:lnTo>
                  <a:pt x="169" y="2255"/>
                </a:lnTo>
                <a:lnTo>
                  <a:pt x="187" y="2268"/>
                </a:lnTo>
                <a:lnTo>
                  <a:pt x="204" y="2278"/>
                </a:lnTo>
                <a:lnTo>
                  <a:pt x="221" y="2288"/>
                </a:lnTo>
                <a:lnTo>
                  <a:pt x="240" y="2298"/>
                </a:lnTo>
                <a:lnTo>
                  <a:pt x="258" y="2307"/>
                </a:lnTo>
                <a:lnTo>
                  <a:pt x="278" y="2314"/>
                </a:lnTo>
                <a:lnTo>
                  <a:pt x="298" y="2321"/>
                </a:lnTo>
                <a:lnTo>
                  <a:pt x="318" y="2326"/>
                </a:lnTo>
                <a:lnTo>
                  <a:pt x="339" y="2331"/>
                </a:lnTo>
                <a:lnTo>
                  <a:pt x="360" y="2335"/>
                </a:lnTo>
                <a:lnTo>
                  <a:pt x="381" y="2338"/>
                </a:lnTo>
                <a:lnTo>
                  <a:pt x="403" y="2339"/>
                </a:lnTo>
                <a:lnTo>
                  <a:pt x="425" y="2339"/>
                </a:lnTo>
                <a:lnTo>
                  <a:pt x="1691" y="2339"/>
                </a:lnTo>
                <a:lnTo>
                  <a:pt x="1691" y="4349"/>
                </a:lnTo>
                <a:lnTo>
                  <a:pt x="1691" y="4371"/>
                </a:lnTo>
                <a:lnTo>
                  <a:pt x="1693" y="4393"/>
                </a:lnTo>
                <a:lnTo>
                  <a:pt x="1695" y="4414"/>
                </a:lnTo>
                <a:lnTo>
                  <a:pt x="1699" y="4435"/>
                </a:lnTo>
                <a:lnTo>
                  <a:pt x="1703" y="4455"/>
                </a:lnTo>
                <a:lnTo>
                  <a:pt x="1709" y="4476"/>
                </a:lnTo>
                <a:lnTo>
                  <a:pt x="1716" y="4496"/>
                </a:lnTo>
                <a:lnTo>
                  <a:pt x="1724" y="4516"/>
                </a:lnTo>
                <a:lnTo>
                  <a:pt x="1732" y="4534"/>
                </a:lnTo>
                <a:lnTo>
                  <a:pt x="1742" y="4553"/>
                </a:lnTo>
                <a:lnTo>
                  <a:pt x="1752" y="4570"/>
                </a:lnTo>
                <a:lnTo>
                  <a:pt x="1764" y="4587"/>
                </a:lnTo>
                <a:lnTo>
                  <a:pt x="1775" y="4604"/>
                </a:lnTo>
                <a:lnTo>
                  <a:pt x="1788" y="4621"/>
                </a:lnTo>
                <a:lnTo>
                  <a:pt x="1800" y="4636"/>
                </a:lnTo>
                <a:lnTo>
                  <a:pt x="1816" y="4651"/>
                </a:lnTo>
                <a:lnTo>
                  <a:pt x="1829" y="4665"/>
                </a:lnTo>
                <a:lnTo>
                  <a:pt x="1846" y="4678"/>
                </a:lnTo>
                <a:lnTo>
                  <a:pt x="1862" y="4691"/>
                </a:lnTo>
                <a:lnTo>
                  <a:pt x="1878" y="4703"/>
                </a:lnTo>
                <a:lnTo>
                  <a:pt x="1895" y="4714"/>
                </a:lnTo>
                <a:lnTo>
                  <a:pt x="1914" y="4723"/>
                </a:lnTo>
                <a:lnTo>
                  <a:pt x="1931" y="4734"/>
                </a:lnTo>
                <a:lnTo>
                  <a:pt x="1951" y="4742"/>
                </a:lnTo>
                <a:lnTo>
                  <a:pt x="1969" y="4750"/>
                </a:lnTo>
                <a:lnTo>
                  <a:pt x="1990" y="4756"/>
                </a:lnTo>
                <a:lnTo>
                  <a:pt x="2010" y="4762"/>
                </a:lnTo>
                <a:lnTo>
                  <a:pt x="2030" y="4766"/>
                </a:lnTo>
                <a:lnTo>
                  <a:pt x="2051" y="4771"/>
                </a:lnTo>
                <a:lnTo>
                  <a:pt x="2072" y="4773"/>
                </a:lnTo>
                <a:lnTo>
                  <a:pt x="2094" y="4774"/>
                </a:lnTo>
                <a:lnTo>
                  <a:pt x="2116" y="4775"/>
                </a:lnTo>
                <a:lnTo>
                  <a:pt x="4649" y="4775"/>
                </a:lnTo>
                <a:lnTo>
                  <a:pt x="5191" y="4227"/>
                </a:lnTo>
                <a:close/>
              </a:path>
            </a:pathLst>
          </a:custGeom>
          <a:solidFill>
            <a:srgbClr val="83B65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弦形 1"/>
          <p:cNvSpPr/>
          <p:nvPr/>
        </p:nvSpPr>
        <p:spPr>
          <a:xfrm>
            <a:off x="3839845" y="-3231515"/>
            <a:ext cx="6529705" cy="6529705"/>
          </a:xfrm>
          <a:prstGeom prst="chord">
            <a:avLst>
              <a:gd name="adj1" fmla="val 21565759"/>
              <a:gd name="adj2" fmla="val 10849178"/>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手势"/>
          <p:cNvSpPr/>
          <p:nvPr/>
        </p:nvSpPr>
        <p:spPr bwMode="auto">
          <a:xfrm flipH="1">
            <a:off x="59690" y="4389755"/>
            <a:ext cx="2024380" cy="1583055"/>
          </a:xfrm>
          <a:custGeom>
            <a:avLst/>
            <a:gdLst>
              <a:gd name="T0" fmla="*/ 1905000 w 6153"/>
              <a:gd name="T1" fmla="*/ 614985 h 4775"/>
              <a:gd name="T2" fmla="*/ 1030675 w 6153"/>
              <a:gd name="T3" fmla="*/ 38688 h 4775"/>
              <a:gd name="T4" fmla="*/ 1020458 w 6153"/>
              <a:gd name="T5" fmla="*/ 29403 h 4775"/>
              <a:gd name="T6" fmla="*/ 1004049 w 6153"/>
              <a:gd name="T7" fmla="*/ 18261 h 4775"/>
              <a:gd name="T8" fmla="*/ 987021 w 6153"/>
              <a:gd name="T9" fmla="*/ 9595 h 4775"/>
              <a:gd name="T10" fmla="*/ 968754 w 6153"/>
              <a:gd name="T11" fmla="*/ 3405 h 4775"/>
              <a:gd name="T12" fmla="*/ 949868 w 6153"/>
              <a:gd name="T13" fmla="*/ 310 h 4775"/>
              <a:gd name="T14" fmla="*/ 930673 w 6153"/>
              <a:gd name="T15" fmla="*/ 0 h 4775"/>
              <a:gd name="T16" fmla="*/ 912097 w 6153"/>
              <a:gd name="T17" fmla="*/ 2167 h 4775"/>
              <a:gd name="T18" fmla="*/ 893520 w 6153"/>
              <a:gd name="T19" fmla="*/ 7119 h 4775"/>
              <a:gd name="T20" fmla="*/ 876182 w 6153"/>
              <a:gd name="T21" fmla="*/ 14856 h 4775"/>
              <a:gd name="T22" fmla="*/ 859154 w 6153"/>
              <a:gd name="T23" fmla="*/ 25379 h 4775"/>
              <a:gd name="T24" fmla="*/ 843983 w 6153"/>
              <a:gd name="T25" fmla="*/ 38688 h 4775"/>
              <a:gd name="T26" fmla="*/ 835005 w 6153"/>
              <a:gd name="T27" fmla="*/ 48592 h 4775"/>
              <a:gd name="T28" fmla="*/ 823859 w 6153"/>
              <a:gd name="T29" fmla="*/ 64686 h 4775"/>
              <a:gd name="T30" fmla="*/ 815190 w 6153"/>
              <a:gd name="T31" fmla="*/ 82328 h 4775"/>
              <a:gd name="T32" fmla="*/ 809308 w 6153"/>
              <a:gd name="T33" fmla="*/ 100279 h 4775"/>
              <a:gd name="T34" fmla="*/ 805902 w 6153"/>
              <a:gd name="T35" fmla="*/ 119159 h 4775"/>
              <a:gd name="T36" fmla="*/ 805592 w 6153"/>
              <a:gd name="T37" fmla="*/ 138039 h 4775"/>
              <a:gd name="T38" fmla="*/ 807760 w 6153"/>
              <a:gd name="T39" fmla="*/ 156609 h 4775"/>
              <a:gd name="T40" fmla="*/ 812713 w 6153"/>
              <a:gd name="T41" fmla="*/ 175180 h 4775"/>
              <a:gd name="T42" fmla="*/ 820763 w 6153"/>
              <a:gd name="T43" fmla="*/ 192821 h 4775"/>
              <a:gd name="T44" fmla="*/ 830980 w 6153"/>
              <a:gd name="T45" fmla="*/ 209535 h 4775"/>
              <a:gd name="T46" fmla="*/ 843983 w 6153"/>
              <a:gd name="T47" fmla="*/ 224391 h 4775"/>
              <a:gd name="T48" fmla="*/ 131582 w 6153"/>
              <a:gd name="T49" fmla="*/ 460852 h 4775"/>
              <a:gd name="T50" fmla="*/ 111458 w 6153"/>
              <a:gd name="T51" fmla="*/ 462400 h 4775"/>
              <a:gd name="T52" fmla="*/ 92262 w 6153"/>
              <a:gd name="T53" fmla="*/ 466423 h 4775"/>
              <a:gd name="T54" fmla="*/ 74305 w 6153"/>
              <a:gd name="T55" fmla="*/ 473542 h 4775"/>
              <a:gd name="T56" fmla="*/ 57896 w 6153"/>
              <a:gd name="T57" fmla="*/ 483446 h 4775"/>
              <a:gd name="T58" fmla="*/ 42725 w 6153"/>
              <a:gd name="T59" fmla="*/ 495207 h 4775"/>
              <a:gd name="T60" fmla="*/ 30032 w 6153"/>
              <a:gd name="T61" fmla="*/ 508825 h 4775"/>
              <a:gd name="T62" fmla="*/ 18886 w 6153"/>
              <a:gd name="T63" fmla="*/ 523991 h 4775"/>
              <a:gd name="T64" fmla="*/ 9907 w 6153"/>
              <a:gd name="T65" fmla="*/ 541323 h 4775"/>
              <a:gd name="T66" fmla="*/ 3715 w 6153"/>
              <a:gd name="T67" fmla="*/ 559584 h 4775"/>
              <a:gd name="T68" fmla="*/ 310 w 6153"/>
              <a:gd name="T69" fmla="*/ 579083 h 4775"/>
              <a:gd name="T70" fmla="*/ 0 w 6153"/>
              <a:gd name="T71" fmla="*/ 592392 h 4775"/>
              <a:gd name="T72" fmla="*/ 1238 w 6153"/>
              <a:gd name="T73" fmla="*/ 612509 h 4775"/>
              <a:gd name="T74" fmla="*/ 5573 w 6153"/>
              <a:gd name="T75" fmla="*/ 631699 h 4775"/>
              <a:gd name="T76" fmla="*/ 12694 w 6153"/>
              <a:gd name="T77" fmla="*/ 649650 h 4775"/>
              <a:gd name="T78" fmla="*/ 21982 w 6153"/>
              <a:gd name="T79" fmla="*/ 666054 h 4775"/>
              <a:gd name="T80" fmla="*/ 33747 w 6153"/>
              <a:gd name="T81" fmla="*/ 681219 h 4775"/>
              <a:gd name="T82" fmla="*/ 47679 w 6153"/>
              <a:gd name="T83" fmla="*/ 693909 h 4775"/>
              <a:gd name="T84" fmla="*/ 63159 w 6153"/>
              <a:gd name="T85" fmla="*/ 705051 h 4775"/>
              <a:gd name="T86" fmla="*/ 79878 w 6153"/>
              <a:gd name="T87" fmla="*/ 714027 h 4775"/>
              <a:gd name="T88" fmla="*/ 98454 w 6153"/>
              <a:gd name="T89" fmla="*/ 719907 h 4775"/>
              <a:gd name="T90" fmla="*/ 117960 w 6153"/>
              <a:gd name="T91" fmla="*/ 723622 h 4775"/>
              <a:gd name="T92" fmla="*/ 523542 w 6153"/>
              <a:gd name="T93" fmla="*/ 723931 h 4775"/>
              <a:gd name="T94" fmla="*/ 523542 w 6153"/>
              <a:gd name="T95" fmla="*/ 1352844 h 4775"/>
              <a:gd name="T96" fmla="*/ 526019 w 6153"/>
              <a:gd name="T97" fmla="*/ 1372652 h 4775"/>
              <a:gd name="T98" fmla="*/ 531282 w 6153"/>
              <a:gd name="T99" fmla="*/ 1391532 h 4775"/>
              <a:gd name="T100" fmla="*/ 539332 w 6153"/>
              <a:gd name="T101" fmla="*/ 1409174 h 4775"/>
              <a:gd name="T102" fmla="*/ 549549 w 6153"/>
              <a:gd name="T103" fmla="*/ 1424959 h 4775"/>
              <a:gd name="T104" fmla="*/ 562243 w 6153"/>
              <a:gd name="T105" fmla="*/ 1439505 h 4775"/>
              <a:gd name="T106" fmla="*/ 576485 w 6153"/>
              <a:gd name="T107" fmla="*/ 1451886 h 4775"/>
              <a:gd name="T108" fmla="*/ 592584 w 6153"/>
              <a:gd name="T109" fmla="*/ 1461790 h 4775"/>
              <a:gd name="T110" fmla="*/ 609612 w 6153"/>
              <a:gd name="T111" fmla="*/ 1470146 h 4775"/>
              <a:gd name="T112" fmla="*/ 628498 w 6153"/>
              <a:gd name="T113" fmla="*/ 1475098 h 4775"/>
              <a:gd name="T114" fmla="*/ 648313 w 6153"/>
              <a:gd name="T115" fmla="*/ 1477574 h 4775"/>
              <a:gd name="T116" fmla="*/ 1607160 w 6153"/>
              <a:gd name="T117" fmla="*/ 1308276 h 47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153" h="4775">
                <a:moveTo>
                  <a:pt x="5191" y="4227"/>
                </a:moveTo>
                <a:lnTo>
                  <a:pt x="6153" y="4227"/>
                </a:lnTo>
                <a:lnTo>
                  <a:pt x="6153" y="1987"/>
                </a:lnTo>
                <a:lnTo>
                  <a:pt x="5191" y="1987"/>
                </a:lnTo>
                <a:lnTo>
                  <a:pt x="5191" y="1986"/>
                </a:lnTo>
                <a:lnTo>
                  <a:pt x="3329" y="125"/>
                </a:lnTo>
                <a:lnTo>
                  <a:pt x="3313" y="110"/>
                </a:lnTo>
                <a:lnTo>
                  <a:pt x="3296" y="95"/>
                </a:lnTo>
                <a:lnTo>
                  <a:pt x="3279" y="82"/>
                </a:lnTo>
                <a:lnTo>
                  <a:pt x="3262" y="69"/>
                </a:lnTo>
                <a:lnTo>
                  <a:pt x="3243" y="59"/>
                </a:lnTo>
                <a:lnTo>
                  <a:pt x="3225" y="48"/>
                </a:lnTo>
                <a:lnTo>
                  <a:pt x="3206" y="39"/>
                </a:lnTo>
                <a:lnTo>
                  <a:pt x="3188" y="31"/>
                </a:lnTo>
                <a:lnTo>
                  <a:pt x="3168" y="23"/>
                </a:lnTo>
                <a:lnTo>
                  <a:pt x="3149" y="17"/>
                </a:lnTo>
                <a:lnTo>
                  <a:pt x="3129" y="11"/>
                </a:lnTo>
                <a:lnTo>
                  <a:pt x="3108" y="7"/>
                </a:lnTo>
                <a:lnTo>
                  <a:pt x="3088" y="3"/>
                </a:lnTo>
                <a:lnTo>
                  <a:pt x="3068" y="1"/>
                </a:lnTo>
                <a:lnTo>
                  <a:pt x="3048" y="0"/>
                </a:lnTo>
                <a:lnTo>
                  <a:pt x="3027" y="0"/>
                </a:lnTo>
                <a:lnTo>
                  <a:pt x="3006" y="0"/>
                </a:lnTo>
                <a:lnTo>
                  <a:pt x="2987" y="1"/>
                </a:lnTo>
                <a:lnTo>
                  <a:pt x="2966" y="3"/>
                </a:lnTo>
                <a:lnTo>
                  <a:pt x="2946" y="7"/>
                </a:lnTo>
                <a:lnTo>
                  <a:pt x="2926" y="11"/>
                </a:lnTo>
                <a:lnTo>
                  <a:pt x="2906" y="17"/>
                </a:lnTo>
                <a:lnTo>
                  <a:pt x="2886" y="23"/>
                </a:lnTo>
                <a:lnTo>
                  <a:pt x="2867" y="31"/>
                </a:lnTo>
                <a:lnTo>
                  <a:pt x="2848" y="39"/>
                </a:lnTo>
                <a:lnTo>
                  <a:pt x="2830" y="48"/>
                </a:lnTo>
                <a:lnTo>
                  <a:pt x="2811" y="59"/>
                </a:lnTo>
                <a:lnTo>
                  <a:pt x="2793" y="69"/>
                </a:lnTo>
                <a:lnTo>
                  <a:pt x="2775" y="82"/>
                </a:lnTo>
                <a:lnTo>
                  <a:pt x="2758" y="95"/>
                </a:lnTo>
                <a:lnTo>
                  <a:pt x="2742" y="110"/>
                </a:lnTo>
                <a:lnTo>
                  <a:pt x="2726" y="125"/>
                </a:lnTo>
                <a:lnTo>
                  <a:pt x="2711" y="140"/>
                </a:lnTo>
                <a:lnTo>
                  <a:pt x="2697" y="157"/>
                </a:lnTo>
                <a:lnTo>
                  <a:pt x="2684" y="173"/>
                </a:lnTo>
                <a:lnTo>
                  <a:pt x="2671" y="190"/>
                </a:lnTo>
                <a:lnTo>
                  <a:pt x="2661" y="209"/>
                </a:lnTo>
                <a:lnTo>
                  <a:pt x="2651" y="227"/>
                </a:lnTo>
                <a:lnTo>
                  <a:pt x="2641" y="246"/>
                </a:lnTo>
                <a:lnTo>
                  <a:pt x="2633" y="266"/>
                </a:lnTo>
                <a:lnTo>
                  <a:pt x="2625" y="284"/>
                </a:lnTo>
                <a:lnTo>
                  <a:pt x="2619" y="304"/>
                </a:lnTo>
                <a:lnTo>
                  <a:pt x="2614" y="324"/>
                </a:lnTo>
                <a:lnTo>
                  <a:pt x="2609" y="344"/>
                </a:lnTo>
                <a:lnTo>
                  <a:pt x="2606" y="364"/>
                </a:lnTo>
                <a:lnTo>
                  <a:pt x="2603" y="385"/>
                </a:lnTo>
                <a:lnTo>
                  <a:pt x="2602" y="404"/>
                </a:lnTo>
                <a:lnTo>
                  <a:pt x="2602" y="425"/>
                </a:lnTo>
                <a:lnTo>
                  <a:pt x="2602" y="446"/>
                </a:lnTo>
                <a:lnTo>
                  <a:pt x="2603" y="465"/>
                </a:lnTo>
                <a:lnTo>
                  <a:pt x="2606" y="486"/>
                </a:lnTo>
                <a:lnTo>
                  <a:pt x="2609" y="506"/>
                </a:lnTo>
                <a:lnTo>
                  <a:pt x="2614" y="527"/>
                </a:lnTo>
                <a:lnTo>
                  <a:pt x="2619" y="546"/>
                </a:lnTo>
                <a:lnTo>
                  <a:pt x="2625" y="566"/>
                </a:lnTo>
                <a:lnTo>
                  <a:pt x="2633" y="586"/>
                </a:lnTo>
                <a:lnTo>
                  <a:pt x="2641" y="604"/>
                </a:lnTo>
                <a:lnTo>
                  <a:pt x="2651" y="623"/>
                </a:lnTo>
                <a:lnTo>
                  <a:pt x="2661" y="641"/>
                </a:lnTo>
                <a:lnTo>
                  <a:pt x="2671" y="659"/>
                </a:lnTo>
                <a:lnTo>
                  <a:pt x="2684" y="677"/>
                </a:lnTo>
                <a:lnTo>
                  <a:pt x="2697" y="693"/>
                </a:lnTo>
                <a:lnTo>
                  <a:pt x="2711" y="710"/>
                </a:lnTo>
                <a:lnTo>
                  <a:pt x="2726" y="725"/>
                </a:lnTo>
                <a:lnTo>
                  <a:pt x="3488" y="1489"/>
                </a:lnTo>
                <a:lnTo>
                  <a:pt x="425" y="1489"/>
                </a:lnTo>
                <a:lnTo>
                  <a:pt x="403" y="1489"/>
                </a:lnTo>
                <a:lnTo>
                  <a:pt x="381" y="1491"/>
                </a:lnTo>
                <a:lnTo>
                  <a:pt x="360" y="1494"/>
                </a:lnTo>
                <a:lnTo>
                  <a:pt x="339" y="1497"/>
                </a:lnTo>
                <a:lnTo>
                  <a:pt x="318" y="1502"/>
                </a:lnTo>
                <a:lnTo>
                  <a:pt x="298" y="1507"/>
                </a:lnTo>
                <a:lnTo>
                  <a:pt x="278" y="1514"/>
                </a:lnTo>
                <a:lnTo>
                  <a:pt x="258" y="1522"/>
                </a:lnTo>
                <a:lnTo>
                  <a:pt x="240" y="1530"/>
                </a:lnTo>
                <a:lnTo>
                  <a:pt x="221" y="1540"/>
                </a:lnTo>
                <a:lnTo>
                  <a:pt x="204" y="1550"/>
                </a:lnTo>
                <a:lnTo>
                  <a:pt x="187" y="1562"/>
                </a:lnTo>
                <a:lnTo>
                  <a:pt x="169" y="1573"/>
                </a:lnTo>
                <a:lnTo>
                  <a:pt x="154" y="1586"/>
                </a:lnTo>
                <a:lnTo>
                  <a:pt x="138" y="1600"/>
                </a:lnTo>
                <a:lnTo>
                  <a:pt x="123" y="1614"/>
                </a:lnTo>
                <a:lnTo>
                  <a:pt x="109" y="1629"/>
                </a:lnTo>
                <a:lnTo>
                  <a:pt x="97" y="1644"/>
                </a:lnTo>
                <a:lnTo>
                  <a:pt x="84" y="1660"/>
                </a:lnTo>
                <a:lnTo>
                  <a:pt x="71" y="1676"/>
                </a:lnTo>
                <a:lnTo>
                  <a:pt x="61" y="1693"/>
                </a:lnTo>
                <a:lnTo>
                  <a:pt x="50" y="1712"/>
                </a:lnTo>
                <a:lnTo>
                  <a:pt x="41" y="1730"/>
                </a:lnTo>
                <a:lnTo>
                  <a:pt x="32" y="1749"/>
                </a:lnTo>
                <a:lnTo>
                  <a:pt x="25" y="1768"/>
                </a:lnTo>
                <a:lnTo>
                  <a:pt x="18" y="1788"/>
                </a:lnTo>
                <a:lnTo>
                  <a:pt x="12" y="1808"/>
                </a:lnTo>
                <a:lnTo>
                  <a:pt x="8" y="1829"/>
                </a:lnTo>
                <a:lnTo>
                  <a:pt x="4" y="1849"/>
                </a:lnTo>
                <a:lnTo>
                  <a:pt x="1" y="1871"/>
                </a:lnTo>
                <a:lnTo>
                  <a:pt x="0" y="1892"/>
                </a:lnTo>
                <a:lnTo>
                  <a:pt x="0" y="1914"/>
                </a:lnTo>
                <a:lnTo>
                  <a:pt x="0" y="1936"/>
                </a:lnTo>
                <a:lnTo>
                  <a:pt x="1" y="1958"/>
                </a:lnTo>
                <a:lnTo>
                  <a:pt x="4" y="1979"/>
                </a:lnTo>
                <a:lnTo>
                  <a:pt x="8" y="2001"/>
                </a:lnTo>
                <a:lnTo>
                  <a:pt x="12" y="2020"/>
                </a:lnTo>
                <a:lnTo>
                  <a:pt x="18" y="2041"/>
                </a:lnTo>
                <a:lnTo>
                  <a:pt x="25" y="2061"/>
                </a:lnTo>
                <a:lnTo>
                  <a:pt x="32" y="2080"/>
                </a:lnTo>
                <a:lnTo>
                  <a:pt x="41" y="2099"/>
                </a:lnTo>
                <a:lnTo>
                  <a:pt x="50" y="2117"/>
                </a:lnTo>
                <a:lnTo>
                  <a:pt x="61" y="2135"/>
                </a:lnTo>
                <a:lnTo>
                  <a:pt x="71" y="2152"/>
                </a:lnTo>
                <a:lnTo>
                  <a:pt x="84" y="2169"/>
                </a:lnTo>
                <a:lnTo>
                  <a:pt x="97" y="2185"/>
                </a:lnTo>
                <a:lnTo>
                  <a:pt x="109" y="2201"/>
                </a:lnTo>
                <a:lnTo>
                  <a:pt x="123" y="2216"/>
                </a:lnTo>
                <a:lnTo>
                  <a:pt x="138" y="2229"/>
                </a:lnTo>
                <a:lnTo>
                  <a:pt x="154" y="2242"/>
                </a:lnTo>
                <a:lnTo>
                  <a:pt x="169" y="2255"/>
                </a:lnTo>
                <a:lnTo>
                  <a:pt x="187" y="2268"/>
                </a:lnTo>
                <a:lnTo>
                  <a:pt x="204" y="2278"/>
                </a:lnTo>
                <a:lnTo>
                  <a:pt x="221" y="2288"/>
                </a:lnTo>
                <a:lnTo>
                  <a:pt x="240" y="2298"/>
                </a:lnTo>
                <a:lnTo>
                  <a:pt x="258" y="2307"/>
                </a:lnTo>
                <a:lnTo>
                  <a:pt x="278" y="2314"/>
                </a:lnTo>
                <a:lnTo>
                  <a:pt x="298" y="2321"/>
                </a:lnTo>
                <a:lnTo>
                  <a:pt x="318" y="2326"/>
                </a:lnTo>
                <a:lnTo>
                  <a:pt x="339" y="2331"/>
                </a:lnTo>
                <a:lnTo>
                  <a:pt x="360" y="2335"/>
                </a:lnTo>
                <a:lnTo>
                  <a:pt x="381" y="2338"/>
                </a:lnTo>
                <a:lnTo>
                  <a:pt x="403" y="2339"/>
                </a:lnTo>
                <a:lnTo>
                  <a:pt x="425" y="2339"/>
                </a:lnTo>
                <a:lnTo>
                  <a:pt x="1691" y="2339"/>
                </a:lnTo>
                <a:lnTo>
                  <a:pt x="1691" y="4349"/>
                </a:lnTo>
                <a:lnTo>
                  <a:pt x="1691" y="4371"/>
                </a:lnTo>
                <a:lnTo>
                  <a:pt x="1693" y="4393"/>
                </a:lnTo>
                <a:lnTo>
                  <a:pt x="1695" y="4414"/>
                </a:lnTo>
                <a:lnTo>
                  <a:pt x="1699" y="4435"/>
                </a:lnTo>
                <a:lnTo>
                  <a:pt x="1703" y="4455"/>
                </a:lnTo>
                <a:lnTo>
                  <a:pt x="1709" y="4476"/>
                </a:lnTo>
                <a:lnTo>
                  <a:pt x="1716" y="4496"/>
                </a:lnTo>
                <a:lnTo>
                  <a:pt x="1724" y="4516"/>
                </a:lnTo>
                <a:lnTo>
                  <a:pt x="1732" y="4534"/>
                </a:lnTo>
                <a:lnTo>
                  <a:pt x="1742" y="4553"/>
                </a:lnTo>
                <a:lnTo>
                  <a:pt x="1752" y="4570"/>
                </a:lnTo>
                <a:lnTo>
                  <a:pt x="1764" y="4587"/>
                </a:lnTo>
                <a:lnTo>
                  <a:pt x="1775" y="4604"/>
                </a:lnTo>
                <a:lnTo>
                  <a:pt x="1788" y="4621"/>
                </a:lnTo>
                <a:lnTo>
                  <a:pt x="1800" y="4636"/>
                </a:lnTo>
                <a:lnTo>
                  <a:pt x="1816" y="4651"/>
                </a:lnTo>
                <a:lnTo>
                  <a:pt x="1829" y="4665"/>
                </a:lnTo>
                <a:lnTo>
                  <a:pt x="1846" y="4678"/>
                </a:lnTo>
                <a:lnTo>
                  <a:pt x="1862" y="4691"/>
                </a:lnTo>
                <a:lnTo>
                  <a:pt x="1878" y="4703"/>
                </a:lnTo>
                <a:lnTo>
                  <a:pt x="1895" y="4714"/>
                </a:lnTo>
                <a:lnTo>
                  <a:pt x="1914" y="4723"/>
                </a:lnTo>
                <a:lnTo>
                  <a:pt x="1931" y="4734"/>
                </a:lnTo>
                <a:lnTo>
                  <a:pt x="1951" y="4742"/>
                </a:lnTo>
                <a:lnTo>
                  <a:pt x="1969" y="4750"/>
                </a:lnTo>
                <a:lnTo>
                  <a:pt x="1990" y="4756"/>
                </a:lnTo>
                <a:lnTo>
                  <a:pt x="2010" y="4762"/>
                </a:lnTo>
                <a:lnTo>
                  <a:pt x="2030" y="4766"/>
                </a:lnTo>
                <a:lnTo>
                  <a:pt x="2051" y="4771"/>
                </a:lnTo>
                <a:lnTo>
                  <a:pt x="2072" y="4773"/>
                </a:lnTo>
                <a:lnTo>
                  <a:pt x="2094" y="4774"/>
                </a:lnTo>
                <a:lnTo>
                  <a:pt x="2116" y="4775"/>
                </a:lnTo>
                <a:lnTo>
                  <a:pt x="4649" y="4775"/>
                </a:lnTo>
                <a:lnTo>
                  <a:pt x="5191" y="4227"/>
                </a:lnTo>
                <a:close/>
              </a:path>
            </a:pathLst>
          </a:custGeom>
          <a:solidFill>
            <a:srgbClr val="5E8036"/>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弦形 3"/>
          <p:cNvSpPr/>
          <p:nvPr/>
        </p:nvSpPr>
        <p:spPr>
          <a:xfrm flipV="1">
            <a:off x="1749425" y="3572510"/>
            <a:ext cx="6529705" cy="6529705"/>
          </a:xfrm>
          <a:prstGeom prst="chord">
            <a:avLst>
              <a:gd name="adj1" fmla="val 21565759"/>
              <a:gd name="adj2" fmla="val 10849178"/>
            </a:avLst>
          </a:prstGeom>
          <a:solidFill>
            <a:srgbClr val="5E80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0"/>
          <p:cNvSpPr txBox="1"/>
          <p:nvPr/>
        </p:nvSpPr>
        <p:spPr>
          <a:xfrm flipH="1">
            <a:off x="3638508" y="3958748"/>
            <a:ext cx="2592733" cy="40011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vi-VN" sz="2000" dirty="0">
                <a:solidFill>
                  <a:schemeClr val="bg1"/>
                </a:solidFill>
              </a:rPr>
              <a:t>VỀ ỨNG DỤNG</a:t>
            </a:r>
            <a:endParaRPr lang="zh-CN" altLang="en-US" sz="2000" b="1"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5" name="文本框 22"/>
          <p:cNvSpPr txBox="1"/>
          <p:nvPr/>
        </p:nvSpPr>
        <p:spPr>
          <a:xfrm flipH="1">
            <a:off x="4187506" y="213648"/>
            <a:ext cx="5951220" cy="707886"/>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vi-VN" altLang="zh-C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Từ lâu, chơi cây cảnh đã là thú vui đầy trí tuệ và thanh tao, nhất là trong cuộc sống bận rộn và vội vã này.</a:t>
            </a:r>
            <a:endParaRPr lang="zh-CN" altLang="en-US"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endParaRPr>
          </a:p>
        </p:txBody>
      </p:sp>
      <p:sp>
        <p:nvSpPr>
          <p:cNvPr id="6" name="文本框 20"/>
          <p:cNvSpPr txBox="1"/>
          <p:nvPr/>
        </p:nvSpPr>
        <p:spPr>
          <a:xfrm flipH="1">
            <a:off x="5696902" y="2455386"/>
            <a:ext cx="2815590" cy="40011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vi-VN" sz="2000" dirty="0">
                <a:solidFill>
                  <a:schemeClr val="bg1"/>
                </a:solidFill>
              </a:rPr>
              <a:t>VỀ NHU CẦU</a:t>
            </a:r>
            <a:endParaRPr lang="zh-CN" altLang="en-US" sz="2000" b="1"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7" name="文本框 22"/>
          <p:cNvSpPr txBox="1"/>
          <p:nvPr/>
        </p:nvSpPr>
        <p:spPr>
          <a:xfrm flipH="1">
            <a:off x="4952363" y="1022746"/>
            <a:ext cx="4421505" cy="132343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vi-VN" altLang="zh-C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Chơi cây cảnh giúp ta giải toả căng thẳng, mệt mỏi, đem lại màu xanh mát dịu, và còn là người bạn trung thành lớn lên từng ngày dưới đôi bàn tay ta</a:t>
            </a:r>
            <a:endParaRPr lang="zh-CN" altLang="en-US"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endParaRPr>
          </a:p>
        </p:txBody>
      </p:sp>
      <p:sp>
        <p:nvSpPr>
          <p:cNvPr id="8" name="椭圆 7"/>
          <p:cNvSpPr/>
          <p:nvPr/>
        </p:nvSpPr>
        <p:spPr>
          <a:xfrm>
            <a:off x="6133465" y="2940050"/>
            <a:ext cx="1384935" cy="1384935"/>
          </a:xfrm>
          <a:prstGeom prst="ellipse">
            <a:avLst/>
          </a:prstGeom>
          <a:solidFill>
            <a:schemeClr val="tx1">
              <a:lumMod val="75000"/>
              <a:lumOff val="25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20"/>
          <p:cNvSpPr txBox="1"/>
          <p:nvPr/>
        </p:nvSpPr>
        <p:spPr>
          <a:xfrm flipH="1">
            <a:off x="6215380" y="3161030"/>
            <a:ext cx="1205230" cy="9728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b="1" dirty="0">
                <a:solidFill>
                  <a:schemeClr val="bg1"/>
                </a:solidFill>
                <a:latin typeface="微软雅黑" panose="020B0503020204020204" charset="-122"/>
                <a:ea typeface="微软雅黑" panose="020B0503020204020204" charset="-122"/>
                <a:sym typeface="Arial" panose="020B0604020202020204" pitchFamily="34" charset="0"/>
              </a:rPr>
              <a:t>Vs</a:t>
            </a:r>
          </a:p>
        </p:txBody>
      </p:sp>
      <p:sp>
        <p:nvSpPr>
          <p:cNvPr id="14" name="文本框 22">
            <a:extLst>
              <a:ext uri="{FF2B5EF4-FFF2-40B4-BE49-F238E27FC236}">
                <a16:creationId xmlns:a16="http://schemas.microsoft.com/office/drawing/2014/main" xmlns="" id="{6CC2E89B-883C-46F5-BCC6-94258F271A4A}"/>
              </a:ext>
            </a:extLst>
          </p:cNvPr>
          <p:cNvSpPr txBox="1"/>
          <p:nvPr/>
        </p:nvSpPr>
        <p:spPr>
          <a:xfrm flipH="1">
            <a:off x="1901162" y="5732834"/>
            <a:ext cx="5951220" cy="1015663"/>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vi-VN" altLang="zh-C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Ứng dụng lưu trữ thông tin về một số loại cây cảnh, có các </a:t>
            </a:r>
            <a:r>
              <a:rPr lang="vi-VN" altLang="zh-CN" sz="2000" dirty="0" err="1">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chức</a:t>
            </a:r>
            <a:r>
              <a:rPr lang="vi-VN" altLang="zh-C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 năng như xem hướng </a:t>
            </a:r>
            <a:r>
              <a:rPr lang="vi-VN" altLang="zh-CN" sz="2000" dirty="0" err="1">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dẫn</a:t>
            </a:r>
            <a:r>
              <a:rPr lang="vi-VN" altLang="zh-C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 chăm sóc cây, </a:t>
            </a:r>
            <a:r>
              <a:rPr lang="vi-VN" altLang="zh-CN" sz="2000" dirty="0" err="1">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tìm</a:t>
            </a:r>
            <a:r>
              <a:rPr lang="vi-VN" altLang="zh-C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 </a:t>
            </a:r>
            <a:r>
              <a:rPr lang="vi-VN" altLang="zh-CN" sz="2000" dirty="0" err="1">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kiếm</a:t>
            </a:r>
            <a:r>
              <a:rPr lang="vi-VN" altLang="zh-C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 </a:t>
            </a:r>
            <a:r>
              <a:rPr lang="vi-VN" altLang="zh-CN" sz="2000" dirty="0" err="1">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đặt</a:t>
            </a:r>
            <a:r>
              <a:rPr lang="vi-VN" altLang="zh-C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 lịch hẹn chăm sóc,...</a:t>
            </a:r>
            <a:endParaRPr lang="zh-CN" altLang="en-US"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endParaRPr>
          </a:p>
        </p:txBody>
      </p:sp>
      <p:sp>
        <p:nvSpPr>
          <p:cNvPr id="16" name="TextBox 15">
            <a:extLst>
              <a:ext uri="{FF2B5EF4-FFF2-40B4-BE49-F238E27FC236}">
                <a16:creationId xmlns:a16="http://schemas.microsoft.com/office/drawing/2014/main" xmlns="" id="{8A65B862-6267-4782-91F7-8F590C75967E}"/>
              </a:ext>
            </a:extLst>
          </p:cNvPr>
          <p:cNvSpPr txBox="1"/>
          <p:nvPr/>
        </p:nvSpPr>
        <p:spPr>
          <a:xfrm>
            <a:off x="2521528" y="4422845"/>
            <a:ext cx="4996872" cy="1323439"/>
          </a:xfrm>
          <a:prstGeom prst="rect">
            <a:avLst/>
          </a:prstGeom>
          <a:noFill/>
        </p:spPr>
        <p:txBody>
          <a:bodyPr wrap="square">
            <a:spAutoFit/>
          </a:bodyPr>
          <a:lstStyle/>
          <a:p>
            <a:pPr algn="ctr"/>
            <a:r>
              <a:rPr lang="vi-V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Để người dùng có </a:t>
            </a:r>
            <a:r>
              <a:rPr lang="vi-VN" sz="2000" dirty="0" err="1">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thể</a:t>
            </a:r>
            <a:r>
              <a:rPr lang="vi-V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 thoả mãn thú chơi cây cảnh một cách </a:t>
            </a:r>
            <a:r>
              <a:rPr lang="vi-VN" sz="2000" dirty="0" err="1">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dễ</a:t>
            </a:r>
            <a:r>
              <a:rPr lang="vi-V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 </a:t>
            </a:r>
            <a:r>
              <a:rPr lang="vi-VN" sz="2000" dirty="0" err="1">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dàng</a:t>
            </a:r>
            <a:r>
              <a:rPr lang="vi-V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 hơn trong thời </a:t>
            </a:r>
            <a:r>
              <a:rPr lang="vi-VN" sz="2000" dirty="0" err="1">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buổi</a:t>
            </a:r>
            <a:r>
              <a:rPr lang="vi-V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 bận rộn </a:t>
            </a:r>
            <a:r>
              <a:rPr lang="vi-VN" sz="2000" dirty="0" err="1">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hiện</a:t>
            </a:r>
            <a:r>
              <a:rPr lang="vi-VN" sz="2000" dirty="0">
                <a:solidFill>
                  <a:schemeClr val="bg1"/>
                </a:solidFill>
                <a:latin typeface="Calibri" panose="020F0502020204030204" pitchFamily="34" charset="0"/>
                <a:ea typeface="微软雅黑" panose="020B0503020204020204" charset="-122"/>
                <a:cs typeface="Calibri" panose="020F0502020204030204" pitchFamily="34" charset="0"/>
                <a:sym typeface="宋体" panose="02010600030101010101" pitchFamily="2" charset="-122"/>
              </a:rPr>
              <a:t> này, ứng dụng Plant App đã được ra đời</a:t>
            </a:r>
            <a:endParaRPr lang="vi-VN" sz="2000" dirty="0"/>
          </a:p>
        </p:txBody>
      </p:sp>
      <p:pic>
        <p:nvPicPr>
          <p:cNvPr id="17" name="图片 17" descr="5731a22f246dc">
            <a:extLst>
              <a:ext uri="{FF2B5EF4-FFF2-40B4-BE49-F238E27FC236}">
                <a16:creationId xmlns:a16="http://schemas.microsoft.com/office/drawing/2014/main" xmlns="" id="{04F2FD24-7645-4E71-8F47-138517DD174E}"/>
              </a:ext>
            </a:extLst>
          </p:cNvPr>
          <p:cNvPicPr>
            <a:picLocks noChangeAspect="1"/>
          </p:cNvPicPr>
          <p:nvPr/>
        </p:nvPicPr>
        <p:blipFill>
          <a:blip r:embed="rId2"/>
          <a:srcRect l="25664" b="36234"/>
          <a:stretch>
            <a:fillRect/>
          </a:stretch>
        </p:blipFill>
        <p:spPr>
          <a:xfrm rot="5400000">
            <a:off x="457200" y="-457200"/>
            <a:ext cx="1808480" cy="2722880"/>
          </a:xfrm>
          <a:prstGeom prst="rect">
            <a:avLst/>
          </a:prstGeom>
        </p:spPr>
      </p:pic>
      <p:pic>
        <p:nvPicPr>
          <p:cNvPr id="18" name="图片 22" descr="5731a22f246dc">
            <a:extLst>
              <a:ext uri="{FF2B5EF4-FFF2-40B4-BE49-F238E27FC236}">
                <a16:creationId xmlns:a16="http://schemas.microsoft.com/office/drawing/2014/main" xmlns="" id="{7ABE25D8-2F2E-45A3-A08B-5FB53580A7E0}"/>
              </a:ext>
            </a:extLst>
          </p:cNvPr>
          <p:cNvPicPr>
            <a:picLocks noChangeAspect="1"/>
          </p:cNvPicPr>
          <p:nvPr/>
        </p:nvPicPr>
        <p:blipFill>
          <a:blip r:embed="rId2"/>
          <a:srcRect l="25664" b="36234"/>
          <a:stretch>
            <a:fillRect/>
          </a:stretch>
        </p:blipFill>
        <p:spPr>
          <a:xfrm rot="5400000" flipH="1" flipV="1">
            <a:off x="9926320" y="4569460"/>
            <a:ext cx="1808480" cy="2722880"/>
          </a:xfrm>
          <a:prstGeom prst="rect">
            <a:avLst/>
          </a:prstGeom>
        </p:spPr>
      </p:pic>
    </p:spTree>
    <p:extLst>
      <p:ext uri="{BB962C8B-B14F-4D97-AF65-F5344CB8AC3E}">
        <p14:creationId xmlns:p14="http://schemas.microsoft.com/office/powerpoint/2010/main" val="24480619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934845"/>
            <a:ext cx="12235815" cy="1790700"/>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15">
            <a:extLst>
              <a:ext uri="{FF2B5EF4-FFF2-40B4-BE49-F238E27FC236}">
                <a16:creationId xmlns:a16="http://schemas.microsoft.com/office/drawing/2014/main" xmlns="" id="{FD57F37E-758D-40F5-B284-E9CEBB6BB9E3}"/>
              </a:ext>
            </a:extLst>
          </p:cNvPr>
          <p:cNvGrpSpPr/>
          <p:nvPr/>
        </p:nvGrpSpPr>
        <p:grpSpPr>
          <a:xfrm>
            <a:off x="2613499" y="1536065"/>
            <a:ext cx="7103355" cy="3085326"/>
            <a:chOff x="2819601" y="1517015"/>
            <a:chExt cx="6618202" cy="3085326"/>
          </a:xfrm>
        </p:grpSpPr>
        <p:grpSp>
          <p:nvGrpSpPr>
            <p:cNvPr id="14" name="组合 13"/>
            <p:cNvGrpSpPr/>
            <p:nvPr/>
          </p:nvGrpSpPr>
          <p:grpSpPr>
            <a:xfrm>
              <a:off x="3599815" y="1517015"/>
              <a:ext cx="4928870" cy="3042920"/>
              <a:chOff x="5669" y="2389"/>
              <a:chExt cx="7762" cy="4792"/>
            </a:xfrm>
          </p:grpSpPr>
          <p:grpSp>
            <p:nvGrpSpPr>
              <p:cNvPr id="7" name="组合 6"/>
              <p:cNvGrpSpPr/>
              <p:nvPr/>
            </p:nvGrpSpPr>
            <p:grpSpPr>
              <a:xfrm>
                <a:off x="5669" y="2389"/>
                <a:ext cx="7763" cy="732"/>
                <a:chOff x="5649" y="3349"/>
                <a:chExt cx="7763" cy="732"/>
              </a:xfrm>
            </p:grpSpPr>
            <p:sp>
              <p:nvSpPr>
                <p:cNvPr id="15" name="L 形 14"/>
                <p:cNvSpPr/>
                <p:nvPr/>
              </p:nvSpPr>
              <p:spPr>
                <a:xfrm rot="5400000">
                  <a:off x="5649"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 形 19"/>
                <p:cNvSpPr/>
                <p:nvPr/>
              </p:nvSpPr>
              <p:spPr>
                <a:xfrm rot="5400000" flipV="1">
                  <a:off x="12680"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flipV="1">
                  <a:off x="576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直角三角形 24"/>
                <p:cNvSpPr/>
                <p:nvPr/>
              </p:nvSpPr>
              <p:spPr>
                <a:xfrm flipH="1" flipV="1">
                  <a:off x="1290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5669" y="6449"/>
                <a:ext cx="7763" cy="732"/>
                <a:chOff x="5649" y="3349"/>
                <a:chExt cx="7763" cy="732"/>
              </a:xfrm>
            </p:grpSpPr>
            <p:sp>
              <p:nvSpPr>
                <p:cNvPr id="9" name="L 形 8"/>
                <p:cNvSpPr/>
                <p:nvPr/>
              </p:nvSpPr>
              <p:spPr>
                <a:xfrm rot="5400000">
                  <a:off x="5649"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 形 9"/>
                <p:cNvSpPr/>
                <p:nvPr/>
              </p:nvSpPr>
              <p:spPr>
                <a:xfrm rot="5400000" flipV="1">
                  <a:off x="12680"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V="1">
                  <a:off x="576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flipV="1">
                  <a:off x="1290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TextBox 25"/>
            <p:cNvSpPr/>
            <p:nvPr/>
          </p:nvSpPr>
          <p:spPr>
            <a:xfrm flipH="1">
              <a:off x="2819601" y="2966224"/>
              <a:ext cx="6618202" cy="707886"/>
            </a:xfrm>
            <a:prstGeom prst="rect">
              <a:avLst/>
            </a:prstGeom>
            <a:noFill/>
            <a:ln w="9525">
              <a:noFill/>
            </a:ln>
          </p:spPr>
          <p:txBody>
            <a:bodyPr wrap="square" rtlCol="0" anchor="t">
              <a:spAutoFit/>
            </a:bodyPr>
            <a:lstStyle/>
            <a:p>
              <a:pPr lvl="0" algn="ctr"/>
              <a:r>
                <a:rPr lang="vi-VN" altLang="zh-CN" sz="4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Các lớp, đối tượng và dữ liệu</a:t>
              </a:r>
              <a:endParaRPr lang="en-US" altLang="zh-CN" sz="4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sp>
          <p:nvSpPr>
            <p:cNvPr id="4" name="TextBox 25"/>
            <p:cNvSpPr txBox="1"/>
            <p:nvPr/>
          </p:nvSpPr>
          <p:spPr>
            <a:xfrm flipH="1">
              <a:off x="3992563" y="3894455"/>
              <a:ext cx="4206875" cy="707886"/>
            </a:xfrm>
            <a:prstGeom prst="rect">
              <a:avLst/>
            </a:prstGeom>
            <a:noFill/>
          </p:spPr>
          <p:txBody>
            <a:bodyPr wrap="square" rtlCol="0">
              <a:spAutoFit/>
              <a:scene3d>
                <a:camera prst="orthographicFront"/>
                <a:lightRig rig="threePt" dir="t"/>
              </a:scene3d>
            </a:bodyPr>
            <a:lstStyle/>
            <a:p>
              <a:pPr lvl="0" algn="ct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Các lớp chính được sử dụng trong chương trình và cơ sở dữ liệu</a:t>
              </a:r>
              <a:endParaRPr lang="en-US"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sp>
          <p:nvSpPr>
            <p:cNvPr id="6" name="文本框 5"/>
            <p:cNvSpPr txBox="1"/>
            <p:nvPr/>
          </p:nvSpPr>
          <p:spPr>
            <a:xfrm>
              <a:off x="4130040" y="1981835"/>
              <a:ext cx="3997325" cy="1107996"/>
            </a:xfrm>
            <a:prstGeom prst="rect">
              <a:avLst/>
            </a:prstGeom>
            <a:noFill/>
            <a:effectLst/>
          </p:spPr>
          <p:txBody>
            <a:bodyPr wrap="square" rtlCol="0">
              <a:spAutoFit/>
              <a:scene3d>
                <a:camera prst="orthographicFront"/>
                <a:lightRig rig="threePt" dir="t"/>
              </a:scene3d>
            </a:bodyPr>
            <a:lstStyle/>
            <a:p>
              <a:pPr lvl="0" algn="ctr" fontAlgn="base"/>
              <a:r>
                <a:rPr lang="en-US" altLang="zh-CN" sz="6600" dirty="0">
                  <a:solidFill>
                    <a:srgbClr val="83B653"/>
                  </a:solidFill>
                  <a:effectLst/>
                  <a:latin typeface="Impact" panose="020B0806030902050204" charset="0"/>
                  <a:ea typeface="微软雅黑" panose="020B0503020204020204" charset="-122"/>
                  <a:sym typeface="微软雅黑" panose="020B0503020204020204" charset="-122"/>
                </a:rPr>
                <a:t>PART </a:t>
              </a:r>
              <a:r>
                <a:rPr lang="en-US" altLang="zh-CN" sz="6600" dirty="0">
                  <a:solidFill>
                    <a:srgbClr val="83B653"/>
                  </a:solidFill>
                  <a:latin typeface="Impact" panose="020B0806030902050204" charset="0"/>
                  <a:ea typeface="微软雅黑" panose="020B0503020204020204" charset="-122"/>
                  <a:sym typeface="微软雅黑" panose="020B0503020204020204" charset="-122"/>
                </a:rPr>
                <a:t>2</a:t>
              </a:r>
              <a:endParaRPr lang="en-US" altLang="zh-CN" sz="6600" dirty="0">
                <a:solidFill>
                  <a:srgbClr val="83B653"/>
                </a:solidFill>
                <a:effectLst/>
                <a:latin typeface="Impact" panose="020B0806030902050204" charset="0"/>
                <a:ea typeface="微软雅黑" panose="020B0503020204020204" charset="-122"/>
                <a:sym typeface="微软雅黑" panose="020B0503020204020204" charset="-122"/>
              </a:endParaRPr>
            </a:p>
          </p:txBody>
        </p:sp>
      </p:grpSp>
      <p:pic>
        <p:nvPicPr>
          <p:cNvPr id="3" name="图片 2" descr="5731a22f246dc"/>
          <p:cNvPicPr>
            <a:picLocks noChangeAspect="1"/>
          </p:cNvPicPr>
          <p:nvPr/>
        </p:nvPicPr>
        <p:blipFill>
          <a:blip r:embed="rId2"/>
          <a:srcRect l="25664" b="36234"/>
          <a:stretch>
            <a:fillRect/>
          </a:stretch>
        </p:blipFill>
        <p:spPr>
          <a:xfrm>
            <a:off x="0" y="2787650"/>
            <a:ext cx="2703830" cy="4070350"/>
          </a:xfrm>
          <a:prstGeom prst="rect">
            <a:avLst/>
          </a:prstGeom>
        </p:spPr>
      </p:pic>
      <p:pic>
        <p:nvPicPr>
          <p:cNvPr id="5" name="图片 4" descr="5731a22f246dc"/>
          <p:cNvPicPr>
            <a:picLocks noChangeAspect="1"/>
          </p:cNvPicPr>
          <p:nvPr/>
        </p:nvPicPr>
        <p:blipFill>
          <a:blip r:embed="rId2"/>
          <a:srcRect l="25664" b="36234"/>
          <a:stretch>
            <a:fillRect/>
          </a:stretch>
        </p:blipFill>
        <p:spPr>
          <a:xfrm flipH="1">
            <a:off x="9488170" y="2787650"/>
            <a:ext cx="2703830" cy="4070350"/>
          </a:xfrm>
          <a:prstGeom prst="rect">
            <a:avLst/>
          </a:prstGeom>
        </p:spPr>
      </p:pic>
    </p:spTree>
    <p:extLst>
      <p:ext uri="{BB962C8B-B14F-4D97-AF65-F5344CB8AC3E}">
        <p14:creationId xmlns:p14="http://schemas.microsoft.com/office/powerpoint/2010/main" val="1275680069"/>
      </p:ext>
    </p:extLst>
  </p:cSld>
  <p:clrMapOvr>
    <a:masterClrMapping/>
  </p:clrMapOvr>
  <p:transition spd="slow">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5731a22f246dc"/>
          <p:cNvPicPr>
            <a:picLocks noChangeAspect="1"/>
          </p:cNvPicPr>
          <p:nvPr/>
        </p:nvPicPr>
        <p:blipFill>
          <a:blip r:embed="rId2"/>
          <a:srcRect l="25664" b="36234"/>
          <a:stretch>
            <a:fillRect/>
          </a:stretch>
        </p:blipFill>
        <p:spPr>
          <a:xfrm rot="5400000">
            <a:off x="457200" y="-457200"/>
            <a:ext cx="1808480" cy="2722880"/>
          </a:xfrm>
          <a:prstGeom prst="rect">
            <a:avLst/>
          </a:prstGeom>
        </p:spPr>
      </p:pic>
      <p:pic>
        <p:nvPicPr>
          <p:cNvPr id="23" name="图片 22" descr="5731a22f246dc"/>
          <p:cNvPicPr>
            <a:picLocks noChangeAspect="1"/>
          </p:cNvPicPr>
          <p:nvPr/>
        </p:nvPicPr>
        <p:blipFill>
          <a:blip r:embed="rId2"/>
          <a:srcRect l="25664" b="36234"/>
          <a:stretch>
            <a:fillRect/>
          </a:stretch>
        </p:blipFill>
        <p:spPr>
          <a:xfrm rot="16200000" flipH="1">
            <a:off x="9926320" y="-457200"/>
            <a:ext cx="1808480" cy="2722880"/>
          </a:xfrm>
          <a:prstGeom prst="rect">
            <a:avLst/>
          </a:prstGeom>
        </p:spPr>
      </p:pic>
      <p:grpSp>
        <p:nvGrpSpPr>
          <p:cNvPr id="42" name="Group 41">
            <a:extLst>
              <a:ext uri="{FF2B5EF4-FFF2-40B4-BE49-F238E27FC236}">
                <a16:creationId xmlns:a16="http://schemas.microsoft.com/office/drawing/2014/main" xmlns="" id="{8AC8123B-9F80-40DE-90B5-5B9F47D3053F}"/>
              </a:ext>
            </a:extLst>
          </p:cNvPr>
          <p:cNvGrpSpPr/>
          <p:nvPr/>
        </p:nvGrpSpPr>
        <p:grpSpPr>
          <a:xfrm>
            <a:off x="-120173" y="1433793"/>
            <a:ext cx="12432346" cy="4793459"/>
            <a:chOff x="-26987" y="1506364"/>
            <a:chExt cx="12432346" cy="4793459"/>
          </a:xfrm>
        </p:grpSpPr>
        <p:grpSp>
          <p:nvGrpSpPr>
            <p:cNvPr id="24" name="Group 23">
              <a:extLst>
                <a:ext uri="{FF2B5EF4-FFF2-40B4-BE49-F238E27FC236}">
                  <a16:creationId xmlns:a16="http://schemas.microsoft.com/office/drawing/2014/main" xmlns="" id="{B7A0D794-E30A-4C72-8C35-8CCA3255B699}"/>
                </a:ext>
              </a:extLst>
            </p:cNvPr>
            <p:cNvGrpSpPr/>
            <p:nvPr/>
          </p:nvGrpSpPr>
          <p:grpSpPr>
            <a:xfrm>
              <a:off x="-26987" y="1816295"/>
              <a:ext cx="10857547" cy="4483528"/>
              <a:chOff x="1076960" y="1421972"/>
              <a:chExt cx="10857547" cy="4483528"/>
            </a:xfrm>
          </p:grpSpPr>
          <p:sp>
            <p:nvSpPr>
              <p:cNvPr id="222" name="弧边三角形"/>
              <p:cNvSpPr/>
              <p:nvPr/>
            </p:nvSpPr>
            <p:spPr>
              <a:xfrm>
                <a:off x="4770438" y="2385695"/>
                <a:ext cx="2709545" cy="2709545"/>
              </a:xfrm>
              <a:custGeom>
                <a:avLst/>
                <a:gdLst/>
                <a:ahLst/>
                <a:cxnLst/>
                <a:rect l="l" t="t" r="r" b="b"/>
                <a:pathLst>
                  <a:path w="801878" h="692519">
                    <a:moveTo>
                      <a:pt x="409945" y="0"/>
                    </a:moveTo>
                    <a:cubicBezTo>
                      <a:pt x="438516" y="279320"/>
                      <a:pt x="585358" y="523617"/>
                      <a:pt x="801878" y="678893"/>
                    </a:cubicBezTo>
                    <a:cubicBezTo>
                      <a:pt x="683463" y="627007"/>
                      <a:pt x="552608" y="598449"/>
                      <a:pt x="415082" y="598449"/>
                    </a:cubicBezTo>
                    <a:cubicBezTo>
                      <a:pt x="266403" y="598449"/>
                      <a:pt x="125520" y="631827"/>
                      <a:pt x="0" y="692519"/>
                    </a:cubicBezTo>
                    <a:cubicBezTo>
                      <a:pt x="226112" y="537440"/>
                      <a:pt x="380565" y="287238"/>
                      <a:pt x="409945" y="0"/>
                    </a:cubicBezTo>
                    <a:close/>
                  </a:path>
                </a:pathLst>
              </a:custGeom>
              <a:solidFill>
                <a:srgbClr val="4A852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椭圆 11"/>
              <p:cNvSpPr/>
              <p:nvPr/>
            </p:nvSpPr>
            <p:spPr>
              <a:xfrm>
                <a:off x="5501005" y="1421972"/>
                <a:ext cx="1293495" cy="1293495"/>
              </a:xfrm>
              <a:prstGeom prst="ellips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850005" y="4581525"/>
                <a:ext cx="1293495" cy="1293495"/>
              </a:xfrm>
              <a:prstGeom prst="ellips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椭圆 2"/>
              <p:cNvSpPr/>
              <p:nvPr/>
            </p:nvSpPr>
            <p:spPr>
              <a:xfrm>
                <a:off x="7122795" y="4612005"/>
                <a:ext cx="1293495" cy="1293495"/>
              </a:xfrm>
              <a:prstGeom prst="ellips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359025" y="1896110"/>
                <a:ext cx="2936875" cy="1477010"/>
                <a:chOff x="-216" y="7833"/>
                <a:chExt cx="4625" cy="2326"/>
              </a:xfrm>
            </p:grpSpPr>
            <p:sp>
              <p:nvSpPr>
                <p:cNvPr id="10" name="文本框 20"/>
                <p:cNvSpPr txBox="1"/>
                <p:nvPr/>
              </p:nvSpPr>
              <p:spPr>
                <a:xfrm flipH="1">
                  <a:off x="-216" y="7833"/>
                  <a:ext cx="4625" cy="63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altLang="zh-CN" sz="2000" i="0" u="none" strike="noStrike" kern="1200" normalizeH="0" baseline="0" noProof="0" dirty="0">
                      <a:ln w="0">
                        <a:solidFill>
                          <a:schemeClr val="bg2">
                            <a:lumMod val="25000"/>
                            <a:alpha val="56000"/>
                          </a:schemeClr>
                        </a:solidFill>
                      </a:ln>
                      <a:effectLst>
                        <a:outerShdw blurRad="38100" dist="19050" dir="2700000" algn="tl" rotWithShape="0">
                          <a:schemeClr val="dk1">
                            <a:alpha val="40000"/>
                          </a:schemeClr>
                        </a:outerShdw>
                      </a:effectLst>
                      <a:uLnTx/>
                      <a:uFillTx/>
                      <a:latin typeface="Calibri" panose="020F0502020204030204" pitchFamily="34" charset="0"/>
                      <a:ea typeface="微软雅黑" panose="020B0503020204020204" charset="-122"/>
                      <a:cs typeface="Calibri" panose="020F0502020204030204" pitchFamily="34" charset="0"/>
                      <a:sym typeface="+mn-ea"/>
                    </a:rPr>
                    <a:t>LỚP PLANT</a:t>
                  </a:r>
                  <a:endParaRPr kumimoji="0" lang="en-US" altLang="zh-CN" sz="2000" i="0" u="none" strike="noStrike" kern="1200" normalizeH="0" baseline="0" noProof="0" dirty="0">
                    <a:ln w="0">
                      <a:solidFill>
                        <a:schemeClr val="bg2">
                          <a:lumMod val="25000"/>
                          <a:alpha val="56000"/>
                        </a:schemeClr>
                      </a:solidFill>
                    </a:ln>
                    <a:effectLst>
                      <a:outerShdw blurRad="38100" dist="19050" dir="2700000" algn="tl" rotWithShape="0">
                        <a:schemeClr val="dk1">
                          <a:alpha val="40000"/>
                        </a:schemeClr>
                      </a:outerShdw>
                    </a:effectLst>
                    <a:uLnTx/>
                    <a:uFillTx/>
                    <a:latin typeface="Calibri" panose="020F0502020204030204" pitchFamily="34" charset="0"/>
                    <a:ea typeface="微软雅黑" panose="020B0503020204020204" charset="-122"/>
                    <a:cs typeface="Calibri" panose="020F0502020204030204" pitchFamily="34" charset="0"/>
                    <a:sym typeface="+mn-ea"/>
                  </a:endParaRPr>
                </a:p>
              </p:txBody>
            </p:sp>
            <p:sp>
              <p:nvSpPr>
                <p:cNvPr id="11" name="文本框 10"/>
                <p:cNvSpPr txBox="1"/>
                <p:nvPr/>
              </p:nvSpPr>
              <p:spPr>
                <a:xfrm flipH="1">
                  <a:off x="441" y="8463"/>
                  <a:ext cx="3743" cy="1696"/>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tLang="zh-CN" sz="1600" dirty="0">
                      <a:solidFill>
                        <a:prstClr val="black">
                          <a:lumMod val="85000"/>
                          <a:lumOff val="15000"/>
                        </a:prstClr>
                      </a:solidFill>
                      <a:latin typeface="Calibri" panose="020F0502020204030204" pitchFamily="34" charset="0"/>
                      <a:ea typeface="微软雅黑" panose="020B0503020204020204" charset="-122"/>
                      <a:cs typeface="Calibri" panose="020F0502020204030204" pitchFamily="34" charset="0"/>
                      <a:sym typeface="+mn-ea"/>
                    </a:rPr>
                    <a:t>Bao gồm những thuộc tinh về một loài cây như tên, cách chăm sóc, điều kiện thời tiết,…</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微软雅黑" panose="020B0503020204020204" charset="-122"/>
                    <a:cs typeface="Calibri" panose="020F0502020204030204" pitchFamily="34" charset="0"/>
                    <a:sym typeface="+mn-ea"/>
                  </a:endParaRPr>
                </a:p>
              </p:txBody>
            </p:sp>
          </p:grpSp>
          <p:grpSp>
            <p:nvGrpSpPr>
              <p:cNvPr id="4" name="组合 3"/>
              <p:cNvGrpSpPr/>
              <p:nvPr/>
            </p:nvGrpSpPr>
            <p:grpSpPr>
              <a:xfrm>
                <a:off x="1076960" y="4826000"/>
                <a:ext cx="2722880" cy="998220"/>
                <a:chOff x="760" y="7840"/>
                <a:chExt cx="4288" cy="1572"/>
              </a:xfrm>
            </p:grpSpPr>
            <p:sp>
              <p:nvSpPr>
                <p:cNvPr id="5" name="文本框 20"/>
                <p:cNvSpPr txBox="1"/>
                <p:nvPr/>
              </p:nvSpPr>
              <p:spPr>
                <a:xfrm flipH="1">
                  <a:off x="760" y="7840"/>
                  <a:ext cx="4288" cy="63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altLang="zh-CN" sz="2000" i="0" u="none" strike="noStrike" kern="1200" normalizeH="0" baseline="0" noProof="0" dirty="0">
                      <a:ln w="0">
                        <a:solidFill>
                          <a:schemeClr val="bg2">
                            <a:lumMod val="25000"/>
                            <a:alpha val="56000"/>
                          </a:schemeClr>
                        </a:solidFill>
                      </a:ln>
                      <a:effectLst>
                        <a:outerShdw blurRad="38100" dist="19050" dir="2700000" algn="tl" rotWithShape="0">
                          <a:schemeClr val="dk1">
                            <a:alpha val="40000"/>
                          </a:schemeClr>
                        </a:outerShdw>
                      </a:effectLst>
                      <a:uLnTx/>
                      <a:uFillTx/>
                      <a:latin typeface="Calibri" panose="020F0502020204030204" pitchFamily="34" charset="0"/>
                      <a:ea typeface="微软雅黑" panose="020B0503020204020204" charset="-122"/>
                      <a:cs typeface="Calibri" panose="020F0502020204030204" pitchFamily="34" charset="0"/>
                      <a:sym typeface="+mn-ea"/>
                    </a:rPr>
                    <a:t>LỚP REMINDER</a:t>
                  </a:r>
                  <a:endParaRPr kumimoji="0" lang="en-US" altLang="zh-CN" sz="2000" i="0" u="none" strike="noStrike" kern="1200" normalizeH="0" baseline="0" noProof="0" dirty="0">
                    <a:ln w="0">
                      <a:solidFill>
                        <a:schemeClr val="bg2">
                          <a:lumMod val="25000"/>
                          <a:alpha val="56000"/>
                        </a:schemeClr>
                      </a:solidFill>
                    </a:ln>
                    <a:effectLst>
                      <a:outerShdw blurRad="38100" dist="19050" dir="2700000" algn="tl" rotWithShape="0">
                        <a:schemeClr val="dk1">
                          <a:alpha val="40000"/>
                        </a:schemeClr>
                      </a:outerShdw>
                    </a:effectLst>
                    <a:uLnTx/>
                    <a:uFillTx/>
                    <a:latin typeface="Calibri" panose="020F0502020204030204" pitchFamily="34" charset="0"/>
                    <a:ea typeface="微软雅黑" panose="020B0503020204020204" charset="-122"/>
                    <a:cs typeface="Calibri" panose="020F0502020204030204" pitchFamily="34" charset="0"/>
                    <a:sym typeface="+mn-ea"/>
                  </a:endParaRPr>
                </a:p>
              </p:txBody>
            </p:sp>
            <p:sp>
              <p:nvSpPr>
                <p:cNvPr id="6" name="文本框 5"/>
                <p:cNvSpPr txBox="1"/>
                <p:nvPr/>
              </p:nvSpPr>
              <p:spPr>
                <a:xfrm flipH="1">
                  <a:off x="954" y="8491"/>
                  <a:ext cx="3743" cy="921"/>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vi-VN" altLang="zh-CN" sz="16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Lớp này phục vụ cho việc thiết kế thông báo hẹn</a:t>
                  </a:r>
                  <a:endParaRPr lang="en-US" altLang="zh-CN" sz="16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grpSp>
          <p:grpSp>
            <p:nvGrpSpPr>
              <p:cNvPr id="7" name="组合 6"/>
              <p:cNvGrpSpPr/>
              <p:nvPr/>
            </p:nvGrpSpPr>
            <p:grpSpPr>
              <a:xfrm>
                <a:off x="9037637" y="4669155"/>
                <a:ext cx="2896870" cy="1007745"/>
                <a:chOff x="1239" y="7833"/>
                <a:chExt cx="4562" cy="1587"/>
              </a:xfrm>
            </p:grpSpPr>
            <p:sp>
              <p:nvSpPr>
                <p:cNvPr id="8" name="文本框 20"/>
                <p:cNvSpPr txBox="1"/>
                <p:nvPr/>
              </p:nvSpPr>
              <p:spPr>
                <a:xfrm flipH="1">
                  <a:off x="1239" y="7833"/>
                  <a:ext cx="4562" cy="630"/>
                </a:xfrm>
                <a:prstGeom prst="rect">
                  <a:avLst/>
                </a:prstGeom>
                <a:noFill/>
                <a:ln w="9525">
                  <a:noFill/>
                  <a:miter/>
                </a:ln>
                <a:effectLst>
                  <a:outerShdw sx="999" sy="999" algn="ctr" rotWithShape="0">
                    <a:srgbClr val="000000"/>
                  </a:outerShdw>
                </a:effectLst>
              </p:spPr>
              <p:txBody>
                <a:bodyPr wrap="square" anchor="t">
                  <a:spAutoFit/>
                </a:bodyPr>
                <a:lstStyle/>
                <a:p>
                  <a:pPr algn="ctr"/>
                  <a:r>
                    <a:rPr kumimoji="0" lang="vi-VN" altLang="zh-CN" sz="2000" i="0" u="none" strike="noStrike" kern="1200" normalizeH="0" baseline="0" noProof="0" dirty="0">
                      <a:ln w="0">
                        <a:solidFill>
                          <a:schemeClr val="bg2">
                            <a:lumMod val="25000"/>
                            <a:alpha val="56000"/>
                          </a:schemeClr>
                        </a:solidFill>
                      </a:ln>
                      <a:effectLst>
                        <a:outerShdw blurRad="38100" dist="19050" dir="2700000" algn="tl" rotWithShape="0">
                          <a:schemeClr val="dk1">
                            <a:alpha val="40000"/>
                          </a:schemeClr>
                        </a:outerShdw>
                      </a:effectLst>
                      <a:uLnTx/>
                      <a:uFillTx/>
                      <a:latin typeface="Calibri" panose="020F0502020204030204" pitchFamily="34" charset="0"/>
                      <a:ea typeface="微软雅黑" panose="020B0503020204020204" charset="-122"/>
                      <a:cs typeface="Calibri" panose="020F0502020204030204" pitchFamily="34" charset="0"/>
                      <a:sym typeface="+mn-ea"/>
                    </a:rPr>
                    <a:t>LỚP CATEGORY</a:t>
                  </a:r>
                  <a:endParaRPr lang="zh-CN" altLang="en-US" sz="2000" b="1" dirty="0">
                    <a:solidFill>
                      <a:srgbClr val="595959"/>
                    </a:solidFill>
                    <a:latin typeface="微软雅黑" panose="020B0503020204020204" charset="-122"/>
                    <a:ea typeface="微软雅黑" panose="020B0503020204020204" charset="-122"/>
                    <a:sym typeface="Arial" panose="020B0604020202020204" pitchFamily="34" charset="0"/>
                  </a:endParaRPr>
                </a:p>
              </p:txBody>
            </p:sp>
            <p:sp>
              <p:nvSpPr>
                <p:cNvPr id="13" name="文本框 12"/>
                <p:cNvSpPr txBox="1"/>
                <p:nvPr/>
              </p:nvSpPr>
              <p:spPr>
                <a:xfrm flipH="1">
                  <a:off x="1346" y="8499"/>
                  <a:ext cx="4455" cy="921"/>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altLang="zh-CN" sz="1600" b="0"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微软雅黑" panose="020B0503020204020204" charset="-122"/>
                      <a:cs typeface="Calibri" panose="020F0502020204030204" pitchFamily="34" charset="0"/>
                      <a:sym typeface="+mn-ea"/>
                    </a:rPr>
                    <a:t>Là đối tượng đại diện cho nhóm các loài cây chung một loại </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微软雅黑" panose="020B0503020204020204" charset="-122"/>
                    <a:cs typeface="Calibri" panose="020F0502020204030204" pitchFamily="34" charset="0"/>
                    <a:sym typeface="+mn-ea"/>
                  </a:endParaRPr>
                </a:p>
              </p:txBody>
            </p:sp>
          </p:grpSp>
          <p:sp>
            <p:nvSpPr>
              <p:cNvPr id="14" name="椭圆 13"/>
              <p:cNvSpPr/>
              <p:nvPr/>
            </p:nvSpPr>
            <p:spPr>
              <a:xfrm>
                <a:off x="5547360" y="1499870"/>
                <a:ext cx="1152000" cy="1152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18585" y="4650105"/>
                <a:ext cx="1152000" cy="1152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191375" y="4680585"/>
                <a:ext cx="1152000" cy="1152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弧边三角形"/>
              <p:cNvSpPr/>
              <p:nvPr/>
            </p:nvSpPr>
            <p:spPr>
              <a:xfrm>
                <a:off x="5085715" y="2806065"/>
                <a:ext cx="2070735" cy="2070735"/>
              </a:xfrm>
              <a:custGeom>
                <a:avLst/>
                <a:gdLst/>
                <a:ahLst/>
                <a:cxnLst/>
                <a:rect l="l" t="t" r="r" b="b"/>
                <a:pathLst>
                  <a:path w="801878" h="692519">
                    <a:moveTo>
                      <a:pt x="409945" y="0"/>
                    </a:moveTo>
                    <a:cubicBezTo>
                      <a:pt x="438516" y="279320"/>
                      <a:pt x="585358" y="523617"/>
                      <a:pt x="801878" y="678893"/>
                    </a:cubicBezTo>
                    <a:cubicBezTo>
                      <a:pt x="683463" y="627007"/>
                      <a:pt x="552608" y="598449"/>
                      <a:pt x="415082" y="598449"/>
                    </a:cubicBezTo>
                    <a:cubicBezTo>
                      <a:pt x="266403" y="598449"/>
                      <a:pt x="125520" y="631827"/>
                      <a:pt x="0" y="692519"/>
                    </a:cubicBezTo>
                    <a:cubicBezTo>
                      <a:pt x="226112" y="537440"/>
                      <a:pt x="380565" y="287238"/>
                      <a:pt x="409945"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7" name="闹钟">
                <a:extLst>
                  <a:ext uri="{FF2B5EF4-FFF2-40B4-BE49-F238E27FC236}">
                    <a16:creationId xmlns:a16="http://schemas.microsoft.com/office/drawing/2014/main" xmlns="" id="{73B0C768-B4E5-404B-8242-5CB9D20ABC86}"/>
                  </a:ext>
                </a:extLst>
              </p:cNvPr>
              <p:cNvSpPr/>
              <p:nvPr/>
            </p:nvSpPr>
            <p:spPr>
              <a:xfrm>
                <a:off x="4217465" y="4984114"/>
                <a:ext cx="544195" cy="544195"/>
              </a:xfrm>
              <a:custGeom>
                <a:avLst/>
                <a:gdLst/>
                <a:ahLst/>
                <a:cxnLst/>
                <a:rect l="l" t="t" r="r" b="b"/>
                <a:pathLst>
                  <a:path w="1653350" h="1669516">
                    <a:moveTo>
                      <a:pt x="813975" y="253339"/>
                    </a:moveTo>
                    <a:lnTo>
                      <a:pt x="845530" y="253339"/>
                    </a:lnTo>
                    <a:lnTo>
                      <a:pt x="845530" y="767826"/>
                    </a:lnTo>
                    <a:lnTo>
                      <a:pt x="1193563" y="767826"/>
                    </a:lnTo>
                    <a:lnTo>
                      <a:pt x="1193563" y="805466"/>
                    </a:lnTo>
                    <a:lnTo>
                      <a:pt x="813975" y="805466"/>
                    </a:lnTo>
                    <a:close/>
                    <a:moveTo>
                      <a:pt x="826676" y="112861"/>
                    </a:moveTo>
                    <a:cubicBezTo>
                      <a:pt x="458188" y="112861"/>
                      <a:pt x="159470" y="411579"/>
                      <a:pt x="159470" y="780067"/>
                    </a:cubicBezTo>
                    <a:cubicBezTo>
                      <a:pt x="159470" y="1148555"/>
                      <a:pt x="458188" y="1447273"/>
                      <a:pt x="826676" y="1447273"/>
                    </a:cubicBezTo>
                    <a:cubicBezTo>
                      <a:pt x="1195164" y="1447273"/>
                      <a:pt x="1493882" y="1148555"/>
                      <a:pt x="1493882" y="780067"/>
                    </a:cubicBezTo>
                    <a:cubicBezTo>
                      <a:pt x="1493882" y="411579"/>
                      <a:pt x="1195164" y="112861"/>
                      <a:pt x="826676" y="112861"/>
                    </a:cubicBezTo>
                    <a:close/>
                    <a:moveTo>
                      <a:pt x="826675" y="59986"/>
                    </a:moveTo>
                    <a:cubicBezTo>
                      <a:pt x="1224364" y="59986"/>
                      <a:pt x="1546755" y="382377"/>
                      <a:pt x="1546755" y="780066"/>
                    </a:cubicBezTo>
                    <a:cubicBezTo>
                      <a:pt x="1546755" y="1035236"/>
                      <a:pt x="1414030" y="1259406"/>
                      <a:pt x="1213013" y="1385996"/>
                    </a:cubicBezTo>
                    <a:lnTo>
                      <a:pt x="1464205" y="1637188"/>
                    </a:lnTo>
                    <a:lnTo>
                      <a:pt x="1431876" y="1669516"/>
                    </a:lnTo>
                    <a:lnTo>
                      <a:pt x="1171104" y="1408744"/>
                    </a:lnTo>
                    <a:cubicBezTo>
                      <a:pt x="1070033" y="1468079"/>
                      <a:pt x="952099" y="1500146"/>
                      <a:pt x="826675" y="1500146"/>
                    </a:cubicBezTo>
                    <a:cubicBezTo>
                      <a:pt x="701163" y="1500146"/>
                      <a:pt x="583151" y="1468034"/>
                      <a:pt x="482028" y="1408626"/>
                    </a:cubicBezTo>
                    <a:lnTo>
                      <a:pt x="221138" y="1669516"/>
                    </a:lnTo>
                    <a:lnTo>
                      <a:pt x="188810" y="1637188"/>
                    </a:lnTo>
                    <a:lnTo>
                      <a:pt x="440119" y="1385878"/>
                    </a:lnTo>
                    <a:cubicBezTo>
                      <a:pt x="239228" y="1259250"/>
                      <a:pt x="106595" y="1035147"/>
                      <a:pt x="106595" y="780066"/>
                    </a:cubicBezTo>
                    <a:cubicBezTo>
                      <a:pt x="106595" y="382377"/>
                      <a:pt x="428986" y="59986"/>
                      <a:pt x="826675" y="59986"/>
                    </a:cubicBezTo>
                    <a:close/>
                    <a:moveTo>
                      <a:pt x="293501" y="725"/>
                    </a:moveTo>
                    <a:cubicBezTo>
                      <a:pt x="339398" y="4063"/>
                      <a:pt x="384613" y="18932"/>
                      <a:pt x="424439" y="45334"/>
                    </a:cubicBezTo>
                    <a:lnTo>
                      <a:pt x="45333" y="424439"/>
                    </a:lnTo>
                    <a:cubicBezTo>
                      <a:pt x="-25073" y="318239"/>
                      <a:pt x="-13465" y="173714"/>
                      <a:pt x="80123" y="80125"/>
                    </a:cubicBezTo>
                    <a:cubicBezTo>
                      <a:pt x="138616" y="21632"/>
                      <a:pt x="217006" y="-4837"/>
                      <a:pt x="293501" y="725"/>
                    </a:cubicBezTo>
                    <a:close/>
                    <a:moveTo>
                      <a:pt x="1359849" y="724"/>
                    </a:moveTo>
                    <a:cubicBezTo>
                      <a:pt x="1436344" y="-4838"/>
                      <a:pt x="1514734" y="21631"/>
                      <a:pt x="1573227" y="80124"/>
                    </a:cubicBezTo>
                    <a:cubicBezTo>
                      <a:pt x="1666815" y="173713"/>
                      <a:pt x="1678423" y="318238"/>
                      <a:pt x="1608018" y="424440"/>
                    </a:cubicBezTo>
                    <a:lnTo>
                      <a:pt x="1228912" y="45334"/>
                    </a:lnTo>
                    <a:cubicBezTo>
                      <a:pt x="1268737" y="18931"/>
                      <a:pt x="1313952" y="4062"/>
                      <a:pt x="1359849" y="7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dirty="0">
                  <a:solidFill>
                    <a:srgbClr val="FFFFFF"/>
                  </a:solidFill>
                </a:endParaRPr>
              </a:p>
            </p:txBody>
          </p:sp>
          <p:sp>
            <p:nvSpPr>
              <p:cNvPr id="28" name="叶子">
                <a:extLst>
                  <a:ext uri="{FF2B5EF4-FFF2-40B4-BE49-F238E27FC236}">
                    <a16:creationId xmlns:a16="http://schemas.microsoft.com/office/drawing/2014/main" xmlns="" id="{1A4EAF36-580F-474D-8897-2BE95BDB36DA}"/>
                  </a:ext>
                </a:extLst>
              </p:cNvPr>
              <p:cNvSpPr/>
              <p:nvPr/>
            </p:nvSpPr>
            <p:spPr bwMode="auto">
              <a:xfrm>
                <a:off x="5873432" y="1791756"/>
                <a:ext cx="548640" cy="548640"/>
              </a:xfrm>
              <a:custGeom>
                <a:avLst/>
                <a:gdLst>
                  <a:gd name="T0" fmla="*/ 131779585 w 12600"/>
                  <a:gd name="T1" fmla="*/ 176296350 h 9505"/>
                  <a:gd name="T2" fmla="*/ 126659217 w 12600"/>
                  <a:gd name="T3" fmla="*/ 185424592 h 9505"/>
                  <a:gd name="T4" fmla="*/ 115184313 w 12600"/>
                  <a:gd name="T5" fmla="*/ 191281345 h 9505"/>
                  <a:gd name="T6" fmla="*/ 105766507 w 12600"/>
                  <a:gd name="T7" fmla="*/ 195056117 h 9505"/>
                  <a:gd name="T8" fmla="*/ 94337263 w 12600"/>
                  <a:gd name="T9" fmla="*/ 177325916 h 9505"/>
                  <a:gd name="T10" fmla="*/ 85239527 w 12600"/>
                  <a:gd name="T11" fmla="*/ 172155540 h 9505"/>
                  <a:gd name="T12" fmla="*/ 77970592 w 12600"/>
                  <a:gd name="T13" fmla="*/ 203063397 h 9505"/>
                  <a:gd name="T14" fmla="*/ 72827394 w 12600"/>
                  <a:gd name="T15" fmla="*/ 215142940 h 9505"/>
                  <a:gd name="T16" fmla="*/ 77719162 w 12600"/>
                  <a:gd name="T17" fmla="*/ 174443313 h 9505"/>
                  <a:gd name="T18" fmla="*/ 74518913 w 12600"/>
                  <a:gd name="T19" fmla="*/ 164354204 h 9505"/>
                  <a:gd name="T20" fmla="*/ 55591982 w 12600"/>
                  <a:gd name="T21" fmla="*/ 173688389 h 9505"/>
                  <a:gd name="T22" fmla="*/ 37968011 w 12600"/>
                  <a:gd name="T23" fmla="*/ 165200675 h 9505"/>
                  <a:gd name="T24" fmla="*/ 32344935 w 12600"/>
                  <a:gd name="T25" fmla="*/ 158085716 h 9505"/>
                  <a:gd name="T26" fmla="*/ 17441031 w 12600"/>
                  <a:gd name="T27" fmla="*/ 141247533 h 9505"/>
                  <a:gd name="T28" fmla="*/ 8891965 w 12600"/>
                  <a:gd name="T29" fmla="*/ 130014613 h 9505"/>
                  <a:gd name="T30" fmla="*/ 1371449 w 12600"/>
                  <a:gd name="T31" fmla="*/ 117202995 h 9505"/>
                  <a:gd name="T32" fmla="*/ 7703306 w 12600"/>
                  <a:gd name="T33" fmla="*/ 112398657 h 9505"/>
                  <a:gd name="T34" fmla="*/ 24207258 w 12600"/>
                  <a:gd name="T35" fmla="*/ 112375808 h 9505"/>
                  <a:gd name="T36" fmla="*/ 37670921 w 12600"/>
                  <a:gd name="T37" fmla="*/ 112009770 h 9505"/>
                  <a:gd name="T38" fmla="*/ 57054901 w 12600"/>
                  <a:gd name="T39" fmla="*/ 116173580 h 9505"/>
                  <a:gd name="T40" fmla="*/ 72713094 w 12600"/>
                  <a:gd name="T41" fmla="*/ 126216840 h 9505"/>
                  <a:gd name="T42" fmla="*/ 82839379 w 12600"/>
                  <a:gd name="T43" fmla="*/ 138593722 h 9505"/>
                  <a:gd name="T44" fmla="*/ 82496479 w 12600"/>
                  <a:gd name="T45" fmla="*/ 159732809 h 9505"/>
                  <a:gd name="T46" fmla="*/ 87959746 w 12600"/>
                  <a:gd name="T47" fmla="*/ 142208400 h 9505"/>
                  <a:gd name="T48" fmla="*/ 77170492 w 12600"/>
                  <a:gd name="T49" fmla="*/ 114205996 h 9505"/>
                  <a:gd name="T50" fmla="*/ 81239330 w 12600"/>
                  <a:gd name="T51" fmla="*/ 81216159 h 9505"/>
                  <a:gd name="T52" fmla="*/ 89034106 w 12600"/>
                  <a:gd name="T53" fmla="*/ 62593637 h 9505"/>
                  <a:gd name="T54" fmla="*/ 95365963 w 12600"/>
                  <a:gd name="T55" fmla="*/ 47013964 h 9505"/>
                  <a:gd name="T56" fmla="*/ 98451761 w 12600"/>
                  <a:gd name="T57" fmla="*/ 40699627 h 9505"/>
                  <a:gd name="T58" fmla="*/ 117904381 w 12600"/>
                  <a:gd name="T59" fmla="*/ 14664655 h 9505"/>
                  <a:gd name="T60" fmla="*/ 129310946 w 12600"/>
                  <a:gd name="T61" fmla="*/ 983717 h 9505"/>
                  <a:gd name="T62" fmla="*/ 140305820 w 12600"/>
                  <a:gd name="T63" fmla="*/ 24570821 h 9505"/>
                  <a:gd name="T64" fmla="*/ 146409077 w 12600"/>
                  <a:gd name="T65" fmla="*/ 44405852 h 9505"/>
                  <a:gd name="T66" fmla="*/ 149632156 w 12600"/>
                  <a:gd name="T67" fmla="*/ 62319147 h 9505"/>
                  <a:gd name="T68" fmla="*/ 152992364 w 12600"/>
                  <a:gd name="T69" fmla="*/ 78379405 h 9505"/>
                  <a:gd name="T70" fmla="*/ 151643745 w 12600"/>
                  <a:gd name="T71" fmla="*/ 96795983 h 9505"/>
                  <a:gd name="T72" fmla="*/ 145860407 w 12600"/>
                  <a:gd name="T73" fmla="*/ 113039185 h 9505"/>
                  <a:gd name="T74" fmla="*/ 139734320 w 12600"/>
                  <a:gd name="T75" fmla="*/ 126102444 h 9505"/>
                  <a:gd name="T76" fmla="*/ 122933279 w 12600"/>
                  <a:gd name="T77" fmla="*/ 143581155 h 9505"/>
                  <a:gd name="T78" fmla="*/ 98131842 w 12600"/>
                  <a:gd name="T79" fmla="*/ 146463757 h 9505"/>
                  <a:gd name="T80" fmla="*/ 87753976 w 12600"/>
                  <a:gd name="T81" fmla="*/ 163736525 h 9505"/>
                  <a:gd name="T82" fmla="*/ 96737412 w 12600"/>
                  <a:gd name="T83" fmla="*/ 171034427 h 9505"/>
                  <a:gd name="T84" fmla="*/ 107298067 w 12600"/>
                  <a:gd name="T85" fmla="*/ 166870769 h 9505"/>
                  <a:gd name="T86" fmla="*/ 125013508 w 12600"/>
                  <a:gd name="T87" fmla="*/ 174077276 h 9505"/>
                  <a:gd name="T88" fmla="*/ 133699704 w 12600"/>
                  <a:gd name="T89" fmla="*/ 157856923 h 9505"/>
                  <a:gd name="T90" fmla="*/ 145106118 w 12600"/>
                  <a:gd name="T91" fmla="*/ 141545023 h 9505"/>
                  <a:gd name="T92" fmla="*/ 159735611 w 12600"/>
                  <a:gd name="T93" fmla="*/ 144633570 h 9505"/>
                  <a:gd name="T94" fmla="*/ 150775005 w 12600"/>
                  <a:gd name="T95" fmla="*/ 163141695 h 9505"/>
                  <a:gd name="T96" fmla="*/ 146203307 w 12600"/>
                  <a:gd name="T97" fmla="*/ 173139257 h 9505"/>
                  <a:gd name="T98" fmla="*/ 161907160 w 12600"/>
                  <a:gd name="T99" fmla="*/ 163072996 h 9505"/>
                  <a:gd name="T100" fmla="*/ 172033595 w 12600"/>
                  <a:gd name="T101" fmla="*/ 133286102 h 9505"/>
                  <a:gd name="T102" fmla="*/ 205658508 w 12600"/>
                  <a:gd name="T103" fmla="*/ 113885656 h 9505"/>
                  <a:gd name="T104" fmla="*/ 239374892 w 12600"/>
                  <a:gd name="T105" fmla="*/ 110660016 h 9505"/>
                  <a:gd name="T106" fmla="*/ 255330174 w 12600"/>
                  <a:gd name="T107" fmla="*/ 107983205 h 9505"/>
                  <a:gd name="T108" fmla="*/ 271742505 w 12600"/>
                  <a:gd name="T109" fmla="*/ 105741282 h 9505"/>
                  <a:gd name="T110" fmla="*/ 288017857 w 12600"/>
                  <a:gd name="T111" fmla="*/ 101302982 h 9505"/>
                  <a:gd name="T112" fmla="*/ 245981008 w 12600"/>
                  <a:gd name="T113" fmla="*/ 161700393 h 9505"/>
                  <a:gd name="T114" fmla="*/ 228379867 w 12600"/>
                  <a:gd name="T115" fmla="*/ 177691953 h 9505"/>
                  <a:gd name="T116" fmla="*/ 210275865 w 12600"/>
                  <a:gd name="T117" fmla="*/ 186980290 h 9505"/>
                  <a:gd name="T118" fmla="*/ 194640654 w 12600"/>
                  <a:gd name="T119" fmla="*/ 189862892 h 9505"/>
                  <a:gd name="T120" fmla="*/ 170159136 w 12600"/>
                  <a:gd name="T121" fmla="*/ 182038707 h 95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00" h="9505">
                    <a:moveTo>
                      <a:pt x="7155" y="7617"/>
                    </a:moveTo>
                    <a:lnTo>
                      <a:pt x="7155" y="7617"/>
                    </a:lnTo>
                    <a:lnTo>
                      <a:pt x="7091" y="7633"/>
                    </a:lnTo>
                    <a:lnTo>
                      <a:pt x="7028" y="7649"/>
                    </a:lnTo>
                    <a:lnTo>
                      <a:pt x="6964" y="7663"/>
                    </a:lnTo>
                    <a:lnTo>
                      <a:pt x="6899" y="7675"/>
                    </a:lnTo>
                    <a:lnTo>
                      <a:pt x="6836" y="7688"/>
                    </a:lnTo>
                    <a:lnTo>
                      <a:pt x="6771" y="7699"/>
                    </a:lnTo>
                    <a:lnTo>
                      <a:pt x="6706" y="7708"/>
                    </a:lnTo>
                    <a:lnTo>
                      <a:pt x="6641" y="7717"/>
                    </a:lnTo>
                    <a:lnTo>
                      <a:pt x="6575" y="7724"/>
                    </a:lnTo>
                    <a:lnTo>
                      <a:pt x="6510" y="7730"/>
                    </a:lnTo>
                    <a:lnTo>
                      <a:pt x="6444" y="7735"/>
                    </a:lnTo>
                    <a:lnTo>
                      <a:pt x="6380" y="7738"/>
                    </a:lnTo>
                    <a:lnTo>
                      <a:pt x="6314" y="7739"/>
                    </a:lnTo>
                    <a:lnTo>
                      <a:pt x="6249" y="7739"/>
                    </a:lnTo>
                    <a:lnTo>
                      <a:pt x="6183" y="7738"/>
                    </a:lnTo>
                    <a:lnTo>
                      <a:pt x="6118" y="7734"/>
                    </a:lnTo>
                    <a:lnTo>
                      <a:pt x="6076" y="7732"/>
                    </a:lnTo>
                    <a:lnTo>
                      <a:pt x="6032" y="7727"/>
                    </a:lnTo>
                    <a:lnTo>
                      <a:pt x="5944" y="7716"/>
                    </a:lnTo>
                    <a:lnTo>
                      <a:pt x="5899" y="7711"/>
                    </a:lnTo>
                    <a:lnTo>
                      <a:pt x="5854" y="7707"/>
                    </a:lnTo>
                    <a:lnTo>
                      <a:pt x="5810" y="7706"/>
                    </a:lnTo>
                    <a:lnTo>
                      <a:pt x="5765" y="7706"/>
                    </a:lnTo>
                    <a:lnTo>
                      <a:pt x="5743" y="7706"/>
                    </a:lnTo>
                    <a:lnTo>
                      <a:pt x="5721" y="7708"/>
                    </a:lnTo>
                    <a:lnTo>
                      <a:pt x="5700" y="7711"/>
                    </a:lnTo>
                    <a:lnTo>
                      <a:pt x="5678" y="7715"/>
                    </a:lnTo>
                    <a:lnTo>
                      <a:pt x="5657" y="7718"/>
                    </a:lnTo>
                    <a:lnTo>
                      <a:pt x="5636" y="7723"/>
                    </a:lnTo>
                    <a:lnTo>
                      <a:pt x="5617" y="7729"/>
                    </a:lnTo>
                    <a:lnTo>
                      <a:pt x="5597" y="7737"/>
                    </a:lnTo>
                    <a:lnTo>
                      <a:pt x="5578" y="7745"/>
                    </a:lnTo>
                    <a:lnTo>
                      <a:pt x="5558" y="7755"/>
                    </a:lnTo>
                    <a:lnTo>
                      <a:pt x="5540" y="7766"/>
                    </a:lnTo>
                    <a:lnTo>
                      <a:pt x="5523" y="7779"/>
                    </a:lnTo>
                    <a:lnTo>
                      <a:pt x="5506" y="7793"/>
                    </a:lnTo>
                    <a:lnTo>
                      <a:pt x="5488" y="7809"/>
                    </a:lnTo>
                    <a:lnTo>
                      <a:pt x="5473" y="7825"/>
                    </a:lnTo>
                    <a:lnTo>
                      <a:pt x="5458" y="7844"/>
                    </a:lnTo>
                    <a:lnTo>
                      <a:pt x="5487" y="7905"/>
                    </a:lnTo>
                    <a:lnTo>
                      <a:pt x="5501" y="7937"/>
                    </a:lnTo>
                    <a:lnTo>
                      <a:pt x="5514" y="7970"/>
                    </a:lnTo>
                    <a:lnTo>
                      <a:pt x="5525" y="8005"/>
                    </a:lnTo>
                    <a:lnTo>
                      <a:pt x="5529" y="8024"/>
                    </a:lnTo>
                    <a:lnTo>
                      <a:pt x="5534" y="8042"/>
                    </a:lnTo>
                    <a:lnTo>
                      <a:pt x="5536" y="8062"/>
                    </a:lnTo>
                    <a:lnTo>
                      <a:pt x="5539" y="8083"/>
                    </a:lnTo>
                    <a:lnTo>
                      <a:pt x="5541" y="8105"/>
                    </a:lnTo>
                    <a:lnTo>
                      <a:pt x="5541" y="8128"/>
                    </a:lnTo>
                    <a:lnTo>
                      <a:pt x="5518" y="8130"/>
                    </a:lnTo>
                    <a:lnTo>
                      <a:pt x="5495" y="8133"/>
                    </a:lnTo>
                    <a:lnTo>
                      <a:pt x="5471" y="8133"/>
                    </a:lnTo>
                    <a:lnTo>
                      <a:pt x="5448" y="8134"/>
                    </a:lnTo>
                    <a:lnTo>
                      <a:pt x="5402" y="8131"/>
                    </a:lnTo>
                    <a:lnTo>
                      <a:pt x="5355" y="8128"/>
                    </a:lnTo>
                    <a:lnTo>
                      <a:pt x="5310" y="8122"/>
                    </a:lnTo>
                    <a:lnTo>
                      <a:pt x="5265" y="8114"/>
                    </a:lnTo>
                    <a:lnTo>
                      <a:pt x="5219" y="8106"/>
                    </a:lnTo>
                    <a:lnTo>
                      <a:pt x="5174" y="8096"/>
                    </a:lnTo>
                    <a:lnTo>
                      <a:pt x="5087" y="8076"/>
                    </a:lnTo>
                    <a:lnTo>
                      <a:pt x="5045" y="8067"/>
                    </a:lnTo>
                    <a:lnTo>
                      <a:pt x="5003" y="8058"/>
                    </a:lnTo>
                    <a:lnTo>
                      <a:pt x="4962" y="8052"/>
                    </a:lnTo>
                    <a:lnTo>
                      <a:pt x="4921" y="8047"/>
                    </a:lnTo>
                    <a:lnTo>
                      <a:pt x="4882" y="8043"/>
                    </a:lnTo>
                    <a:lnTo>
                      <a:pt x="4844" y="8043"/>
                    </a:lnTo>
                    <a:lnTo>
                      <a:pt x="4865" y="8085"/>
                    </a:lnTo>
                    <a:lnTo>
                      <a:pt x="4887" y="8127"/>
                    </a:lnTo>
                    <a:lnTo>
                      <a:pt x="4910" y="8166"/>
                    </a:lnTo>
                    <a:lnTo>
                      <a:pt x="4935" y="8205"/>
                    </a:lnTo>
                    <a:lnTo>
                      <a:pt x="4987" y="8283"/>
                    </a:lnTo>
                    <a:lnTo>
                      <a:pt x="5039" y="8361"/>
                    </a:lnTo>
                    <a:lnTo>
                      <a:pt x="5063" y="8400"/>
                    </a:lnTo>
                    <a:lnTo>
                      <a:pt x="5086" y="8442"/>
                    </a:lnTo>
                    <a:lnTo>
                      <a:pt x="5108" y="8482"/>
                    </a:lnTo>
                    <a:lnTo>
                      <a:pt x="5128" y="8525"/>
                    </a:lnTo>
                    <a:lnTo>
                      <a:pt x="5136" y="8547"/>
                    </a:lnTo>
                    <a:lnTo>
                      <a:pt x="5144" y="8569"/>
                    </a:lnTo>
                    <a:lnTo>
                      <a:pt x="5151" y="8591"/>
                    </a:lnTo>
                    <a:lnTo>
                      <a:pt x="5158" y="8614"/>
                    </a:lnTo>
                    <a:lnTo>
                      <a:pt x="5164" y="8637"/>
                    </a:lnTo>
                    <a:lnTo>
                      <a:pt x="5168" y="8662"/>
                    </a:lnTo>
                    <a:lnTo>
                      <a:pt x="5173" y="8686"/>
                    </a:lnTo>
                    <a:lnTo>
                      <a:pt x="5175" y="8711"/>
                    </a:lnTo>
                    <a:lnTo>
                      <a:pt x="5108" y="8699"/>
                    </a:lnTo>
                    <a:lnTo>
                      <a:pt x="5041" y="8684"/>
                    </a:lnTo>
                    <a:lnTo>
                      <a:pt x="4975" y="8667"/>
                    </a:lnTo>
                    <a:lnTo>
                      <a:pt x="4909" y="8647"/>
                    </a:lnTo>
                    <a:lnTo>
                      <a:pt x="4876" y="8637"/>
                    </a:lnTo>
                    <a:lnTo>
                      <a:pt x="4843" y="8625"/>
                    </a:lnTo>
                    <a:lnTo>
                      <a:pt x="4811" y="8614"/>
                    </a:lnTo>
                    <a:lnTo>
                      <a:pt x="4779" y="8601"/>
                    </a:lnTo>
                    <a:lnTo>
                      <a:pt x="4748" y="8587"/>
                    </a:lnTo>
                    <a:lnTo>
                      <a:pt x="4717" y="8574"/>
                    </a:lnTo>
                    <a:lnTo>
                      <a:pt x="4686" y="8558"/>
                    </a:lnTo>
                    <a:lnTo>
                      <a:pt x="4656" y="8543"/>
                    </a:lnTo>
                    <a:lnTo>
                      <a:pt x="4627" y="8526"/>
                    </a:lnTo>
                    <a:lnTo>
                      <a:pt x="4597" y="8509"/>
                    </a:lnTo>
                    <a:lnTo>
                      <a:pt x="4569" y="8491"/>
                    </a:lnTo>
                    <a:lnTo>
                      <a:pt x="4541" y="8471"/>
                    </a:lnTo>
                    <a:lnTo>
                      <a:pt x="4514" y="8452"/>
                    </a:lnTo>
                    <a:lnTo>
                      <a:pt x="4488" y="8431"/>
                    </a:lnTo>
                    <a:lnTo>
                      <a:pt x="4463" y="8409"/>
                    </a:lnTo>
                    <a:lnTo>
                      <a:pt x="4437" y="8386"/>
                    </a:lnTo>
                    <a:lnTo>
                      <a:pt x="4414" y="8362"/>
                    </a:lnTo>
                    <a:lnTo>
                      <a:pt x="4389" y="8338"/>
                    </a:lnTo>
                    <a:lnTo>
                      <a:pt x="4367" y="8312"/>
                    </a:lnTo>
                    <a:lnTo>
                      <a:pt x="4347" y="8285"/>
                    </a:lnTo>
                    <a:lnTo>
                      <a:pt x="4326" y="8257"/>
                    </a:lnTo>
                    <a:lnTo>
                      <a:pt x="4306" y="8229"/>
                    </a:lnTo>
                    <a:lnTo>
                      <a:pt x="4288" y="8200"/>
                    </a:lnTo>
                    <a:lnTo>
                      <a:pt x="4270" y="8168"/>
                    </a:lnTo>
                    <a:lnTo>
                      <a:pt x="4257" y="8144"/>
                    </a:lnTo>
                    <a:lnTo>
                      <a:pt x="4246" y="8118"/>
                    </a:lnTo>
                    <a:lnTo>
                      <a:pt x="4235" y="8091"/>
                    </a:lnTo>
                    <a:lnTo>
                      <a:pt x="4226" y="8063"/>
                    </a:lnTo>
                    <a:lnTo>
                      <a:pt x="4207" y="8002"/>
                    </a:lnTo>
                    <a:lnTo>
                      <a:pt x="4188" y="7939"/>
                    </a:lnTo>
                    <a:lnTo>
                      <a:pt x="4169" y="7876"/>
                    </a:lnTo>
                    <a:lnTo>
                      <a:pt x="4150" y="7812"/>
                    </a:lnTo>
                    <a:lnTo>
                      <a:pt x="4139" y="7782"/>
                    </a:lnTo>
                    <a:lnTo>
                      <a:pt x="4127" y="7751"/>
                    </a:lnTo>
                    <a:lnTo>
                      <a:pt x="4114" y="7722"/>
                    </a:lnTo>
                    <a:lnTo>
                      <a:pt x="4102" y="7693"/>
                    </a:lnTo>
                    <a:lnTo>
                      <a:pt x="4087" y="7666"/>
                    </a:lnTo>
                    <a:lnTo>
                      <a:pt x="4072" y="7640"/>
                    </a:lnTo>
                    <a:lnTo>
                      <a:pt x="4056" y="7617"/>
                    </a:lnTo>
                    <a:lnTo>
                      <a:pt x="4037" y="7595"/>
                    </a:lnTo>
                    <a:lnTo>
                      <a:pt x="4018" y="7574"/>
                    </a:lnTo>
                    <a:lnTo>
                      <a:pt x="4007" y="7565"/>
                    </a:lnTo>
                    <a:lnTo>
                      <a:pt x="3996" y="7557"/>
                    </a:lnTo>
                    <a:lnTo>
                      <a:pt x="3985" y="7548"/>
                    </a:lnTo>
                    <a:lnTo>
                      <a:pt x="3972" y="7541"/>
                    </a:lnTo>
                    <a:lnTo>
                      <a:pt x="3960" y="7535"/>
                    </a:lnTo>
                    <a:lnTo>
                      <a:pt x="3948" y="7529"/>
                    </a:lnTo>
                    <a:lnTo>
                      <a:pt x="3935" y="7524"/>
                    </a:lnTo>
                    <a:lnTo>
                      <a:pt x="3920" y="7519"/>
                    </a:lnTo>
                    <a:lnTo>
                      <a:pt x="3906" y="7515"/>
                    </a:lnTo>
                    <a:lnTo>
                      <a:pt x="3891" y="7512"/>
                    </a:lnTo>
                    <a:lnTo>
                      <a:pt x="3876" y="7510"/>
                    </a:lnTo>
                    <a:lnTo>
                      <a:pt x="3860" y="7509"/>
                    </a:lnTo>
                    <a:lnTo>
                      <a:pt x="3843" y="7508"/>
                    </a:lnTo>
                    <a:lnTo>
                      <a:pt x="3826" y="7509"/>
                    </a:lnTo>
                    <a:lnTo>
                      <a:pt x="3807" y="7510"/>
                    </a:lnTo>
                    <a:lnTo>
                      <a:pt x="3789" y="7512"/>
                    </a:lnTo>
                    <a:lnTo>
                      <a:pt x="3770" y="7515"/>
                    </a:lnTo>
                    <a:lnTo>
                      <a:pt x="3750" y="7519"/>
                    </a:lnTo>
                    <a:lnTo>
                      <a:pt x="3729" y="7525"/>
                    </a:lnTo>
                    <a:lnTo>
                      <a:pt x="3708" y="7531"/>
                    </a:lnTo>
                    <a:lnTo>
                      <a:pt x="3686" y="7539"/>
                    </a:lnTo>
                    <a:lnTo>
                      <a:pt x="3663" y="7547"/>
                    </a:lnTo>
                    <a:lnTo>
                      <a:pt x="3636" y="7606"/>
                    </a:lnTo>
                    <a:lnTo>
                      <a:pt x="3611" y="7664"/>
                    </a:lnTo>
                    <a:lnTo>
                      <a:pt x="3587" y="7724"/>
                    </a:lnTo>
                    <a:lnTo>
                      <a:pt x="3567" y="7783"/>
                    </a:lnTo>
                    <a:lnTo>
                      <a:pt x="3546" y="7843"/>
                    </a:lnTo>
                    <a:lnTo>
                      <a:pt x="3527" y="7903"/>
                    </a:lnTo>
                    <a:lnTo>
                      <a:pt x="3512" y="7963"/>
                    </a:lnTo>
                    <a:lnTo>
                      <a:pt x="3496" y="8023"/>
                    </a:lnTo>
                    <a:lnTo>
                      <a:pt x="3482" y="8083"/>
                    </a:lnTo>
                    <a:lnTo>
                      <a:pt x="3470" y="8142"/>
                    </a:lnTo>
                    <a:lnTo>
                      <a:pt x="3459" y="8204"/>
                    </a:lnTo>
                    <a:lnTo>
                      <a:pt x="3449" y="8263"/>
                    </a:lnTo>
                    <a:lnTo>
                      <a:pt x="3441" y="8325"/>
                    </a:lnTo>
                    <a:lnTo>
                      <a:pt x="3433" y="8386"/>
                    </a:lnTo>
                    <a:lnTo>
                      <a:pt x="3428" y="8447"/>
                    </a:lnTo>
                    <a:lnTo>
                      <a:pt x="3422" y="8507"/>
                    </a:lnTo>
                    <a:lnTo>
                      <a:pt x="3419" y="8568"/>
                    </a:lnTo>
                    <a:lnTo>
                      <a:pt x="3416" y="8630"/>
                    </a:lnTo>
                    <a:lnTo>
                      <a:pt x="3414" y="8691"/>
                    </a:lnTo>
                    <a:lnTo>
                      <a:pt x="3413" y="8752"/>
                    </a:lnTo>
                    <a:lnTo>
                      <a:pt x="3411" y="8815"/>
                    </a:lnTo>
                    <a:lnTo>
                      <a:pt x="3411" y="8876"/>
                    </a:lnTo>
                    <a:lnTo>
                      <a:pt x="3414" y="8999"/>
                    </a:lnTo>
                    <a:lnTo>
                      <a:pt x="3419" y="9124"/>
                    </a:lnTo>
                    <a:lnTo>
                      <a:pt x="3425" y="9249"/>
                    </a:lnTo>
                    <a:lnTo>
                      <a:pt x="3432" y="9375"/>
                    </a:lnTo>
                    <a:lnTo>
                      <a:pt x="3441" y="9499"/>
                    </a:lnTo>
                    <a:lnTo>
                      <a:pt x="3422" y="9502"/>
                    </a:lnTo>
                    <a:lnTo>
                      <a:pt x="3404" y="9504"/>
                    </a:lnTo>
                    <a:lnTo>
                      <a:pt x="3387" y="9505"/>
                    </a:lnTo>
                    <a:lnTo>
                      <a:pt x="3370" y="9505"/>
                    </a:lnTo>
                    <a:lnTo>
                      <a:pt x="3354" y="9505"/>
                    </a:lnTo>
                    <a:lnTo>
                      <a:pt x="3339" y="9503"/>
                    </a:lnTo>
                    <a:lnTo>
                      <a:pt x="3325" y="9500"/>
                    </a:lnTo>
                    <a:lnTo>
                      <a:pt x="3310" y="9498"/>
                    </a:lnTo>
                    <a:lnTo>
                      <a:pt x="3296" y="9494"/>
                    </a:lnTo>
                    <a:lnTo>
                      <a:pt x="3284" y="9489"/>
                    </a:lnTo>
                    <a:lnTo>
                      <a:pt x="3272" y="9485"/>
                    </a:lnTo>
                    <a:lnTo>
                      <a:pt x="3260" y="9478"/>
                    </a:lnTo>
                    <a:lnTo>
                      <a:pt x="3249" y="9471"/>
                    </a:lnTo>
                    <a:lnTo>
                      <a:pt x="3239" y="9464"/>
                    </a:lnTo>
                    <a:lnTo>
                      <a:pt x="3229" y="9455"/>
                    </a:lnTo>
                    <a:lnTo>
                      <a:pt x="3219" y="9447"/>
                    </a:lnTo>
                    <a:lnTo>
                      <a:pt x="3211" y="9437"/>
                    </a:lnTo>
                    <a:lnTo>
                      <a:pt x="3202" y="9426"/>
                    </a:lnTo>
                    <a:lnTo>
                      <a:pt x="3194" y="9415"/>
                    </a:lnTo>
                    <a:lnTo>
                      <a:pt x="3186" y="9404"/>
                    </a:lnTo>
                    <a:lnTo>
                      <a:pt x="3174" y="9378"/>
                    </a:lnTo>
                    <a:lnTo>
                      <a:pt x="3162" y="9351"/>
                    </a:lnTo>
                    <a:lnTo>
                      <a:pt x="3153" y="9321"/>
                    </a:lnTo>
                    <a:lnTo>
                      <a:pt x="3145" y="9289"/>
                    </a:lnTo>
                    <a:lnTo>
                      <a:pt x="3139" y="9255"/>
                    </a:lnTo>
                    <a:lnTo>
                      <a:pt x="3135" y="9218"/>
                    </a:lnTo>
                    <a:lnTo>
                      <a:pt x="3133" y="9180"/>
                    </a:lnTo>
                    <a:lnTo>
                      <a:pt x="3130" y="9141"/>
                    </a:lnTo>
                    <a:lnTo>
                      <a:pt x="3130" y="9100"/>
                    </a:lnTo>
                    <a:lnTo>
                      <a:pt x="3131" y="9056"/>
                    </a:lnTo>
                    <a:lnTo>
                      <a:pt x="3135" y="9012"/>
                    </a:lnTo>
                    <a:lnTo>
                      <a:pt x="3139" y="8965"/>
                    </a:lnTo>
                    <a:lnTo>
                      <a:pt x="3144" y="8919"/>
                    </a:lnTo>
                    <a:lnTo>
                      <a:pt x="3148" y="8870"/>
                    </a:lnTo>
                    <a:lnTo>
                      <a:pt x="3156" y="8820"/>
                    </a:lnTo>
                    <a:lnTo>
                      <a:pt x="3163" y="8769"/>
                    </a:lnTo>
                    <a:lnTo>
                      <a:pt x="3180" y="8667"/>
                    </a:lnTo>
                    <a:lnTo>
                      <a:pt x="3201" y="8560"/>
                    </a:lnTo>
                    <a:lnTo>
                      <a:pt x="3223" y="8453"/>
                    </a:lnTo>
                    <a:lnTo>
                      <a:pt x="3246" y="8344"/>
                    </a:lnTo>
                    <a:lnTo>
                      <a:pt x="3271" y="8235"/>
                    </a:lnTo>
                    <a:lnTo>
                      <a:pt x="3320" y="8020"/>
                    </a:lnTo>
                    <a:lnTo>
                      <a:pt x="3343" y="7916"/>
                    </a:lnTo>
                    <a:lnTo>
                      <a:pt x="3364" y="7815"/>
                    </a:lnTo>
                    <a:lnTo>
                      <a:pt x="3383" y="7718"/>
                    </a:lnTo>
                    <a:lnTo>
                      <a:pt x="3400" y="7625"/>
                    </a:lnTo>
                    <a:lnTo>
                      <a:pt x="3414" y="7540"/>
                    </a:lnTo>
                    <a:lnTo>
                      <a:pt x="3419" y="7498"/>
                    </a:lnTo>
                    <a:lnTo>
                      <a:pt x="3422" y="7459"/>
                    </a:lnTo>
                    <a:lnTo>
                      <a:pt x="3426" y="7422"/>
                    </a:lnTo>
                    <a:lnTo>
                      <a:pt x="3427" y="7387"/>
                    </a:lnTo>
                    <a:lnTo>
                      <a:pt x="3427" y="7353"/>
                    </a:lnTo>
                    <a:lnTo>
                      <a:pt x="3427" y="7322"/>
                    </a:lnTo>
                    <a:lnTo>
                      <a:pt x="3425" y="7293"/>
                    </a:lnTo>
                    <a:lnTo>
                      <a:pt x="3420" y="7267"/>
                    </a:lnTo>
                    <a:lnTo>
                      <a:pt x="3415" y="7243"/>
                    </a:lnTo>
                    <a:lnTo>
                      <a:pt x="3408" y="7221"/>
                    </a:lnTo>
                    <a:lnTo>
                      <a:pt x="3399" y="7202"/>
                    </a:lnTo>
                    <a:lnTo>
                      <a:pt x="3394" y="7194"/>
                    </a:lnTo>
                    <a:lnTo>
                      <a:pt x="3388" y="7185"/>
                    </a:lnTo>
                    <a:lnTo>
                      <a:pt x="3382" y="7179"/>
                    </a:lnTo>
                    <a:lnTo>
                      <a:pt x="3376" y="7173"/>
                    </a:lnTo>
                    <a:lnTo>
                      <a:pt x="3369" y="7167"/>
                    </a:lnTo>
                    <a:lnTo>
                      <a:pt x="3361" y="7162"/>
                    </a:lnTo>
                    <a:lnTo>
                      <a:pt x="3345" y="7161"/>
                    </a:lnTo>
                    <a:lnTo>
                      <a:pt x="3331" y="7162"/>
                    </a:lnTo>
                    <a:lnTo>
                      <a:pt x="3316" y="7164"/>
                    </a:lnTo>
                    <a:lnTo>
                      <a:pt x="3301" y="7167"/>
                    </a:lnTo>
                    <a:lnTo>
                      <a:pt x="3287" y="7172"/>
                    </a:lnTo>
                    <a:lnTo>
                      <a:pt x="3273" y="7178"/>
                    </a:lnTo>
                    <a:lnTo>
                      <a:pt x="3260" y="7184"/>
                    </a:lnTo>
                    <a:lnTo>
                      <a:pt x="3248" y="7193"/>
                    </a:lnTo>
                    <a:lnTo>
                      <a:pt x="3234" y="7201"/>
                    </a:lnTo>
                    <a:lnTo>
                      <a:pt x="3222" y="7210"/>
                    </a:lnTo>
                    <a:lnTo>
                      <a:pt x="3197" y="7230"/>
                    </a:lnTo>
                    <a:lnTo>
                      <a:pt x="3174" y="7254"/>
                    </a:lnTo>
                    <a:lnTo>
                      <a:pt x="3151" y="7278"/>
                    </a:lnTo>
                    <a:lnTo>
                      <a:pt x="3107" y="7331"/>
                    </a:lnTo>
                    <a:lnTo>
                      <a:pt x="3085" y="7356"/>
                    </a:lnTo>
                    <a:lnTo>
                      <a:pt x="3063" y="7382"/>
                    </a:lnTo>
                    <a:lnTo>
                      <a:pt x="3041" y="7405"/>
                    </a:lnTo>
                    <a:lnTo>
                      <a:pt x="3019" y="7426"/>
                    </a:lnTo>
                    <a:lnTo>
                      <a:pt x="2996" y="7446"/>
                    </a:lnTo>
                    <a:lnTo>
                      <a:pt x="2985" y="7453"/>
                    </a:lnTo>
                    <a:lnTo>
                      <a:pt x="2972" y="7460"/>
                    </a:lnTo>
                    <a:lnTo>
                      <a:pt x="2935" y="7480"/>
                    </a:lnTo>
                    <a:lnTo>
                      <a:pt x="2892" y="7498"/>
                    </a:lnTo>
                    <a:lnTo>
                      <a:pt x="2845" y="7515"/>
                    </a:lnTo>
                    <a:lnTo>
                      <a:pt x="2795" y="7531"/>
                    </a:lnTo>
                    <a:lnTo>
                      <a:pt x="2743" y="7546"/>
                    </a:lnTo>
                    <a:lnTo>
                      <a:pt x="2688" y="7559"/>
                    </a:lnTo>
                    <a:lnTo>
                      <a:pt x="2631" y="7570"/>
                    </a:lnTo>
                    <a:lnTo>
                      <a:pt x="2574" y="7580"/>
                    </a:lnTo>
                    <a:lnTo>
                      <a:pt x="2516" y="7587"/>
                    </a:lnTo>
                    <a:lnTo>
                      <a:pt x="2459" y="7591"/>
                    </a:lnTo>
                    <a:lnTo>
                      <a:pt x="2432" y="7592"/>
                    </a:lnTo>
                    <a:lnTo>
                      <a:pt x="2404" y="7592"/>
                    </a:lnTo>
                    <a:lnTo>
                      <a:pt x="2377" y="7592"/>
                    </a:lnTo>
                    <a:lnTo>
                      <a:pt x="2350" y="7591"/>
                    </a:lnTo>
                    <a:lnTo>
                      <a:pt x="2324" y="7589"/>
                    </a:lnTo>
                    <a:lnTo>
                      <a:pt x="2300" y="7586"/>
                    </a:lnTo>
                    <a:lnTo>
                      <a:pt x="2276" y="7583"/>
                    </a:lnTo>
                    <a:lnTo>
                      <a:pt x="2252" y="7578"/>
                    </a:lnTo>
                    <a:lnTo>
                      <a:pt x="2229" y="7572"/>
                    </a:lnTo>
                    <a:lnTo>
                      <a:pt x="2208" y="7565"/>
                    </a:lnTo>
                    <a:lnTo>
                      <a:pt x="2188" y="7557"/>
                    </a:lnTo>
                    <a:lnTo>
                      <a:pt x="2169" y="7548"/>
                    </a:lnTo>
                    <a:lnTo>
                      <a:pt x="2135" y="7530"/>
                    </a:lnTo>
                    <a:lnTo>
                      <a:pt x="2102" y="7510"/>
                    </a:lnTo>
                    <a:lnTo>
                      <a:pt x="2070" y="7488"/>
                    </a:lnTo>
                    <a:lnTo>
                      <a:pt x="2037" y="7465"/>
                    </a:lnTo>
                    <a:lnTo>
                      <a:pt x="1974" y="7418"/>
                    </a:lnTo>
                    <a:lnTo>
                      <a:pt x="1910" y="7369"/>
                    </a:lnTo>
                    <a:lnTo>
                      <a:pt x="1878" y="7344"/>
                    </a:lnTo>
                    <a:lnTo>
                      <a:pt x="1846" y="7321"/>
                    </a:lnTo>
                    <a:lnTo>
                      <a:pt x="1815" y="7299"/>
                    </a:lnTo>
                    <a:lnTo>
                      <a:pt x="1782" y="7278"/>
                    </a:lnTo>
                    <a:lnTo>
                      <a:pt x="1747" y="7260"/>
                    </a:lnTo>
                    <a:lnTo>
                      <a:pt x="1713" y="7241"/>
                    </a:lnTo>
                    <a:lnTo>
                      <a:pt x="1679" y="7227"/>
                    </a:lnTo>
                    <a:lnTo>
                      <a:pt x="1661" y="7221"/>
                    </a:lnTo>
                    <a:lnTo>
                      <a:pt x="1644" y="7215"/>
                    </a:lnTo>
                    <a:lnTo>
                      <a:pt x="1624" y="7208"/>
                    </a:lnTo>
                    <a:lnTo>
                      <a:pt x="1607" y="7202"/>
                    </a:lnTo>
                    <a:lnTo>
                      <a:pt x="1592" y="7195"/>
                    </a:lnTo>
                    <a:lnTo>
                      <a:pt x="1579" y="7188"/>
                    </a:lnTo>
                    <a:lnTo>
                      <a:pt x="1567" y="7179"/>
                    </a:lnTo>
                    <a:lnTo>
                      <a:pt x="1556" y="7171"/>
                    </a:lnTo>
                    <a:lnTo>
                      <a:pt x="1547" y="7162"/>
                    </a:lnTo>
                    <a:lnTo>
                      <a:pt x="1538" y="7152"/>
                    </a:lnTo>
                    <a:lnTo>
                      <a:pt x="1532" y="7142"/>
                    </a:lnTo>
                    <a:lnTo>
                      <a:pt x="1526" y="7133"/>
                    </a:lnTo>
                    <a:lnTo>
                      <a:pt x="1520" y="7123"/>
                    </a:lnTo>
                    <a:lnTo>
                      <a:pt x="1516" y="7112"/>
                    </a:lnTo>
                    <a:lnTo>
                      <a:pt x="1508" y="7090"/>
                    </a:lnTo>
                    <a:lnTo>
                      <a:pt x="1502" y="7068"/>
                    </a:lnTo>
                    <a:lnTo>
                      <a:pt x="1496" y="7043"/>
                    </a:lnTo>
                    <a:lnTo>
                      <a:pt x="1487" y="7020"/>
                    </a:lnTo>
                    <a:lnTo>
                      <a:pt x="1478" y="6996"/>
                    </a:lnTo>
                    <a:lnTo>
                      <a:pt x="1472" y="6984"/>
                    </a:lnTo>
                    <a:lnTo>
                      <a:pt x="1466" y="6971"/>
                    </a:lnTo>
                    <a:lnTo>
                      <a:pt x="1459" y="6959"/>
                    </a:lnTo>
                    <a:lnTo>
                      <a:pt x="1449" y="6947"/>
                    </a:lnTo>
                    <a:lnTo>
                      <a:pt x="1439" y="6935"/>
                    </a:lnTo>
                    <a:lnTo>
                      <a:pt x="1428" y="6922"/>
                    </a:lnTo>
                    <a:lnTo>
                      <a:pt x="1415" y="6910"/>
                    </a:lnTo>
                    <a:lnTo>
                      <a:pt x="1401" y="6898"/>
                    </a:lnTo>
                    <a:lnTo>
                      <a:pt x="1384" y="6887"/>
                    </a:lnTo>
                    <a:lnTo>
                      <a:pt x="1366" y="6875"/>
                    </a:lnTo>
                    <a:lnTo>
                      <a:pt x="1351" y="6865"/>
                    </a:lnTo>
                    <a:lnTo>
                      <a:pt x="1335" y="6854"/>
                    </a:lnTo>
                    <a:lnTo>
                      <a:pt x="1320" y="6842"/>
                    </a:lnTo>
                    <a:lnTo>
                      <a:pt x="1304" y="6828"/>
                    </a:lnTo>
                    <a:lnTo>
                      <a:pt x="1272" y="6799"/>
                    </a:lnTo>
                    <a:lnTo>
                      <a:pt x="1240" y="6766"/>
                    </a:lnTo>
                    <a:lnTo>
                      <a:pt x="1208" y="6732"/>
                    </a:lnTo>
                    <a:lnTo>
                      <a:pt x="1178" y="6694"/>
                    </a:lnTo>
                    <a:lnTo>
                      <a:pt x="1147" y="6655"/>
                    </a:lnTo>
                    <a:lnTo>
                      <a:pt x="1117" y="6614"/>
                    </a:lnTo>
                    <a:lnTo>
                      <a:pt x="1087" y="6574"/>
                    </a:lnTo>
                    <a:lnTo>
                      <a:pt x="1059" y="6533"/>
                    </a:lnTo>
                    <a:lnTo>
                      <a:pt x="1004" y="6449"/>
                    </a:lnTo>
                    <a:lnTo>
                      <a:pt x="909" y="6301"/>
                    </a:lnTo>
                    <a:lnTo>
                      <a:pt x="893" y="6279"/>
                    </a:lnTo>
                    <a:lnTo>
                      <a:pt x="877" y="6261"/>
                    </a:lnTo>
                    <a:lnTo>
                      <a:pt x="859" y="6244"/>
                    </a:lnTo>
                    <a:lnTo>
                      <a:pt x="840" y="6228"/>
                    </a:lnTo>
                    <a:lnTo>
                      <a:pt x="822" y="6213"/>
                    </a:lnTo>
                    <a:lnTo>
                      <a:pt x="802" y="6200"/>
                    </a:lnTo>
                    <a:lnTo>
                      <a:pt x="763" y="6174"/>
                    </a:lnTo>
                    <a:lnTo>
                      <a:pt x="745" y="6161"/>
                    </a:lnTo>
                    <a:lnTo>
                      <a:pt x="725" y="6147"/>
                    </a:lnTo>
                    <a:lnTo>
                      <a:pt x="708" y="6133"/>
                    </a:lnTo>
                    <a:lnTo>
                      <a:pt x="691" y="6116"/>
                    </a:lnTo>
                    <a:lnTo>
                      <a:pt x="675" y="6099"/>
                    </a:lnTo>
                    <a:lnTo>
                      <a:pt x="661" y="6078"/>
                    </a:lnTo>
                    <a:lnTo>
                      <a:pt x="648" y="6056"/>
                    </a:lnTo>
                    <a:lnTo>
                      <a:pt x="642" y="6042"/>
                    </a:lnTo>
                    <a:lnTo>
                      <a:pt x="637" y="6030"/>
                    </a:lnTo>
                    <a:lnTo>
                      <a:pt x="615" y="5971"/>
                    </a:lnTo>
                    <a:lnTo>
                      <a:pt x="603" y="5937"/>
                    </a:lnTo>
                    <a:lnTo>
                      <a:pt x="588" y="5902"/>
                    </a:lnTo>
                    <a:lnTo>
                      <a:pt x="573" y="5868"/>
                    </a:lnTo>
                    <a:lnTo>
                      <a:pt x="557" y="5835"/>
                    </a:lnTo>
                    <a:lnTo>
                      <a:pt x="548" y="5820"/>
                    </a:lnTo>
                    <a:lnTo>
                      <a:pt x="538" y="5806"/>
                    </a:lnTo>
                    <a:lnTo>
                      <a:pt x="530" y="5794"/>
                    </a:lnTo>
                    <a:lnTo>
                      <a:pt x="521" y="5783"/>
                    </a:lnTo>
                    <a:lnTo>
                      <a:pt x="507" y="5769"/>
                    </a:lnTo>
                    <a:lnTo>
                      <a:pt x="491" y="5755"/>
                    </a:lnTo>
                    <a:lnTo>
                      <a:pt x="475" y="5742"/>
                    </a:lnTo>
                    <a:lnTo>
                      <a:pt x="458" y="5729"/>
                    </a:lnTo>
                    <a:lnTo>
                      <a:pt x="425" y="5705"/>
                    </a:lnTo>
                    <a:lnTo>
                      <a:pt x="389" y="5683"/>
                    </a:lnTo>
                    <a:lnTo>
                      <a:pt x="355" y="5660"/>
                    </a:lnTo>
                    <a:lnTo>
                      <a:pt x="321" y="5636"/>
                    </a:lnTo>
                    <a:lnTo>
                      <a:pt x="305" y="5623"/>
                    </a:lnTo>
                    <a:lnTo>
                      <a:pt x="289" y="5610"/>
                    </a:lnTo>
                    <a:lnTo>
                      <a:pt x="274" y="5595"/>
                    </a:lnTo>
                    <a:lnTo>
                      <a:pt x="261" y="5580"/>
                    </a:lnTo>
                    <a:lnTo>
                      <a:pt x="245" y="5561"/>
                    </a:lnTo>
                    <a:lnTo>
                      <a:pt x="232" y="5540"/>
                    </a:lnTo>
                    <a:lnTo>
                      <a:pt x="221" y="5520"/>
                    </a:lnTo>
                    <a:lnTo>
                      <a:pt x="211" y="5498"/>
                    </a:lnTo>
                    <a:lnTo>
                      <a:pt x="203" y="5478"/>
                    </a:lnTo>
                    <a:lnTo>
                      <a:pt x="196" y="5456"/>
                    </a:lnTo>
                    <a:lnTo>
                      <a:pt x="185" y="5413"/>
                    </a:lnTo>
                    <a:lnTo>
                      <a:pt x="173" y="5368"/>
                    </a:lnTo>
                    <a:lnTo>
                      <a:pt x="167" y="5346"/>
                    </a:lnTo>
                    <a:lnTo>
                      <a:pt x="159" y="5324"/>
                    </a:lnTo>
                    <a:lnTo>
                      <a:pt x="151" y="5302"/>
                    </a:lnTo>
                    <a:lnTo>
                      <a:pt x="141" y="5278"/>
                    </a:lnTo>
                    <a:lnTo>
                      <a:pt x="130" y="5256"/>
                    </a:lnTo>
                    <a:lnTo>
                      <a:pt x="115" y="5234"/>
                    </a:lnTo>
                    <a:lnTo>
                      <a:pt x="104" y="5216"/>
                    </a:lnTo>
                    <a:lnTo>
                      <a:pt x="91" y="5190"/>
                    </a:lnTo>
                    <a:lnTo>
                      <a:pt x="76" y="5159"/>
                    </a:lnTo>
                    <a:lnTo>
                      <a:pt x="60" y="5123"/>
                    </a:lnTo>
                    <a:lnTo>
                      <a:pt x="46" y="5084"/>
                    </a:lnTo>
                    <a:lnTo>
                      <a:pt x="32" y="5042"/>
                    </a:lnTo>
                    <a:lnTo>
                      <a:pt x="20" y="4998"/>
                    </a:lnTo>
                    <a:lnTo>
                      <a:pt x="10" y="4954"/>
                    </a:lnTo>
                    <a:lnTo>
                      <a:pt x="7" y="4932"/>
                    </a:lnTo>
                    <a:lnTo>
                      <a:pt x="3" y="4910"/>
                    </a:lnTo>
                    <a:lnTo>
                      <a:pt x="0" y="4890"/>
                    </a:lnTo>
                    <a:lnTo>
                      <a:pt x="0" y="4868"/>
                    </a:lnTo>
                    <a:lnTo>
                      <a:pt x="0" y="4848"/>
                    </a:lnTo>
                    <a:lnTo>
                      <a:pt x="2" y="4828"/>
                    </a:lnTo>
                    <a:lnTo>
                      <a:pt x="4" y="4809"/>
                    </a:lnTo>
                    <a:lnTo>
                      <a:pt x="8" y="4792"/>
                    </a:lnTo>
                    <a:lnTo>
                      <a:pt x="14" y="4775"/>
                    </a:lnTo>
                    <a:lnTo>
                      <a:pt x="21" y="4759"/>
                    </a:lnTo>
                    <a:lnTo>
                      <a:pt x="30" y="4745"/>
                    </a:lnTo>
                    <a:lnTo>
                      <a:pt x="40" y="4733"/>
                    </a:lnTo>
                    <a:lnTo>
                      <a:pt x="52" y="4722"/>
                    </a:lnTo>
                    <a:lnTo>
                      <a:pt x="66" y="4712"/>
                    </a:lnTo>
                    <a:lnTo>
                      <a:pt x="82" y="4705"/>
                    </a:lnTo>
                    <a:lnTo>
                      <a:pt x="101" y="4699"/>
                    </a:lnTo>
                    <a:lnTo>
                      <a:pt x="157" y="4755"/>
                    </a:lnTo>
                    <a:lnTo>
                      <a:pt x="216" y="4810"/>
                    </a:lnTo>
                    <a:lnTo>
                      <a:pt x="276" y="4863"/>
                    </a:lnTo>
                    <a:lnTo>
                      <a:pt x="337" y="4913"/>
                    </a:lnTo>
                    <a:lnTo>
                      <a:pt x="356" y="4919"/>
                    </a:lnTo>
                    <a:lnTo>
                      <a:pt x="376" y="4923"/>
                    </a:lnTo>
                    <a:lnTo>
                      <a:pt x="395" y="4925"/>
                    </a:lnTo>
                    <a:lnTo>
                      <a:pt x="416" y="4926"/>
                    </a:lnTo>
                    <a:lnTo>
                      <a:pt x="459" y="4926"/>
                    </a:lnTo>
                    <a:lnTo>
                      <a:pt x="502" y="4926"/>
                    </a:lnTo>
                    <a:lnTo>
                      <a:pt x="522" y="4926"/>
                    </a:lnTo>
                    <a:lnTo>
                      <a:pt x="543" y="4929"/>
                    </a:lnTo>
                    <a:lnTo>
                      <a:pt x="564" y="4931"/>
                    </a:lnTo>
                    <a:lnTo>
                      <a:pt x="584" y="4936"/>
                    </a:lnTo>
                    <a:lnTo>
                      <a:pt x="603" y="4942"/>
                    </a:lnTo>
                    <a:lnTo>
                      <a:pt x="621" y="4951"/>
                    </a:lnTo>
                    <a:lnTo>
                      <a:pt x="630" y="4957"/>
                    </a:lnTo>
                    <a:lnTo>
                      <a:pt x="639" y="4963"/>
                    </a:lnTo>
                    <a:lnTo>
                      <a:pt x="646" y="4970"/>
                    </a:lnTo>
                    <a:lnTo>
                      <a:pt x="655" y="4978"/>
                    </a:lnTo>
                    <a:lnTo>
                      <a:pt x="684" y="4969"/>
                    </a:lnTo>
                    <a:lnTo>
                      <a:pt x="718" y="4960"/>
                    </a:lnTo>
                    <a:lnTo>
                      <a:pt x="758" y="4952"/>
                    </a:lnTo>
                    <a:lnTo>
                      <a:pt x="804" y="4943"/>
                    </a:lnTo>
                    <a:lnTo>
                      <a:pt x="851" y="4935"/>
                    </a:lnTo>
                    <a:lnTo>
                      <a:pt x="903" y="4927"/>
                    </a:lnTo>
                    <a:lnTo>
                      <a:pt x="954" y="4920"/>
                    </a:lnTo>
                    <a:lnTo>
                      <a:pt x="1007" y="4915"/>
                    </a:lnTo>
                    <a:lnTo>
                      <a:pt x="1059" y="4912"/>
                    </a:lnTo>
                    <a:lnTo>
                      <a:pt x="1111" y="4909"/>
                    </a:lnTo>
                    <a:lnTo>
                      <a:pt x="1159" y="4909"/>
                    </a:lnTo>
                    <a:lnTo>
                      <a:pt x="1206" y="4912"/>
                    </a:lnTo>
                    <a:lnTo>
                      <a:pt x="1228" y="4914"/>
                    </a:lnTo>
                    <a:lnTo>
                      <a:pt x="1249" y="4916"/>
                    </a:lnTo>
                    <a:lnTo>
                      <a:pt x="1268" y="4920"/>
                    </a:lnTo>
                    <a:lnTo>
                      <a:pt x="1287" y="4924"/>
                    </a:lnTo>
                    <a:lnTo>
                      <a:pt x="1304" y="4930"/>
                    </a:lnTo>
                    <a:lnTo>
                      <a:pt x="1318" y="4935"/>
                    </a:lnTo>
                    <a:lnTo>
                      <a:pt x="1332" y="4942"/>
                    </a:lnTo>
                    <a:lnTo>
                      <a:pt x="1344" y="4949"/>
                    </a:lnTo>
                    <a:lnTo>
                      <a:pt x="1366" y="4956"/>
                    </a:lnTo>
                    <a:lnTo>
                      <a:pt x="1387" y="4958"/>
                    </a:lnTo>
                    <a:lnTo>
                      <a:pt x="1408" y="4958"/>
                    </a:lnTo>
                    <a:lnTo>
                      <a:pt x="1428" y="4956"/>
                    </a:lnTo>
                    <a:lnTo>
                      <a:pt x="1449" y="4953"/>
                    </a:lnTo>
                    <a:lnTo>
                      <a:pt x="1469" y="4948"/>
                    </a:lnTo>
                    <a:lnTo>
                      <a:pt x="1488" y="4942"/>
                    </a:lnTo>
                    <a:lnTo>
                      <a:pt x="1508" y="4935"/>
                    </a:lnTo>
                    <a:lnTo>
                      <a:pt x="1547" y="4921"/>
                    </a:lnTo>
                    <a:lnTo>
                      <a:pt x="1567" y="4914"/>
                    </a:lnTo>
                    <a:lnTo>
                      <a:pt x="1587" y="4908"/>
                    </a:lnTo>
                    <a:lnTo>
                      <a:pt x="1607" y="4902"/>
                    </a:lnTo>
                    <a:lnTo>
                      <a:pt x="1628" y="4898"/>
                    </a:lnTo>
                    <a:lnTo>
                      <a:pt x="1648" y="4896"/>
                    </a:lnTo>
                    <a:lnTo>
                      <a:pt x="1670" y="4896"/>
                    </a:lnTo>
                    <a:lnTo>
                      <a:pt x="1691" y="4897"/>
                    </a:lnTo>
                    <a:lnTo>
                      <a:pt x="1713" y="4902"/>
                    </a:lnTo>
                    <a:lnTo>
                      <a:pt x="1733" y="4907"/>
                    </a:lnTo>
                    <a:lnTo>
                      <a:pt x="1752" y="4915"/>
                    </a:lnTo>
                    <a:lnTo>
                      <a:pt x="1772" y="4924"/>
                    </a:lnTo>
                    <a:lnTo>
                      <a:pt x="1790" y="4934"/>
                    </a:lnTo>
                    <a:lnTo>
                      <a:pt x="1827" y="4954"/>
                    </a:lnTo>
                    <a:lnTo>
                      <a:pt x="1864" y="4976"/>
                    </a:lnTo>
                    <a:lnTo>
                      <a:pt x="1883" y="4986"/>
                    </a:lnTo>
                    <a:lnTo>
                      <a:pt x="1901" y="4996"/>
                    </a:lnTo>
                    <a:lnTo>
                      <a:pt x="1921" y="5005"/>
                    </a:lnTo>
                    <a:lnTo>
                      <a:pt x="1941" y="5011"/>
                    </a:lnTo>
                    <a:lnTo>
                      <a:pt x="1961" y="5016"/>
                    </a:lnTo>
                    <a:lnTo>
                      <a:pt x="1982" y="5019"/>
                    </a:lnTo>
                    <a:lnTo>
                      <a:pt x="2069" y="5024"/>
                    </a:lnTo>
                    <a:lnTo>
                      <a:pt x="2156" y="5029"/>
                    </a:lnTo>
                    <a:lnTo>
                      <a:pt x="2241" y="5036"/>
                    </a:lnTo>
                    <a:lnTo>
                      <a:pt x="2284" y="5040"/>
                    </a:lnTo>
                    <a:lnTo>
                      <a:pt x="2327" y="5046"/>
                    </a:lnTo>
                    <a:lnTo>
                      <a:pt x="2370" y="5052"/>
                    </a:lnTo>
                    <a:lnTo>
                      <a:pt x="2411" y="5060"/>
                    </a:lnTo>
                    <a:lnTo>
                      <a:pt x="2454" y="5068"/>
                    </a:lnTo>
                    <a:lnTo>
                      <a:pt x="2496" y="5078"/>
                    </a:lnTo>
                    <a:lnTo>
                      <a:pt x="2537" y="5090"/>
                    </a:lnTo>
                    <a:lnTo>
                      <a:pt x="2579" y="5102"/>
                    </a:lnTo>
                    <a:lnTo>
                      <a:pt x="2619" y="5117"/>
                    </a:lnTo>
                    <a:lnTo>
                      <a:pt x="2661" y="5134"/>
                    </a:lnTo>
                    <a:lnTo>
                      <a:pt x="2854" y="5314"/>
                    </a:lnTo>
                    <a:lnTo>
                      <a:pt x="2880" y="5311"/>
                    </a:lnTo>
                    <a:lnTo>
                      <a:pt x="2904" y="5313"/>
                    </a:lnTo>
                    <a:lnTo>
                      <a:pt x="2930" y="5314"/>
                    </a:lnTo>
                    <a:lnTo>
                      <a:pt x="2953" y="5319"/>
                    </a:lnTo>
                    <a:lnTo>
                      <a:pt x="2977" y="5325"/>
                    </a:lnTo>
                    <a:lnTo>
                      <a:pt x="2999" y="5333"/>
                    </a:lnTo>
                    <a:lnTo>
                      <a:pt x="3021" y="5343"/>
                    </a:lnTo>
                    <a:lnTo>
                      <a:pt x="3043" y="5355"/>
                    </a:lnTo>
                    <a:lnTo>
                      <a:pt x="3064" y="5368"/>
                    </a:lnTo>
                    <a:lnTo>
                      <a:pt x="3084" y="5382"/>
                    </a:lnTo>
                    <a:lnTo>
                      <a:pt x="3102" y="5399"/>
                    </a:lnTo>
                    <a:lnTo>
                      <a:pt x="3119" y="5416"/>
                    </a:lnTo>
                    <a:lnTo>
                      <a:pt x="3136" y="5435"/>
                    </a:lnTo>
                    <a:lnTo>
                      <a:pt x="3151" y="5454"/>
                    </a:lnTo>
                    <a:lnTo>
                      <a:pt x="3166" y="5474"/>
                    </a:lnTo>
                    <a:lnTo>
                      <a:pt x="3178" y="5495"/>
                    </a:lnTo>
                    <a:lnTo>
                      <a:pt x="3179" y="5506"/>
                    </a:lnTo>
                    <a:lnTo>
                      <a:pt x="3181" y="5517"/>
                    </a:lnTo>
                    <a:lnTo>
                      <a:pt x="3186" y="5529"/>
                    </a:lnTo>
                    <a:lnTo>
                      <a:pt x="3191" y="5544"/>
                    </a:lnTo>
                    <a:lnTo>
                      <a:pt x="3199" y="5558"/>
                    </a:lnTo>
                    <a:lnTo>
                      <a:pt x="3208" y="5574"/>
                    </a:lnTo>
                    <a:lnTo>
                      <a:pt x="3229" y="5608"/>
                    </a:lnTo>
                    <a:lnTo>
                      <a:pt x="3255" y="5645"/>
                    </a:lnTo>
                    <a:lnTo>
                      <a:pt x="3284" y="5683"/>
                    </a:lnTo>
                    <a:lnTo>
                      <a:pt x="3315" y="5722"/>
                    </a:lnTo>
                    <a:lnTo>
                      <a:pt x="3349" y="5760"/>
                    </a:lnTo>
                    <a:lnTo>
                      <a:pt x="3382" y="5798"/>
                    </a:lnTo>
                    <a:lnTo>
                      <a:pt x="3416" y="5833"/>
                    </a:lnTo>
                    <a:lnTo>
                      <a:pt x="3448" y="5865"/>
                    </a:lnTo>
                    <a:lnTo>
                      <a:pt x="3480" y="5893"/>
                    </a:lnTo>
                    <a:lnTo>
                      <a:pt x="3507" y="5918"/>
                    </a:lnTo>
                    <a:lnTo>
                      <a:pt x="3531" y="5935"/>
                    </a:lnTo>
                    <a:lnTo>
                      <a:pt x="3542" y="5942"/>
                    </a:lnTo>
                    <a:lnTo>
                      <a:pt x="3551" y="5947"/>
                    </a:lnTo>
                    <a:lnTo>
                      <a:pt x="3558" y="5949"/>
                    </a:lnTo>
                    <a:lnTo>
                      <a:pt x="3565" y="5951"/>
                    </a:lnTo>
                    <a:lnTo>
                      <a:pt x="3574" y="5962"/>
                    </a:lnTo>
                    <a:lnTo>
                      <a:pt x="3582" y="5975"/>
                    </a:lnTo>
                    <a:lnTo>
                      <a:pt x="3591" y="5987"/>
                    </a:lnTo>
                    <a:lnTo>
                      <a:pt x="3598" y="6001"/>
                    </a:lnTo>
                    <a:lnTo>
                      <a:pt x="3612" y="6029"/>
                    </a:lnTo>
                    <a:lnTo>
                      <a:pt x="3624" y="6058"/>
                    </a:lnTo>
                    <a:lnTo>
                      <a:pt x="3634" y="6090"/>
                    </a:lnTo>
                    <a:lnTo>
                      <a:pt x="3641" y="6122"/>
                    </a:lnTo>
                    <a:lnTo>
                      <a:pt x="3649" y="6155"/>
                    </a:lnTo>
                    <a:lnTo>
                      <a:pt x="3655" y="6189"/>
                    </a:lnTo>
                    <a:lnTo>
                      <a:pt x="3664" y="6257"/>
                    </a:lnTo>
                    <a:lnTo>
                      <a:pt x="3672" y="6325"/>
                    </a:lnTo>
                    <a:lnTo>
                      <a:pt x="3680" y="6391"/>
                    </a:lnTo>
                    <a:lnTo>
                      <a:pt x="3685" y="6422"/>
                    </a:lnTo>
                    <a:lnTo>
                      <a:pt x="3691" y="6453"/>
                    </a:lnTo>
                    <a:lnTo>
                      <a:pt x="3694" y="6466"/>
                    </a:lnTo>
                    <a:lnTo>
                      <a:pt x="3694" y="6482"/>
                    </a:lnTo>
                    <a:lnTo>
                      <a:pt x="3694" y="6499"/>
                    </a:lnTo>
                    <a:lnTo>
                      <a:pt x="3693" y="6518"/>
                    </a:lnTo>
                    <a:lnTo>
                      <a:pt x="3688" y="6557"/>
                    </a:lnTo>
                    <a:lnTo>
                      <a:pt x="3679" y="6600"/>
                    </a:lnTo>
                    <a:lnTo>
                      <a:pt x="3669" y="6644"/>
                    </a:lnTo>
                    <a:lnTo>
                      <a:pt x="3658" y="6690"/>
                    </a:lnTo>
                    <a:lnTo>
                      <a:pt x="3635" y="6784"/>
                    </a:lnTo>
                    <a:lnTo>
                      <a:pt x="3624" y="6830"/>
                    </a:lnTo>
                    <a:lnTo>
                      <a:pt x="3615" y="6874"/>
                    </a:lnTo>
                    <a:lnTo>
                      <a:pt x="3609" y="6914"/>
                    </a:lnTo>
                    <a:lnTo>
                      <a:pt x="3608" y="6932"/>
                    </a:lnTo>
                    <a:lnTo>
                      <a:pt x="3607" y="6951"/>
                    </a:lnTo>
                    <a:lnTo>
                      <a:pt x="3608" y="6966"/>
                    </a:lnTo>
                    <a:lnTo>
                      <a:pt x="3609" y="6982"/>
                    </a:lnTo>
                    <a:lnTo>
                      <a:pt x="3612" y="6996"/>
                    </a:lnTo>
                    <a:lnTo>
                      <a:pt x="3617" y="7008"/>
                    </a:lnTo>
                    <a:lnTo>
                      <a:pt x="3622" y="7018"/>
                    </a:lnTo>
                    <a:lnTo>
                      <a:pt x="3629" y="7026"/>
                    </a:lnTo>
                    <a:lnTo>
                      <a:pt x="3639" y="7034"/>
                    </a:lnTo>
                    <a:lnTo>
                      <a:pt x="3649" y="7039"/>
                    </a:lnTo>
                    <a:lnTo>
                      <a:pt x="3649" y="7025"/>
                    </a:lnTo>
                    <a:lnTo>
                      <a:pt x="3650" y="7012"/>
                    </a:lnTo>
                    <a:lnTo>
                      <a:pt x="3651" y="6996"/>
                    </a:lnTo>
                    <a:lnTo>
                      <a:pt x="3653" y="6981"/>
                    </a:lnTo>
                    <a:lnTo>
                      <a:pt x="3661" y="6947"/>
                    </a:lnTo>
                    <a:lnTo>
                      <a:pt x="3671" y="6911"/>
                    </a:lnTo>
                    <a:lnTo>
                      <a:pt x="3683" y="6874"/>
                    </a:lnTo>
                    <a:lnTo>
                      <a:pt x="3697" y="6834"/>
                    </a:lnTo>
                    <a:lnTo>
                      <a:pt x="3713" y="6794"/>
                    </a:lnTo>
                    <a:lnTo>
                      <a:pt x="3730" y="6754"/>
                    </a:lnTo>
                    <a:lnTo>
                      <a:pt x="3768" y="6672"/>
                    </a:lnTo>
                    <a:lnTo>
                      <a:pt x="3806" y="6592"/>
                    </a:lnTo>
                    <a:lnTo>
                      <a:pt x="3875" y="6457"/>
                    </a:lnTo>
                    <a:lnTo>
                      <a:pt x="3872" y="6398"/>
                    </a:lnTo>
                    <a:lnTo>
                      <a:pt x="3867" y="6344"/>
                    </a:lnTo>
                    <a:lnTo>
                      <a:pt x="3862" y="6297"/>
                    </a:lnTo>
                    <a:lnTo>
                      <a:pt x="3855" y="6255"/>
                    </a:lnTo>
                    <a:lnTo>
                      <a:pt x="3848" y="6216"/>
                    </a:lnTo>
                    <a:lnTo>
                      <a:pt x="3837" y="6180"/>
                    </a:lnTo>
                    <a:lnTo>
                      <a:pt x="3826" y="6146"/>
                    </a:lnTo>
                    <a:lnTo>
                      <a:pt x="3812" y="6114"/>
                    </a:lnTo>
                    <a:lnTo>
                      <a:pt x="3798" y="6083"/>
                    </a:lnTo>
                    <a:lnTo>
                      <a:pt x="3782" y="6051"/>
                    </a:lnTo>
                    <a:lnTo>
                      <a:pt x="3745" y="5982"/>
                    </a:lnTo>
                    <a:lnTo>
                      <a:pt x="3701" y="5903"/>
                    </a:lnTo>
                    <a:lnTo>
                      <a:pt x="3677" y="5857"/>
                    </a:lnTo>
                    <a:lnTo>
                      <a:pt x="3651" y="5805"/>
                    </a:lnTo>
                    <a:lnTo>
                      <a:pt x="3624" y="5750"/>
                    </a:lnTo>
                    <a:lnTo>
                      <a:pt x="3598" y="5695"/>
                    </a:lnTo>
                    <a:lnTo>
                      <a:pt x="3574" y="5641"/>
                    </a:lnTo>
                    <a:lnTo>
                      <a:pt x="3551" y="5589"/>
                    </a:lnTo>
                    <a:lnTo>
                      <a:pt x="3529" y="5536"/>
                    </a:lnTo>
                    <a:lnTo>
                      <a:pt x="3509" y="5485"/>
                    </a:lnTo>
                    <a:lnTo>
                      <a:pt x="3490" y="5434"/>
                    </a:lnTo>
                    <a:lnTo>
                      <a:pt x="3472" y="5383"/>
                    </a:lnTo>
                    <a:lnTo>
                      <a:pt x="3455" y="5335"/>
                    </a:lnTo>
                    <a:lnTo>
                      <a:pt x="3441" y="5284"/>
                    </a:lnTo>
                    <a:lnTo>
                      <a:pt x="3426" y="5236"/>
                    </a:lnTo>
                    <a:lnTo>
                      <a:pt x="3414" y="5187"/>
                    </a:lnTo>
                    <a:lnTo>
                      <a:pt x="3403" y="5138"/>
                    </a:lnTo>
                    <a:lnTo>
                      <a:pt x="3392" y="5090"/>
                    </a:lnTo>
                    <a:lnTo>
                      <a:pt x="3383" y="5041"/>
                    </a:lnTo>
                    <a:lnTo>
                      <a:pt x="3376" y="4992"/>
                    </a:lnTo>
                    <a:lnTo>
                      <a:pt x="3369" y="4945"/>
                    </a:lnTo>
                    <a:lnTo>
                      <a:pt x="3364" y="4896"/>
                    </a:lnTo>
                    <a:lnTo>
                      <a:pt x="3359" y="4847"/>
                    </a:lnTo>
                    <a:lnTo>
                      <a:pt x="3356" y="4797"/>
                    </a:lnTo>
                    <a:lnTo>
                      <a:pt x="3355" y="4747"/>
                    </a:lnTo>
                    <a:lnTo>
                      <a:pt x="3354" y="4696"/>
                    </a:lnTo>
                    <a:lnTo>
                      <a:pt x="3355" y="4646"/>
                    </a:lnTo>
                    <a:lnTo>
                      <a:pt x="3356" y="4595"/>
                    </a:lnTo>
                    <a:lnTo>
                      <a:pt x="3359" y="4542"/>
                    </a:lnTo>
                    <a:lnTo>
                      <a:pt x="3364" y="4490"/>
                    </a:lnTo>
                    <a:lnTo>
                      <a:pt x="3369" y="4436"/>
                    </a:lnTo>
                    <a:lnTo>
                      <a:pt x="3375" y="4381"/>
                    </a:lnTo>
                    <a:lnTo>
                      <a:pt x="3382" y="4326"/>
                    </a:lnTo>
                    <a:lnTo>
                      <a:pt x="3391" y="4270"/>
                    </a:lnTo>
                    <a:lnTo>
                      <a:pt x="3400" y="4211"/>
                    </a:lnTo>
                    <a:lnTo>
                      <a:pt x="3411" y="4152"/>
                    </a:lnTo>
                    <a:lnTo>
                      <a:pt x="3443" y="3979"/>
                    </a:lnTo>
                    <a:lnTo>
                      <a:pt x="3461" y="3882"/>
                    </a:lnTo>
                    <a:lnTo>
                      <a:pt x="3472" y="3832"/>
                    </a:lnTo>
                    <a:lnTo>
                      <a:pt x="3483" y="3782"/>
                    </a:lnTo>
                    <a:lnTo>
                      <a:pt x="3496" y="3733"/>
                    </a:lnTo>
                    <a:lnTo>
                      <a:pt x="3509" y="3684"/>
                    </a:lnTo>
                    <a:lnTo>
                      <a:pt x="3523" y="3638"/>
                    </a:lnTo>
                    <a:lnTo>
                      <a:pt x="3537" y="3593"/>
                    </a:lnTo>
                    <a:lnTo>
                      <a:pt x="3554" y="3550"/>
                    </a:lnTo>
                    <a:lnTo>
                      <a:pt x="3571" y="3510"/>
                    </a:lnTo>
                    <a:lnTo>
                      <a:pt x="3590" y="3473"/>
                    </a:lnTo>
                    <a:lnTo>
                      <a:pt x="3600" y="3456"/>
                    </a:lnTo>
                    <a:lnTo>
                      <a:pt x="3609" y="3440"/>
                    </a:lnTo>
                    <a:lnTo>
                      <a:pt x="3631" y="3404"/>
                    </a:lnTo>
                    <a:lnTo>
                      <a:pt x="3651" y="3370"/>
                    </a:lnTo>
                    <a:lnTo>
                      <a:pt x="3667" y="3337"/>
                    </a:lnTo>
                    <a:lnTo>
                      <a:pt x="3680" y="3304"/>
                    </a:lnTo>
                    <a:lnTo>
                      <a:pt x="3693" y="3271"/>
                    </a:lnTo>
                    <a:lnTo>
                      <a:pt x="3702" y="3239"/>
                    </a:lnTo>
                    <a:lnTo>
                      <a:pt x="3711" y="3208"/>
                    </a:lnTo>
                    <a:lnTo>
                      <a:pt x="3718" y="3176"/>
                    </a:lnTo>
                    <a:lnTo>
                      <a:pt x="3732" y="3113"/>
                    </a:lnTo>
                    <a:lnTo>
                      <a:pt x="3746" y="3050"/>
                    </a:lnTo>
                    <a:lnTo>
                      <a:pt x="3755" y="3018"/>
                    </a:lnTo>
                    <a:lnTo>
                      <a:pt x="3763" y="2985"/>
                    </a:lnTo>
                    <a:lnTo>
                      <a:pt x="3774" y="2952"/>
                    </a:lnTo>
                    <a:lnTo>
                      <a:pt x="3787" y="2919"/>
                    </a:lnTo>
                    <a:lnTo>
                      <a:pt x="3798" y="2893"/>
                    </a:lnTo>
                    <a:lnTo>
                      <a:pt x="3810" y="2869"/>
                    </a:lnTo>
                    <a:lnTo>
                      <a:pt x="3823" y="2845"/>
                    </a:lnTo>
                    <a:lnTo>
                      <a:pt x="3837" y="2823"/>
                    </a:lnTo>
                    <a:lnTo>
                      <a:pt x="3866" y="2779"/>
                    </a:lnTo>
                    <a:lnTo>
                      <a:pt x="3895" y="2736"/>
                    </a:lnTo>
                    <a:lnTo>
                      <a:pt x="3924" y="2693"/>
                    </a:lnTo>
                    <a:lnTo>
                      <a:pt x="3937" y="2670"/>
                    </a:lnTo>
                    <a:lnTo>
                      <a:pt x="3949" y="2646"/>
                    </a:lnTo>
                    <a:lnTo>
                      <a:pt x="3960" y="2623"/>
                    </a:lnTo>
                    <a:lnTo>
                      <a:pt x="3970" y="2598"/>
                    </a:lnTo>
                    <a:lnTo>
                      <a:pt x="3979" y="2571"/>
                    </a:lnTo>
                    <a:lnTo>
                      <a:pt x="3986" y="2543"/>
                    </a:lnTo>
                    <a:lnTo>
                      <a:pt x="3990" y="2517"/>
                    </a:lnTo>
                    <a:lnTo>
                      <a:pt x="3993" y="2492"/>
                    </a:lnTo>
                    <a:lnTo>
                      <a:pt x="3998" y="2445"/>
                    </a:lnTo>
                    <a:lnTo>
                      <a:pt x="4003" y="2398"/>
                    </a:lnTo>
                    <a:lnTo>
                      <a:pt x="4007" y="2353"/>
                    </a:lnTo>
                    <a:lnTo>
                      <a:pt x="4010" y="2331"/>
                    </a:lnTo>
                    <a:lnTo>
                      <a:pt x="4014" y="2310"/>
                    </a:lnTo>
                    <a:lnTo>
                      <a:pt x="4019" y="2288"/>
                    </a:lnTo>
                    <a:lnTo>
                      <a:pt x="4025" y="2266"/>
                    </a:lnTo>
                    <a:lnTo>
                      <a:pt x="4032" y="2246"/>
                    </a:lnTo>
                    <a:lnTo>
                      <a:pt x="4042" y="2225"/>
                    </a:lnTo>
                    <a:lnTo>
                      <a:pt x="4053" y="2203"/>
                    </a:lnTo>
                    <a:lnTo>
                      <a:pt x="4067" y="2182"/>
                    </a:lnTo>
                    <a:lnTo>
                      <a:pt x="4083" y="2161"/>
                    </a:lnTo>
                    <a:lnTo>
                      <a:pt x="4098" y="2140"/>
                    </a:lnTo>
                    <a:lnTo>
                      <a:pt x="4134" y="2099"/>
                    </a:lnTo>
                    <a:lnTo>
                      <a:pt x="4172" y="2055"/>
                    </a:lnTo>
                    <a:lnTo>
                      <a:pt x="4211" y="2011"/>
                    </a:lnTo>
                    <a:lnTo>
                      <a:pt x="4230" y="1988"/>
                    </a:lnTo>
                    <a:lnTo>
                      <a:pt x="4249" y="1963"/>
                    </a:lnTo>
                    <a:lnTo>
                      <a:pt x="4266" y="1939"/>
                    </a:lnTo>
                    <a:lnTo>
                      <a:pt x="4283" y="1913"/>
                    </a:lnTo>
                    <a:lnTo>
                      <a:pt x="4298" y="1887"/>
                    </a:lnTo>
                    <a:lnTo>
                      <a:pt x="4311" y="1860"/>
                    </a:lnTo>
                    <a:lnTo>
                      <a:pt x="4323" y="1832"/>
                    </a:lnTo>
                    <a:lnTo>
                      <a:pt x="4333" y="1803"/>
                    </a:lnTo>
                    <a:lnTo>
                      <a:pt x="4326" y="1804"/>
                    </a:lnTo>
                    <a:lnTo>
                      <a:pt x="4318" y="1805"/>
                    </a:lnTo>
                    <a:lnTo>
                      <a:pt x="4314" y="1807"/>
                    </a:lnTo>
                    <a:lnTo>
                      <a:pt x="4310" y="1810"/>
                    </a:lnTo>
                    <a:lnTo>
                      <a:pt x="4307" y="1813"/>
                    </a:lnTo>
                    <a:lnTo>
                      <a:pt x="4305" y="1816"/>
                    </a:lnTo>
                    <a:lnTo>
                      <a:pt x="4303" y="1824"/>
                    </a:lnTo>
                    <a:lnTo>
                      <a:pt x="4301" y="1831"/>
                    </a:lnTo>
                    <a:lnTo>
                      <a:pt x="4299" y="1834"/>
                    </a:lnTo>
                    <a:lnTo>
                      <a:pt x="4298" y="1837"/>
                    </a:lnTo>
                    <a:lnTo>
                      <a:pt x="4295" y="1838"/>
                    </a:lnTo>
                    <a:lnTo>
                      <a:pt x="4290" y="1840"/>
                    </a:lnTo>
                    <a:lnTo>
                      <a:pt x="4285" y="1841"/>
                    </a:lnTo>
                    <a:lnTo>
                      <a:pt x="4279" y="1840"/>
                    </a:lnTo>
                    <a:lnTo>
                      <a:pt x="4307" y="1779"/>
                    </a:lnTo>
                    <a:lnTo>
                      <a:pt x="4337" y="1715"/>
                    </a:lnTo>
                    <a:lnTo>
                      <a:pt x="4369" y="1651"/>
                    </a:lnTo>
                    <a:lnTo>
                      <a:pt x="4403" y="1585"/>
                    </a:lnTo>
                    <a:lnTo>
                      <a:pt x="4437" y="1521"/>
                    </a:lnTo>
                    <a:lnTo>
                      <a:pt x="4474" y="1455"/>
                    </a:lnTo>
                    <a:lnTo>
                      <a:pt x="4512" y="1389"/>
                    </a:lnTo>
                    <a:lnTo>
                      <a:pt x="4550" y="1324"/>
                    </a:lnTo>
                    <a:lnTo>
                      <a:pt x="4590" y="1259"/>
                    </a:lnTo>
                    <a:lnTo>
                      <a:pt x="4630" y="1196"/>
                    </a:lnTo>
                    <a:lnTo>
                      <a:pt x="4672" y="1133"/>
                    </a:lnTo>
                    <a:lnTo>
                      <a:pt x="4715" y="1073"/>
                    </a:lnTo>
                    <a:lnTo>
                      <a:pt x="4757" y="1015"/>
                    </a:lnTo>
                    <a:lnTo>
                      <a:pt x="4801" y="958"/>
                    </a:lnTo>
                    <a:lnTo>
                      <a:pt x="4844" y="906"/>
                    </a:lnTo>
                    <a:lnTo>
                      <a:pt x="4889" y="856"/>
                    </a:lnTo>
                    <a:lnTo>
                      <a:pt x="4908" y="847"/>
                    </a:lnTo>
                    <a:lnTo>
                      <a:pt x="4925" y="839"/>
                    </a:lnTo>
                    <a:lnTo>
                      <a:pt x="4959" y="820"/>
                    </a:lnTo>
                    <a:lnTo>
                      <a:pt x="4992" y="799"/>
                    </a:lnTo>
                    <a:lnTo>
                      <a:pt x="5023" y="776"/>
                    </a:lnTo>
                    <a:lnTo>
                      <a:pt x="5052" y="752"/>
                    </a:lnTo>
                    <a:lnTo>
                      <a:pt x="5080" y="726"/>
                    </a:lnTo>
                    <a:lnTo>
                      <a:pt x="5107" y="698"/>
                    </a:lnTo>
                    <a:lnTo>
                      <a:pt x="5134" y="670"/>
                    </a:lnTo>
                    <a:lnTo>
                      <a:pt x="5158" y="641"/>
                    </a:lnTo>
                    <a:lnTo>
                      <a:pt x="5183" y="611"/>
                    </a:lnTo>
                    <a:lnTo>
                      <a:pt x="5230" y="549"/>
                    </a:lnTo>
                    <a:lnTo>
                      <a:pt x="5278" y="488"/>
                    </a:lnTo>
                    <a:lnTo>
                      <a:pt x="5326" y="428"/>
                    </a:lnTo>
                    <a:lnTo>
                      <a:pt x="5344" y="405"/>
                    </a:lnTo>
                    <a:lnTo>
                      <a:pt x="5360" y="379"/>
                    </a:lnTo>
                    <a:lnTo>
                      <a:pt x="5377" y="352"/>
                    </a:lnTo>
                    <a:lnTo>
                      <a:pt x="5392" y="323"/>
                    </a:lnTo>
                    <a:lnTo>
                      <a:pt x="5424" y="262"/>
                    </a:lnTo>
                    <a:lnTo>
                      <a:pt x="5455" y="198"/>
                    </a:lnTo>
                    <a:lnTo>
                      <a:pt x="5471" y="167"/>
                    </a:lnTo>
                    <a:lnTo>
                      <a:pt x="5488" y="137"/>
                    </a:lnTo>
                    <a:lnTo>
                      <a:pt x="5506" y="109"/>
                    </a:lnTo>
                    <a:lnTo>
                      <a:pt x="5525" y="82"/>
                    </a:lnTo>
                    <a:lnTo>
                      <a:pt x="5545" y="57"/>
                    </a:lnTo>
                    <a:lnTo>
                      <a:pt x="5554" y="45"/>
                    </a:lnTo>
                    <a:lnTo>
                      <a:pt x="5565" y="34"/>
                    </a:lnTo>
                    <a:lnTo>
                      <a:pt x="5576" y="24"/>
                    </a:lnTo>
                    <a:lnTo>
                      <a:pt x="5587" y="16"/>
                    </a:lnTo>
                    <a:lnTo>
                      <a:pt x="5600" y="7"/>
                    </a:lnTo>
                    <a:lnTo>
                      <a:pt x="5612" y="0"/>
                    </a:lnTo>
                    <a:lnTo>
                      <a:pt x="5628" y="12"/>
                    </a:lnTo>
                    <a:lnTo>
                      <a:pt x="5642" y="27"/>
                    </a:lnTo>
                    <a:lnTo>
                      <a:pt x="5657" y="43"/>
                    </a:lnTo>
                    <a:lnTo>
                      <a:pt x="5671" y="59"/>
                    </a:lnTo>
                    <a:lnTo>
                      <a:pt x="5684" y="77"/>
                    </a:lnTo>
                    <a:lnTo>
                      <a:pt x="5696" y="95"/>
                    </a:lnTo>
                    <a:lnTo>
                      <a:pt x="5708" y="115"/>
                    </a:lnTo>
                    <a:lnTo>
                      <a:pt x="5719" y="134"/>
                    </a:lnTo>
                    <a:lnTo>
                      <a:pt x="5730" y="155"/>
                    </a:lnTo>
                    <a:lnTo>
                      <a:pt x="5740" y="177"/>
                    </a:lnTo>
                    <a:lnTo>
                      <a:pt x="5760" y="222"/>
                    </a:lnTo>
                    <a:lnTo>
                      <a:pt x="5777" y="269"/>
                    </a:lnTo>
                    <a:lnTo>
                      <a:pt x="5794" y="318"/>
                    </a:lnTo>
                    <a:lnTo>
                      <a:pt x="5826" y="414"/>
                    </a:lnTo>
                    <a:lnTo>
                      <a:pt x="5842" y="463"/>
                    </a:lnTo>
                    <a:lnTo>
                      <a:pt x="5858" y="510"/>
                    </a:lnTo>
                    <a:lnTo>
                      <a:pt x="5875" y="555"/>
                    </a:lnTo>
                    <a:lnTo>
                      <a:pt x="5892" y="598"/>
                    </a:lnTo>
                    <a:lnTo>
                      <a:pt x="5910" y="637"/>
                    </a:lnTo>
                    <a:lnTo>
                      <a:pt x="5921" y="656"/>
                    </a:lnTo>
                    <a:lnTo>
                      <a:pt x="5931" y="674"/>
                    </a:lnTo>
                    <a:lnTo>
                      <a:pt x="5953" y="709"/>
                    </a:lnTo>
                    <a:lnTo>
                      <a:pt x="5974" y="746"/>
                    </a:lnTo>
                    <a:lnTo>
                      <a:pt x="5996" y="785"/>
                    </a:lnTo>
                    <a:lnTo>
                      <a:pt x="6017" y="824"/>
                    </a:lnTo>
                    <a:lnTo>
                      <a:pt x="6058" y="905"/>
                    </a:lnTo>
                    <a:lnTo>
                      <a:pt x="6098" y="989"/>
                    </a:lnTo>
                    <a:lnTo>
                      <a:pt x="6138" y="1074"/>
                    </a:lnTo>
                    <a:lnTo>
                      <a:pt x="6175" y="1159"/>
                    </a:lnTo>
                    <a:lnTo>
                      <a:pt x="6248" y="1320"/>
                    </a:lnTo>
                    <a:lnTo>
                      <a:pt x="6275" y="1379"/>
                    </a:lnTo>
                    <a:lnTo>
                      <a:pt x="6308" y="1458"/>
                    </a:lnTo>
                    <a:lnTo>
                      <a:pt x="6326" y="1504"/>
                    </a:lnTo>
                    <a:lnTo>
                      <a:pt x="6344" y="1550"/>
                    </a:lnTo>
                    <a:lnTo>
                      <a:pt x="6361" y="1598"/>
                    </a:lnTo>
                    <a:lnTo>
                      <a:pt x="6376" y="1645"/>
                    </a:lnTo>
                    <a:lnTo>
                      <a:pt x="6391" y="1692"/>
                    </a:lnTo>
                    <a:lnTo>
                      <a:pt x="6400" y="1736"/>
                    </a:lnTo>
                    <a:lnTo>
                      <a:pt x="6405" y="1757"/>
                    </a:lnTo>
                    <a:lnTo>
                      <a:pt x="6408" y="1776"/>
                    </a:lnTo>
                    <a:lnTo>
                      <a:pt x="6410" y="1794"/>
                    </a:lnTo>
                    <a:lnTo>
                      <a:pt x="6411" y="1813"/>
                    </a:lnTo>
                    <a:lnTo>
                      <a:pt x="6411" y="1829"/>
                    </a:lnTo>
                    <a:lnTo>
                      <a:pt x="6410" y="1843"/>
                    </a:lnTo>
                    <a:lnTo>
                      <a:pt x="6407" y="1856"/>
                    </a:lnTo>
                    <a:lnTo>
                      <a:pt x="6403" y="1867"/>
                    </a:lnTo>
                    <a:lnTo>
                      <a:pt x="6397" y="1876"/>
                    </a:lnTo>
                    <a:lnTo>
                      <a:pt x="6389" y="1884"/>
                    </a:lnTo>
                    <a:lnTo>
                      <a:pt x="6381" y="1889"/>
                    </a:lnTo>
                    <a:lnTo>
                      <a:pt x="6370" y="1891"/>
                    </a:lnTo>
                    <a:lnTo>
                      <a:pt x="6388" y="1917"/>
                    </a:lnTo>
                    <a:lnTo>
                      <a:pt x="6405" y="1941"/>
                    </a:lnTo>
                    <a:lnTo>
                      <a:pt x="6421" y="1964"/>
                    </a:lnTo>
                    <a:lnTo>
                      <a:pt x="6436" y="1988"/>
                    </a:lnTo>
                    <a:lnTo>
                      <a:pt x="6449" y="2010"/>
                    </a:lnTo>
                    <a:lnTo>
                      <a:pt x="6462" y="2032"/>
                    </a:lnTo>
                    <a:lnTo>
                      <a:pt x="6471" y="2052"/>
                    </a:lnTo>
                    <a:lnTo>
                      <a:pt x="6481" y="2073"/>
                    </a:lnTo>
                    <a:lnTo>
                      <a:pt x="6490" y="2094"/>
                    </a:lnTo>
                    <a:lnTo>
                      <a:pt x="6496" y="2114"/>
                    </a:lnTo>
                    <a:lnTo>
                      <a:pt x="6502" y="2133"/>
                    </a:lnTo>
                    <a:lnTo>
                      <a:pt x="6508" y="2153"/>
                    </a:lnTo>
                    <a:lnTo>
                      <a:pt x="6512" y="2172"/>
                    </a:lnTo>
                    <a:lnTo>
                      <a:pt x="6515" y="2192"/>
                    </a:lnTo>
                    <a:lnTo>
                      <a:pt x="6520" y="2231"/>
                    </a:lnTo>
                    <a:lnTo>
                      <a:pt x="6523" y="2270"/>
                    </a:lnTo>
                    <a:lnTo>
                      <a:pt x="6524" y="2310"/>
                    </a:lnTo>
                    <a:lnTo>
                      <a:pt x="6524" y="2353"/>
                    </a:lnTo>
                    <a:lnTo>
                      <a:pt x="6521" y="2398"/>
                    </a:lnTo>
                    <a:lnTo>
                      <a:pt x="6519" y="2496"/>
                    </a:lnTo>
                    <a:lnTo>
                      <a:pt x="6518" y="2551"/>
                    </a:lnTo>
                    <a:lnTo>
                      <a:pt x="6518" y="2610"/>
                    </a:lnTo>
                    <a:lnTo>
                      <a:pt x="6519" y="2637"/>
                    </a:lnTo>
                    <a:lnTo>
                      <a:pt x="6523" y="2661"/>
                    </a:lnTo>
                    <a:lnTo>
                      <a:pt x="6529" y="2684"/>
                    </a:lnTo>
                    <a:lnTo>
                      <a:pt x="6537" y="2704"/>
                    </a:lnTo>
                    <a:lnTo>
                      <a:pt x="6546" y="2724"/>
                    </a:lnTo>
                    <a:lnTo>
                      <a:pt x="6558" y="2741"/>
                    </a:lnTo>
                    <a:lnTo>
                      <a:pt x="6570" y="2757"/>
                    </a:lnTo>
                    <a:lnTo>
                      <a:pt x="6584" y="2771"/>
                    </a:lnTo>
                    <a:lnTo>
                      <a:pt x="6600" y="2785"/>
                    </a:lnTo>
                    <a:lnTo>
                      <a:pt x="6616" y="2798"/>
                    </a:lnTo>
                    <a:lnTo>
                      <a:pt x="6651" y="2823"/>
                    </a:lnTo>
                    <a:lnTo>
                      <a:pt x="6689" y="2848"/>
                    </a:lnTo>
                    <a:lnTo>
                      <a:pt x="6728" y="2876"/>
                    </a:lnTo>
                    <a:lnTo>
                      <a:pt x="6738" y="2898"/>
                    </a:lnTo>
                    <a:lnTo>
                      <a:pt x="6746" y="2920"/>
                    </a:lnTo>
                    <a:lnTo>
                      <a:pt x="6753" y="2942"/>
                    </a:lnTo>
                    <a:lnTo>
                      <a:pt x="6757" y="2964"/>
                    </a:lnTo>
                    <a:lnTo>
                      <a:pt x="6761" y="2986"/>
                    </a:lnTo>
                    <a:lnTo>
                      <a:pt x="6764" y="3008"/>
                    </a:lnTo>
                    <a:lnTo>
                      <a:pt x="6765" y="3030"/>
                    </a:lnTo>
                    <a:lnTo>
                      <a:pt x="6765" y="3052"/>
                    </a:lnTo>
                    <a:lnTo>
                      <a:pt x="6764" y="3074"/>
                    </a:lnTo>
                    <a:lnTo>
                      <a:pt x="6761" y="3096"/>
                    </a:lnTo>
                    <a:lnTo>
                      <a:pt x="6755" y="3140"/>
                    </a:lnTo>
                    <a:lnTo>
                      <a:pt x="6746" y="3184"/>
                    </a:lnTo>
                    <a:lnTo>
                      <a:pt x="6737" y="3228"/>
                    </a:lnTo>
                    <a:lnTo>
                      <a:pt x="6715" y="3316"/>
                    </a:lnTo>
                    <a:lnTo>
                      <a:pt x="6705" y="3360"/>
                    </a:lnTo>
                    <a:lnTo>
                      <a:pt x="6696" y="3404"/>
                    </a:lnTo>
                    <a:lnTo>
                      <a:pt x="6693" y="3426"/>
                    </a:lnTo>
                    <a:lnTo>
                      <a:pt x="6690" y="3448"/>
                    </a:lnTo>
                    <a:lnTo>
                      <a:pt x="6689" y="3470"/>
                    </a:lnTo>
                    <a:lnTo>
                      <a:pt x="6688" y="3494"/>
                    </a:lnTo>
                    <a:lnTo>
                      <a:pt x="6688" y="3516"/>
                    </a:lnTo>
                    <a:lnTo>
                      <a:pt x="6689" y="3538"/>
                    </a:lnTo>
                    <a:lnTo>
                      <a:pt x="6693" y="3561"/>
                    </a:lnTo>
                    <a:lnTo>
                      <a:pt x="6696" y="3583"/>
                    </a:lnTo>
                    <a:lnTo>
                      <a:pt x="6701" y="3611"/>
                    </a:lnTo>
                    <a:lnTo>
                      <a:pt x="6705" y="3638"/>
                    </a:lnTo>
                    <a:lnTo>
                      <a:pt x="6707" y="3664"/>
                    </a:lnTo>
                    <a:lnTo>
                      <a:pt x="6709" y="3689"/>
                    </a:lnTo>
                    <a:lnTo>
                      <a:pt x="6710" y="3714"/>
                    </a:lnTo>
                    <a:lnTo>
                      <a:pt x="6710" y="3737"/>
                    </a:lnTo>
                    <a:lnTo>
                      <a:pt x="6710" y="3760"/>
                    </a:lnTo>
                    <a:lnTo>
                      <a:pt x="6707" y="3783"/>
                    </a:lnTo>
                    <a:lnTo>
                      <a:pt x="6704" y="3826"/>
                    </a:lnTo>
                    <a:lnTo>
                      <a:pt x="6696" y="3869"/>
                    </a:lnTo>
                    <a:lnTo>
                      <a:pt x="6689" y="3909"/>
                    </a:lnTo>
                    <a:lnTo>
                      <a:pt x="6679" y="3950"/>
                    </a:lnTo>
                    <a:lnTo>
                      <a:pt x="6661" y="4031"/>
                    </a:lnTo>
                    <a:lnTo>
                      <a:pt x="6652" y="4073"/>
                    </a:lnTo>
                    <a:lnTo>
                      <a:pt x="6645" y="4116"/>
                    </a:lnTo>
                    <a:lnTo>
                      <a:pt x="6639" y="4160"/>
                    </a:lnTo>
                    <a:lnTo>
                      <a:pt x="6635" y="4206"/>
                    </a:lnTo>
                    <a:lnTo>
                      <a:pt x="6634" y="4231"/>
                    </a:lnTo>
                    <a:lnTo>
                      <a:pt x="6634" y="4256"/>
                    </a:lnTo>
                    <a:lnTo>
                      <a:pt x="6634" y="4282"/>
                    </a:lnTo>
                    <a:lnTo>
                      <a:pt x="6636" y="4309"/>
                    </a:lnTo>
                    <a:lnTo>
                      <a:pt x="6638" y="4337"/>
                    </a:lnTo>
                    <a:lnTo>
                      <a:pt x="6638" y="4364"/>
                    </a:lnTo>
                    <a:lnTo>
                      <a:pt x="6636" y="4388"/>
                    </a:lnTo>
                    <a:lnTo>
                      <a:pt x="6635" y="4413"/>
                    </a:lnTo>
                    <a:lnTo>
                      <a:pt x="6633" y="4436"/>
                    </a:lnTo>
                    <a:lnTo>
                      <a:pt x="6629" y="4459"/>
                    </a:lnTo>
                    <a:lnTo>
                      <a:pt x="6624" y="4480"/>
                    </a:lnTo>
                    <a:lnTo>
                      <a:pt x="6618" y="4501"/>
                    </a:lnTo>
                    <a:lnTo>
                      <a:pt x="6612" y="4522"/>
                    </a:lnTo>
                    <a:lnTo>
                      <a:pt x="6605" y="4541"/>
                    </a:lnTo>
                    <a:lnTo>
                      <a:pt x="6597" y="4560"/>
                    </a:lnTo>
                    <a:lnTo>
                      <a:pt x="6589" y="4578"/>
                    </a:lnTo>
                    <a:lnTo>
                      <a:pt x="6570" y="4613"/>
                    </a:lnTo>
                    <a:lnTo>
                      <a:pt x="6551" y="4649"/>
                    </a:lnTo>
                    <a:lnTo>
                      <a:pt x="6529" y="4683"/>
                    </a:lnTo>
                    <a:lnTo>
                      <a:pt x="6506" y="4718"/>
                    </a:lnTo>
                    <a:lnTo>
                      <a:pt x="6482" y="4754"/>
                    </a:lnTo>
                    <a:lnTo>
                      <a:pt x="6459" y="4791"/>
                    </a:lnTo>
                    <a:lnTo>
                      <a:pt x="6436" y="4830"/>
                    </a:lnTo>
                    <a:lnTo>
                      <a:pt x="6413" y="4871"/>
                    </a:lnTo>
                    <a:lnTo>
                      <a:pt x="6392" y="4916"/>
                    </a:lnTo>
                    <a:lnTo>
                      <a:pt x="6381" y="4941"/>
                    </a:lnTo>
                    <a:lnTo>
                      <a:pt x="6371" y="4967"/>
                    </a:lnTo>
                    <a:lnTo>
                      <a:pt x="6363" y="4994"/>
                    </a:lnTo>
                    <a:lnTo>
                      <a:pt x="6356" y="5019"/>
                    </a:lnTo>
                    <a:lnTo>
                      <a:pt x="6353" y="5045"/>
                    </a:lnTo>
                    <a:lnTo>
                      <a:pt x="6350" y="5069"/>
                    </a:lnTo>
                    <a:lnTo>
                      <a:pt x="6349" y="5094"/>
                    </a:lnTo>
                    <a:lnTo>
                      <a:pt x="6348" y="5118"/>
                    </a:lnTo>
                    <a:lnTo>
                      <a:pt x="6347" y="5165"/>
                    </a:lnTo>
                    <a:lnTo>
                      <a:pt x="6345" y="5188"/>
                    </a:lnTo>
                    <a:lnTo>
                      <a:pt x="6342" y="5210"/>
                    </a:lnTo>
                    <a:lnTo>
                      <a:pt x="6337" y="5232"/>
                    </a:lnTo>
                    <a:lnTo>
                      <a:pt x="6331" y="5254"/>
                    </a:lnTo>
                    <a:lnTo>
                      <a:pt x="6321" y="5277"/>
                    </a:lnTo>
                    <a:lnTo>
                      <a:pt x="6315" y="5288"/>
                    </a:lnTo>
                    <a:lnTo>
                      <a:pt x="6308" y="5299"/>
                    </a:lnTo>
                    <a:lnTo>
                      <a:pt x="6300" y="5310"/>
                    </a:lnTo>
                    <a:lnTo>
                      <a:pt x="6292" y="5321"/>
                    </a:lnTo>
                    <a:lnTo>
                      <a:pt x="6282" y="5332"/>
                    </a:lnTo>
                    <a:lnTo>
                      <a:pt x="6271" y="5343"/>
                    </a:lnTo>
                    <a:lnTo>
                      <a:pt x="6200" y="5412"/>
                    </a:lnTo>
                    <a:lnTo>
                      <a:pt x="6169" y="5445"/>
                    </a:lnTo>
                    <a:lnTo>
                      <a:pt x="6140" y="5476"/>
                    </a:lnTo>
                    <a:lnTo>
                      <a:pt x="6127" y="5493"/>
                    </a:lnTo>
                    <a:lnTo>
                      <a:pt x="6113" y="5512"/>
                    </a:lnTo>
                    <a:lnTo>
                      <a:pt x="6101" y="5530"/>
                    </a:lnTo>
                    <a:lnTo>
                      <a:pt x="6089" y="5550"/>
                    </a:lnTo>
                    <a:lnTo>
                      <a:pt x="6078" y="5569"/>
                    </a:lnTo>
                    <a:lnTo>
                      <a:pt x="6067" y="5591"/>
                    </a:lnTo>
                    <a:lnTo>
                      <a:pt x="6057" y="5616"/>
                    </a:lnTo>
                    <a:lnTo>
                      <a:pt x="6048" y="5640"/>
                    </a:lnTo>
                    <a:lnTo>
                      <a:pt x="6041" y="5660"/>
                    </a:lnTo>
                    <a:lnTo>
                      <a:pt x="6031" y="5679"/>
                    </a:lnTo>
                    <a:lnTo>
                      <a:pt x="6019" y="5700"/>
                    </a:lnTo>
                    <a:lnTo>
                      <a:pt x="6006" y="5722"/>
                    </a:lnTo>
                    <a:lnTo>
                      <a:pt x="5990" y="5744"/>
                    </a:lnTo>
                    <a:lnTo>
                      <a:pt x="5973" y="5767"/>
                    </a:lnTo>
                    <a:lnTo>
                      <a:pt x="5953" y="5792"/>
                    </a:lnTo>
                    <a:lnTo>
                      <a:pt x="5933" y="5816"/>
                    </a:lnTo>
                    <a:lnTo>
                      <a:pt x="5888" y="5866"/>
                    </a:lnTo>
                    <a:lnTo>
                      <a:pt x="5838" y="5918"/>
                    </a:lnTo>
                    <a:lnTo>
                      <a:pt x="5784" y="5968"/>
                    </a:lnTo>
                    <a:lnTo>
                      <a:pt x="5729" y="6019"/>
                    </a:lnTo>
                    <a:lnTo>
                      <a:pt x="5672" y="6068"/>
                    </a:lnTo>
                    <a:lnTo>
                      <a:pt x="5614" y="6114"/>
                    </a:lnTo>
                    <a:lnTo>
                      <a:pt x="5558" y="6158"/>
                    </a:lnTo>
                    <a:lnTo>
                      <a:pt x="5502" y="6198"/>
                    </a:lnTo>
                    <a:lnTo>
                      <a:pt x="5449" y="6233"/>
                    </a:lnTo>
                    <a:lnTo>
                      <a:pt x="5400" y="6262"/>
                    </a:lnTo>
                    <a:lnTo>
                      <a:pt x="5378" y="6276"/>
                    </a:lnTo>
                    <a:lnTo>
                      <a:pt x="5356" y="6287"/>
                    </a:lnTo>
                    <a:lnTo>
                      <a:pt x="5337" y="6295"/>
                    </a:lnTo>
                    <a:lnTo>
                      <a:pt x="5318" y="6303"/>
                    </a:lnTo>
                    <a:lnTo>
                      <a:pt x="5257" y="6325"/>
                    </a:lnTo>
                    <a:lnTo>
                      <a:pt x="5196" y="6345"/>
                    </a:lnTo>
                    <a:lnTo>
                      <a:pt x="5135" y="6364"/>
                    </a:lnTo>
                    <a:lnTo>
                      <a:pt x="5073" y="6381"/>
                    </a:lnTo>
                    <a:lnTo>
                      <a:pt x="5010" y="6396"/>
                    </a:lnTo>
                    <a:lnTo>
                      <a:pt x="4948" y="6409"/>
                    </a:lnTo>
                    <a:lnTo>
                      <a:pt x="4886" y="6420"/>
                    </a:lnTo>
                    <a:lnTo>
                      <a:pt x="4822" y="6429"/>
                    </a:lnTo>
                    <a:lnTo>
                      <a:pt x="4759" y="6435"/>
                    </a:lnTo>
                    <a:lnTo>
                      <a:pt x="4696" y="6438"/>
                    </a:lnTo>
                    <a:lnTo>
                      <a:pt x="4633" y="6441"/>
                    </a:lnTo>
                    <a:lnTo>
                      <a:pt x="4569" y="6440"/>
                    </a:lnTo>
                    <a:lnTo>
                      <a:pt x="4507" y="6435"/>
                    </a:lnTo>
                    <a:lnTo>
                      <a:pt x="4475" y="6432"/>
                    </a:lnTo>
                    <a:lnTo>
                      <a:pt x="4443" y="6429"/>
                    </a:lnTo>
                    <a:lnTo>
                      <a:pt x="4413" y="6424"/>
                    </a:lnTo>
                    <a:lnTo>
                      <a:pt x="4381" y="6418"/>
                    </a:lnTo>
                    <a:lnTo>
                      <a:pt x="4350" y="6411"/>
                    </a:lnTo>
                    <a:lnTo>
                      <a:pt x="4320" y="6405"/>
                    </a:lnTo>
                    <a:lnTo>
                      <a:pt x="4306" y="6403"/>
                    </a:lnTo>
                    <a:lnTo>
                      <a:pt x="4293" y="6402"/>
                    </a:lnTo>
                    <a:lnTo>
                      <a:pt x="4281" y="6400"/>
                    </a:lnTo>
                    <a:lnTo>
                      <a:pt x="4267" y="6402"/>
                    </a:lnTo>
                    <a:lnTo>
                      <a:pt x="4255" y="6403"/>
                    </a:lnTo>
                    <a:lnTo>
                      <a:pt x="4243" y="6407"/>
                    </a:lnTo>
                    <a:lnTo>
                      <a:pt x="4232" y="6410"/>
                    </a:lnTo>
                    <a:lnTo>
                      <a:pt x="4219" y="6415"/>
                    </a:lnTo>
                    <a:lnTo>
                      <a:pt x="4208" y="6420"/>
                    </a:lnTo>
                    <a:lnTo>
                      <a:pt x="4197" y="6426"/>
                    </a:lnTo>
                    <a:lnTo>
                      <a:pt x="4186" y="6435"/>
                    </a:lnTo>
                    <a:lnTo>
                      <a:pt x="4175" y="6442"/>
                    </a:lnTo>
                    <a:lnTo>
                      <a:pt x="4155" y="6462"/>
                    </a:lnTo>
                    <a:lnTo>
                      <a:pt x="4135" y="6484"/>
                    </a:lnTo>
                    <a:lnTo>
                      <a:pt x="4116" y="6508"/>
                    </a:lnTo>
                    <a:lnTo>
                      <a:pt x="4097" y="6535"/>
                    </a:lnTo>
                    <a:lnTo>
                      <a:pt x="4079" y="6564"/>
                    </a:lnTo>
                    <a:lnTo>
                      <a:pt x="4062" y="6596"/>
                    </a:lnTo>
                    <a:lnTo>
                      <a:pt x="4045" y="6629"/>
                    </a:lnTo>
                    <a:lnTo>
                      <a:pt x="4029" y="6665"/>
                    </a:lnTo>
                    <a:lnTo>
                      <a:pt x="4013" y="6701"/>
                    </a:lnTo>
                    <a:lnTo>
                      <a:pt x="3997" y="6738"/>
                    </a:lnTo>
                    <a:lnTo>
                      <a:pt x="3968" y="6816"/>
                    </a:lnTo>
                    <a:lnTo>
                      <a:pt x="3938" y="6894"/>
                    </a:lnTo>
                    <a:lnTo>
                      <a:pt x="3910" y="6974"/>
                    </a:lnTo>
                    <a:lnTo>
                      <a:pt x="3882" y="7051"/>
                    </a:lnTo>
                    <a:lnTo>
                      <a:pt x="3854" y="7123"/>
                    </a:lnTo>
                    <a:lnTo>
                      <a:pt x="3839" y="7157"/>
                    </a:lnTo>
                    <a:lnTo>
                      <a:pt x="3825" y="7190"/>
                    </a:lnTo>
                    <a:lnTo>
                      <a:pt x="3810" y="7221"/>
                    </a:lnTo>
                    <a:lnTo>
                      <a:pt x="3795" y="7249"/>
                    </a:lnTo>
                    <a:lnTo>
                      <a:pt x="3781" y="7276"/>
                    </a:lnTo>
                    <a:lnTo>
                      <a:pt x="3765" y="7299"/>
                    </a:lnTo>
                    <a:lnTo>
                      <a:pt x="3794" y="7298"/>
                    </a:lnTo>
                    <a:lnTo>
                      <a:pt x="3823" y="7298"/>
                    </a:lnTo>
                    <a:lnTo>
                      <a:pt x="3850" y="7300"/>
                    </a:lnTo>
                    <a:lnTo>
                      <a:pt x="3877" y="7304"/>
                    </a:lnTo>
                    <a:lnTo>
                      <a:pt x="3904" y="7309"/>
                    </a:lnTo>
                    <a:lnTo>
                      <a:pt x="3930" y="7315"/>
                    </a:lnTo>
                    <a:lnTo>
                      <a:pt x="3955" y="7323"/>
                    </a:lnTo>
                    <a:lnTo>
                      <a:pt x="3980" y="7332"/>
                    </a:lnTo>
                    <a:lnTo>
                      <a:pt x="4004" y="7342"/>
                    </a:lnTo>
                    <a:lnTo>
                      <a:pt x="4027" y="7353"/>
                    </a:lnTo>
                    <a:lnTo>
                      <a:pt x="4051" y="7365"/>
                    </a:lnTo>
                    <a:lnTo>
                      <a:pt x="4075" y="7378"/>
                    </a:lnTo>
                    <a:lnTo>
                      <a:pt x="4098" y="7393"/>
                    </a:lnTo>
                    <a:lnTo>
                      <a:pt x="4120" y="7409"/>
                    </a:lnTo>
                    <a:lnTo>
                      <a:pt x="4167" y="7442"/>
                    </a:lnTo>
                    <a:lnTo>
                      <a:pt x="4184" y="7453"/>
                    </a:lnTo>
                    <a:lnTo>
                      <a:pt x="4200" y="7463"/>
                    </a:lnTo>
                    <a:lnTo>
                      <a:pt x="4216" y="7470"/>
                    </a:lnTo>
                    <a:lnTo>
                      <a:pt x="4232" y="7476"/>
                    </a:lnTo>
                    <a:lnTo>
                      <a:pt x="4246" y="7480"/>
                    </a:lnTo>
                    <a:lnTo>
                      <a:pt x="4260" y="7482"/>
                    </a:lnTo>
                    <a:lnTo>
                      <a:pt x="4274" y="7482"/>
                    </a:lnTo>
                    <a:lnTo>
                      <a:pt x="4288" y="7481"/>
                    </a:lnTo>
                    <a:lnTo>
                      <a:pt x="4301" y="7479"/>
                    </a:lnTo>
                    <a:lnTo>
                      <a:pt x="4314" y="7475"/>
                    </a:lnTo>
                    <a:lnTo>
                      <a:pt x="4327" y="7470"/>
                    </a:lnTo>
                    <a:lnTo>
                      <a:pt x="4339" y="7465"/>
                    </a:lnTo>
                    <a:lnTo>
                      <a:pt x="4351" y="7458"/>
                    </a:lnTo>
                    <a:lnTo>
                      <a:pt x="4365" y="7451"/>
                    </a:lnTo>
                    <a:lnTo>
                      <a:pt x="4389" y="7433"/>
                    </a:lnTo>
                    <a:lnTo>
                      <a:pt x="4441" y="7394"/>
                    </a:lnTo>
                    <a:lnTo>
                      <a:pt x="4469" y="7374"/>
                    </a:lnTo>
                    <a:lnTo>
                      <a:pt x="4498" y="7354"/>
                    </a:lnTo>
                    <a:lnTo>
                      <a:pt x="4513" y="7344"/>
                    </a:lnTo>
                    <a:lnTo>
                      <a:pt x="4529" y="7336"/>
                    </a:lnTo>
                    <a:lnTo>
                      <a:pt x="4545" y="7327"/>
                    </a:lnTo>
                    <a:lnTo>
                      <a:pt x="4562" y="7320"/>
                    </a:lnTo>
                    <a:lnTo>
                      <a:pt x="4579" y="7314"/>
                    </a:lnTo>
                    <a:lnTo>
                      <a:pt x="4597" y="7308"/>
                    </a:lnTo>
                    <a:lnTo>
                      <a:pt x="4617" y="7303"/>
                    </a:lnTo>
                    <a:lnTo>
                      <a:pt x="4636" y="7299"/>
                    </a:lnTo>
                    <a:lnTo>
                      <a:pt x="4656" y="7297"/>
                    </a:lnTo>
                    <a:lnTo>
                      <a:pt x="4675" y="7295"/>
                    </a:lnTo>
                    <a:lnTo>
                      <a:pt x="4694" y="7294"/>
                    </a:lnTo>
                    <a:lnTo>
                      <a:pt x="4713" y="7294"/>
                    </a:lnTo>
                    <a:lnTo>
                      <a:pt x="4732" y="7295"/>
                    </a:lnTo>
                    <a:lnTo>
                      <a:pt x="4750" y="7297"/>
                    </a:lnTo>
                    <a:lnTo>
                      <a:pt x="4785" y="7301"/>
                    </a:lnTo>
                    <a:lnTo>
                      <a:pt x="4821" y="7310"/>
                    </a:lnTo>
                    <a:lnTo>
                      <a:pt x="4855" y="7320"/>
                    </a:lnTo>
                    <a:lnTo>
                      <a:pt x="4889" y="7332"/>
                    </a:lnTo>
                    <a:lnTo>
                      <a:pt x="4921" y="7347"/>
                    </a:lnTo>
                    <a:lnTo>
                      <a:pt x="4954" y="7363"/>
                    </a:lnTo>
                    <a:lnTo>
                      <a:pt x="4985" y="7380"/>
                    </a:lnTo>
                    <a:lnTo>
                      <a:pt x="5017" y="7397"/>
                    </a:lnTo>
                    <a:lnTo>
                      <a:pt x="5046" y="7416"/>
                    </a:lnTo>
                    <a:lnTo>
                      <a:pt x="5106" y="7455"/>
                    </a:lnTo>
                    <a:lnTo>
                      <a:pt x="5163" y="7493"/>
                    </a:lnTo>
                    <a:lnTo>
                      <a:pt x="5219" y="7530"/>
                    </a:lnTo>
                    <a:lnTo>
                      <a:pt x="5248" y="7547"/>
                    </a:lnTo>
                    <a:lnTo>
                      <a:pt x="5276" y="7562"/>
                    </a:lnTo>
                    <a:lnTo>
                      <a:pt x="5303" y="7575"/>
                    </a:lnTo>
                    <a:lnTo>
                      <a:pt x="5331" y="7587"/>
                    </a:lnTo>
                    <a:lnTo>
                      <a:pt x="5358" y="7597"/>
                    </a:lnTo>
                    <a:lnTo>
                      <a:pt x="5386" y="7605"/>
                    </a:lnTo>
                    <a:lnTo>
                      <a:pt x="5413" y="7609"/>
                    </a:lnTo>
                    <a:lnTo>
                      <a:pt x="5427" y="7611"/>
                    </a:lnTo>
                    <a:lnTo>
                      <a:pt x="5441" y="7611"/>
                    </a:lnTo>
                    <a:lnTo>
                      <a:pt x="5455" y="7611"/>
                    </a:lnTo>
                    <a:lnTo>
                      <a:pt x="5469" y="7609"/>
                    </a:lnTo>
                    <a:lnTo>
                      <a:pt x="5484" y="7608"/>
                    </a:lnTo>
                    <a:lnTo>
                      <a:pt x="5497" y="7605"/>
                    </a:lnTo>
                    <a:lnTo>
                      <a:pt x="5512" y="7601"/>
                    </a:lnTo>
                    <a:lnTo>
                      <a:pt x="5526" y="7596"/>
                    </a:lnTo>
                    <a:lnTo>
                      <a:pt x="5540" y="7590"/>
                    </a:lnTo>
                    <a:lnTo>
                      <a:pt x="5554" y="7584"/>
                    </a:lnTo>
                    <a:lnTo>
                      <a:pt x="5569" y="7575"/>
                    </a:lnTo>
                    <a:lnTo>
                      <a:pt x="5584" y="7567"/>
                    </a:lnTo>
                    <a:lnTo>
                      <a:pt x="5598" y="7557"/>
                    </a:lnTo>
                    <a:lnTo>
                      <a:pt x="5613" y="7546"/>
                    </a:lnTo>
                    <a:lnTo>
                      <a:pt x="5639" y="7524"/>
                    </a:lnTo>
                    <a:lnTo>
                      <a:pt x="5661" y="7501"/>
                    </a:lnTo>
                    <a:lnTo>
                      <a:pt x="5682" y="7476"/>
                    </a:lnTo>
                    <a:lnTo>
                      <a:pt x="5700" y="7451"/>
                    </a:lnTo>
                    <a:lnTo>
                      <a:pt x="5717" y="7422"/>
                    </a:lnTo>
                    <a:lnTo>
                      <a:pt x="5732" y="7393"/>
                    </a:lnTo>
                    <a:lnTo>
                      <a:pt x="5746" y="7363"/>
                    </a:lnTo>
                    <a:lnTo>
                      <a:pt x="5759" y="7332"/>
                    </a:lnTo>
                    <a:lnTo>
                      <a:pt x="5770" y="7299"/>
                    </a:lnTo>
                    <a:lnTo>
                      <a:pt x="5779" y="7266"/>
                    </a:lnTo>
                    <a:lnTo>
                      <a:pt x="5789" y="7232"/>
                    </a:lnTo>
                    <a:lnTo>
                      <a:pt x="5798" y="7196"/>
                    </a:lnTo>
                    <a:lnTo>
                      <a:pt x="5812" y="7124"/>
                    </a:lnTo>
                    <a:lnTo>
                      <a:pt x="5825" y="7051"/>
                    </a:lnTo>
                    <a:lnTo>
                      <a:pt x="5849" y="6900"/>
                    </a:lnTo>
                    <a:lnTo>
                      <a:pt x="5863" y="6826"/>
                    </a:lnTo>
                    <a:lnTo>
                      <a:pt x="5871" y="6789"/>
                    </a:lnTo>
                    <a:lnTo>
                      <a:pt x="5878" y="6754"/>
                    </a:lnTo>
                    <a:lnTo>
                      <a:pt x="5888" y="6717"/>
                    </a:lnTo>
                    <a:lnTo>
                      <a:pt x="5898" y="6683"/>
                    </a:lnTo>
                    <a:lnTo>
                      <a:pt x="5909" y="6649"/>
                    </a:lnTo>
                    <a:lnTo>
                      <a:pt x="5922" y="6614"/>
                    </a:lnTo>
                    <a:lnTo>
                      <a:pt x="5936" y="6581"/>
                    </a:lnTo>
                    <a:lnTo>
                      <a:pt x="5951" y="6551"/>
                    </a:lnTo>
                    <a:lnTo>
                      <a:pt x="5968" y="6520"/>
                    </a:lnTo>
                    <a:lnTo>
                      <a:pt x="5987" y="6491"/>
                    </a:lnTo>
                    <a:lnTo>
                      <a:pt x="6008" y="6462"/>
                    </a:lnTo>
                    <a:lnTo>
                      <a:pt x="6029" y="6433"/>
                    </a:lnTo>
                    <a:lnTo>
                      <a:pt x="6052" y="6407"/>
                    </a:lnTo>
                    <a:lnTo>
                      <a:pt x="6075" y="6381"/>
                    </a:lnTo>
                    <a:lnTo>
                      <a:pt x="6100" y="6356"/>
                    </a:lnTo>
                    <a:lnTo>
                      <a:pt x="6124" y="6332"/>
                    </a:lnTo>
                    <a:lnTo>
                      <a:pt x="6150" y="6310"/>
                    </a:lnTo>
                    <a:lnTo>
                      <a:pt x="6177" y="6289"/>
                    </a:lnTo>
                    <a:lnTo>
                      <a:pt x="6204" y="6270"/>
                    </a:lnTo>
                    <a:lnTo>
                      <a:pt x="6231" y="6250"/>
                    </a:lnTo>
                    <a:lnTo>
                      <a:pt x="6260" y="6233"/>
                    </a:lnTo>
                    <a:lnTo>
                      <a:pt x="6288" y="6216"/>
                    </a:lnTo>
                    <a:lnTo>
                      <a:pt x="6317" y="6200"/>
                    </a:lnTo>
                    <a:lnTo>
                      <a:pt x="6348" y="6187"/>
                    </a:lnTo>
                    <a:lnTo>
                      <a:pt x="6378" y="6173"/>
                    </a:lnTo>
                    <a:lnTo>
                      <a:pt x="6409" y="6161"/>
                    </a:lnTo>
                    <a:lnTo>
                      <a:pt x="6441" y="6150"/>
                    </a:lnTo>
                    <a:lnTo>
                      <a:pt x="6473" y="6140"/>
                    </a:lnTo>
                    <a:lnTo>
                      <a:pt x="6504" y="6130"/>
                    </a:lnTo>
                    <a:lnTo>
                      <a:pt x="6536" y="6123"/>
                    </a:lnTo>
                    <a:lnTo>
                      <a:pt x="6569" y="6117"/>
                    </a:lnTo>
                    <a:lnTo>
                      <a:pt x="6603" y="6111"/>
                    </a:lnTo>
                    <a:lnTo>
                      <a:pt x="6636" y="6106"/>
                    </a:lnTo>
                    <a:lnTo>
                      <a:pt x="6671" y="6102"/>
                    </a:lnTo>
                    <a:lnTo>
                      <a:pt x="6704" y="6100"/>
                    </a:lnTo>
                    <a:lnTo>
                      <a:pt x="6738" y="6099"/>
                    </a:lnTo>
                    <a:lnTo>
                      <a:pt x="6773" y="6099"/>
                    </a:lnTo>
                    <a:lnTo>
                      <a:pt x="6808" y="6100"/>
                    </a:lnTo>
                    <a:lnTo>
                      <a:pt x="6842" y="6101"/>
                    </a:lnTo>
                    <a:lnTo>
                      <a:pt x="6877" y="6105"/>
                    </a:lnTo>
                    <a:lnTo>
                      <a:pt x="6911" y="6108"/>
                    </a:lnTo>
                    <a:lnTo>
                      <a:pt x="6947" y="6113"/>
                    </a:lnTo>
                    <a:lnTo>
                      <a:pt x="6957" y="6143"/>
                    </a:lnTo>
                    <a:lnTo>
                      <a:pt x="6965" y="6173"/>
                    </a:lnTo>
                    <a:lnTo>
                      <a:pt x="6973" y="6204"/>
                    </a:lnTo>
                    <a:lnTo>
                      <a:pt x="6979" y="6233"/>
                    </a:lnTo>
                    <a:lnTo>
                      <a:pt x="6984" y="6262"/>
                    </a:lnTo>
                    <a:lnTo>
                      <a:pt x="6987" y="6293"/>
                    </a:lnTo>
                    <a:lnTo>
                      <a:pt x="6988" y="6322"/>
                    </a:lnTo>
                    <a:lnTo>
                      <a:pt x="6990" y="6352"/>
                    </a:lnTo>
                    <a:lnTo>
                      <a:pt x="6990" y="6381"/>
                    </a:lnTo>
                    <a:lnTo>
                      <a:pt x="6988" y="6410"/>
                    </a:lnTo>
                    <a:lnTo>
                      <a:pt x="6986" y="6440"/>
                    </a:lnTo>
                    <a:lnTo>
                      <a:pt x="6984" y="6468"/>
                    </a:lnTo>
                    <a:lnTo>
                      <a:pt x="6979" y="6497"/>
                    </a:lnTo>
                    <a:lnTo>
                      <a:pt x="6974" y="6525"/>
                    </a:lnTo>
                    <a:lnTo>
                      <a:pt x="6966" y="6553"/>
                    </a:lnTo>
                    <a:lnTo>
                      <a:pt x="6959" y="6581"/>
                    </a:lnTo>
                    <a:lnTo>
                      <a:pt x="6951" y="6610"/>
                    </a:lnTo>
                    <a:lnTo>
                      <a:pt x="6942" y="6638"/>
                    </a:lnTo>
                    <a:lnTo>
                      <a:pt x="6931" y="6665"/>
                    </a:lnTo>
                    <a:lnTo>
                      <a:pt x="6920" y="6691"/>
                    </a:lnTo>
                    <a:lnTo>
                      <a:pt x="6908" y="6718"/>
                    </a:lnTo>
                    <a:lnTo>
                      <a:pt x="6896" y="6745"/>
                    </a:lnTo>
                    <a:lnTo>
                      <a:pt x="6881" y="6772"/>
                    </a:lnTo>
                    <a:lnTo>
                      <a:pt x="6867" y="6798"/>
                    </a:lnTo>
                    <a:lnTo>
                      <a:pt x="6852" y="6825"/>
                    </a:lnTo>
                    <a:lnTo>
                      <a:pt x="6836" y="6850"/>
                    </a:lnTo>
                    <a:lnTo>
                      <a:pt x="6819" y="6875"/>
                    </a:lnTo>
                    <a:lnTo>
                      <a:pt x="6801" y="6900"/>
                    </a:lnTo>
                    <a:lnTo>
                      <a:pt x="6765" y="6949"/>
                    </a:lnTo>
                    <a:lnTo>
                      <a:pt x="6726" y="6997"/>
                    </a:lnTo>
                    <a:lnTo>
                      <a:pt x="6684" y="7043"/>
                    </a:lnTo>
                    <a:lnTo>
                      <a:pt x="6641" y="7089"/>
                    </a:lnTo>
                    <a:lnTo>
                      <a:pt x="6596" y="7131"/>
                    </a:lnTo>
                    <a:lnTo>
                      <a:pt x="6548" y="7173"/>
                    </a:lnTo>
                    <a:lnTo>
                      <a:pt x="6501" y="7213"/>
                    </a:lnTo>
                    <a:lnTo>
                      <a:pt x="6451" y="7251"/>
                    </a:lnTo>
                    <a:lnTo>
                      <a:pt x="6400" y="7288"/>
                    </a:lnTo>
                    <a:lnTo>
                      <a:pt x="6349" y="7322"/>
                    </a:lnTo>
                    <a:lnTo>
                      <a:pt x="6298" y="7354"/>
                    </a:lnTo>
                    <a:lnTo>
                      <a:pt x="6245" y="7385"/>
                    </a:lnTo>
                    <a:lnTo>
                      <a:pt x="6193" y="7413"/>
                    </a:lnTo>
                    <a:lnTo>
                      <a:pt x="6140" y="7438"/>
                    </a:lnTo>
                    <a:lnTo>
                      <a:pt x="6087" y="7463"/>
                    </a:lnTo>
                    <a:lnTo>
                      <a:pt x="6035" y="7484"/>
                    </a:lnTo>
                    <a:lnTo>
                      <a:pt x="5984" y="7503"/>
                    </a:lnTo>
                    <a:lnTo>
                      <a:pt x="5932" y="7519"/>
                    </a:lnTo>
                    <a:lnTo>
                      <a:pt x="5966" y="7526"/>
                    </a:lnTo>
                    <a:lnTo>
                      <a:pt x="6001" y="7534"/>
                    </a:lnTo>
                    <a:lnTo>
                      <a:pt x="6037" y="7541"/>
                    </a:lnTo>
                    <a:lnTo>
                      <a:pt x="6074" y="7546"/>
                    </a:lnTo>
                    <a:lnTo>
                      <a:pt x="6112" y="7552"/>
                    </a:lnTo>
                    <a:lnTo>
                      <a:pt x="6151" y="7556"/>
                    </a:lnTo>
                    <a:lnTo>
                      <a:pt x="6190" y="7559"/>
                    </a:lnTo>
                    <a:lnTo>
                      <a:pt x="6231" y="7563"/>
                    </a:lnTo>
                    <a:lnTo>
                      <a:pt x="6272" y="7565"/>
                    </a:lnTo>
                    <a:lnTo>
                      <a:pt x="6312" y="7567"/>
                    </a:lnTo>
                    <a:lnTo>
                      <a:pt x="6354" y="7568"/>
                    </a:lnTo>
                    <a:lnTo>
                      <a:pt x="6396" y="7568"/>
                    </a:lnTo>
                    <a:lnTo>
                      <a:pt x="6438" y="7567"/>
                    </a:lnTo>
                    <a:lnTo>
                      <a:pt x="6480" y="7565"/>
                    </a:lnTo>
                    <a:lnTo>
                      <a:pt x="6521" y="7563"/>
                    </a:lnTo>
                    <a:lnTo>
                      <a:pt x="6563" y="7561"/>
                    </a:lnTo>
                    <a:lnTo>
                      <a:pt x="6605" y="7557"/>
                    </a:lnTo>
                    <a:lnTo>
                      <a:pt x="6646" y="7552"/>
                    </a:lnTo>
                    <a:lnTo>
                      <a:pt x="6688" y="7547"/>
                    </a:lnTo>
                    <a:lnTo>
                      <a:pt x="6728" y="7541"/>
                    </a:lnTo>
                    <a:lnTo>
                      <a:pt x="6767" y="7534"/>
                    </a:lnTo>
                    <a:lnTo>
                      <a:pt x="6806" y="7525"/>
                    </a:lnTo>
                    <a:lnTo>
                      <a:pt x="6844" y="7517"/>
                    </a:lnTo>
                    <a:lnTo>
                      <a:pt x="6882" y="7508"/>
                    </a:lnTo>
                    <a:lnTo>
                      <a:pt x="6919" y="7497"/>
                    </a:lnTo>
                    <a:lnTo>
                      <a:pt x="6953" y="7486"/>
                    </a:lnTo>
                    <a:lnTo>
                      <a:pt x="6987" y="7474"/>
                    </a:lnTo>
                    <a:lnTo>
                      <a:pt x="7020" y="7462"/>
                    </a:lnTo>
                    <a:lnTo>
                      <a:pt x="7052" y="7448"/>
                    </a:lnTo>
                    <a:lnTo>
                      <a:pt x="7081" y="7433"/>
                    </a:lnTo>
                    <a:lnTo>
                      <a:pt x="7110" y="7418"/>
                    </a:lnTo>
                    <a:lnTo>
                      <a:pt x="7136" y="7402"/>
                    </a:lnTo>
                    <a:lnTo>
                      <a:pt x="7123" y="7347"/>
                    </a:lnTo>
                    <a:lnTo>
                      <a:pt x="7110" y="7292"/>
                    </a:lnTo>
                    <a:lnTo>
                      <a:pt x="7099" y="7237"/>
                    </a:lnTo>
                    <a:lnTo>
                      <a:pt x="7090" y="7183"/>
                    </a:lnTo>
                    <a:lnTo>
                      <a:pt x="7083" y="7128"/>
                    </a:lnTo>
                    <a:lnTo>
                      <a:pt x="7077" y="7073"/>
                    </a:lnTo>
                    <a:lnTo>
                      <a:pt x="7073" y="7019"/>
                    </a:lnTo>
                    <a:lnTo>
                      <a:pt x="7070" y="6964"/>
                    </a:lnTo>
                    <a:lnTo>
                      <a:pt x="7069" y="6910"/>
                    </a:lnTo>
                    <a:lnTo>
                      <a:pt x="7070" y="6855"/>
                    </a:lnTo>
                    <a:lnTo>
                      <a:pt x="7073" y="6801"/>
                    </a:lnTo>
                    <a:lnTo>
                      <a:pt x="7078" y="6749"/>
                    </a:lnTo>
                    <a:lnTo>
                      <a:pt x="7085" y="6695"/>
                    </a:lnTo>
                    <a:lnTo>
                      <a:pt x="7094" y="6643"/>
                    </a:lnTo>
                    <a:lnTo>
                      <a:pt x="7103" y="6590"/>
                    </a:lnTo>
                    <a:lnTo>
                      <a:pt x="7116" y="6537"/>
                    </a:lnTo>
                    <a:lnTo>
                      <a:pt x="7129" y="6486"/>
                    </a:lnTo>
                    <a:lnTo>
                      <a:pt x="7145" y="6435"/>
                    </a:lnTo>
                    <a:lnTo>
                      <a:pt x="7162" y="6383"/>
                    </a:lnTo>
                    <a:lnTo>
                      <a:pt x="7182" y="6333"/>
                    </a:lnTo>
                    <a:lnTo>
                      <a:pt x="7204" y="6283"/>
                    </a:lnTo>
                    <a:lnTo>
                      <a:pt x="7227" y="6234"/>
                    </a:lnTo>
                    <a:lnTo>
                      <a:pt x="7253" y="6187"/>
                    </a:lnTo>
                    <a:lnTo>
                      <a:pt x="7279" y="6139"/>
                    </a:lnTo>
                    <a:lnTo>
                      <a:pt x="7309" y="6091"/>
                    </a:lnTo>
                    <a:lnTo>
                      <a:pt x="7341" y="6045"/>
                    </a:lnTo>
                    <a:lnTo>
                      <a:pt x="7374" y="6000"/>
                    </a:lnTo>
                    <a:lnTo>
                      <a:pt x="7409" y="5956"/>
                    </a:lnTo>
                    <a:lnTo>
                      <a:pt x="7446" y="5912"/>
                    </a:lnTo>
                    <a:lnTo>
                      <a:pt x="7485" y="5869"/>
                    </a:lnTo>
                    <a:lnTo>
                      <a:pt x="7526" y="5826"/>
                    </a:lnTo>
                    <a:lnTo>
                      <a:pt x="7569" y="5786"/>
                    </a:lnTo>
                    <a:lnTo>
                      <a:pt x="7644" y="5717"/>
                    </a:lnTo>
                    <a:lnTo>
                      <a:pt x="7718" y="5654"/>
                    </a:lnTo>
                    <a:lnTo>
                      <a:pt x="7755" y="5622"/>
                    </a:lnTo>
                    <a:lnTo>
                      <a:pt x="7793" y="5592"/>
                    </a:lnTo>
                    <a:lnTo>
                      <a:pt x="7831" y="5563"/>
                    </a:lnTo>
                    <a:lnTo>
                      <a:pt x="7869" y="5534"/>
                    </a:lnTo>
                    <a:lnTo>
                      <a:pt x="7908" y="5507"/>
                    </a:lnTo>
                    <a:lnTo>
                      <a:pt x="7947" y="5480"/>
                    </a:lnTo>
                    <a:lnTo>
                      <a:pt x="7986" y="5454"/>
                    </a:lnTo>
                    <a:lnTo>
                      <a:pt x="8028" y="5430"/>
                    </a:lnTo>
                    <a:lnTo>
                      <a:pt x="8069" y="5405"/>
                    </a:lnTo>
                    <a:lnTo>
                      <a:pt x="8112" y="5383"/>
                    </a:lnTo>
                    <a:lnTo>
                      <a:pt x="8156" y="5361"/>
                    </a:lnTo>
                    <a:lnTo>
                      <a:pt x="8201" y="5341"/>
                    </a:lnTo>
                    <a:lnTo>
                      <a:pt x="8303" y="5295"/>
                    </a:lnTo>
                    <a:lnTo>
                      <a:pt x="8403" y="5251"/>
                    </a:lnTo>
                    <a:lnTo>
                      <a:pt x="8603" y="5165"/>
                    </a:lnTo>
                    <a:lnTo>
                      <a:pt x="8704" y="5122"/>
                    </a:lnTo>
                    <a:lnTo>
                      <a:pt x="8803" y="5077"/>
                    </a:lnTo>
                    <a:lnTo>
                      <a:pt x="8852" y="5053"/>
                    </a:lnTo>
                    <a:lnTo>
                      <a:pt x="8901" y="5029"/>
                    </a:lnTo>
                    <a:lnTo>
                      <a:pt x="8948" y="5003"/>
                    </a:lnTo>
                    <a:lnTo>
                      <a:pt x="8997" y="4978"/>
                    </a:lnTo>
                    <a:lnTo>
                      <a:pt x="9012" y="4969"/>
                    </a:lnTo>
                    <a:lnTo>
                      <a:pt x="9029" y="4962"/>
                    </a:lnTo>
                    <a:lnTo>
                      <a:pt x="9068" y="4946"/>
                    </a:lnTo>
                    <a:lnTo>
                      <a:pt x="9111" y="4931"/>
                    </a:lnTo>
                    <a:lnTo>
                      <a:pt x="9158" y="4916"/>
                    </a:lnTo>
                    <a:lnTo>
                      <a:pt x="9210" y="4903"/>
                    </a:lnTo>
                    <a:lnTo>
                      <a:pt x="9264" y="4891"/>
                    </a:lnTo>
                    <a:lnTo>
                      <a:pt x="9320" y="4879"/>
                    </a:lnTo>
                    <a:lnTo>
                      <a:pt x="9376" y="4868"/>
                    </a:lnTo>
                    <a:lnTo>
                      <a:pt x="9434" y="4857"/>
                    </a:lnTo>
                    <a:lnTo>
                      <a:pt x="9490" y="4847"/>
                    </a:lnTo>
                    <a:lnTo>
                      <a:pt x="9599" y="4830"/>
                    </a:lnTo>
                    <a:lnTo>
                      <a:pt x="9696" y="4817"/>
                    </a:lnTo>
                    <a:lnTo>
                      <a:pt x="9777" y="4808"/>
                    </a:lnTo>
                    <a:lnTo>
                      <a:pt x="9806" y="4804"/>
                    </a:lnTo>
                    <a:lnTo>
                      <a:pt x="9837" y="4803"/>
                    </a:lnTo>
                    <a:lnTo>
                      <a:pt x="9897" y="4800"/>
                    </a:lnTo>
                    <a:lnTo>
                      <a:pt x="9959" y="4800"/>
                    </a:lnTo>
                    <a:lnTo>
                      <a:pt x="10022" y="4802"/>
                    </a:lnTo>
                    <a:lnTo>
                      <a:pt x="10085" y="4805"/>
                    </a:lnTo>
                    <a:lnTo>
                      <a:pt x="10149" y="4810"/>
                    </a:lnTo>
                    <a:lnTo>
                      <a:pt x="10278" y="4822"/>
                    </a:lnTo>
                    <a:lnTo>
                      <a:pt x="10407" y="4833"/>
                    </a:lnTo>
                    <a:lnTo>
                      <a:pt x="10472" y="4837"/>
                    </a:lnTo>
                    <a:lnTo>
                      <a:pt x="10535" y="4841"/>
                    </a:lnTo>
                    <a:lnTo>
                      <a:pt x="10599" y="4842"/>
                    </a:lnTo>
                    <a:lnTo>
                      <a:pt x="10661" y="4841"/>
                    </a:lnTo>
                    <a:lnTo>
                      <a:pt x="10693" y="4839"/>
                    </a:lnTo>
                    <a:lnTo>
                      <a:pt x="10723" y="4837"/>
                    </a:lnTo>
                    <a:lnTo>
                      <a:pt x="10754" y="4833"/>
                    </a:lnTo>
                    <a:lnTo>
                      <a:pt x="10783" y="4830"/>
                    </a:lnTo>
                    <a:lnTo>
                      <a:pt x="10799" y="4828"/>
                    </a:lnTo>
                    <a:lnTo>
                      <a:pt x="10813" y="4826"/>
                    </a:lnTo>
                    <a:lnTo>
                      <a:pt x="10841" y="4819"/>
                    </a:lnTo>
                    <a:lnTo>
                      <a:pt x="10868" y="4810"/>
                    </a:lnTo>
                    <a:lnTo>
                      <a:pt x="10892" y="4800"/>
                    </a:lnTo>
                    <a:lnTo>
                      <a:pt x="10917" y="4789"/>
                    </a:lnTo>
                    <a:lnTo>
                      <a:pt x="10941" y="4777"/>
                    </a:lnTo>
                    <a:lnTo>
                      <a:pt x="10987" y="4754"/>
                    </a:lnTo>
                    <a:lnTo>
                      <a:pt x="11012" y="4743"/>
                    </a:lnTo>
                    <a:lnTo>
                      <a:pt x="11035" y="4733"/>
                    </a:lnTo>
                    <a:lnTo>
                      <a:pt x="11060" y="4726"/>
                    </a:lnTo>
                    <a:lnTo>
                      <a:pt x="11085" y="4720"/>
                    </a:lnTo>
                    <a:lnTo>
                      <a:pt x="11099" y="4717"/>
                    </a:lnTo>
                    <a:lnTo>
                      <a:pt x="11112" y="4716"/>
                    </a:lnTo>
                    <a:lnTo>
                      <a:pt x="11126" y="4716"/>
                    </a:lnTo>
                    <a:lnTo>
                      <a:pt x="11140" y="4716"/>
                    </a:lnTo>
                    <a:lnTo>
                      <a:pt x="11155" y="4717"/>
                    </a:lnTo>
                    <a:lnTo>
                      <a:pt x="11170" y="4720"/>
                    </a:lnTo>
                    <a:lnTo>
                      <a:pt x="11185" y="4722"/>
                    </a:lnTo>
                    <a:lnTo>
                      <a:pt x="11201" y="4727"/>
                    </a:lnTo>
                    <a:lnTo>
                      <a:pt x="11227" y="4733"/>
                    </a:lnTo>
                    <a:lnTo>
                      <a:pt x="11253" y="4738"/>
                    </a:lnTo>
                    <a:lnTo>
                      <a:pt x="11277" y="4742"/>
                    </a:lnTo>
                    <a:lnTo>
                      <a:pt x="11300" y="4742"/>
                    </a:lnTo>
                    <a:lnTo>
                      <a:pt x="11322" y="4742"/>
                    </a:lnTo>
                    <a:lnTo>
                      <a:pt x="11344" y="4739"/>
                    </a:lnTo>
                    <a:lnTo>
                      <a:pt x="11365" y="4734"/>
                    </a:lnTo>
                    <a:lnTo>
                      <a:pt x="11386" y="4729"/>
                    </a:lnTo>
                    <a:lnTo>
                      <a:pt x="11408" y="4723"/>
                    </a:lnTo>
                    <a:lnTo>
                      <a:pt x="11429" y="4716"/>
                    </a:lnTo>
                    <a:lnTo>
                      <a:pt x="11470" y="4699"/>
                    </a:lnTo>
                    <a:lnTo>
                      <a:pt x="11561" y="4657"/>
                    </a:lnTo>
                    <a:lnTo>
                      <a:pt x="11588" y="4648"/>
                    </a:lnTo>
                    <a:lnTo>
                      <a:pt x="11615" y="4639"/>
                    </a:lnTo>
                    <a:lnTo>
                      <a:pt x="11643" y="4633"/>
                    </a:lnTo>
                    <a:lnTo>
                      <a:pt x="11670" y="4629"/>
                    </a:lnTo>
                    <a:lnTo>
                      <a:pt x="11696" y="4626"/>
                    </a:lnTo>
                    <a:lnTo>
                      <a:pt x="11723" y="4624"/>
                    </a:lnTo>
                    <a:lnTo>
                      <a:pt x="11778" y="4623"/>
                    </a:lnTo>
                    <a:lnTo>
                      <a:pt x="11833" y="4623"/>
                    </a:lnTo>
                    <a:lnTo>
                      <a:pt x="11862" y="4623"/>
                    </a:lnTo>
                    <a:lnTo>
                      <a:pt x="11888" y="4622"/>
                    </a:lnTo>
                    <a:lnTo>
                      <a:pt x="11917" y="4619"/>
                    </a:lnTo>
                    <a:lnTo>
                      <a:pt x="11943" y="4616"/>
                    </a:lnTo>
                    <a:lnTo>
                      <a:pt x="11972" y="4611"/>
                    </a:lnTo>
                    <a:lnTo>
                      <a:pt x="11998" y="4605"/>
                    </a:lnTo>
                    <a:lnTo>
                      <a:pt x="12034" y="4591"/>
                    </a:lnTo>
                    <a:lnTo>
                      <a:pt x="12069" y="4577"/>
                    </a:lnTo>
                    <a:lnTo>
                      <a:pt x="12140" y="4545"/>
                    </a:lnTo>
                    <a:lnTo>
                      <a:pt x="12212" y="4513"/>
                    </a:lnTo>
                    <a:lnTo>
                      <a:pt x="12285" y="4480"/>
                    </a:lnTo>
                    <a:lnTo>
                      <a:pt x="12321" y="4464"/>
                    </a:lnTo>
                    <a:lnTo>
                      <a:pt x="12358" y="4450"/>
                    </a:lnTo>
                    <a:lnTo>
                      <a:pt x="12396" y="4435"/>
                    </a:lnTo>
                    <a:lnTo>
                      <a:pt x="12432" y="4423"/>
                    </a:lnTo>
                    <a:lnTo>
                      <a:pt x="12469" y="4412"/>
                    </a:lnTo>
                    <a:lnTo>
                      <a:pt x="12506" y="4401"/>
                    </a:lnTo>
                    <a:lnTo>
                      <a:pt x="12544" y="4393"/>
                    </a:lnTo>
                    <a:lnTo>
                      <a:pt x="12580" y="4387"/>
                    </a:lnTo>
                    <a:lnTo>
                      <a:pt x="12587" y="4390"/>
                    </a:lnTo>
                    <a:lnTo>
                      <a:pt x="12590" y="4395"/>
                    </a:lnTo>
                    <a:lnTo>
                      <a:pt x="12594" y="4399"/>
                    </a:lnTo>
                    <a:lnTo>
                      <a:pt x="12596" y="4406"/>
                    </a:lnTo>
                    <a:lnTo>
                      <a:pt x="12599" y="4412"/>
                    </a:lnTo>
                    <a:lnTo>
                      <a:pt x="12600" y="4419"/>
                    </a:lnTo>
                    <a:lnTo>
                      <a:pt x="12600" y="4428"/>
                    </a:lnTo>
                    <a:lnTo>
                      <a:pt x="12600" y="4436"/>
                    </a:lnTo>
                    <a:lnTo>
                      <a:pt x="12596" y="4456"/>
                    </a:lnTo>
                    <a:lnTo>
                      <a:pt x="12591" y="4479"/>
                    </a:lnTo>
                    <a:lnTo>
                      <a:pt x="12583" y="4505"/>
                    </a:lnTo>
                    <a:lnTo>
                      <a:pt x="12572" y="4534"/>
                    </a:lnTo>
                    <a:lnTo>
                      <a:pt x="12558" y="4564"/>
                    </a:lnTo>
                    <a:lnTo>
                      <a:pt x="12542" y="4599"/>
                    </a:lnTo>
                    <a:lnTo>
                      <a:pt x="12523" y="4635"/>
                    </a:lnTo>
                    <a:lnTo>
                      <a:pt x="12502" y="4673"/>
                    </a:lnTo>
                    <a:lnTo>
                      <a:pt x="12480" y="4714"/>
                    </a:lnTo>
                    <a:lnTo>
                      <a:pt x="12454" y="4756"/>
                    </a:lnTo>
                    <a:lnTo>
                      <a:pt x="12398" y="4848"/>
                    </a:lnTo>
                    <a:lnTo>
                      <a:pt x="12336" y="4947"/>
                    </a:lnTo>
                    <a:lnTo>
                      <a:pt x="12266" y="5052"/>
                    </a:lnTo>
                    <a:lnTo>
                      <a:pt x="12190" y="5162"/>
                    </a:lnTo>
                    <a:lnTo>
                      <a:pt x="12110" y="5278"/>
                    </a:lnTo>
                    <a:lnTo>
                      <a:pt x="12025" y="5397"/>
                    </a:lnTo>
                    <a:lnTo>
                      <a:pt x="11937" y="5519"/>
                    </a:lnTo>
                    <a:lnTo>
                      <a:pt x="11847" y="5643"/>
                    </a:lnTo>
                    <a:lnTo>
                      <a:pt x="11754" y="5769"/>
                    </a:lnTo>
                    <a:lnTo>
                      <a:pt x="11566" y="6019"/>
                    </a:lnTo>
                    <a:lnTo>
                      <a:pt x="11379" y="6266"/>
                    </a:lnTo>
                    <a:lnTo>
                      <a:pt x="11199" y="6501"/>
                    </a:lnTo>
                    <a:lnTo>
                      <a:pt x="11031" y="6717"/>
                    </a:lnTo>
                    <a:lnTo>
                      <a:pt x="10885" y="6909"/>
                    </a:lnTo>
                    <a:lnTo>
                      <a:pt x="10761" y="7068"/>
                    </a:lnTo>
                    <a:lnTo>
                      <a:pt x="10671" y="7190"/>
                    </a:lnTo>
                    <a:lnTo>
                      <a:pt x="10639" y="7234"/>
                    </a:lnTo>
                    <a:lnTo>
                      <a:pt x="10617" y="7266"/>
                    </a:lnTo>
                    <a:lnTo>
                      <a:pt x="10602" y="7287"/>
                    </a:lnTo>
                    <a:lnTo>
                      <a:pt x="10588" y="7306"/>
                    </a:lnTo>
                    <a:lnTo>
                      <a:pt x="10572" y="7325"/>
                    </a:lnTo>
                    <a:lnTo>
                      <a:pt x="10556" y="7343"/>
                    </a:lnTo>
                    <a:lnTo>
                      <a:pt x="10539" y="7360"/>
                    </a:lnTo>
                    <a:lnTo>
                      <a:pt x="10522" y="7377"/>
                    </a:lnTo>
                    <a:lnTo>
                      <a:pt x="10503" y="7393"/>
                    </a:lnTo>
                    <a:lnTo>
                      <a:pt x="10484" y="7409"/>
                    </a:lnTo>
                    <a:lnTo>
                      <a:pt x="10445" y="7440"/>
                    </a:lnTo>
                    <a:lnTo>
                      <a:pt x="10404" y="7468"/>
                    </a:lnTo>
                    <a:lnTo>
                      <a:pt x="10361" y="7496"/>
                    </a:lnTo>
                    <a:lnTo>
                      <a:pt x="10319" y="7523"/>
                    </a:lnTo>
                    <a:lnTo>
                      <a:pt x="10232" y="7578"/>
                    </a:lnTo>
                    <a:lnTo>
                      <a:pt x="10188" y="7605"/>
                    </a:lnTo>
                    <a:lnTo>
                      <a:pt x="10145" y="7634"/>
                    </a:lnTo>
                    <a:lnTo>
                      <a:pt x="10105" y="7663"/>
                    </a:lnTo>
                    <a:lnTo>
                      <a:pt x="10064" y="7696"/>
                    </a:lnTo>
                    <a:lnTo>
                      <a:pt x="10045" y="7712"/>
                    </a:lnTo>
                    <a:lnTo>
                      <a:pt x="10027" y="7730"/>
                    </a:lnTo>
                    <a:lnTo>
                      <a:pt x="10008" y="7748"/>
                    </a:lnTo>
                    <a:lnTo>
                      <a:pt x="9991" y="7767"/>
                    </a:lnTo>
                    <a:lnTo>
                      <a:pt x="9969" y="7789"/>
                    </a:lnTo>
                    <a:lnTo>
                      <a:pt x="9947" y="7809"/>
                    </a:lnTo>
                    <a:lnTo>
                      <a:pt x="9924" y="7825"/>
                    </a:lnTo>
                    <a:lnTo>
                      <a:pt x="9902" y="7839"/>
                    </a:lnTo>
                    <a:lnTo>
                      <a:pt x="9877" y="7851"/>
                    </a:lnTo>
                    <a:lnTo>
                      <a:pt x="9854" y="7862"/>
                    </a:lnTo>
                    <a:lnTo>
                      <a:pt x="9830" y="7871"/>
                    </a:lnTo>
                    <a:lnTo>
                      <a:pt x="9805" y="7880"/>
                    </a:lnTo>
                    <a:lnTo>
                      <a:pt x="9755" y="7893"/>
                    </a:lnTo>
                    <a:lnTo>
                      <a:pt x="9703" y="7906"/>
                    </a:lnTo>
                    <a:lnTo>
                      <a:pt x="9676" y="7915"/>
                    </a:lnTo>
                    <a:lnTo>
                      <a:pt x="9649" y="7924"/>
                    </a:lnTo>
                    <a:lnTo>
                      <a:pt x="9622" y="7933"/>
                    </a:lnTo>
                    <a:lnTo>
                      <a:pt x="9595" y="7944"/>
                    </a:lnTo>
                    <a:lnTo>
                      <a:pt x="9556" y="7964"/>
                    </a:lnTo>
                    <a:lnTo>
                      <a:pt x="9520" y="7985"/>
                    </a:lnTo>
                    <a:lnTo>
                      <a:pt x="9485" y="8007"/>
                    </a:lnTo>
                    <a:lnTo>
                      <a:pt x="9451" y="8029"/>
                    </a:lnTo>
                    <a:lnTo>
                      <a:pt x="9385" y="8073"/>
                    </a:lnTo>
                    <a:lnTo>
                      <a:pt x="9352" y="8095"/>
                    </a:lnTo>
                    <a:lnTo>
                      <a:pt x="9320" y="8114"/>
                    </a:lnTo>
                    <a:lnTo>
                      <a:pt x="9287" y="8134"/>
                    </a:lnTo>
                    <a:lnTo>
                      <a:pt x="9253" y="8151"/>
                    </a:lnTo>
                    <a:lnTo>
                      <a:pt x="9217" y="8166"/>
                    </a:lnTo>
                    <a:lnTo>
                      <a:pt x="9199" y="8173"/>
                    </a:lnTo>
                    <a:lnTo>
                      <a:pt x="9181" y="8178"/>
                    </a:lnTo>
                    <a:lnTo>
                      <a:pt x="9161" y="8184"/>
                    </a:lnTo>
                    <a:lnTo>
                      <a:pt x="9141" y="8189"/>
                    </a:lnTo>
                    <a:lnTo>
                      <a:pt x="9122" y="8193"/>
                    </a:lnTo>
                    <a:lnTo>
                      <a:pt x="9101" y="8195"/>
                    </a:lnTo>
                    <a:lnTo>
                      <a:pt x="9080" y="8197"/>
                    </a:lnTo>
                    <a:lnTo>
                      <a:pt x="9058" y="8199"/>
                    </a:lnTo>
                    <a:lnTo>
                      <a:pt x="9035" y="8199"/>
                    </a:lnTo>
                    <a:lnTo>
                      <a:pt x="9012" y="8197"/>
                    </a:lnTo>
                    <a:lnTo>
                      <a:pt x="8995" y="8197"/>
                    </a:lnTo>
                    <a:lnTo>
                      <a:pt x="8978" y="8197"/>
                    </a:lnTo>
                    <a:lnTo>
                      <a:pt x="8945" y="8200"/>
                    </a:lnTo>
                    <a:lnTo>
                      <a:pt x="8913" y="8205"/>
                    </a:lnTo>
                    <a:lnTo>
                      <a:pt x="8880" y="8211"/>
                    </a:lnTo>
                    <a:lnTo>
                      <a:pt x="8848" y="8219"/>
                    </a:lnTo>
                    <a:lnTo>
                      <a:pt x="8817" y="8229"/>
                    </a:lnTo>
                    <a:lnTo>
                      <a:pt x="8755" y="8251"/>
                    </a:lnTo>
                    <a:lnTo>
                      <a:pt x="8693" y="8272"/>
                    </a:lnTo>
                    <a:lnTo>
                      <a:pt x="8662" y="8281"/>
                    </a:lnTo>
                    <a:lnTo>
                      <a:pt x="8630" y="8289"/>
                    </a:lnTo>
                    <a:lnTo>
                      <a:pt x="8599" y="8294"/>
                    </a:lnTo>
                    <a:lnTo>
                      <a:pt x="8566" y="8298"/>
                    </a:lnTo>
                    <a:lnTo>
                      <a:pt x="8548" y="8299"/>
                    </a:lnTo>
                    <a:lnTo>
                      <a:pt x="8533" y="8299"/>
                    </a:lnTo>
                    <a:lnTo>
                      <a:pt x="8515" y="8299"/>
                    </a:lnTo>
                    <a:lnTo>
                      <a:pt x="8498" y="8296"/>
                    </a:lnTo>
                    <a:lnTo>
                      <a:pt x="8425" y="8288"/>
                    </a:lnTo>
                    <a:lnTo>
                      <a:pt x="8348" y="8277"/>
                    </a:lnTo>
                    <a:lnTo>
                      <a:pt x="8267" y="8263"/>
                    </a:lnTo>
                    <a:lnTo>
                      <a:pt x="8185" y="8249"/>
                    </a:lnTo>
                    <a:lnTo>
                      <a:pt x="8103" y="8232"/>
                    </a:lnTo>
                    <a:lnTo>
                      <a:pt x="8024" y="8215"/>
                    </a:lnTo>
                    <a:lnTo>
                      <a:pt x="7948" y="8196"/>
                    </a:lnTo>
                    <a:lnTo>
                      <a:pt x="7877" y="8177"/>
                    </a:lnTo>
                    <a:lnTo>
                      <a:pt x="7841" y="8164"/>
                    </a:lnTo>
                    <a:lnTo>
                      <a:pt x="7806" y="8151"/>
                    </a:lnTo>
                    <a:lnTo>
                      <a:pt x="7776" y="8136"/>
                    </a:lnTo>
                    <a:lnTo>
                      <a:pt x="7746" y="8120"/>
                    </a:lnTo>
                    <a:lnTo>
                      <a:pt x="7718" y="8103"/>
                    </a:lnTo>
                    <a:lnTo>
                      <a:pt x="7693" y="8086"/>
                    </a:lnTo>
                    <a:lnTo>
                      <a:pt x="7643" y="8051"/>
                    </a:lnTo>
                    <a:lnTo>
                      <a:pt x="7618" y="8034"/>
                    </a:lnTo>
                    <a:lnTo>
                      <a:pt x="7592" y="8018"/>
                    </a:lnTo>
                    <a:lnTo>
                      <a:pt x="7567" y="8002"/>
                    </a:lnTo>
                    <a:lnTo>
                      <a:pt x="7539" y="7988"/>
                    </a:lnTo>
                    <a:lnTo>
                      <a:pt x="7509" y="7976"/>
                    </a:lnTo>
                    <a:lnTo>
                      <a:pt x="7479" y="7965"/>
                    </a:lnTo>
                    <a:lnTo>
                      <a:pt x="7462" y="7961"/>
                    </a:lnTo>
                    <a:lnTo>
                      <a:pt x="7444" y="7957"/>
                    </a:lnTo>
                    <a:lnTo>
                      <a:pt x="7426" y="7954"/>
                    </a:lnTo>
                    <a:lnTo>
                      <a:pt x="7407" y="7952"/>
                    </a:lnTo>
                    <a:lnTo>
                      <a:pt x="7391" y="7949"/>
                    </a:lnTo>
                    <a:lnTo>
                      <a:pt x="7376" y="7947"/>
                    </a:lnTo>
                    <a:lnTo>
                      <a:pt x="7361" y="7942"/>
                    </a:lnTo>
                    <a:lnTo>
                      <a:pt x="7347" y="7938"/>
                    </a:lnTo>
                    <a:lnTo>
                      <a:pt x="7333" y="7932"/>
                    </a:lnTo>
                    <a:lnTo>
                      <a:pt x="7320" y="7927"/>
                    </a:lnTo>
                    <a:lnTo>
                      <a:pt x="7308" y="7920"/>
                    </a:lnTo>
                    <a:lnTo>
                      <a:pt x="7297" y="7913"/>
                    </a:lnTo>
                    <a:lnTo>
                      <a:pt x="7284" y="7905"/>
                    </a:lnTo>
                    <a:lnTo>
                      <a:pt x="7275" y="7897"/>
                    </a:lnTo>
                    <a:lnTo>
                      <a:pt x="7264" y="7887"/>
                    </a:lnTo>
                    <a:lnTo>
                      <a:pt x="7254" y="7877"/>
                    </a:lnTo>
                    <a:lnTo>
                      <a:pt x="7235" y="7856"/>
                    </a:lnTo>
                    <a:lnTo>
                      <a:pt x="7220" y="7834"/>
                    </a:lnTo>
                    <a:lnTo>
                      <a:pt x="7206" y="7810"/>
                    </a:lnTo>
                    <a:lnTo>
                      <a:pt x="7194" y="7784"/>
                    </a:lnTo>
                    <a:lnTo>
                      <a:pt x="7183" y="7759"/>
                    </a:lnTo>
                    <a:lnTo>
                      <a:pt x="7174" y="7730"/>
                    </a:lnTo>
                    <a:lnTo>
                      <a:pt x="7167" y="7702"/>
                    </a:lnTo>
                    <a:lnTo>
                      <a:pt x="7161" y="7674"/>
                    </a:lnTo>
                    <a:lnTo>
                      <a:pt x="7157" y="7645"/>
                    </a:lnTo>
                    <a:lnTo>
                      <a:pt x="7155" y="7617"/>
                    </a:lnTo>
                    <a:close/>
                  </a:path>
                </a:pathLst>
              </a:custGeom>
              <a:solidFill>
                <a:srgbClr val="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29" name="电池">
                <a:extLst>
                  <a:ext uri="{FF2B5EF4-FFF2-40B4-BE49-F238E27FC236}">
                    <a16:creationId xmlns:a16="http://schemas.microsoft.com/office/drawing/2014/main" xmlns="" id="{C033F8C5-A984-4E8C-BC70-E2A32C4F0CF3}"/>
                  </a:ext>
                </a:extLst>
              </p:cNvPr>
              <p:cNvSpPr/>
              <p:nvPr/>
            </p:nvSpPr>
            <p:spPr>
              <a:xfrm>
                <a:off x="7492735" y="5005284"/>
                <a:ext cx="548536" cy="502602"/>
              </a:xfrm>
              <a:custGeom>
                <a:avLst/>
                <a:gdLst>
                  <a:gd name="connsiteX0" fmla="*/ 703180 w 3238500"/>
                  <a:gd name="connsiteY0" fmla="*/ 4435548 h 5638341"/>
                  <a:gd name="connsiteX1" fmla="*/ 2535317 w 3238500"/>
                  <a:gd name="connsiteY1" fmla="*/ 4435548 h 5638341"/>
                  <a:gd name="connsiteX2" fmla="*/ 2535317 w 3238500"/>
                  <a:gd name="connsiteY2" fmla="*/ 4838393 h 5638341"/>
                  <a:gd name="connsiteX3" fmla="*/ 703180 w 3238500"/>
                  <a:gd name="connsiteY3" fmla="*/ 4838393 h 5638341"/>
                  <a:gd name="connsiteX4" fmla="*/ 703181 w 3238500"/>
                  <a:gd name="connsiteY4" fmla="*/ 3675025 h 5638341"/>
                  <a:gd name="connsiteX5" fmla="*/ 2535318 w 3238500"/>
                  <a:gd name="connsiteY5" fmla="*/ 3675025 h 5638341"/>
                  <a:gd name="connsiteX6" fmla="*/ 2535318 w 3238500"/>
                  <a:gd name="connsiteY6" fmla="*/ 4077870 h 5638341"/>
                  <a:gd name="connsiteX7" fmla="*/ 703181 w 3238500"/>
                  <a:gd name="connsiteY7" fmla="*/ 4077870 h 5638341"/>
                  <a:gd name="connsiteX8" fmla="*/ 703181 w 3238500"/>
                  <a:gd name="connsiteY8" fmla="*/ 2914502 h 5638341"/>
                  <a:gd name="connsiteX9" fmla="*/ 2535318 w 3238500"/>
                  <a:gd name="connsiteY9" fmla="*/ 2914502 h 5638341"/>
                  <a:gd name="connsiteX10" fmla="*/ 2535318 w 3238500"/>
                  <a:gd name="connsiteY10" fmla="*/ 3317347 h 5638341"/>
                  <a:gd name="connsiteX11" fmla="*/ 703181 w 3238500"/>
                  <a:gd name="connsiteY11" fmla="*/ 3317347 h 5638341"/>
                  <a:gd name="connsiteX12" fmla="*/ 703181 w 3238500"/>
                  <a:gd name="connsiteY12" fmla="*/ 2153979 h 5638341"/>
                  <a:gd name="connsiteX13" fmla="*/ 2535318 w 3238500"/>
                  <a:gd name="connsiteY13" fmla="*/ 2153979 h 5638341"/>
                  <a:gd name="connsiteX14" fmla="*/ 2535318 w 3238500"/>
                  <a:gd name="connsiteY14" fmla="*/ 2556824 h 5638341"/>
                  <a:gd name="connsiteX15" fmla="*/ 703181 w 3238500"/>
                  <a:gd name="connsiteY15" fmla="*/ 2556824 h 5638341"/>
                  <a:gd name="connsiteX16" fmla="*/ 703181 w 3238500"/>
                  <a:gd name="connsiteY16" fmla="*/ 1393456 h 5638341"/>
                  <a:gd name="connsiteX17" fmla="*/ 2535318 w 3238500"/>
                  <a:gd name="connsiteY17" fmla="*/ 1393456 h 5638341"/>
                  <a:gd name="connsiteX18" fmla="*/ 2535318 w 3238500"/>
                  <a:gd name="connsiteY18" fmla="*/ 1796301 h 5638341"/>
                  <a:gd name="connsiteX19" fmla="*/ 703181 w 3238500"/>
                  <a:gd name="connsiteY19" fmla="*/ 1796301 h 5638341"/>
                  <a:gd name="connsiteX20" fmla="*/ 545879 w 3238500"/>
                  <a:gd name="connsiteY20" fmla="*/ 854765 h 5638341"/>
                  <a:gd name="connsiteX21" fmla="*/ 355211 w 3238500"/>
                  <a:gd name="connsiteY21" fmla="*/ 1045433 h 5638341"/>
                  <a:gd name="connsiteX22" fmla="*/ 355211 w 3238500"/>
                  <a:gd name="connsiteY22" fmla="*/ 5115447 h 5638341"/>
                  <a:gd name="connsiteX23" fmla="*/ 545879 w 3238500"/>
                  <a:gd name="connsiteY23" fmla="*/ 5306115 h 5638341"/>
                  <a:gd name="connsiteX24" fmla="*/ 2692622 w 3238500"/>
                  <a:gd name="connsiteY24" fmla="*/ 5306115 h 5638341"/>
                  <a:gd name="connsiteX25" fmla="*/ 2883290 w 3238500"/>
                  <a:gd name="connsiteY25" fmla="*/ 5115447 h 5638341"/>
                  <a:gd name="connsiteX26" fmla="*/ 2883290 w 3238500"/>
                  <a:gd name="connsiteY26" fmla="*/ 1045433 h 5638341"/>
                  <a:gd name="connsiteX27" fmla="*/ 2692622 w 3238500"/>
                  <a:gd name="connsiteY27" fmla="*/ 854765 h 5638341"/>
                  <a:gd name="connsiteX28" fmla="*/ 1055257 w 3238500"/>
                  <a:gd name="connsiteY28" fmla="*/ 0 h 5638341"/>
                  <a:gd name="connsiteX29" fmla="*/ 2197532 w 3238500"/>
                  <a:gd name="connsiteY29" fmla="*/ 0 h 5638341"/>
                  <a:gd name="connsiteX30" fmla="*/ 2331244 w 3238500"/>
                  <a:gd name="connsiteY30" fmla="*/ 133712 h 5638341"/>
                  <a:gd name="connsiteX31" fmla="*/ 2331244 w 3238500"/>
                  <a:gd name="connsiteY31" fmla="*/ 522540 h 5638341"/>
                  <a:gd name="connsiteX32" fmla="*/ 2718105 w 3238500"/>
                  <a:gd name="connsiteY32" fmla="*/ 522540 h 5638341"/>
                  <a:gd name="connsiteX33" fmla="*/ 3238500 w 3238500"/>
                  <a:gd name="connsiteY33" fmla="*/ 1042935 h 5638341"/>
                  <a:gd name="connsiteX34" fmla="*/ 3238500 w 3238500"/>
                  <a:gd name="connsiteY34" fmla="*/ 5117946 h 5638341"/>
                  <a:gd name="connsiteX35" fmla="*/ 2718105 w 3238500"/>
                  <a:gd name="connsiteY35" fmla="*/ 5638341 h 5638341"/>
                  <a:gd name="connsiteX36" fmla="*/ 520395 w 3238500"/>
                  <a:gd name="connsiteY36" fmla="*/ 5638341 h 5638341"/>
                  <a:gd name="connsiteX37" fmla="*/ 0 w 3238500"/>
                  <a:gd name="connsiteY37" fmla="*/ 5117946 h 5638341"/>
                  <a:gd name="connsiteX38" fmla="*/ 0 w 3238500"/>
                  <a:gd name="connsiteY38" fmla="*/ 1042935 h 5638341"/>
                  <a:gd name="connsiteX39" fmla="*/ 520395 w 3238500"/>
                  <a:gd name="connsiteY39" fmla="*/ 522540 h 5638341"/>
                  <a:gd name="connsiteX40" fmla="*/ 921545 w 3238500"/>
                  <a:gd name="connsiteY40" fmla="*/ 522540 h 5638341"/>
                  <a:gd name="connsiteX41" fmla="*/ 921545 w 3238500"/>
                  <a:gd name="connsiteY41" fmla="*/ 133712 h 5638341"/>
                  <a:gd name="connsiteX42" fmla="*/ 1055257 w 3238500"/>
                  <a:gd name="connsiteY42" fmla="*/ 0 h 563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38500" h="5638341">
                    <a:moveTo>
                      <a:pt x="703180" y="4435548"/>
                    </a:moveTo>
                    <a:lnTo>
                      <a:pt x="2535317" y="4435548"/>
                    </a:lnTo>
                    <a:lnTo>
                      <a:pt x="2535317" y="4838393"/>
                    </a:lnTo>
                    <a:lnTo>
                      <a:pt x="703180" y="4838393"/>
                    </a:lnTo>
                    <a:close/>
                    <a:moveTo>
                      <a:pt x="703181" y="3675025"/>
                    </a:moveTo>
                    <a:lnTo>
                      <a:pt x="2535318" y="3675025"/>
                    </a:lnTo>
                    <a:lnTo>
                      <a:pt x="2535318" y="4077870"/>
                    </a:lnTo>
                    <a:lnTo>
                      <a:pt x="703181" y="4077870"/>
                    </a:lnTo>
                    <a:close/>
                    <a:moveTo>
                      <a:pt x="703181" y="2914502"/>
                    </a:moveTo>
                    <a:lnTo>
                      <a:pt x="2535318" y="2914502"/>
                    </a:lnTo>
                    <a:lnTo>
                      <a:pt x="2535318" y="3317347"/>
                    </a:lnTo>
                    <a:lnTo>
                      <a:pt x="703181" y="3317347"/>
                    </a:lnTo>
                    <a:close/>
                    <a:moveTo>
                      <a:pt x="703181" y="2153979"/>
                    </a:moveTo>
                    <a:lnTo>
                      <a:pt x="2535318" y="2153979"/>
                    </a:lnTo>
                    <a:lnTo>
                      <a:pt x="2535318" y="2556824"/>
                    </a:lnTo>
                    <a:lnTo>
                      <a:pt x="703181" y="2556824"/>
                    </a:lnTo>
                    <a:close/>
                    <a:moveTo>
                      <a:pt x="703181" y="1393456"/>
                    </a:moveTo>
                    <a:lnTo>
                      <a:pt x="2535318" y="1393456"/>
                    </a:lnTo>
                    <a:lnTo>
                      <a:pt x="2535318" y="1796301"/>
                    </a:lnTo>
                    <a:lnTo>
                      <a:pt x="703181" y="1796301"/>
                    </a:lnTo>
                    <a:close/>
                    <a:moveTo>
                      <a:pt x="545879" y="854765"/>
                    </a:moveTo>
                    <a:cubicBezTo>
                      <a:pt x="440576" y="854765"/>
                      <a:pt x="355211" y="940130"/>
                      <a:pt x="355211" y="1045433"/>
                    </a:cubicBezTo>
                    <a:lnTo>
                      <a:pt x="355211" y="5115447"/>
                    </a:lnTo>
                    <a:cubicBezTo>
                      <a:pt x="355211" y="5220750"/>
                      <a:pt x="440576" y="5306115"/>
                      <a:pt x="545879" y="5306115"/>
                    </a:cubicBezTo>
                    <a:lnTo>
                      <a:pt x="2692622" y="5306115"/>
                    </a:lnTo>
                    <a:cubicBezTo>
                      <a:pt x="2797925" y="5306115"/>
                      <a:pt x="2883290" y="5220750"/>
                      <a:pt x="2883290" y="5115447"/>
                    </a:cubicBezTo>
                    <a:lnTo>
                      <a:pt x="2883290" y="1045433"/>
                    </a:lnTo>
                    <a:cubicBezTo>
                      <a:pt x="2883290" y="940130"/>
                      <a:pt x="2797925" y="854765"/>
                      <a:pt x="2692622" y="854765"/>
                    </a:cubicBezTo>
                    <a:close/>
                    <a:moveTo>
                      <a:pt x="1055257" y="0"/>
                    </a:moveTo>
                    <a:lnTo>
                      <a:pt x="2197532" y="0"/>
                    </a:lnTo>
                    <a:cubicBezTo>
                      <a:pt x="2271379" y="0"/>
                      <a:pt x="2331244" y="59865"/>
                      <a:pt x="2331244" y="133712"/>
                    </a:cubicBezTo>
                    <a:lnTo>
                      <a:pt x="2331244" y="522540"/>
                    </a:lnTo>
                    <a:lnTo>
                      <a:pt x="2718105" y="522540"/>
                    </a:lnTo>
                    <a:cubicBezTo>
                      <a:pt x="3005511" y="522540"/>
                      <a:pt x="3238500" y="755529"/>
                      <a:pt x="3238500" y="1042935"/>
                    </a:cubicBezTo>
                    <a:lnTo>
                      <a:pt x="3238500" y="5117946"/>
                    </a:lnTo>
                    <a:cubicBezTo>
                      <a:pt x="3238500" y="5405352"/>
                      <a:pt x="3005511" y="5638341"/>
                      <a:pt x="2718105" y="5638341"/>
                    </a:cubicBezTo>
                    <a:lnTo>
                      <a:pt x="520395" y="5638341"/>
                    </a:lnTo>
                    <a:cubicBezTo>
                      <a:pt x="232989" y="5638341"/>
                      <a:pt x="0" y="5405352"/>
                      <a:pt x="0" y="5117946"/>
                    </a:cubicBezTo>
                    <a:lnTo>
                      <a:pt x="0" y="1042935"/>
                    </a:lnTo>
                    <a:cubicBezTo>
                      <a:pt x="0" y="755529"/>
                      <a:pt x="232989" y="522540"/>
                      <a:pt x="520395" y="522540"/>
                    </a:cubicBezTo>
                    <a:lnTo>
                      <a:pt x="921545" y="522540"/>
                    </a:lnTo>
                    <a:lnTo>
                      <a:pt x="921545" y="133712"/>
                    </a:lnTo>
                    <a:cubicBezTo>
                      <a:pt x="921545" y="59865"/>
                      <a:pt x="981410" y="0"/>
                      <a:pt x="105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bg1"/>
                  </a:solidFill>
                </a:endParaRPr>
              </a:p>
            </p:txBody>
          </p:sp>
          <p:sp>
            <p:nvSpPr>
              <p:cNvPr id="30" name="领带">
                <a:extLst>
                  <a:ext uri="{FF2B5EF4-FFF2-40B4-BE49-F238E27FC236}">
                    <a16:creationId xmlns:a16="http://schemas.microsoft.com/office/drawing/2014/main" xmlns="" id="{B93081E1-B63D-4FD3-930E-AC94BE4173CF}"/>
                  </a:ext>
                </a:extLst>
              </p:cNvPr>
              <p:cNvSpPr/>
              <p:nvPr/>
            </p:nvSpPr>
            <p:spPr bwMode="auto">
              <a:xfrm>
                <a:off x="5979318" y="3811848"/>
                <a:ext cx="310832" cy="687818"/>
              </a:xfrm>
              <a:custGeom>
                <a:avLst/>
                <a:gdLst>
                  <a:gd name="T0" fmla="*/ 519631 w 496888"/>
                  <a:gd name="T1" fmla="*/ 767582 h 1300163"/>
                  <a:gd name="T2" fmla="*/ 728041 w 496888"/>
                  <a:gd name="T3" fmla="*/ 1509903 h 1300163"/>
                  <a:gd name="T4" fmla="*/ 366114 w 496888"/>
                  <a:gd name="T5" fmla="*/ 1905000 h 1300163"/>
                  <a:gd name="T6" fmla="*/ 0 w 496888"/>
                  <a:gd name="T7" fmla="*/ 1543369 h 1300163"/>
                  <a:gd name="T8" fmla="*/ 160029 w 496888"/>
                  <a:gd name="T9" fmla="*/ 935383 h 1300163"/>
                  <a:gd name="T10" fmla="*/ 208797 w 496888"/>
                  <a:gd name="T11" fmla="*/ 376813 h 1300163"/>
                  <a:gd name="T12" fmla="*/ 511722 w 496888"/>
                  <a:gd name="T13" fmla="*/ 376813 h 1300163"/>
                  <a:gd name="T14" fmla="*/ 441317 w 496888"/>
                  <a:gd name="T15" fmla="*/ 485078 h 1300163"/>
                  <a:gd name="T16" fmla="*/ 497363 w 496888"/>
                  <a:gd name="T17" fmla="*/ 686675 h 1300163"/>
                  <a:gd name="T18" fmla="*/ 190733 w 496888"/>
                  <a:gd name="T19" fmla="*/ 823406 h 1300163"/>
                  <a:gd name="T20" fmla="*/ 279664 w 496888"/>
                  <a:gd name="T21" fmla="*/ 485078 h 1300163"/>
                  <a:gd name="T22" fmla="*/ 253771 w 496888"/>
                  <a:gd name="T23" fmla="*/ 0 h 1300163"/>
                  <a:gd name="T24" fmla="*/ 456566 w 496888"/>
                  <a:gd name="T25" fmla="*/ 0 h 1300163"/>
                  <a:gd name="T26" fmla="*/ 579175 w 496888"/>
                  <a:gd name="T27" fmla="*/ 255861 h 1300163"/>
                  <a:gd name="T28" fmla="*/ 141886 w 496888"/>
                  <a:gd name="T29" fmla="*/ 255861 h 13001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96888" h="1300163">
                    <a:moveTo>
                      <a:pt x="354648" y="523875"/>
                    </a:moveTo>
                    <a:lnTo>
                      <a:pt x="496888" y="1030509"/>
                    </a:lnTo>
                    <a:lnTo>
                      <a:pt x="249873" y="1300163"/>
                    </a:lnTo>
                    <a:lnTo>
                      <a:pt x="0" y="1053350"/>
                    </a:lnTo>
                    <a:lnTo>
                      <a:pt x="109220" y="638399"/>
                    </a:lnTo>
                    <a:lnTo>
                      <a:pt x="354648" y="523875"/>
                    </a:lnTo>
                    <a:close/>
                    <a:moveTo>
                      <a:pt x="142504" y="257175"/>
                    </a:moveTo>
                    <a:lnTo>
                      <a:pt x="349250" y="257175"/>
                    </a:lnTo>
                    <a:lnTo>
                      <a:pt x="301199" y="331066"/>
                    </a:lnTo>
                    <a:lnTo>
                      <a:pt x="339450" y="468656"/>
                    </a:lnTo>
                    <a:lnTo>
                      <a:pt x="130175" y="561975"/>
                    </a:lnTo>
                    <a:lnTo>
                      <a:pt x="190871" y="331066"/>
                    </a:lnTo>
                    <a:lnTo>
                      <a:pt x="142504" y="257175"/>
                    </a:lnTo>
                    <a:close/>
                    <a:moveTo>
                      <a:pt x="173199" y="0"/>
                    </a:moveTo>
                    <a:lnTo>
                      <a:pt x="311606" y="0"/>
                    </a:lnTo>
                    <a:lnTo>
                      <a:pt x="395287" y="174625"/>
                    </a:lnTo>
                    <a:lnTo>
                      <a:pt x="96837" y="174625"/>
                    </a:lnTo>
                    <a:lnTo>
                      <a:pt x="173199" y="0"/>
                    </a:lnTo>
                    <a:close/>
                  </a:path>
                </a:pathLst>
              </a:custGeom>
              <a:solidFill>
                <a:srgbClr val="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1" name="文本框 20">
              <a:extLst>
                <a:ext uri="{FF2B5EF4-FFF2-40B4-BE49-F238E27FC236}">
                  <a16:creationId xmlns:a16="http://schemas.microsoft.com/office/drawing/2014/main" xmlns="" id="{9014E811-D562-4A64-AEE6-4E4FA17F3066}"/>
                </a:ext>
              </a:extLst>
            </p:cNvPr>
            <p:cNvSpPr txBox="1"/>
            <p:nvPr/>
          </p:nvSpPr>
          <p:spPr>
            <a:xfrm flipH="1">
              <a:off x="9468484" y="2128141"/>
              <a:ext cx="2936875" cy="40005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altLang="zh-CN" sz="2000" i="0" u="none" strike="noStrike" kern="1200" normalizeH="0" baseline="0" noProof="0" dirty="0">
                  <a:ln w="0">
                    <a:solidFill>
                      <a:schemeClr val="bg2">
                        <a:lumMod val="25000"/>
                        <a:alpha val="56000"/>
                      </a:schemeClr>
                    </a:solidFill>
                  </a:ln>
                  <a:effectLst>
                    <a:outerShdw blurRad="38100" dist="19050" dir="2700000" algn="tl" rotWithShape="0">
                      <a:schemeClr val="dk1">
                        <a:alpha val="40000"/>
                      </a:schemeClr>
                    </a:outerShdw>
                  </a:effectLst>
                  <a:uLnTx/>
                  <a:uFillTx/>
                  <a:latin typeface="Calibri" panose="020F0502020204030204" pitchFamily="34" charset="0"/>
                  <a:ea typeface="微软雅黑" panose="020B0503020204020204" charset="-122"/>
                  <a:cs typeface="Calibri" panose="020F0502020204030204" pitchFamily="34" charset="0"/>
                  <a:sym typeface="+mn-ea"/>
                </a:rPr>
                <a:t>API</a:t>
              </a:r>
              <a:endParaRPr kumimoji="0" lang="en-US" altLang="zh-CN" sz="2000" i="0" u="none" strike="noStrike" kern="1200" normalizeH="0" baseline="0" noProof="0" dirty="0">
                <a:ln w="0">
                  <a:solidFill>
                    <a:schemeClr val="bg2">
                      <a:lumMod val="25000"/>
                      <a:alpha val="56000"/>
                    </a:schemeClr>
                  </a:solidFill>
                </a:ln>
                <a:effectLst>
                  <a:outerShdw blurRad="38100" dist="19050" dir="2700000" algn="tl" rotWithShape="0">
                    <a:schemeClr val="dk1">
                      <a:alpha val="40000"/>
                    </a:schemeClr>
                  </a:outerShdw>
                </a:effectLst>
                <a:uLnTx/>
                <a:uFillTx/>
                <a:latin typeface="Calibri" panose="020F0502020204030204" pitchFamily="34" charset="0"/>
                <a:ea typeface="微软雅黑" panose="020B0503020204020204" charset="-122"/>
                <a:cs typeface="Calibri" panose="020F0502020204030204" pitchFamily="34" charset="0"/>
                <a:sym typeface="+mn-ea"/>
              </a:endParaRPr>
            </a:p>
          </p:txBody>
        </p:sp>
        <p:grpSp>
          <p:nvGrpSpPr>
            <p:cNvPr id="40" name="Group 39">
              <a:extLst>
                <a:ext uri="{FF2B5EF4-FFF2-40B4-BE49-F238E27FC236}">
                  <a16:creationId xmlns:a16="http://schemas.microsoft.com/office/drawing/2014/main" xmlns="" id="{EA1BFC13-97F6-48F5-ABA9-952795AA35ED}"/>
                </a:ext>
              </a:extLst>
            </p:cNvPr>
            <p:cNvGrpSpPr/>
            <p:nvPr/>
          </p:nvGrpSpPr>
          <p:grpSpPr>
            <a:xfrm>
              <a:off x="5690553" y="1506364"/>
              <a:ext cx="4451084" cy="3737249"/>
              <a:chOff x="5690553" y="1506364"/>
              <a:chExt cx="4451084" cy="3737249"/>
            </a:xfrm>
          </p:grpSpPr>
          <p:pic>
            <p:nvPicPr>
              <p:cNvPr id="34" name="Picture 33">
                <a:extLst>
                  <a:ext uri="{FF2B5EF4-FFF2-40B4-BE49-F238E27FC236}">
                    <a16:creationId xmlns:a16="http://schemas.microsoft.com/office/drawing/2014/main" xmlns="" id="{3D6B9A8B-F8E2-4811-83DA-BEF9EE561113}"/>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8237806" y="1506364"/>
                <a:ext cx="1903831" cy="1903831"/>
              </a:xfrm>
              <a:prstGeom prst="rect">
                <a:avLst/>
              </a:prstGeom>
            </p:spPr>
          </p:pic>
          <p:cxnSp>
            <p:nvCxnSpPr>
              <p:cNvPr id="22" name="Connector: Elbow 21">
                <a:extLst>
                  <a:ext uri="{FF2B5EF4-FFF2-40B4-BE49-F238E27FC236}">
                    <a16:creationId xmlns:a16="http://schemas.microsoft.com/office/drawing/2014/main" xmlns="" id="{454772B7-8486-4025-92B4-3B4A43E79303}"/>
                  </a:ext>
                </a:extLst>
              </p:cNvPr>
              <p:cNvCxnSpPr>
                <a:cxnSpLocks/>
                <a:endCxn id="16" idx="7"/>
              </p:cNvCxnSpPr>
              <p:nvPr/>
            </p:nvCxnSpPr>
            <p:spPr>
              <a:xfrm rot="5400000">
                <a:off x="7066742" y="3267233"/>
                <a:ext cx="1980361" cy="1972400"/>
              </a:xfrm>
              <a:prstGeom prst="bentConnector3">
                <a:avLst>
                  <a:gd name="adj1" fmla="val 50000"/>
                </a:avLst>
              </a:prstGeom>
              <a:ln w="73025">
                <a:solidFill>
                  <a:schemeClr val="accent6"/>
                </a:solidFill>
                <a:headEnd type="oval"/>
                <a:tailEnd type="oval"/>
              </a:ln>
            </p:spPr>
            <p:style>
              <a:lnRef idx="3">
                <a:schemeClr val="accent6"/>
              </a:lnRef>
              <a:fillRef idx="0">
                <a:schemeClr val="accent6"/>
              </a:fillRef>
              <a:effectRef idx="2">
                <a:schemeClr val="accent6"/>
              </a:effectRef>
              <a:fontRef idx="minor">
                <a:schemeClr val="tx1"/>
              </a:fontRef>
            </p:style>
          </p:cxnSp>
          <p:cxnSp>
            <p:nvCxnSpPr>
              <p:cNvPr id="36" name="Connector: Elbow 35">
                <a:extLst>
                  <a:ext uri="{FF2B5EF4-FFF2-40B4-BE49-F238E27FC236}">
                    <a16:creationId xmlns:a16="http://schemas.microsoft.com/office/drawing/2014/main" xmlns="" id="{46DDDCA9-CC40-4E5B-B6C8-8C53108F65FB}"/>
                  </a:ext>
                </a:extLst>
              </p:cNvPr>
              <p:cNvCxnSpPr>
                <a:endCxn id="12" idx="6"/>
              </p:cNvCxnSpPr>
              <p:nvPr/>
            </p:nvCxnSpPr>
            <p:spPr>
              <a:xfrm rot="10800000">
                <a:off x="5690553" y="2463044"/>
                <a:ext cx="3080914" cy="646747"/>
              </a:xfrm>
              <a:prstGeom prst="bentConnector3">
                <a:avLst/>
              </a:prstGeom>
              <a:ln w="73025">
                <a:solidFill>
                  <a:schemeClr val="accent6"/>
                </a:solidFill>
                <a:headEnd type="oval"/>
                <a:tailEnd type="oval"/>
              </a:ln>
            </p:spPr>
            <p:style>
              <a:lnRef idx="3">
                <a:schemeClr val="accent6"/>
              </a:lnRef>
              <a:fillRef idx="0">
                <a:schemeClr val="accent6"/>
              </a:fillRef>
              <a:effectRef idx="2">
                <a:schemeClr val="accent6"/>
              </a:effectRef>
              <a:fontRef idx="minor">
                <a:schemeClr val="tx1"/>
              </a:fontRef>
            </p:style>
          </p:cxnSp>
        </p:grpSp>
        <p:sp>
          <p:nvSpPr>
            <p:cNvPr id="43" name="文本框 10">
              <a:extLst>
                <a:ext uri="{FF2B5EF4-FFF2-40B4-BE49-F238E27FC236}">
                  <a16:creationId xmlns:a16="http://schemas.microsoft.com/office/drawing/2014/main" xmlns="" id="{37976ECE-AF1A-4077-B4D0-40B95885CE33}"/>
                </a:ext>
              </a:extLst>
            </p:cNvPr>
            <p:cNvSpPr txBox="1"/>
            <p:nvPr/>
          </p:nvSpPr>
          <p:spPr>
            <a:xfrm flipH="1">
              <a:off x="9818957" y="2542854"/>
              <a:ext cx="2376805" cy="1077218"/>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tLang="zh-CN" sz="1600" dirty="0">
                  <a:solidFill>
                    <a:prstClr val="black">
                      <a:lumMod val="85000"/>
                      <a:lumOff val="15000"/>
                    </a:prstClr>
                  </a:solidFill>
                  <a:latin typeface="Calibri" panose="020F0502020204030204" pitchFamily="34" charset="0"/>
                  <a:ea typeface="微软雅黑" panose="020B0503020204020204" charset="-122"/>
                  <a:cs typeface="Calibri" panose="020F0502020204030204" pitchFamily="34" charset="0"/>
                  <a:sym typeface="+mn-ea"/>
                </a:rPr>
                <a:t>Gồm hai lớp Plant và Category, được </a:t>
              </a:r>
              <a:r>
                <a:rPr lang="vi-VN" altLang="zh-CN" sz="1600" dirty="0" err="1">
                  <a:solidFill>
                    <a:prstClr val="black">
                      <a:lumMod val="85000"/>
                      <a:lumOff val="15000"/>
                    </a:prstClr>
                  </a:solidFill>
                  <a:latin typeface="Calibri" panose="020F0502020204030204" pitchFamily="34" charset="0"/>
                  <a:ea typeface="微软雅黑" panose="020B0503020204020204" charset="-122"/>
                  <a:cs typeface="Calibri" panose="020F0502020204030204" pitchFamily="34" charset="0"/>
                  <a:sym typeface="+mn-ea"/>
                </a:rPr>
                <a:t>thể</a:t>
              </a:r>
              <a:r>
                <a:rPr lang="vi-VN" altLang="zh-CN" sz="1600" dirty="0">
                  <a:solidFill>
                    <a:prstClr val="black">
                      <a:lumMod val="85000"/>
                      <a:lumOff val="15000"/>
                    </a:prstClr>
                  </a:solidFill>
                  <a:latin typeface="Calibri" panose="020F0502020204030204" pitchFamily="34" charset="0"/>
                  <a:ea typeface="微软雅黑" panose="020B0503020204020204" charset="-122"/>
                  <a:cs typeface="Calibri" panose="020F0502020204030204" pitchFamily="34" charset="0"/>
                  <a:sym typeface="+mn-ea"/>
                </a:rPr>
                <a:t> </a:t>
              </a:r>
              <a:r>
                <a:rPr lang="vi-VN" altLang="zh-CN" sz="1600" dirty="0" err="1">
                  <a:solidFill>
                    <a:prstClr val="black">
                      <a:lumMod val="85000"/>
                      <a:lumOff val="15000"/>
                    </a:prstClr>
                  </a:solidFill>
                  <a:latin typeface="Calibri" panose="020F0502020204030204" pitchFamily="34" charset="0"/>
                  <a:ea typeface="微软雅黑" panose="020B0503020204020204" charset="-122"/>
                  <a:cs typeface="Calibri" panose="020F0502020204030204" pitchFamily="34" charset="0"/>
                  <a:sym typeface="+mn-ea"/>
                </a:rPr>
                <a:t>hiện</a:t>
              </a:r>
              <a:r>
                <a:rPr lang="vi-VN" altLang="zh-CN" sz="1600" dirty="0">
                  <a:solidFill>
                    <a:prstClr val="black">
                      <a:lumMod val="85000"/>
                      <a:lumOff val="15000"/>
                    </a:prstClr>
                  </a:solidFill>
                  <a:latin typeface="Calibri" panose="020F0502020204030204" pitchFamily="34" charset="0"/>
                  <a:ea typeface="微软雅黑" panose="020B0503020204020204" charset="-122"/>
                  <a:cs typeface="Calibri" panose="020F0502020204030204" pitchFamily="34" charset="0"/>
                  <a:sym typeface="+mn-ea"/>
                </a:rPr>
                <a:t> dưới </a:t>
              </a:r>
              <a:r>
                <a:rPr lang="vi-VN" altLang="zh-CN" sz="1600" dirty="0" err="1">
                  <a:solidFill>
                    <a:prstClr val="black">
                      <a:lumMod val="85000"/>
                      <a:lumOff val="15000"/>
                    </a:prstClr>
                  </a:solidFill>
                  <a:latin typeface="Calibri" panose="020F0502020204030204" pitchFamily="34" charset="0"/>
                  <a:ea typeface="微软雅黑" panose="020B0503020204020204" charset="-122"/>
                  <a:cs typeface="Calibri" panose="020F0502020204030204" pitchFamily="34" charset="0"/>
                  <a:sym typeface="+mn-ea"/>
                </a:rPr>
                <a:t>dạng</a:t>
              </a:r>
              <a:r>
                <a:rPr lang="vi-VN" altLang="zh-CN" sz="1600" dirty="0">
                  <a:solidFill>
                    <a:prstClr val="black">
                      <a:lumMod val="85000"/>
                      <a:lumOff val="15000"/>
                    </a:prstClr>
                  </a:solidFill>
                  <a:latin typeface="Calibri" panose="020F0502020204030204" pitchFamily="34" charset="0"/>
                  <a:ea typeface="微软雅黑" panose="020B0503020204020204" charset="-122"/>
                  <a:cs typeface="Calibri" panose="020F0502020204030204" pitchFamily="34" charset="0"/>
                  <a:sym typeface="+mn-ea"/>
                </a:rPr>
                <a:t> đối tượng trong </a:t>
              </a:r>
              <a:r>
                <a:rPr lang="vi-VN" altLang="zh-CN" sz="1600" dirty="0" err="1">
                  <a:solidFill>
                    <a:prstClr val="black">
                      <a:lumMod val="85000"/>
                      <a:lumOff val="15000"/>
                    </a:prstClr>
                  </a:solidFill>
                  <a:latin typeface="Calibri" panose="020F0502020204030204" pitchFamily="34" charset="0"/>
                  <a:ea typeface="微软雅黑" panose="020B0503020204020204" charset="-122"/>
                  <a:cs typeface="Calibri" panose="020F0502020204030204" pitchFamily="34" charset="0"/>
                  <a:sym typeface="+mn-ea"/>
                </a:rPr>
                <a:t>JavaScript</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微软雅黑" panose="020B0503020204020204" charset="-122"/>
                <a:cs typeface="Calibri" panose="020F0502020204030204" pitchFamily="34" charset="0"/>
                <a:sym typeface="+mn-ea"/>
              </a:endParaRPr>
            </a:p>
          </p:txBody>
        </p:sp>
      </p:grpSp>
    </p:spTree>
    <p:extLst>
      <p:ext uri="{BB962C8B-B14F-4D97-AF65-F5344CB8AC3E}">
        <p14:creationId xmlns:p14="http://schemas.microsoft.com/office/powerpoint/2010/main" val="474227187"/>
      </p:ext>
    </p:extLst>
  </p:cSld>
  <p:clrMapOvr>
    <a:masterClrMapping/>
  </p:clrMapOvr>
  <p:transition spd="slow">
    <p:spli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934845"/>
            <a:ext cx="12235815" cy="1790700"/>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15">
            <a:extLst>
              <a:ext uri="{FF2B5EF4-FFF2-40B4-BE49-F238E27FC236}">
                <a16:creationId xmlns:a16="http://schemas.microsoft.com/office/drawing/2014/main" xmlns="" id="{FD57F37E-758D-40F5-B284-E9CEBB6BB9E3}"/>
              </a:ext>
            </a:extLst>
          </p:cNvPr>
          <p:cNvGrpSpPr/>
          <p:nvPr/>
        </p:nvGrpSpPr>
        <p:grpSpPr>
          <a:xfrm>
            <a:off x="2166500" y="1536065"/>
            <a:ext cx="7997351" cy="3557270"/>
            <a:chOff x="2403132" y="1517015"/>
            <a:chExt cx="7451139" cy="3557270"/>
          </a:xfrm>
        </p:grpSpPr>
        <p:grpSp>
          <p:nvGrpSpPr>
            <p:cNvPr id="14" name="组合 13"/>
            <p:cNvGrpSpPr/>
            <p:nvPr/>
          </p:nvGrpSpPr>
          <p:grpSpPr>
            <a:xfrm>
              <a:off x="3599815" y="1517015"/>
              <a:ext cx="4929505" cy="3557270"/>
              <a:chOff x="5669" y="2389"/>
              <a:chExt cx="7763" cy="5602"/>
            </a:xfrm>
          </p:grpSpPr>
          <p:grpSp>
            <p:nvGrpSpPr>
              <p:cNvPr id="7" name="组合 6"/>
              <p:cNvGrpSpPr/>
              <p:nvPr/>
            </p:nvGrpSpPr>
            <p:grpSpPr>
              <a:xfrm>
                <a:off x="5669" y="2389"/>
                <a:ext cx="7763" cy="732"/>
                <a:chOff x="5649" y="3349"/>
                <a:chExt cx="7763" cy="732"/>
              </a:xfrm>
            </p:grpSpPr>
            <p:sp>
              <p:nvSpPr>
                <p:cNvPr id="15" name="L 形 14"/>
                <p:cNvSpPr/>
                <p:nvPr/>
              </p:nvSpPr>
              <p:spPr>
                <a:xfrm rot="5400000">
                  <a:off x="5649"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 形 19"/>
                <p:cNvSpPr/>
                <p:nvPr/>
              </p:nvSpPr>
              <p:spPr>
                <a:xfrm rot="5400000" flipV="1">
                  <a:off x="12680"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flipV="1">
                  <a:off x="576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直角三角形 24"/>
                <p:cNvSpPr/>
                <p:nvPr/>
              </p:nvSpPr>
              <p:spPr>
                <a:xfrm flipH="1" flipV="1">
                  <a:off x="1290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5669" y="7259"/>
                <a:ext cx="7763" cy="732"/>
                <a:chOff x="5649" y="2539"/>
                <a:chExt cx="7763" cy="732"/>
              </a:xfrm>
            </p:grpSpPr>
            <p:sp>
              <p:nvSpPr>
                <p:cNvPr id="9" name="L 形 8"/>
                <p:cNvSpPr/>
                <p:nvPr/>
              </p:nvSpPr>
              <p:spPr>
                <a:xfrm rot="5400000">
                  <a:off x="5649" y="253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 形 9"/>
                <p:cNvSpPr/>
                <p:nvPr/>
              </p:nvSpPr>
              <p:spPr>
                <a:xfrm rot="5400000" flipV="1">
                  <a:off x="12680" y="253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V="1">
                  <a:off x="5761" y="266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flipV="1">
                  <a:off x="12901" y="266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TextBox 25"/>
            <p:cNvSpPr/>
            <p:nvPr/>
          </p:nvSpPr>
          <p:spPr>
            <a:xfrm flipH="1">
              <a:off x="2403132" y="2936965"/>
              <a:ext cx="7451139" cy="584775"/>
            </a:xfrm>
            <a:prstGeom prst="rect">
              <a:avLst/>
            </a:prstGeom>
            <a:noFill/>
            <a:ln w="9525">
              <a:noFill/>
            </a:ln>
          </p:spPr>
          <p:txBody>
            <a:bodyPr wrap="square" rtlCol="0" anchor="t">
              <a:spAutoFit/>
            </a:bodyPr>
            <a:lstStyle/>
            <a:p>
              <a:pPr lvl="0" algn="ctr"/>
              <a:r>
                <a:rPr lang="vi-VN" altLang="zh-CN" sz="32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Các kĩ thuật chính được sử dụng trong dự án</a:t>
              </a:r>
              <a:endParaRPr lang="en-US" altLang="zh-CN" sz="32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sp>
          <p:nvSpPr>
            <p:cNvPr id="4" name="TextBox 25"/>
            <p:cNvSpPr txBox="1"/>
            <p:nvPr/>
          </p:nvSpPr>
          <p:spPr>
            <a:xfrm flipH="1">
              <a:off x="3845402" y="3901827"/>
              <a:ext cx="4437697" cy="707886"/>
            </a:xfrm>
            <a:prstGeom prst="rect">
              <a:avLst/>
            </a:prstGeom>
            <a:noFill/>
          </p:spPr>
          <p:txBody>
            <a:bodyPr wrap="square" rtlCol="0">
              <a:spAutoFit/>
              <a:scene3d>
                <a:camera prst="orthographicFront"/>
                <a:lightRig rig="threePt" dir="t"/>
              </a:scene3d>
            </a:bodyPr>
            <a:lstStyle/>
            <a:p>
              <a:pPr lvl="0" algn="ct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Những kĩ thuật dùng để tương tác với các đối tượng và dữ liệu của ứng dụng</a:t>
              </a:r>
              <a:endParaRPr lang="en-US"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sp>
          <p:nvSpPr>
            <p:cNvPr id="6" name="文本框 5"/>
            <p:cNvSpPr txBox="1"/>
            <p:nvPr/>
          </p:nvSpPr>
          <p:spPr>
            <a:xfrm>
              <a:off x="4130039" y="1964734"/>
              <a:ext cx="3997325" cy="1107996"/>
            </a:xfrm>
            <a:prstGeom prst="rect">
              <a:avLst/>
            </a:prstGeom>
            <a:noFill/>
            <a:effectLst/>
          </p:spPr>
          <p:txBody>
            <a:bodyPr wrap="square" rtlCol="0">
              <a:spAutoFit/>
              <a:scene3d>
                <a:camera prst="orthographicFront"/>
                <a:lightRig rig="threePt" dir="t"/>
              </a:scene3d>
            </a:bodyPr>
            <a:lstStyle/>
            <a:p>
              <a:pPr lvl="0" algn="ctr" fontAlgn="base"/>
              <a:r>
                <a:rPr lang="en-US" altLang="zh-CN" sz="6600" dirty="0">
                  <a:solidFill>
                    <a:srgbClr val="83B653"/>
                  </a:solidFill>
                  <a:effectLst/>
                  <a:latin typeface="Impact" panose="020B0806030902050204" charset="0"/>
                  <a:ea typeface="微软雅黑" panose="020B0503020204020204" charset="-122"/>
                  <a:sym typeface="微软雅黑" panose="020B0503020204020204" charset="-122"/>
                </a:rPr>
                <a:t>PART 3</a:t>
              </a:r>
            </a:p>
          </p:txBody>
        </p:sp>
      </p:grpSp>
      <p:pic>
        <p:nvPicPr>
          <p:cNvPr id="3" name="图片 2" descr="5731a22f246dc"/>
          <p:cNvPicPr>
            <a:picLocks noChangeAspect="1"/>
          </p:cNvPicPr>
          <p:nvPr/>
        </p:nvPicPr>
        <p:blipFill>
          <a:blip r:embed="rId2"/>
          <a:srcRect l="25664" b="36234"/>
          <a:stretch>
            <a:fillRect/>
          </a:stretch>
        </p:blipFill>
        <p:spPr>
          <a:xfrm>
            <a:off x="0" y="2787650"/>
            <a:ext cx="2703830" cy="4070350"/>
          </a:xfrm>
          <a:prstGeom prst="rect">
            <a:avLst/>
          </a:prstGeom>
        </p:spPr>
      </p:pic>
      <p:pic>
        <p:nvPicPr>
          <p:cNvPr id="5" name="图片 4" descr="5731a22f246dc"/>
          <p:cNvPicPr>
            <a:picLocks noChangeAspect="1"/>
          </p:cNvPicPr>
          <p:nvPr/>
        </p:nvPicPr>
        <p:blipFill>
          <a:blip r:embed="rId2"/>
          <a:srcRect l="25664" b="36234"/>
          <a:stretch>
            <a:fillRect/>
          </a:stretch>
        </p:blipFill>
        <p:spPr>
          <a:xfrm flipH="1">
            <a:off x="9488170" y="2787650"/>
            <a:ext cx="2703830" cy="4070350"/>
          </a:xfrm>
          <a:prstGeom prst="rect">
            <a:avLst/>
          </a:prstGeom>
        </p:spPr>
      </p:pic>
    </p:spTree>
    <p:extLst>
      <p:ext uri="{BB962C8B-B14F-4D97-AF65-F5344CB8AC3E}">
        <p14:creationId xmlns:p14="http://schemas.microsoft.com/office/powerpoint/2010/main" val="2099861827"/>
      </p:ext>
    </p:extLst>
  </p:cSld>
  <p:clrMapOvr>
    <a:masterClrMapping/>
  </p:clrMapOvr>
  <p:transition spd="slow">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22" descr="5731a22f246dc">
            <a:extLst>
              <a:ext uri="{FF2B5EF4-FFF2-40B4-BE49-F238E27FC236}">
                <a16:creationId xmlns:a16="http://schemas.microsoft.com/office/drawing/2014/main" xmlns="" id="{F87E0B94-9CFC-46BC-BE2B-4FD808E7ED29}"/>
              </a:ext>
            </a:extLst>
          </p:cNvPr>
          <p:cNvPicPr>
            <a:picLocks noChangeAspect="1"/>
          </p:cNvPicPr>
          <p:nvPr/>
        </p:nvPicPr>
        <p:blipFill>
          <a:blip r:embed="rId2"/>
          <a:srcRect l="25664" b="36234"/>
          <a:stretch>
            <a:fillRect/>
          </a:stretch>
        </p:blipFill>
        <p:spPr>
          <a:xfrm rot="16200000" flipH="1">
            <a:off x="9926320" y="-457200"/>
            <a:ext cx="1808480" cy="2722880"/>
          </a:xfrm>
          <a:prstGeom prst="rect">
            <a:avLst/>
          </a:prstGeom>
        </p:spPr>
      </p:pic>
      <p:pic>
        <p:nvPicPr>
          <p:cNvPr id="42" name="图片 17" descr="5731a22f246dc">
            <a:extLst>
              <a:ext uri="{FF2B5EF4-FFF2-40B4-BE49-F238E27FC236}">
                <a16:creationId xmlns:a16="http://schemas.microsoft.com/office/drawing/2014/main" xmlns="" id="{A3CA77C3-F84C-46F6-89FD-2458E12FA866}"/>
              </a:ext>
            </a:extLst>
          </p:cNvPr>
          <p:cNvPicPr>
            <a:picLocks noChangeAspect="1"/>
          </p:cNvPicPr>
          <p:nvPr/>
        </p:nvPicPr>
        <p:blipFill>
          <a:blip r:embed="rId2"/>
          <a:srcRect l="25664" b="36234"/>
          <a:stretch>
            <a:fillRect/>
          </a:stretch>
        </p:blipFill>
        <p:spPr>
          <a:xfrm rot="5400000">
            <a:off x="457200" y="-457200"/>
            <a:ext cx="1808480" cy="2722880"/>
          </a:xfrm>
          <a:prstGeom prst="rect">
            <a:avLst/>
          </a:prstGeom>
        </p:spPr>
      </p:pic>
      <p:cxnSp>
        <p:nvCxnSpPr>
          <p:cNvPr id="23" name="直接连接符 22"/>
          <p:cNvCxnSpPr/>
          <p:nvPr/>
        </p:nvCxnSpPr>
        <p:spPr>
          <a:xfrm>
            <a:off x="1364298" y="5704226"/>
            <a:ext cx="223202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xmlns="" id="{33355625-8196-4ABC-8CB1-E60AE90DB237}"/>
              </a:ext>
            </a:extLst>
          </p:cNvPr>
          <p:cNvGrpSpPr/>
          <p:nvPr/>
        </p:nvGrpSpPr>
        <p:grpSpPr>
          <a:xfrm>
            <a:off x="802322" y="1451928"/>
            <a:ext cx="10670540" cy="3382010"/>
            <a:chOff x="802322" y="1451928"/>
            <a:chExt cx="10670540" cy="3382010"/>
          </a:xfrm>
        </p:grpSpPr>
        <p:sp>
          <p:nvSpPr>
            <p:cNvPr id="2" name="五边形 1"/>
            <p:cNvSpPr/>
            <p:nvPr/>
          </p:nvSpPr>
          <p:spPr>
            <a:xfrm rot="5400000">
              <a:off x="1015365" y="2733675"/>
              <a:ext cx="1887220" cy="2313305"/>
            </a:xfrm>
            <a:prstGeom prst="homePlate">
              <a:avLst>
                <a:gd name="adj" fmla="val 34175"/>
              </a:avLst>
            </a:prstGeom>
            <a:solidFill>
              <a:srgbClr val="A9C596"/>
            </a:solidFill>
            <a:ln>
              <a:noFill/>
            </a:ln>
            <a:effectLst>
              <a:outerShdw blurRad="2921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五边形 2"/>
            <p:cNvSpPr/>
            <p:nvPr/>
          </p:nvSpPr>
          <p:spPr>
            <a:xfrm rot="16200000" flipV="1">
              <a:off x="1258570" y="995680"/>
              <a:ext cx="1400810" cy="2313305"/>
            </a:xfrm>
            <a:prstGeom prst="homePlate">
              <a:avLst>
                <a:gd name="adj" fmla="val 34175"/>
              </a:avLst>
            </a:prstGeom>
            <a:solidFill>
              <a:schemeClr val="bg1"/>
            </a:solidFill>
            <a:ln>
              <a:noFill/>
            </a:ln>
            <a:effectLst>
              <a:outerShdw blurRad="2921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rot="5400000">
              <a:off x="3801110" y="2733675"/>
              <a:ext cx="1887220" cy="2313305"/>
            </a:xfrm>
            <a:prstGeom prst="homePlate">
              <a:avLst>
                <a:gd name="adj" fmla="val 34175"/>
              </a:avLst>
            </a:prstGeom>
            <a:solidFill>
              <a:srgbClr val="4A8522"/>
            </a:solidFill>
            <a:ln>
              <a:noFill/>
            </a:ln>
            <a:effectLst>
              <a:outerShdw blurRad="2921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rot="16200000" flipV="1">
              <a:off x="4044315" y="995680"/>
              <a:ext cx="1400810" cy="2313305"/>
            </a:xfrm>
            <a:prstGeom prst="homePlate">
              <a:avLst>
                <a:gd name="adj" fmla="val 34175"/>
              </a:avLst>
            </a:prstGeom>
            <a:solidFill>
              <a:schemeClr val="bg1"/>
            </a:solidFill>
            <a:ln>
              <a:noFill/>
            </a:ln>
            <a:effectLst>
              <a:outerShdw blurRad="2921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边形 8"/>
            <p:cNvSpPr/>
            <p:nvPr/>
          </p:nvSpPr>
          <p:spPr>
            <a:xfrm rot="5400000">
              <a:off x="6586855" y="2733675"/>
              <a:ext cx="1887220" cy="2313305"/>
            </a:xfrm>
            <a:prstGeom prst="homePlate">
              <a:avLst>
                <a:gd name="adj" fmla="val 34175"/>
              </a:avLst>
            </a:prstGeom>
            <a:solidFill>
              <a:srgbClr val="688A5A"/>
            </a:solidFill>
            <a:ln>
              <a:noFill/>
            </a:ln>
            <a:effectLst>
              <a:outerShdw blurRad="2921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p:nvPr/>
          </p:nvSpPr>
          <p:spPr>
            <a:xfrm rot="16200000" flipV="1">
              <a:off x="6830060" y="995680"/>
              <a:ext cx="1400810" cy="2313305"/>
            </a:xfrm>
            <a:prstGeom prst="homePlate">
              <a:avLst>
                <a:gd name="adj" fmla="val 34175"/>
              </a:avLst>
            </a:prstGeom>
            <a:solidFill>
              <a:schemeClr val="bg1"/>
            </a:solidFill>
            <a:ln>
              <a:noFill/>
            </a:ln>
            <a:effectLst>
              <a:outerShdw blurRad="2921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rot="5400000">
              <a:off x="9372600" y="2733675"/>
              <a:ext cx="1887220" cy="2313305"/>
            </a:xfrm>
            <a:prstGeom prst="homePlate">
              <a:avLst>
                <a:gd name="adj" fmla="val 34175"/>
              </a:avLst>
            </a:prstGeom>
            <a:solidFill>
              <a:srgbClr val="7BA65E"/>
            </a:solidFill>
            <a:ln>
              <a:noFill/>
            </a:ln>
            <a:effectLst>
              <a:outerShdw blurRad="2921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rot="16200000" flipV="1">
              <a:off x="9615805" y="995680"/>
              <a:ext cx="1400810" cy="2313305"/>
            </a:xfrm>
            <a:prstGeom prst="homePlate">
              <a:avLst>
                <a:gd name="adj" fmla="val 34175"/>
              </a:avLst>
            </a:prstGeom>
            <a:solidFill>
              <a:schemeClr val="bg1"/>
            </a:solidFill>
            <a:ln>
              <a:noFill/>
            </a:ln>
            <a:effectLst>
              <a:outerShdw blurRad="2921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22"/>
            <p:cNvSpPr txBox="1"/>
            <p:nvPr/>
          </p:nvSpPr>
          <p:spPr>
            <a:xfrm flipH="1">
              <a:off x="1085238" y="3153152"/>
              <a:ext cx="1747471" cy="830997"/>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altLang="zh-CN" sz="24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微软雅黑" panose="020B0503020204020204" charset="-122"/>
                  <a:cs typeface="Calibri" panose="020F0502020204030204" pitchFamily="34" charset="0"/>
                  <a:sym typeface="+mn-ea"/>
                </a:rPr>
                <a:t>Kết nối và gọi tới API</a:t>
              </a:r>
              <a:endParaRPr kumimoji="0" lang="en-US" altLang="zh-CN" sz="24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微软雅黑" panose="020B0503020204020204" charset="-122"/>
                <a:cs typeface="Calibri" panose="020F0502020204030204" pitchFamily="34" charset="0"/>
                <a:sym typeface="+mn-ea"/>
              </a:endParaRPr>
            </a:p>
          </p:txBody>
        </p:sp>
        <p:sp>
          <p:nvSpPr>
            <p:cNvPr id="14" name="文本框 22"/>
            <p:cNvSpPr txBox="1"/>
            <p:nvPr/>
          </p:nvSpPr>
          <p:spPr>
            <a:xfrm flipH="1">
              <a:off x="3588065" y="3337817"/>
              <a:ext cx="2313307" cy="46166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tLang="zh-CN" sz="2400" dirty="0">
                  <a:solidFill>
                    <a:schemeClr val="bg1">
                      <a:lumMod val="95000"/>
                    </a:schemeClr>
                  </a:solidFill>
                  <a:latin typeface="Calibri" panose="020F0502020204030204" pitchFamily="34" charset="0"/>
                  <a:ea typeface="微软雅黑" panose="020B0503020204020204" charset="-122"/>
                  <a:cs typeface="Calibri" panose="020F0502020204030204" pitchFamily="34" charset="0"/>
                  <a:sym typeface="+mn-ea"/>
                </a:rPr>
                <a:t>L</a:t>
              </a:r>
              <a:r>
                <a:rPr kumimoji="0" lang="vi-VN" altLang="zh-CN" sz="2400" b="0" i="0" u="none" strike="noStrike" kern="1200" cap="none" spc="0" normalizeH="0" baseline="0" noProof="0" dirty="0">
                  <a:ln>
                    <a:noFill/>
                  </a:ln>
                  <a:solidFill>
                    <a:schemeClr val="bg1">
                      <a:lumMod val="95000"/>
                    </a:schemeClr>
                  </a:solidFill>
                  <a:effectLst/>
                  <a:uLnTx/>
                  <a:uFillTx/>
                  <a:latin typeface="Calibri" panose="020F0502020204030204" pitchFamily="34" charset="0"/>
                  <a:ea typeface="微软雅黑" panose="020B0503020204020204" charset="-122"/>
                  <a:cs typeface="Calibri" panose="020F0502020204030204" pitchFamily="34" charset="0"/>
                  <a:sym typeface="+mn-ea"/>
                </a:rPr>
                <a:t>ưu trữ lịch hẹn</a:t>
              </a:r>
              <a:endParaRPr kumimoji="0" lang="en-US" altLang="zh-CN" sz="2400" b="0" i="0" u="none" strike="noStrike" kern="1200" cap="none" spc="0" normalizeH="0" baseline="0" noProof="0" dirty="0">
                <a:ln>
                  <a:noFill/>
                </a:ln>
                <a:solidFill>
                  <a:schemeClr val="bg1">
                    <a:lumMod val="95000"/>
                  </a:schemeClr>
                </a:solidFill>
                <a:effectLst/>
                <a:uLnTx/>
                <a:uFillTx/>
                <a:latin typeface="Calibri" panose="020F0502020204030204" pitchFamily="34" charset="0"/>
                <a:ea typeface="微软雅黑" panose="020B0503020204020204" charset="-122"/>
                <a:cs typeface="Calibri" panose="020F0502020204030204" pitchFamily="34" charset="0"/>
                <a:sym typeface="+mn-ea"/>
              </a:endParaRPr>
            </a:p>
          </p:txBody>
        </p:sp>
        <p:sp>
          <p:nvSpPr>
            <p:cNvPr id="15" name="文本框 22"/>
            <p:cNvSpPr txBox="1"/>
            <p:nvPr/>
          </p:nvSpPr>
          <p:spPr>
            <a:xfrm flipH="1">
              <a:off x="6557010" y="3084830"/>
              <a:ext cx="1947545" cy="156966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tLang="zh-CN" sz="2400" dirty="0">
                  <a:solidFill>
                    <a:schemeClr val="bg2">
                      <a:lumMod val="90000"/>
                    </a:schemeClr>
                  </a:solidFill>
                  <a:latin typeface="Calibri" panose="020F0502020204030204" pitchFamily="34" charset="0"/>
                  <a:ea typeface="微软雅黑" panose="020B0503020204020204" charset="-122"/>
                  <a:cs typeface="Calibri" panose="020F0502020204030204" pitchFamily="34" charset="0"/>
                  <a:sym typeface="+mn-ea"/>
                </a:rPr>
                <a:t>X</a:t>
              </a:r>
              <a:r>
                <a:rPr kumimoji="0" lang="vi-VN" altLang="zh-CN" sz="2400" b="0" i="0" u="none" strike="noStrike" kern="1200" cap="none" spc="0" normalizeH="0" baseline="0" noProof="0" dirty="0">
                  <a:ln>
                    <a:noFill/>
                  </a:ln>
                  <a:solidFill>
                    <a:schemeClr val="bg2">
                      <a:lumMod val="90000"/>
                    </a:schemeClr>
                  </a:solidFill>
                  <a:effectLst/>
                  <a:uLnTx/>
                  <a:uFillTx/>
                  <a:latin typeface="Calibri" panose="020F0502020204030204" pitchFamily="34" charset="0"/>
                  <a:ea typeface="微软雅黑" panose="020B0503020204020204" charset="-122"/>
                  <a:cs typeface="Calibri" panose="020F0502020204030204" pitchFamily="34" charset="0"/>
                  <a:sym typeface="+mn-ea"/>
                </a:rPr>
                <a:t>ử lý lịch hẹn số lượng lớn, thông báo lịch hẹn</a:t>
              </a:r>
              <a:endParaRPr kumimoji="0" lang="en-US" altLang="zh-CN" sz="2400" b="0" i="0" u="none" strike="noStrike" kern="1200" cap="none" spc="0" normalizeH="0" baseline="0" noProof="0" dirty="0">
                <a:ln>
                  <a:noFill/>
                </a:ln>
                <a:solidFill>
                  <a:schemeClr val="bg2">
                    <a:lumMod val="90000"/>
                  </a:schemeClr>
                </a:solidFill>
                <a:effectLst/>
                <a:uLnTx/>
                <a:uFillTx/>
                <a:latin typeface="Calibri" panose="020F0502020204030204" pitchFamily="34" charset="0"/>
                <a:ea typeface="微软雅黑" panose="020B0503020204020204" charset="-122"/>
                <a:cs typeface="Calibri" panose="020F0502020204030204" pitchFamily="34" charset="0"/>
                <a:sym typeface="+mn-ea"/>
              </a:endParaRPr>
            </a:p>
          </p:txBody>
        </p:sp>
        <p:sp>
          <p:nvSpPr>
            <p:cNvPr id="16" name="文本框 22"/>
            <p:cNvSpPr txBox="1"/>
            <p:nvPr/>
          </p:nvSpPr>
          <p:spPr>
            <a:xfrm flipH="1">
              <a:off x="9118915" y="3153152"/>
              <a:ext cx="2313307" cy="830997"/>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ltLang="zh-CN" sz="2400" dirty="0">
                  <a:solidFill>
                    <a:schemeClr val="bg1">
                      <a:lumMod val="95000"/>
                    </a:schemeClr>
                  </a:solidFill>
                  <a:latin typeface="Calibri" panose="020F0502020204030204" pitchFamily="34" charset="0"/>
                  <a:ea typeface="微软雅黑" panose="020B0503020204020204" charset="-122"/>
                  <a:cs typeface="Calibri" panose="020F0502020204030204" pitchFamily="34" charset="0"/>
                  <a:sym typeface="+mn-ea"/>
                </a:rPr>
                <a:t>T</a:t>
              </a:r>
              <a:r>
                <a:rPr kumimoji="0" lang="vi-VN" altLang="zh-CN" sz="2400" b="0" i="0" u="none" strike="noStrike" kern="1200" cap="none" spc="0" normalizeH="0" baseline="0" noProof="0" dirty="0">
                  <a:ln>
                    <a:noFill/>
                  </a:ln>
                  <a:solidFill>
                    <a:schemeClr val="bg1">
                      <a:lumMod val="95000"/>
                    </a:schemeClr>
                  </a:solidFill>
                  <a:effectLst/>
                  <a:uLnTx/>
                  <a:uFillTx/>
                  <a:latin typeface="Calibri" panose="020F0502020204030204" pitchFamily="34" charset="0"/>
                  <a:ea typeface="微软雅黑" panose="020B0503020204020204" charset="-122"/>
                  <a:cs typeface="Calibri" panose="020F0502020204030204" pitchFamily="34" charset="0"/>
                  <a:sym typeface="+mn-ea"/>
                </a:rPr>
                <a:t>ạo splash động cho ứng dụng</a:t>
              </a:r>
              <a:endParaRPr kumimoji="0" lang="en-US" altLang="zh-CN" sz="2400" b="0" i="0" u="none" strike="noStrike" kern="1200" cap="none" spc="0" normalizeH="0" baseline="0" noProof="0" dirty="0">
                <a:ln>
                  <a:noFill/>
                </a:ln>
                <a:solidFill>
                  <a:schemeClr val="bg1">
                    <a:lumMod val="95000"/>
                  </a:schemeClr>
                </a:solidFill>
                <a:effectLst/>
                <a:uLnTx/>
                <a:uFillTx/>
                <a:latin typeface="Calibri" panose="020F0502020204030204" pitchFamily="34" charset="0"/>
                <a:ea typeface="微软雅黑" panose="020B0503020204020204" charset="-122"/>
                <a:cs typeface="Calibri" panose="020F0502020204030204" pitchFamily="34" charset="0"/>
                <a:sym typeface="+mn-ea"/>
              </a:endParaRPr>
            </a:p>
          </p:txBody>
        </p:sp>
        <p:pic>
          <p:nvPicPr>
            <p:cNvPr id="4" name="Picture 2" descr="Rest Api Icon #292865 - Free Icons Library">
              <a:extLst>
                <a:ext uri="{FF2B5EF4-FFF2-40B4-BE49-F238E27FC236}">
                  <a16:creationId xmlns:a16="http://schemas.microsoft.com/office/drawing/2014/main" xmlns="" id="{B8090AEB-58EE-44F5-A006-AD34CCCB8546}"/>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6832" y="1588488"/>
              <a:ext cx="703189" cy="7031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D71B03B9-A7C9-4743-848C-BCE1048A59B8}"/>
                </a:ext>
              </a:extLst>
            </p:cNvPr>
            <p:cNvPicPr>
              <a:picLocks noChangeAspect="1"/>
            </p:cNvPicPr>
            <p:nvPr/>
          </p:nvPicPr>
          <p:blipFill>
            <a:blip r:embed="rId4">
              <a:duotone>
                <a:schemeClr val="accent6">
                  <a:shade val="45000"/>
                  <a:satMod val="135000"/>
                </a:schemeClr>
                <a:prstClr val="white"/>
              </a:duotone>
            </a:blip>
            <a:stretch>
              <a:fillRect/>
            </a:stretch>
          </p:blipFill>
          <p:spPr>
            <a:xfrm>
              <a:off x="4459458" y="1721153"/>
              <a:ext cx="570524" cy="570524"/>
            </a:xfrm>
            <a:prstGeom prst="rect">
              <a:avLst/>
            </a:prstGeom>
          </p:spPr>
        </p:pic>
        <p:pic>
          <p:nvPicPr>
            <p:cNvPr id="31" name="Picture 30">
              <a:extLst>
                <a:ext uri="{FF2B5EF4-FFF2-40B4-BE49-F238E27FC236}">
                  <a16:creationId xmlns:a16="http://schemas.microsoft.com/office/drawing/2014/main" xmlns="" id="{2A3D40FF-B1CA-4268-92ED-682B892DFBFF}"/>
                </a:ext>
              </a:extLst>
            </p:cNvPr>
            <p:cNvPicPr>
              <a:picLocks noChangeAspect="1"/>
            </p:cNvPicPr>
            <p:nvPr/>
          </p:nvPicPr>
          <p:blipFill>
            <a:blip r:embed="rId5">
              <a:duotone>
                <a:prstClr val="black"/>
                <a:schemeClr val="accent6">
                  <a:tint val="45000"/>
                  <a:satMod val="400000"/>
                </a:schemeClr>
              </a:duotone>
            </a:blip>
            <a:stretch>
              <a:fillRect/>
            </a:stretch>
          </p:blipFill>
          <p:spPr>
            <a:xfrm>
              <a:off x="7244862" y="1720795"/>
              <a:ext cx="571206" cy="571206"/>
            </a:xfrm>
            <a:prstGeom prst="rect">
              <a:avLst/>
            </a:prstGeom>
          </p:spPr>
        </p:pic>
        <p:pic>
          <p:nvPicPr>
            <p:cNvPr id="33" name="Picture 32">
              <a:extLst>
                <a:ext uri="{FF2B5EF4-FFF2-40B4-BE49-F238E27FC236}">
                  <a16:creationId xmlns:a16="http://schemas.microsoft.com/office/drawing/2014/main" xmlns="" id="{EC44A0AD-74EF-4C10-BBB5-3D73FB628364}"/>
                </a:ext>
              </a:extLst>
            </p:cNvPr>
            <p:cNvPicPr>
              <a:picLocks noChangeAspect="1"/>
            </p:cNvPicPr>
            <p:nvPr/>
          </p:nvPicPr>
          <p:blipFill>
            <a:blip r:embed="rId6">
              <a:duotone>
                <a:schemeClr val="accent6">
                  <a:shade val="45000"/>
                  <a:satMod val="135000"/>
                </a:schemeClr>
                <a:prstClr val="white"/>
              </a:duotone>
            </a:blip>
            <a:stretch>
              <a:fillRect/>
            </a:stretch>
          </p:blipFill>
          <p:spPr>
            <a:xfrm flipV="1">
              <a:off x="9988062" y="1678250"/>
              <a:ext cx="656296" cy="656296"/>
            </a:xfrm>
            <a:prstGeom prst="rect">
              <a:avLst/>
            </a:prstGeom>
          </p:spPr>
        </p:pic>
        <p:sp>
          <p:nvSpPr>
            <p:cNvPr id="36" name="文本框 20">
              <a:extLst>
                <a:ext uri="{FF2B5EF4-FFF2-40B4-BE49-F238E27FC236}">
                  <a16:creationId xmlns:a16="http://schemas.microsoft.com/office/drawing/2014/main" xmlns="" id="{7420BC59-422D-47EB-B493-F19DFAF37E76}"/>
                </a:ext>
              </a:extLst>
            </p:cNvPr>
            <p:cNvSpPr txBox="1"/>
            <p:nvPr/>
          </p:nvSpPr>
          <p:spPr>
            <a:xfrm flipH="1">
              <a:off x="842962" y="2408976"/>
              <a:ext cx="2232025" cy="36933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API Retrofit</a:t>
              </a:r>
              <a:endParaRPr lang="zh-CN" altLang="en-US"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37" name="文本框 20">
              <a:extLst>
                <a:ext uri="{FF2B5EF4-FFF2-40B4-BE49-F238E27FC236}">
                  <a16:creationId xmlns:a16="http://schemas.microsoft.com/office/drawing/2014/main" xmlns="" id="{D095A941-F9C4-4708-A5B1-3883240F1708}"/>
                </a:ext>
              </a:extLst>
            </p:cNvPr>
            <p:cNvSpPr txBox="1"/>
            <p:nvPr/>
          </p:nvSpPr>
          <p:spPr>
            <a:xfrm flipH="1">
              <a:off x="3628707" y="2367260"/>
              <a:ext cx="2232025" cy="36933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Room database</a:t>
              </a:r>
              <a:endParaRPr lang="zh-CN" altLang="en-US"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38" name="文本框 20">
              <a:extLst>
                <a:ext uri="{FF2B5EF4-FFF2-40B4-BE49-F238E27FC236}">
                  <a16:creationId xmlns:a16="http://schemas.microsoft.com/office/drawing/2014/main" xmlns="" id="{EE3399BE-1B98-4155-9183-443B3A42EA5A}"/>
                </a:ext>
              </a:extLst>
            </p:cNvPr>
            <p:cNvSpPr txBox="1"/>
            <p:nvPr/>
          </p:nvSpPr>
          <p:spPr>
            <a:xfrm flipH="1">
              <a:off x="6414452" y="2376203"/>
              <a:ext cx="2232025" cy="36933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BroadcastReceive</a:t>
              </a:r>
              <a:endParaRPr lang="zh-CN" altLang="en-US"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39" name="文本框 20">
              <a:extLst>
                <a:ext uri="{FF2B5EF4-FFF2-40B4-BE49-F238E27FC236}">
                  <a16:creationId xmlns:a16="http://schemas.microsoft.com/office/drawing/2014/main" xmlns="" id="{E8F13A78-4FD3-421B-B682-859D9E7CF0DC}"/>
                </a:ext>
              </a:extLst>
            </p:cNvPr>
            <p:cNvSpPr txBox="1"/>
            <p:nvPr/>
          </p:nvSpPr>
          <p:spPr>
            <a:xfrm flipH="1">
              <a:off x="9200197" y="2408976"/>
              <a:ext cx="2232025" cy="36933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Animation</a:t>
              </a:r>
              <a:endParaRPr lang="zh-CN" altLang="en-US"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grpSp>
    </p:spTree>
    <p:extLst>
      <p:ext uri="{BB962C8B-B14F-4D97-AF65-F5344CB8AC3E}">
        <p14:creationId xmlns:p14="http://schemas.microsoft.com/office/powerpoint/2010/main" val="427899208"/>
      </p:ext>
    </p:extLst>
  </p:cSld>
  <p:clrMapOvr>
    <a:masterClrMapping/>
  </p:clrMapOvr>
  <p:transition spd="slow">
    <p:spli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934845"/>
            <a:ext cx="12235815" cy="1790700"/>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15">
            <a:extLst>
              <a:ext uri="{FF2B5EF4-FFF2-40B4-BE49-F238E27FC236}">
                <a16:creationId xmlns:a16="http://schemas.microsoft.com/office/drawing/2014/main" xmlns="" id="{FD57F37E-758D-40F5-B284-E9CEBB6BB9E3}"/>
              </a:ext>
            </a:extLst>
          </p:cNvPr>
          <p:cNvGrpSpPr/>
          <p:nvPr/>
        </p:nvGrpSpPr>
        <p:grpSpPr>
          <a:xfrm>
            <a:off x="1535349" y="1536065"/>
            <a:ext cx="9121301" cy="3476625"/>
            <a:chOff x="1815088" y="1517015"/>
            <a:chExt cx="8498324" cy="3476625"/>
          </a:xfrm>
        </p:grpSpPr>
        <p:grpSp>
          <p:nvGrpSpPr>
            <p:cNvPr id="14" name="组合 13"/>
            <p:cNvGrpSpPr/>
            <p:nvPr/>
          </p:nvGrpSpPr>
          <p:grpSpPr>
            <a:xfrm>
              <a:off x="3599815" y="1517015"/>
              <a:ext cx="4929505" cy="3476625"/>
              <a:chOff x="5669" y="2389"/>
              <a:chExt cx="7763" cy="5475"/>
            </a:xfrm>
          </p:grpSpPr>
          <p:grpSp>
            <p:nvGrpSpPr>
              <p:cNvPr id="7" name="组合 6"/>
              <p:cNvGrpSpPr/>
              <p:nvPr/>
            </p:nvGrpSpPr>
            <p:grpSpPr>
              <a:xfrm>
                <a:off x="5669" y="2389"/>
                <a:ext cx="7763" cy="732"/>
                <a:chOff x="5649" y="3349"/>
                <a:chExt cx="7763" cy="732"/>
              </a:xfrm>
            </p:grpSpPr>
            <p:sp>
              <p:nvSpPr>
                <p:cNvPr id="15" name="L 形 14"/>
                <p:cNvSpPr/>
                <p:nvPr/>
              </p:nvSpPr>
              <p:spPr>
                <a:xfrm rot="5400000">
                  <a:off x="5649"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 形 19"/>
                <p:cNvSpPr/>
                <p:nvPr/>
              </p:nvSpPr>
              <p:spPr>
                <a:xfrm rot="5400000" flipV="1">
                  <a:off x="12680" y="3349"/>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flipV="1">
                  <a:off x="576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直角三角形 24"/>
                <p:cNvSpPr/>
                <p:nvPr/>
              </p:nvSpPr>
              <p:spPr>
                <a:xfrm flipH="1" flipV="1">
                  <a:off x="12901" y="3473"/>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5669" y="7132"/>
                <a:ext cx="7763" cy="732"/>
                <a:chOff x="5649" y="2666"/>
                <a:chExt cx="7763" cy="732"/>
              </a:xfrm>
            </p:grpSpPr>
            <p:sp>
              <p:nvSpPr>
                <p:cNvPr id="9" name="L 形 8"/>
                <p:cNvSpPr/>
                <p:nvPr/>
              </p:nvSpPr>
              <p:spPr>
                <a:xfrm rot="5400000">
                  <a:off x="5649" y="2666"/>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 形 9"/>
                <p:cNvSpPr/>
                <p:nvPr/>
              </p:nvSpPr>
              <p:spPr>
                <a:xfrm rot="5400000" flipV="1">
                  <a:off x="12680" y="2666"/>
                  <a:ext cx="732" cy="732"/>
                </a:xfrm>
                <a:prstGeom prst="corner">
                  <a:avLst>
                    <a:gd name="adj1" fmla="val 2777"/>
                    <a:gd name="adj2" fmla="val 2986"/>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V="1">
                  <a:off x="5761" y="2790"/>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flipV="1">
                  <a:off x="12901" y="2790"/>
                  <a:ext cx="355" cy="355"/>
                </a:xfrm>
                <a:prstGeom prst="rtTriangle">
                  <a:avLst/>
                </a:prstGeom>
                <a:solidFill>
                  <a:srgbClr val="83B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TextBox 25"/>
            <p:cNvSpPr/>
            <p:nvPr/>
          </p:nvSpPr>
          <p:spPr>
            <a:xfrm flipH="1">
              <a:off x="1815088" y="2954625"/>
              <a:ext cx="8498324" cy="646331"/>
            </a:xfrm>
            <a:prstGeom prst="rect">
              <a:avLst/>
            </a:prstGeom>
            <a:noFill/>
            <a:ln w="9525">
              <a:noFill/>
            </a:ln>
          </p:spPr>
          <p:txBody>
            <a:bodyPr wrap="square" rtlCol="0" anchor="t">
              <a:spAutoFit/>
            </a:bodyPr>
            <a:lstStyle/>
            <a:p>
              <a:pPr lvl="0" algn="ctr"/>
              <a:r>
                <a:rPr lang="vi-VN" altLang="zh-CN" sz="36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Các giao diện của ứng dụng</a:t>
              </a:r>
              <a:endParaRPr lang="en-US" altLang="zh-CN" sz="36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sp>
          <p:nvSpPr>
            <p:cNvPr id="4" name="TextBox 25"/>
            <p:cNvSpPr txBox="1"/>
            <p:nvPr/>
          </p:nvSpPr>
          <p:spPr>
            <a:xfrm flipH="1">
              <a:off x="4135755" y="3892520"/>
              <a:ext cx="3903663" cy="707886"/>
            </a:xfrm>
            <a:prstGeom prst="rect">
              <a:avLst/>
            </a:prstGeom>
            <a:noFill/>
          </p:spPr>
          <p:txBody>
            <a:bodyPr wrap="square" rtlCol="0">
              <a:spAutoFit/>
              <a:scene3d>
                <a:camera prst="orthographicFront"/>
                <a:lightRig rig="threePt" dir="t"/>
              </a:scene3d>
            </a:bodyPr>
            <a:lstStyle/>
            <a:p>
              <a:pPr lvl="0" algn="ctr"/>
              <a:r>
                <a:rPr lang="vi-VN"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rPr>
                <a:t>Những giao diện được hiển thị trên ứng dụng để người dùng tương tác </a:t>
              </a:r>
              <a:endParaRPr lang="en-US" altLang="zh-CN" sz="20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ea"/>
              </a:endParaRPr>
            </a:p>
          </p:txBody>
        </p:sp>
        <p:sp>
          <p:nvSpPr>
            <p:cNvPr id="6" name="文本框 5"/>
            <p:cNvSpPr txBox="1"/>
            <p:nvPr/>
          </p:nvSpPr>
          <p:spPr>
            <a:xfrm>
              <a:off x="4097339" y="2012007"/>
              <a:ext cx="3997325" cy="1107996"/>
            </a:xfrm>
            <a:prstGeom prst="rect">
              <a:avLst/>
            </a:prstGeom>
            <a:noFill/>
            <a:effectLst/>
          </p:spPr>
          <p:txBody>
            <a:bodyPr wrap="square" rtlCol="0">
              <a:spAutoFit/>
              <a:scene3d>
                <a:camera prst="orthographicFront"/>
                <a:lightRig rig="threePt" dir="t"/>
              </a:scene3d>
            </a:bodyPr>
            <a:lstStyle/>
            <a:p>
              <a:pPr lvl="0" algn="ctr" fontAlgn="base"/>
              <a:r>
                <a:rPr lang="en-US" altLang="zh-CN" sz="6600" dirty="0">
                  <a:solidFill>
                    <a:srgbClr val="83B653"/>
                  </a:solidFill>
                  <a:effectLst/>
                  <a:latin typeface="Impact" panose="020B0806030902050204" charset="0"/>
                  <a:ea typeface="微软雅黑" panose="020B0503020204020204" charset="-122"/>
                  <a:sym typeface="微软雅黑" panose="020B0503020204020204" charset="-122"/>
                </a:rPr>
                <a:t>PART 4</a:t>
              </a:r>
            </a:p>
          </p:txBody>
        </p:sp>
      </p:grpSp>
      <p:pic>
        <p:nvPicPr>
          <p:cNvPr id="3" name="图片 2" descr="5731a22f246dc"/>
          <p:cNvPicPr>
            <a:picLocks noChangeAspect="1"/>
          </p:cNvPicPr>
          <p:nvPr/>
        </p:nvPicPr>
        <p:blipFill>
          <a:blip r:embed="rId2"/>
          <a:srcRect l="25664" b="36234"/>
          <a:stretch>
            <a:fillRect/>
          </a:stretch>
        </p:blipFill>
        <p:spPr>
          <a:xfrm>
            <a:off x="0" y="2787650"/>
            <a:ext cx="2703830" cy="4070350"/>
          </a:xfrm>
          <a:prstGeom prst="rect">
            <a:avLst/>
          </a:prstGeom>
        </p:spPr>
      </p:pic>
      <p:pic>
        <p:nvPicPr>
          <p:cNvPr id="5" name="图片 4" descr="5731a22f246dc"/>
          <p:cNvPicPr>
            <a:picLocks noChangeAspect="1"/>
          </p:cNvPicPr>
          <p:nvPr/>
        </p:nvPicPr>
        <p:blipFill>
          <a:blip r:embed="rId2"/>
          <a:srcRect l="25664" b="36234"/>
          <a:stretch>
            <a:fillRect/>
          </a:stretch>
        </p:blipFill>
        <p:spPr>
          <a:xfrm flipH="1">
            <a:off x="9488170" y="2787650"/>
            <a:ext cx="2703830" cy="4070350"/>
          </a:xfrm>
          <a:prstGeom prst="rect">
            <a:avLst/>
          </a:prstGeom>
        </p:spPr>
      </p:pic>
    </p:spTree>
    <p:extLst>
      <p:ext uri="{BB962C8B-B14F-4D97-AF65-F5344CB8AC3E}">
        <p14:creationId xmlns:p14="http://schemas.microsoft.com/office/powerpoint/2010/main" val="1715475489"/>
      </p:ext>
    </p:extLst>
  </p:cSld>
  <p:clrMapOvr>
    <a:masterClrMapping/>
  </p:clrMapOvr>
  <p:transition spd="slow">
    <p:zoom/>
  </p:transition>
</p:sld>
</file>

<file path=ppt/theme/theme1.xml><?xml version="1.0" encoding="utf-8"?>
<a:theme xmlns:a="http://schemas.openxmlformats.org/drawingml/2006/main" name="https://www.freeppt7.com-Best PowerPoint templates for free downloa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684</Words>
  <Application>Microsoft Office PowerPoint</Application>
  <PresentationFormat>Custom</PresentationFormat>
  <Paragraphs>82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https://www.freeppt7.com-Best PowerPoint templates for free download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小清新PPT</dc:title>
  <dc:subject>RP</dc:subject>
  <cp:keywords>RP</cp:keywords>
  <dc:description>RP</dc:description>
  <cp:lastModifiedBy>Windows User</cp:lastModifiedBy>
  <cp:revision>50</cp:revision>
  <dcterms:created xsi:type="dcterms:W3CDTF">2017-03-16T02:12:00Z</dcterms:created>
  <dcterms:modified xsi:type="dcterms:W3CDTF">2021-12-12T14:20:35Z</dcterms:modified>
  <cp:category>RP</cp:category>
  <cp:contentStatus>RP</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