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3.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14"/>
  </p:notesMasterIdLst>
  <p:handoutMasterIdLst>
    <p:handoutMasterId r:id="rId15"/>
  </p:handoutMasterIdLst>
  <p:sldIdLst>
    <p:sldId id="267" r:id="rId5"/>
    <p:sldId id="371" r:id="rId6"/>
    <p:sldId id="394" r:id="rId7"/>
    <p:sldId id="424" r:id="rId8"/>
    <p:sldId id="423" r:id="rId9"/>
    <p:sldId id="427" r:id="rId10"/>
    <p:sldId id="426" r:id="rId11"/>
    <p:sldId id="428" r:id="rId12"/>
    <p:sldId id="403" r:id="rId13"/>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99FB3D-4919-40EF-83D5-F3D3485B4CC3}">
          <p14:sldIdLst>
            <p14:sldId id="267"/>
            <p14:sldId id="371"/>
            <p14:sldId id="394"/>
            <p14:sldId id="424"/>
            <p14:sldId id="423"/>
            <p14:sldId id="427"/>
            <p14:sldId id="426"/>
            <p14:sldId id="428"/>
            <p14:sldId id="403"/>
          </p14:sldIdLst>
        </p14:section>
      </p14:sectionLst>
    </p:ext>
    <p:ext uri="{EFAFB233-063F-42B5-8137-9DF3F51BA10A}">
      <p15:sldGuideLst xmlns:p15="http://schemas.microsoft.com/office/powerpoint/2012/main">
        <p15:guide id="1" orient="horz" pos="324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Swan" initials="M" lastIdx="1" clrIdx="0">
    <p:extLst>
      <p:ext uri="{19B8F6BF-5375-455C-9EA6-DF929625EA0E}">
        <p15:presenceInfo xmlns:p15="http://schemas.microsoft.com/office/powerpoint/2012/main" userId="Mat-Sw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0B0C0"/>
    <a:srgbClr val="BEF4FA"/>
    <a:srgbClr val="FFFFFF"/>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8" autoAdjust="0"/>
    <p:restoredTop sz="80510" autoAdjust="0"/>
  </p:normalViewPr>
  <p:slideViewPr>
    <p:cSldViewPr showGuides="1">
      <p:cViewPr varScale="1">
        <p:scale>
          <a:sx n="37" d="100"/>
          <a:sy n="37" d="100"/>
        </p:scale>
        <p:origin x="1290" y="66"/>
      </p:cViewPr>
      <p:guideLst>
        <p:guide orient="horz" pos="3240"/>
        <p:guide pos="5759"/>
      </p:guideLst>
    </p:cSldViewPr>
  </p:slideViewPr>
  <p:outlineViewPr>
    <p:cViewPr>
      <p:scale>
        <a:sx n="33" d="100"/>
        <a:sy n="33" d="100"/>
      </p:scale>
      <p:origin x="0" y="14400"/>
    </p:cViewPr>
  </p:outlineViewPr>
  <p:notesTextViewPr>
    <p:cViewPr>
      <p:scale>
        <a:sx n="1" d="1"/>
        <a:sy n="1" d="1"/>
      </p:scale>
      <p:origin x="0" y="0"/>
    </p:cViewPr>
  </p:notesTextViewPr>
  <p:sorterViewPr>
    <p:cViewPr>
      <p:scale>
        <a:sx n="52" d="100"/>
        <a:sy n="52" d="100"/>
      </p:scale>
      <p:origin x="0" y="0"/>
    </p:cViewPr>
  </p:sorterViewPr>
  <p:notesViewPr>
    <p:cSldViewPr showGuides="1">
      <p:cViewPr varScale="1">
        <p:scale>
          <a:sx n="85" d="100"/>
          <a:sy n="85" d="100"/>
        </p:scale>
        <p:origin x="3804"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04/04/19</a:t>
            </a:fld>
            <a:endParaRPr lang="en-US" dirty="0"/>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dirty="0"/>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04/04/19</a:t>
            </a:fld>
            <a:endParaRPr 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dirty="0"/>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a:t>Trong các cuộc cách mạng công nghệ 4.0, IOT đang là một xu thế. Với Internet of Things, tất cả mọi thứ đều đ</a:t>
            </a:r>
            <a:r>
              <a:rPr lang="vi-VN"/>
              <a:t>ư</a:t>
            </a:r>
            <a:r>
              <a:rPr lang="en-US"/>
              <a:t>ợc kết nối với nhau qua mạng Internet, ng</a:t>
            </a:r>
            <a:r>
              <a:rPr lang="vi-VN"/>
              <a:t>ư</a:t>
            </a:r>
            <a:r>
              <a:rPr lang="en-US"/>
              <a:t>ời dung có thể kiểm soát mọi đồ vật của mình chỉ bằng một thiết bị thông minh nh</a:t>
            </a:r>
            <a:r>
              <a:rPr lang="vi-VN"/>
              <a:t>ư</a:t>
            </a:r>
            <a:r>
              <a:rPr lang="en-US"/>
              <a:t> điện thoại, Tablet…Với những thành tựu mang lại, có thể nói IOT đang là xu h</a:t>
            </a:r>
            <a:r>
              <a:rPr lang="vi-VN"/>
              <a:t>ư</a:t>
            </a:r>
            <a:r>
              <a:rPr lang="en-US"/>
              <a:t>ớng của t</a:t>
            </a:r>
            <a:r>
              <a:rPr lang="vi-VN"/>
              <a:t>ư</a:t>
            </a:r>
            <a:r>
              <a:rPr lang="en-US"/>
              <a:t>ơng lai</a:t>
            </a:r>
          </a:p>
          <a:p>
            <a:pPr marL="342900" indent="-342900">
              <a:buFontTx/>
              <a:buChar char="-"/>
            </a:pPr>
            <a:r>
              <a:rPr lang="en-US"/>
              <a:t>Công nghệ sử dụng: Net Core =&gt; Framework thiết kế ứng dụng desktop, ứng dụng web; SQL Server : Hệ quản trị c</a:t>
            </a:r>
            <a:r>
              <a:rPr lang="vi-VN"/>
              <a:t>ơ</a:t>
            </a:r>
            <a:r>
              <a:rPr lang="en-US"/>
              <a:t> sở dữ liệu quan hệ</a:t>
            </a:r>
          </a:p>
          <a:p>
            <a:pPr marL="342900" indent="-342900">
              <a:buFontTx/>
              <a:buChar char="-"/>
            </a:pPr>
            <a:r>
              <a:rPr lang="en-US"/>
              <a:t>Đây là 2 công nghệ hàng đầu đều thuộc nhà Microsoft đang thịnh hành hiện nay</a:t>
            </a:r>
          </a:p>
          <a:p>
            <a:pPr marL="342900" indent="-342900">
              <a:buFontTx/>
              <a:buChar char="-"/>
            </a:pPr>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t>3</a:t>
            </a:fld>
            <a:endParaRPr lang="en-US"/>
          </a:p>
        </p:txBody>
      </p:sp>
    </p:spTree>
    <p:extLst>
      <p:ext uri="{BB962C8B-B14F-4D97-AF65-F5344CB8AC3E}">
        <p14:creationId xmlns:p14="http://schemas.microsoft.com/office/powerpoint/2010/main" val="393433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US" sz="2100" kern="1200">
                <a:solidFill>
                  <a:schemeClr val="tx1"/>
                </a:solidFill>
                <a:effectLst/>
                <a:latin typeface="+mn-lt"/>
                <a:ea typeface="+mn-ea"/>
                <a:cs typeface="+mn-cs"/>
              </a:rPr>
              <a:t>Khả năng xây dựng, chạy trên Windows, macOS, và Linux.</a:t>
            </a:r>
          </a:p>
          <a:p>
            <a:pPr marL="0" marR="0" lvl="0" indent="0" algn="l" defTabSz="1632753" rtl="0" eaLnBrk="1" fontAlgn="auto" latinLnBrk="0" hangingPunct="1">
              <a:lnSpc>
                <a:spcPct val="100000"/>
              </a:lnSpc>
              <a:spcBef>
                <a:spcPts val="0"/>
              </a:spcBef>
              <a:spcAft>
                <a:spcPts val="0"/>
              </a:spcAft>
              <a:buClrTx/>
              <a:buSzTx/>
              <a:buFontTx/>
              <a:buNone/>
              <a:tabLst/>
              <a:defRPr/>
            </a:pPr>
            <a:r>
              <a:rPr lang="en-US" sz="2100" kern="1200">
                <a:solidFill>
                  <a:schemeClr val="tx1"/>
                </a:solidFill>
                <a:effectLst/>
                <a:latin typeface="+mn-lt"/>
                <a:ea typeface="+mn-ea"/>
                <a:cs typeface="+mn-cs"/>
              </a:rPr>
              <a:t>Mã nguồn mở và tập trung vào cộng đồng phát triển mã nguồn.</a:t>
            </a:r>
          </a:p>
          <a:p>
            <a:pPr marL="0" marR="0" lvl="0" indent="0" algn="l" defTabSz="1632753" rtl="0" eaLnBrk="1" fontAlgn="auto" latinLnBrk="0" hangingPunct="1">
              <a:lnSpc>
                <a:spcPct val="100000"/>
              </a:lnSpc>
              <a:spcBef>
                <a:spcPts val="0"/>
              </a:spcBef>
              <a:spcAft>
                <a:spcPts val="0"/>
              </a:spcAft>
              <a:buClrTx/>
              <a:buSzTx/>
              <a:buFontTx/>
              <a:buNone/>
              <a:tabLst/>
              <a:defRPr/>
            </a:pPr>
            <a:r>
              <a:rPr lang="vi-VN" sz="2100" kern="1200">
                <a:solidFill>
                  <a:schemeClr val="tx1"/>
                </a:solidFill>
                <a:effectLst/>
                <a:latin typeface="+mn-lt"/>
                <a:ea typeface="+mn-ea"/>
                <a:cs typeface="+mn-cs"/>
              </a:rPr>
              <a:t>Đồng thời nó đã trở thành một mã nguồn mở. Đây là một thay đổi rất lớn và theo </a:t>
            </a:r>
            <a:r>
              <a:rPr lang="en-US" sz="2100" kern="1200">
                <a:solidFill>
                  <a:schemeClr val="tx1"/>
                </a:solidFill>
                <a:effectLst/>
                <a:latin typeface="+mn-lt"/>
                <a:ea typeface="+mn-ea"/>
                <a:cs typeface="+mn-cs"/>
              </a:rPr>
              <a:t>em</a:t>
            </a:r>
            <a:r>
              <a:rPr lang="vi-VN" sz="2100" kern="1200">
                <a:solidFill>
                  <a:schemeClr val="tx1"/>
                </a:solidFill>
                <a:effectLst/>
                <a:latin typeface="+mn-lt"/>
                <a:ea typeface="+mn-ea"/>
                <a:cs typeface="+mn-cs"/>
              </a:rPr>
              <a:t> là quan trọng nhất của ASP.NET Core. Điều mà trước đây khó có một lập trình viên nào có thể nghĩ đến. Có lẽ đó cũng là một xu thế mà các ngôn ngữ lập trình hiện nay đang hướng tới.</a:t>
            </a:r>
            <a:endParaRPr lang="en-US" sz="21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7481ECDC-7530-4EA9-86FD-4E56342A475C}" type="slidenum">
              <a:rPr lang="en-US" smtClean="0"/>
              <a:t>4</a:t>
            </a:fld>
            <a:endParaRPr lang="en-US"/>
          </a:p>
        </p:txBody>
      </p:sp>
    </p:spTree>
    <p:extLst>
      <p:ext uri="{BB962C8B-B14F-4D97-AF65-F5344CB8AC3E}">
        <p14:creationId xmlns:p14="http://schemas.microsoft.com/office/powerpoint/2010/main" val="172687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t>
            </a:r>
            <a:r>
              <a:rPr lang="vi-VN"/>
              <a:t>ư</a:t>
            </a:r>
            <a:r>
              <a:rPr lang="en-US"/>
              <a:t>ớc đây, khi ch</a:t>
            </a:r>
            <a:r>
              <a:rPr lang="vi-VN"/>
              <a:t>ư</a:t>
            </a:r>
            <a:r>
              <a:rPr lang="en-US"/>
              <a:t>a có hệ quản trị c</a:t>
            </a:r>
            <a:r>
              <a:rPr lang="vi-VN"/>
              <a:t>ơ</a:t>
            </a:r>
            <a:r>
              <a:rPr lang="en-US"/>
              <a:t> sở dữ liệu, ng</a:t>
            </a:r>
            <a:r>
              <a:rPr lang="vi-VN"/>
              <a:t>ư</a:t>
            </a:r>
            <a:r>
              <a:rPr lang="en-US"/>
              <a:t>ời ta th</a:t>
            </a:r>
            <a:r>
              <a:rPr lang="vi-VN"/>
              <a:t>ư</a:t>
            </a:r>
            <a:r>
              <a:rPr lang="en-US"/>
              <a:t>ờng l</a:t>
            </a:r>
            <a:r>
              <a:rPr lang="vi-VN"/>
              <a:t>ư</a:t>
            </a:r>
            <a:r>
              <a:rPr lang="en-US"/>
              <a:t>u trữ dữ liệu bằng nhiều cách khác nhau nh</a:t>
            </a:r>
            <a:r>
              <a:rPr lang="vi-VN"/>
              <a:t>ư</a:t>
            </a:r>
            <a:r>
              <a:rPr lang="en-US"/>
              <a:t> l</a:t>
            </a:r>
            <a:r>
              <a:rPr lang="vi-VN"/>
              <a:t>ư</a:t>
            </a:r>
            <a:r>
              <a:rPr lang="en-US"/>
              <a:t>u d</a:t>
            </a:r>
            <a:r>
              <a:rPr lang="vi-VN"/>
              <a:t>ư</a:t>
            </a:r>
            <a:r>
              <a:rPr lang="en-US"/>
              <a:t>ới dạng file text, file excel</a:t>
            </a:r>
          </a:p>
          <a:p>
            <a:r>
              <a:rPr lang="en-US"/>
              <a:t>Tuy nhiên chúng có nhiều hạn chế nh</a:t>
            </a:r>
            <a:r>
              <a:rPr lang="vi-VN"/>
              <a:t>ư</a:t>
            </a:r>
            <a:r>
              <a:rPr lang="en-US"/>
              <a:t> tổ chức dữ liệu, truy vấn dữ liệu gặp nhiều khó khăn, giảm performance, không bảo mật</a:t>
            </a:r>
          </a:p>
          <a:p>
            <a:r>
              <a:rPr lang="en-US"/>
              <a:t>Điều này dẫn đến sự ra đời của hệ quản trị c</a:t>
            </a:r>
            <a:r>
              <a:rPr lang="vi-VN"/>
              <a:t>ơ</a:t>
            </a:r>
            <a:r>
              <a:rPr lang="en-US"/>
              <a:t> sở dữ liệu quan hệ trong đó có SQL Server</a:t>
            </a:r>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t>5</a:t>
            </a:fld>
            <a:endParaRPr lang="en-US"/>
          </a:p>
        </p:txBody>
      </p:sp>
    </p:spTree>
    <p:extLst>
      <p:ext uri="{BB962C8B-B14F-4D97-AF65-F5344CB8AC3E}">
        <p14:creationId xmlns:p14="http://schemas.microsoft.com/office/powerpoint/2010/main" val="2009051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t>6</a:t>
            </a:fld>
            <a:endParaRPr lang="en-US"/>
          </a:p>
        </p:txBody>
      </p:sp>
    </p:spTree>
    <p:extLst>
      <p:ext uri="{BB962C8B-B14F-4D97-AF65-F5344CB8AC3E}">
        <p14:creationId xmlns:p14="http://schemas.microsoft.com/office/powerpoint/2010/main" val="473930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a:t>Hiển thị vị trí trên nền map các thiết bị thuộc quyền quản lý</a:t>
            </a:r>
          </a:p>
          <a:p>
            <a:pPr marL="342900" indent="-342900">
              <a:buFontTx/>
              <a:buChar char="-"/>
            </a:pPr>
            <a:r>
              <a:rPr lang="en-US"/>
              <a:t>Truy vấn nhanh thiết bị theo các tiêu chí nh</a:t>
            </a:r>
            <a:r>
              <a:rPr lang="vi-VN"/>
              <a:t>ư</a:t>
            </a:r>
            <a:r>
              <a:rPr lang="en-US"/>
              <a:t> tên thiết bị, theo địa danh, theo đ</a:t>
            </a:r>
            <a:r>
              <a:rPr lang="vi-VN"/>
              <a:t>ơ</a:t>
            </a:r>
            <a:r>
              <a:rPr lang="en-US"/>
              <a:t>n vị quản lý</a:t>
            </a:r>
          </a:p>
          <a:p>
            <a:pPr marL="342900" indent="-342900">
              <a:buFontTx/>
              <a:buChar char="-"/>
            </a:pPr>
            <a:r>
              <a:rPr lang="en-US"/>
              <a:t>Hiển thị tham số đo đạc của thiết bị d</a:t>
            </a:r>
            <a:r>
              <a:rPr lang="vi-VN"/>
              <a:t>ư</a:t>
            </a:r>
            <a:r>
              <a:rPr lang="en-US"/>
              <a:t>ới dang cửa số pop – up trên mỗi marker đai điện cho thiết bị, các tham số thiết bị và vị trí thiết bị sẽ đ</a:t>
            </a:r>
            <a:r>
              <a:rPr lang="vi-VN"/>
              <a:t>ư</a:t>
            </a:r>
            <a:r>
              <a:rPr lang="en-US"/>
              <a:t>ợc tự động cập nhật theo thời gian (real time tracking)</a:t>
            </a:r>
          </a:p>
          <a:p>
            <a:pPr marL="342900" indent="-342900">
              <a:buFontTx/>
              <a:buChar char="-"/>
            </a:pPr>
            <a:r>
              <a:rPr lang="en-US"/>
              <a:t>Phát hiện và cảnh báo mức nguy hiểm nguồn phóng xạ : Cảnh báo trên nền web thể hiện bằng các animation hiện trên các marker map, cảnh báo qua tin nhắn sms, và gmail</a:t>
            </a:r>
          </a:p>
          <a:p>
            <a:pPr marL="342900" indent="-342900">
              <a:buFontTx/>
              <a:buChar char="-"/>
            </a:pPr>
            <a:r>
              <a:rPr lang="en-US"/>
              <a:t>Hiển thị biểu đồ thống kê lịch sử tham số đo đạc từ thiết bị : Cung cấp cái nhìn tổng thể về sự biến động tham số tại một khoảng thời gian trong quá khứ. Chọn thiết bị =&gt; Chọn tham số</a:t>
            </a:r>
          </a:p>
          <a:p>
            <a:pPr marL="342900" indent="-342900">
              <a:buFontTx/>
              <a:buChar char="-"/>
            </a:pPr>
            <a:r>
              <a:rPr lang="en-US"/>
              <a:t>Phân cấp: 4 phân cấp ( Administrator, Cấp cục, Câp Sở, Cấp C</a:t>
            </a:r>
            <a:r>
              <a:rPr lang="vi-VN"/>
              <a:t>ơ</a:t>
            </a:r>
            <a:r>
              <a:rPr lang="en-US"/>
              <a:t> sở)</a:t>
            </a:r>
          </a:p>
          <a:p>
            <a:pPr marL="342900" indent="-342900">
              <a:buFontTx/>
              <a:buChar char="-"/>
            </a:pPr>
            <a:endParaRPr lang="en-US" dirty="0"/>
          </a:p>
        </p:txBody>
      </p:sp>
      <p:sp>
        <p:nvSpPr>
          <p:cNvPr id="4" name="Slide Number Placeholder 3"/>
          <p:cNvSpPr>
            <a:spLocks noGrp="1"/>
          </p:cNvSpPr>
          <p:nvPr>
            <p:ph type="sldNum" sz="quarter" idx="5"/>
          </p:nvPr>
        </p:nvSpPr>
        <p:spPr/>
        <p:txBody>
          <a:bodyPr/>
          <a:lstStyle/>
          <a:p>
            <a:fld id="{7481ECDC-7530-4EA9-86FD-4E56342A475C}" type="slidenum">
              <a:rPr lang="en-US" smtClean="0"/>
              <a:t>7</a:t>
            </a:fld>
            <a:endParaRPr lang="en-US" dirty="0"/>
          </a:p>
        </p:txBody>
      </p:sp>
    </p:spTree>
    <p:extLst>
      <p:ext uri="{BB962C8B-B14F-4D97-AF65-F5344CB8AC3E}">
        <p14:creationId xmlns:p14="http://schemas.microsoft.com/office/powerpoint/2010/main" val="2171166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13.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376135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9113118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0203498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670056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989713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7348228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7097485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28898730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97877309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5 Images and description without ic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3131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31657"/>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3165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31657"/>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32001"/>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テキスト プレースホルダー 11"/>
          <p:cNvSpPr>
            <a:spLocks noGrp="1"/>
          </p:cNvSpPr>
          <p:nvPr>
            <p:ph type="body" sz="quarter" idx="22" hasCustomPrompt="1"/>
          </p:nvPr>
        </p:nvSpPr>
        <p:spPr>
          <a:xfrm>
            <a:off x="232216" y="5114809"/>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5611605"/>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925177" y="46298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958034"/>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225609" y="462981"/>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959777"/>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558409" y="5114809"/>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5611605"/>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858841" y="511481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5611606"/>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68476"/>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68476"/>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68476"/>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423420"/>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81435"/>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42545761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8 Images">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6276840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6368" y="1104847"/>
            <a:ext cx="830480" cy="4192710"/>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832" y="1180642"/>
            <a:ext cx="1295500" cy="4494755"/>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68131" y="958035"/>
            <a:ext cx="1678630"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2876" y="1476823"/>
            <a:ext cx="1446566"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52696" y="1090061"/>
            <a:ext cx="1142785"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66251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215827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grpSp>
        <p:nvGrpSpPr>
          <p:cNvPr id="68" name="グループ化 67"/>
          <p:cNvGrpSpPr/>
          <p:nvPr userDrawn="1"/>
        </p:nvGrpSpPr>
        <p:grpSpPr>
          <a:xfrm>
            <a:off x="7976000" y="1249736"/>
            <a:ext cx="7632300" cy="2320588"/>
            <a:chOff x="7976000" y="767136"/>
            <a:chExt cx="7632300" cy="2320588"/>
          </a:xfrm>
        </p:grpSpPr>
        <p:sp>
          <p:nvSpPr>
            <p:cNvPr id="52" name="円弧 51"/>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1069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nvGrpSpPr>
          <p:cNvPr id="69" name="グループ化 68"/>
          <p:cNvGrpSpPr/>
          <p:nvPr userDrawn="1"/>
        </p:nvGrpSpPr>
        <p:grpSpPr>
          <a:xfrm flipH="1">
            <a:off x="520700" y="2712080"/>
            <a:ext cx="7012790" cy="2320588"/>
            <a:chOff x="7976000" y="767136"/>
            <a:chExt cx="7012790" cy="2320588"/>
          </a:xfrm>
        </p:grpSpPr>
        <p:sp>
          <p:nvSpPr>
            <p:cNvPr id="70" name="円弧 6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userDrawn="1"/>
        </p:nvGrpSpPr>
        <p:grpSpPr>
          <a:xfrm flipH="1">
            <a:off x="520700" y="5870763"/>
            <a:ext cx="7012790" cy="2320588"/>
            <a:chOff x="7976000" y="767136"/>
            <a:chExt cx="7012790" cy="2320588"/>
          </a:xfrm>
        </p:grpSpPr>
        <p:sp>
          <p:nvSpPr>
            <p:cNvPr id="77" name="円弧 76"/>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9" name="グループ化 78"/>
          <p:cNvGrpSpPr/>
          <p:nvPr userDrawn="1"/>
        </p:nvGrpSpPr>
        <p:grpSpPr>
          <a:xfrm flipH="1" flipV="1">
            <a:off x="2476500" y="7426333"/>
            <a:ext cx="7787490" cy="2320588"/>
            <a:chOff x="7976000" y="767136"/>
            <a:chExt cx="7787490" cy="2320588"/>
          </a:xfrm>
        </p:grpSpPr>
        <p:sp>
          <p:nvSpPr>
            <p:cNvPr id="80" name="円弧 7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V="1">
              <a:off x="9956746" y="1106978"/>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82" name="テキスト プレースホルダー 11"/>
          <p:cNvSpPr>
            <a:spLocks noGrp="1"/>
          </p:cNvSpPr>
          <p:nvPr>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288949" y="803286"/>
            <a:ext cx="7809250" cy="8435669"/>
            <a:chOff x="4946954" y="348420"/>
            <a:chExt cx="8413408" cy="9088290"/>
          </a:xfrm>
        </p:grpSpPr>
        <p:sp>
          <p:nvSpPr>
            <p:cNvPr id="5" name="涙形 4"/>
            <p:cNvSpPr/>
            <p:nvPr userDrawn="1"/>
          </p:nvSpPr>
          <p:spPr>
            <a:xfrm rot="8100000">
              <a:off x="7680555" y="348420"/>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4946954" y="188938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4946954" y="499472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7703047" y="6512996"/>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10436648" y="497203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10436648" y="186669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5" name="テキスト プレースホルダー 11"/>
          <p:cNvSpPr>
            <a:spLocks noGrp="1"/>
          </p:cNvSpPr>
          <p:nvPr>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15" hasCustomPrompt="1"/>
          </p:nvPr>
        </p:nvSpPr>
        <p:spPr>
          <a:xfrm>
            <a:off x="9548249" y="1228065"/>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p:ph type="body" sz="quarter" idx="16" hasCustomPrompt="1"/>
          </p:nvPr>
        </p:nvSpPr>
        <p:spPr>
          <a:xfrm>
            <a:off x="10095502" y="4789931"/>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17" hasCustomPrompt="1"/>
          </p:nvPr>
        </p:nvSpPr>
        <p:spPr>
          <a:xfrm>
            <a:off x="10095502" y="4210502"/>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19" hasCustomPrompt="1"/>
          </p:nvPr>
        </p:nvSpPr>
        <p:spPr>
          <a:xfrm>
            <a:off x="10095502" y="6628665"/>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2015504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6597230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578790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316353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5397923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251958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381974772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2182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72241298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2802797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y - Baloons">
    <p:spTree>
      <p:nvGrpSpPr>
        <p:cNvPr id="1" name=""/>
        <p:cNvGrpSpPr/>
        <p:nvPr/>
      </p:nvGrpSpPr>
      <p:grpSpPr>
        <a:xfrm>
          <a:off x="0" y="0"/>
          <a:ext cx="0" cy="0"/>
          <a:chOff x="0" y="0"/>
          <a:chExt cx="0" cy="0"/>
        </a:xfrm>
      </p:grpSpPr>
      <p:sp>
        <p:nvSpPr>
          <p:cNvPr id="11" name="正方形/長方形 10"/>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涙形 2"/>
          <p:cNvSpPr/>
          <p:nvPr userDrawn="1"/>
        </p:nvSpPr>
        <p:spPr>
          <a:xfrm rot="5226544">
            <a:off x="3944329" y="45165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涙形 3"/>
          <p:cNvSpPr/>
          <p:nvPr userDrawn="1"/>
        </p:nvSpPr>
        <p:spPr>
          <a:xfrm rot="11130698">
            <a:off x="11652523" y="88413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涙形 4"/>
          <p:cNvSpPr/>
          <p:nvPr userDrawn="1"/>
        </p:nvSpPr>
        <p:spPr>
          <a:xfrm rot="1800000">
            <a:off x="2633274" y="463338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14265780">
            <a:off x="12795332" y="5216238"/>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39" hasCustomPrompt="1"/>
          </p:nvPr>
        </p:nvSpPr>
        <p:spPr>
          <a:xfrm>
            <a:off x="4195021" y="1038980"/>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40" hasCustomPrompt="1"/>
          </p:nvPr>
        </p:nvSpPr>
        <p:spPr>
          <a:xfrm>
            <a:off x="2881748" y="5131093"/>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41" hasCustomPrompt="1"/>
          </p:nvPr>
        </p:nvSpPr>
        <p:spPr>
          <a:xfrm>
            <a:off x="11900997" y="1471462"/>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42" hasCustomPrompt="1"/>
          </p:nvPr>
        </p:nvSpPr>
        <p:spPr>
          <a:xfrm>
            <a:off x="13043806" y="5803564"/>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6900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634583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70675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739656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5" name="二等辺三角形 4"/>
          <p:cNvSpPr/>
          <p:nvPr userDrawn="1"/>
        </p:nvSpPr>
        <p:spPr>
          <a:xfrm rot="5400000">
            <a:off x="-391876" y="391876"/>
            <a:ext cx="10286999" cy="9503246"/>
          </a:xfrm>
          <a:custGeom>
            <a:avLst/>
            <a:gdLst/>
            <a:ahLst/>
            <a:cxnLst/>
            <a:rect l="l" t="t" r="r" b="b"/>
            <a:pathLst>
              <a:path w="10286999" h="9503246">
                <a:moveTo>
                  <a:pt x="4934677" y="360040"/>
                </a:moveTo>
                <a:lnTo>
                  <a:pt x="5143500" y="0"/>
                </a:lnTo>
                <a:lnTo>
                  <a:pt x="5352323" y="360040"/>
                </a:lnTo>
                <a:close/>
                <a:moveTo>
                  <a:pt x="0" y="9503246"/>
                </a:moveTo>
                <a:lnTo>
                  <a:pt x="0" y="360833"/>
                </a:lnTo>
                <a:lnTo>
                  <a:pt x="10286999" y="360833"/>
                </a:lnTo>
                <a:lnTo>
                  <a:pt x="10286999" y="95032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96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2794023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二等辺三角形 4"/>
          <p:cNvSpPr/>
          <p:nvPr userDrawn="1"/>
        </p:nvSpPr>
        <p:spPr>
          <a:xfrm rot="5400000">
            <a:off x="-391876" y="391876"/>
            <a:ext cx="10286999" cy="9503246"/>
          </a:xfrm>
          <a:custGeom>
            <a:avLst/>
            <a:gdLst/>
            <a:ahLst/>
            <a:cxnLst/>
            <a:rect l="l" t="t" r="r" b="b"/>
            <a:pathLst>
              <a:path w="10286999" h="9503246">
                <a:moveTo>
                  <a:pt x="4934677" y="360040"/>
                </a:moveTo>
                <a:lnTo>
                  <a:pt x="5143500" y="0"/>
                </a:lnTo>
                <a:lnTo>
                  <a:pt x="5352323" y="360040"/>
                </a:lnTo>
                <a:close/>
                <a:moveTo>
                  <a:pt x="0" y="9503246"/>
                </a:moveTo>
                <a:lnTo>
                  <a:pt x="0" y="360833"/>
                </a:lnTo>
                <a:lnTo>
                  <a:pt x="10286999" y="360833"/>
                </a:lnTo>
                <a:lnTo>
                  <a:pt x="10286999" y="95032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4"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5"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0" name="図プレースホルダー 7"/>
          <p:cNvSpPr>
            <a:spLocks noGrp="1"/>
          </p:cNvSpPr>
          <p:nvPr>
            <p:ph type="pic" sz="quarter" idx="16" hasCustomPrompt="1"/>
          </p:nvPr>
        </p:nvSpPr>
        <p:spPr>
          <a:xfrm>
            <a:off x="5572841" y="8698895"/>
            <a:ext cx="765020" cy="765020"/>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17" hasCustomPrompt="1"/>
          </p:nvPr>
        </p:nvSpPr>
        <p:spPr>
          <a:xfrm>
            <a:off x="4447684"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18" hasCustomPrompt="1"/>
          </p:nvPr>
        </p:nvSpPr>
        <p:spPr>
          <a:xfrm>
            <a:off x="8753194" y="8698895"/>
            <a:ext cx="765020" cy="765020"/>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19" hasCustomPrompt="1"/>
          </p:nvPr>
        </p:nvSpPr>
        <p:spPr>
          <a:xfrm>
            <a:off x="7628037"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7"/>
          <p:cNvSpPr>
            <a:spLocks noGrp="1"/>
          </p:cNvSpPr>
          <p:nvPr>
            <p:ph type="pic" sz="quarter" idx="20" hasCustomPrompt="1"/>
          </p:nvPr>
        </p:nvSpPr>
        <p:spPr>
          <a:xfrm>
            <a:off x="11933548" y="8698895"/>
            <a:ext cx="765020" cy="765020"/>
          </a:xfrm>
        </p:spPr>
        <p:txBody>
          <a:bodyPr>
            <a:normAutofit/>
          </a:bodyPr>
          <a:lstStyle>
            <a:lvl1pPr>
              <a:defRPr sz="1600"/>
            </a:lvl1pPr>
          </a:lstStyle>
          <a:p>
            <a:r>
              <a:rPr kumimoji="1" lang="en-US" altLang="ja-JP" dirty="0"/>
              <a:t>ICON</a:t>
            </a:r>
            <a:endParaRPr kumimoji="1" lang="ja-JP" altLang="en-US" dirty="0"/>
          </a:p>
        </p:txBody>
      </p:sp>
      <p:sp>
        <p:nvSpPr>
          <p:cNvPr id="25" name="テキスト プレースホルダー 11"/>
          <p:cNvSpPr>
            <a:spLocks noGrp="1"/>
          </p:cNvSpPr>
          <p:nvPr>
            <p:ph type="body" sz="quarter" idx="21" hasCustomPrompt="1"/>
          </p:nvPr>
        </p:nvSpPr>
        <p:spPr>
          <a:xfrm>
            <a:off x="10808391"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100647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grpSp>
        <p:nvGrpSpPr>
          <p:cNvPr id="2" name="グループ化 1"/>
          <p:cNvGrpSpPr/>
          <p:nvPr userDrawn="1"/>
        </p:nvGrpSpPr>
        <p:grpSpPr>
          <a:xfrm>
            <a:off x="14212397" y="-1371"/>
            <a:ext cx="4095455" cy="2350390"/>
            <a:chOff x="14212397" y="-1371"/>
            <a:chExt cx="4095455" cy="2350390"/>
          </a:xfrm>
        </p:grpSpPr>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315949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20950"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grpSp>
        <p:nvGrpSpPr>
          <p:cNvPr id="5" name="グループ化 4"/>
          <p:cNvGrpSpPr/>
          <p:nvPr userDrawn="1"/>
        </p:nvGrpSpPr>
        <p:grpSpPr>
          <a:xfrm>
            <a:off x="6041205" y="2495277"/>
            <a:ext cx="6193030" cy="6193030"/>
            <a:chOff x="4450556" y="450850"/>
            <a:chExt cx="9385300" cy="9385300"/>
          </a:xfrm>
        </p:grpSpPr>
        <p:sp>
          <p:nvSpPr>
            <p:cNvPr id="32" name="円/楕円 31"/>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587266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147552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2667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209524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979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4"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5"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6" name="図プレースホルダー 7"/>
          <p:cNvSpPr>
            <a:spLocks noGrp="1"/>
          </p:cNvSpPr>
          <p:nvPr>
            <p:ph type="pic" sz="quarter" idx="18" hasCustomPrompt="1"/>
          </p:nvPr>
        </p:nvSpPr>
        <p:spPr>
          <a:xfrm>
            <a:off x="7163018" y="8698895"/>
            <a:ext cx="765020" cy="765020"/>
          </a:xfrm>
        </p:spPr>
        <p:txBody>
          <a:bodyPr>
            <a:normAutofit/>
          </a:bodyPr>
          <a:lstStyle>
            <a:lvl1pPr>
              <a:defRPr sz="1600"/>
            </a:lvl1pPr>
          </a:lstStyle>
          <a:p>
            <a:r>
              <a:rPr kumimoji="1" lang="en-US" altLang="ja-JP" dirty="0"/>
              <a:t>ICON</a:t>
            </a:r>
            <a:endParaRPr kumimoji="1" lang="ja-JP" altLang="en-US" dirty="0"/>
          </a:p>
        </p:txBody>
      </p:sp>
      <p:sp>
        <p:nvSpPr>
          <p:cNvPr id="27" name="テキスト プレースホルダー 11"/>
          <p:cNvSpPr>
            <a:spLocks noGrp="1"/>
          </p:cNvSpPr>
          <p:nvPr>
            <p:ph type="body" sz="quarter" idx="19" hasCustomPrompt="1"/>
          </p:nvPr>
        </p:nvSpPr>
        <p:spPr>
          <a:xfrm>
            <a:off x="6037861"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7"/>
          <p:cNvSpPr>
            <a:spLocks noGrp="1"/>
          </p:cNvSpPr>
          <p:nvPr>
            <p:ph type="pic" sz="quarter" idx="20" hasCustomPrompt="1"/>
          </p:nvPr>
        </p:nvSpPr>
        <p:spPr>
          <a:xfrm>
            <a:off x="10343372" y="8698895"/>
            <a:ext cx="765020" cy="765020"/>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p:ph type="body" sz="quarter" idx="21" hasCustomPrompt="1"/>
          </p:nvPr>
        </p:nvSpPr>
        <p:spPr>
          <a:xfrm>
            <a:off x="9218215"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6643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BKRAD - BN</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4153608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9963549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80656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428316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7958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5"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8" name="テキスト プレースホルダー 11"/>
          <p:cNvSpPr>
            <a:spLocks noGrp="1"/>
          </p:cNvSpPr>
          <p:nvPr>
            <p:ph type="body" sz="quarter" idx="22" hasCustomPrompt="1"/>
          </p:nvPr>
        </p:nvSpPr>
        <p:spPr>
          <a:xfrm>
            <a:off x="2653089" y="9553990"/>
            <a:ext cx="12980235" cy="585065"/>
          </a:xfrm>
        </p:spPr>
        <p:txBody>
          <a:bodyPr anchor="t">
            <a:noAutofit/>
          </a:bodyPr>
          <a:lstStyle>
            <a:lvl1pPr algn="ctr">
              <a:lnSpc>
                <a:spcPct val="120000"/>
              </a:lnSpc>
              <a:defRPr sz="2400">
                <a:solidFill>
                  <a:schemeClr val="bg2">
                    <a:lumMod val="75000"/>
                  </a:schemeClr>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171251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1042306"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2" y="2803240"/>
            <a:ext cx="18279220" cy="4899329"/>
          </a:xfrm>
          <a:custGeom>
            <a:avLst/>
            <a:gdLst/>
            <a:ahLst/>
            <a:cxnLst/>
            <a:rect l="l" t="t" r="r" b="b"/>
            <a:pathLst>
              <a:path w="18279220" h="4899329">
                <a:moveTo>
                  <a:pt x="5814596" y="4758098"/>
                </a:moveTo>
                <a:lnTo>
                  <a:pt x="18279220" y="4758098"/>
                </a:lnTo>
                <a:lnTo>
                  <a:pt x="18279220" y="4899329"/>
                </a:lnTo>
                <a:lnTo>
                  <a:pt x="5814596" y="4899329"/>
                </a:lnTo>
                <a:close/>
                <a:moveTo>
                  <a:pt x="12878622" y="0"/>
                </a:moveTo>
                <a:cubicBezTo>
                  <a:pt x="13571433" y="0"/>
                  <a:pt x="14134305" y="559284"/>
                  <a:pt x="14138736" y="1252080"/>
                </a:cubicBezTo>
                <a:cubicBezTo>
                  <a:pt x="14143162" y="1944076"/>
                  <a:pt x="13588778" y="2510006"/>
                  <a:pt x="12897140" y="2520026"/>
                </a:cubicBezTo>
                <a:lnTo>
                  <a:pt x="12897140" y="2520280"/>
                </a:lnTo>
                <a:lnTo>
                  <a:pt x="5798523" y="2520280"/>
                </a:lnTo>
                <a:lnTo>
                  <a:pt x="5798551" y="2522469"/>
                </a:lnTo>
                <a:cubicBezTo>
                  <a:pt x="5184591" y="2530323"/>
                  <a:pt x="4692121" y="3032335"/>
                  <a:pt x="4696048" y="3646333"/>
                </a:cubicBezTo>
                <a:cubicBezTo>
                  <a:pt x="4699975" y="4260331"/>
                  <a:pt x="5198827" y="4756002"/>
                  <a:pt x="5812837" y="4756002"/>
                </a:cubicBezTo>
                <a:lnTo>
                  <a:pt x="5812837" y="4899329"/>
                </a:lnTo>
                <a:cubicBezTo>
                  <a:pt x="5120026" y="4899329"/>
                  <a:pt x="4557154" y="4340045"/>
                  <a:pt x="4552723" y="3647249"/>
                </a:cubicBezTo>
                <a:cubicBezTo>
                  <a:pt x="4548296" y="2955081"/>
                  <a:pt x="5102957" y="2389041"/>
                  <a:pt x="5794836" y="2379271"/>
                </a:cubicBezTo>
                <a:lnTo>
                  <a:pt x="5794836" y="2379049"/>
                </a:lnTo>
                <a:lnTo>
                  <a:pt x="12892936" y="2379049"/>
                </a:lnTo>
                <a:lnTo>
                  <a:pt x="12892908" y="2376860"/>
                </a:lnTo>
                <a:cubicBezTo>
                  <a:pt x="13506868" y="2369006"/>
                  <a:pt x="13999338" y="1866994"/>
                  <a:pt x="13995411" y="1252996"/>
                </a:cubicBezTo>
                <a:cubicBezTo>
                  <a:pt x="13991484" y="638998"/>
                  <a:pt x="13492632" y="143327"/>
                  <a:pt x="12878622" y="143327"/>
                </a:cubicBezTo>
                <a:close/>
                <a:moveTo>
                  <a:pt x="0" y="0"/>
                </a:moveTo>
                <a:lnTo>
                  <a:pt x="12878621" y="0"/>
                </a:lnTo>
                <a:lnTo>
                  <a:pt x="12878621" y="135015"/>
                </a:lnTo>
                <a:lnTo>
                  <a:pt x="0" y="135015"/>
                </a:lnTo>
                <a:close/>
              </a:path>
            </a:pathLst>
          </a:cu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2167431"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376931"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33" name="テキスト プレースホルダー 11"/>
          <p:cNvSpPr>
            <a:spLocks noGrp="1"/>
          </p:cNvSpPr>
          <p:nvPr>
            <p:ph type="body" sz="quarter" idx="27" hasCustomPrompt="1"/>
          </p:nvPr>
        </p:nvSpPr>
        <p:spPr>
          <a:xfrm>
            <a:off x="1042305"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4732716"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4" name="円/楕円 43"/>
          <p:cNvSpPr/>
          <p:nvPr userDrawn="1"/>
        </p:nvSpPr>
        <p:spPr>
          <a:xfrm>
            <a:off x="5857841"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7"/>
          <p:cNvSpPr>
            <a:spLocks noGrp="1"/>
          </p:cNvSpPr>
          <p:nvPr>
            <p:ph type="pic" sz="quarter" idx="29" hasCustomPrompt="1"/>
          </p:nvPr>
        </p:nvSpPr>
        <p:spPr>
          <a:xfrm>
            <a:off x="6067341"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46" name="テキスト プレースホルダー 11"/>
          <p:cNvSpPr>
            <a:spLocks noGrp="1"/>
          </p:cNvSpPr>
          <p:nvPr>
            <p:ph type="body" sz="quarter" idx="30" hasCustomPrompt="1"/>
          </p:nvPr>
        </p:nvSpPr>
        <p:spPr>
          <a:xfrm>
            <a:off x="4732715"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31" hasCustomPrompt="1"/>
          </p:nvPr>
        </p:nvSpPr>
        <p:spPr>
          <a:xfrm>
            <a:off x="8468131"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8" name="円/楕円 47"/>
          <p:cNvSpPr/>
          <p:nvPr userDrawn="1"/>
        </p:nvSpPr>
        <p:spPr>
          <a:xfrm>
            <a:off x="9593256"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32" hasCustomPrompt="1"/>
          </p:nvPr>
        </p:nvSpPr>
        <p:spPr>
          <a:xfrm>
            <a:off x="9802756"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50" name="テキスト プレースホルダー 11"/>
          <p:cNvSpPr>
            <a:spLocks noGrp="1"/>
          </p:cNvSpPr>
          <p:nvPr>
            <p:ph type="body" sz="quarter" idx="33" hasCustomPrompt="1"/>
          </p:nvPr>
        </p:nvSpPr>
        <p:spPr>
          <a:xfrm>
            <a:off x="8468130"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1" name="テキスト プレースホルダー 11"/>
          <p:cNvSpPr>
            <a:spLocks noGrp="1"/>
          </p:cNvSpPr>
          <p:nvPr>
            <p:ph type="body" sz="quarter" idx="34" hasCustomPrompt="1"/>
          </p:nvPr>
        </p:nvSpPr>
        <p:spPr>
          <a:xfrm>
            <a:off x="6622927"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2" name="円/楕円 51"/>
          <p:cNvSpPr/>
          <p:nvPr userDrawn="1"/>
        </p:nvSpPr>
        <p:spPr>
          <a:xfrm>
            <a:off x="7748052"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図プレースホルダー 7"/>
          <p:cNvSpPr>
            <a:spLocks noGrp="1"/>
          </p:cNvSpPr>
          <p:nvPr>
            <p:ph type="pic" sz="quarter" idx="35" hasCustomPrompt="1"/>
          </p:nvPr>
        </p:nvSpPr>
        <p:spPr>
          <a:xfrm>
            <a:off x="7957552"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54" name="テキスト プレースホルダー 11"/>
          <p:cNvSpPr>
            <a:spLocks noGrp="1"/>
          </p:cNvSpPr>
          <p:nvPr>
            <p:ph type="body" sz="quarter" idx="36" hasCustomPrompt="1"/>
          </p:nvPr>
        </p:nvSpPr>
        <p:spPr>
          <a:xfrm>
            <a:off x="6622926"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7" hasCustomPrompt="1"/>
          </p:nvPr>
        </p:nvSpPr>
        <p:spPr>
          <a:xfrm>
            <a:off x="10313337"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6" name="円/楕円 55"/>
          <p:cNvSpPr/>
          <p:nvPr userDrawn="1"/>
        </p:nvSpPr>
        <p:spPr>
          <a:xfrm>
            <a:off x="11438462"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図プレースホルダー 7"/>
          <p:cNvSpPr>
            <a:spLocks noGrp="1"/>
          </p:cNvSpPr>
          <p:nvPr>
            <p:ph type="pic" sz="quarter" idx="38" hasCustomPrompt="1"/>
          </p:nvPr>
        </p:nvSpPr>
        <p:spPr>
          <a:xfrm>
            <a:off x="11647962"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58" name="テキスト プレースホルダー 11"/>
          <p:cNvSpPr>
            <a:spLocks noGrp="1"/>
          </p:cNvSpPr>
          <p:nvPr>
            <p:ph type="body" sz="quarter" idx="39" hasCustomPrompt="1"/>
          </p:nvPr>
        </p:nvSpPr>
        <p:spPr>
          <a:xfrm>
            <a:off x="10313336"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0" hasCustomPrompt="1"/>
          </p:nvPr>
        </p:nvSpPr>
        <p:spPr>
          <a:xfrm>
            <a:off x="14048752"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60" name="円/楕円 59"/>
          <p:cNvSpPr/>
          <p:nvPr userDrawn="1"/>
        </p:nvSpPr>
        <p:spPr>
          <a:xfrm>
            <a:off x="15173877"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7"/>
          <p:cNvSpPr>
            <a:spLocks noGrp="1"/>
          </p:cNvSpPr>
          <p:nvPr>
            <p:ph type="pic" sz="quarter" idx="41" hasCustomPrompt="1"/>
          </p:nvPr>
        </p:nvSpPr>
        <p:spPr>
          <a:xfrm>
            <a:off x="15383377"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62" name="テキスト プレースホルダー 11"/>
          <p:cNvSpPr>
            <a:spLocks noGrp="1"/>
          </p:cNvSpPr>
          <p:nvPr>
            <p:ph type="body" sz="quarter" idx="42" hasCustomPrompt="1"/>
          </p:nvPr>
        </p:nvSpPr>
        <p:spPr>
          <a:xfrm>
            <a:off x="14048751"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265351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956856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18607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7339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21086" y="7150492"/>
            <a:ext cx="4863492" cy="3136508"/>
          </a:xfrm>
          <a:prstGeom prst="rect">
            <a:avLst/>
          </a:prstGeom>
        </p:spPr>
      </p:pic>
      <p:sp>
        <p:nvSpPr>
          <p:cNvPr id="3" name="タイトル 1"/>
          <p:cNvSpPr>
            <a:spLocks noGrp="1"/>
          </p:cNvSpPr>
          <p:nvPr>
            <p:ph type="ctrTitle" hasCustomPrompt="1"/>
          </p:nvPr>
        </p:nvSpPr>
        <p:spPr>
          <a:xfrm>
            <a:off x="862286" y="8473870"/>
            <a:ext cx="13753528" cy="1189757"/>
          </a:xfrm>
          <a:prstGeom prst="rect">
            <a:avLst/>
          </a:prstGeom>
        </p:spPr>
        <p:txBody>
          <a:bodyPr anchor="ctr"/>
          <a:lstStyle>
            <a:lvl1pPr algn="l">
              <a:lnSpc>
                <a:spcPct val="100000"/>
              </a:lnSpc>
              <a:defRPr sz="7200" spc="1500" baseline="0">
                <a:solidFill>
                  <a:schemeClr val="accent1"/>
                </a:solidFill>
                <a:latin typeface="+mj-lt"/>
              </a:defRPr>
            </a:lvl1pPr>
          </a:lstStyle>
          <a:p>
            <a:r>
              <a:rPr lang="en-US" altLang="ja-JP" dirty="0"/>
              <a:t>SECTION TITLE HERE</a:t>
            </a:r>
            <a:endParaRPr lang="en-US" dirty="0"/>
          </a:p>
        </p:txBody>
      </p:sp>
    </p:spTree>
    <p:extLst>
      <p:ext uri="{BB962C8B-B14F-4D97-AF65-F5344CB8AC3E}">
        <p14:creationId xmlns:p14="http://schemas.microsoft.com/office/powerpoint/2010/main" val="26969065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101098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9876475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5818100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958872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43803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68893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8791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807391"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67432"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807391"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67432"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807391"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67432"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94686"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54727"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94686"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54727"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94686"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54727"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83568"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43609"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83568"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43609"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83568"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43609"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15246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65859"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65859"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65859"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2629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9853"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2629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9853"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2629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9853"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93255"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16809"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93255"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16809"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93255"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16809"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77249"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200803"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77249"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200803"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77249"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200803"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83837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9137095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850091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273959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402727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684623" y="2033869"/>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363786"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412236" y="212497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697601" y="1913757"/>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4152052" y="2856034"/>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989737" y="3646262"/>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362634" y="317278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422184"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2844107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64995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39067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08822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68940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780279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922439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288949" y="803286"/>
            <a:ext cx="7809250" cy="8435669"/>
            <a:chOff x="4946954" y="348420"/>
            <a:chExt cx="8413408" cy="9088290"/>
          </a:xfrm>
        </p:grpSpPr>
        <p:sp>
          <p:nvSpPr>
            <p:cNvPr id="5" name="涙形 4"/>
            <p:cNvSpPr/>
            <p:nvPr userDrawn="1"/>
          </p:nvSpPr>
          <p:spPr>
            <a:xfrm rot="8100000">
              <a:off x="7680555" y="348420"/>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4946954" y="188938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4946954" y="499472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7703047" y="6512996"/>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10436648" y="497203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10436648" y="186669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5" name="テキスト プレースホルダー 11"/>
          <p:cNvSpPr>
            <a:spLocks noGrp="1"/>
          </p:cNvSpPr>
          <p:nvPr>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15" hasCustomPrompt="1"/>
          </p:nvPr>
        </p:nvSpPr>
        <p:spPr>
          <a:xfrm>
            <a:off x="9548249" y="1228065"/>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p:ph type="body" sz="quarter" idx="16" hasCustomPrompt="1"/>
          </p:nvPr>
        </p:nvSpPr>
        <p:spPr>
          <a:xfrm>
            <a:off x="10095502" y="4789931"/>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17" hasCustomPrompt="1"/>
          </p:nvPr>
        </p:nvSpPr>
        <p:spPr>
          <a:xfrm>
            <a:off x="10095502" y="4210502"/>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19" hasCustomPrompt="1"/>
          </p:nvPr>
        </p:nvSpPr>
        <p:spPr>
          <a:xfrm>
            <a:off x="10095502" y="6628665"/>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124757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101908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217555589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17" name="正方形/長方形 16"/>
          <p:cNvSpPr/>
          <p:nvPr userDrawn="1"/>
        </p:nvSpPr>
        <p:spPr>
          <a:xfrm>
            <a:off x="0" y="8191500"/>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8509924"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474486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a:extLst>
              <a:ext uri="{28A0092B-C50C-407E-A947-70E740481C1C}">
                <a14:useLocalDpi xmlns:a14="http://schemas.microsoft.com/office/drawing/2010/main" val="0"/>
              </a:ext>
            </a:extLst>
          </a:blip>
          <a:srcRect b="59880"/>
          <a:stretch/>
        </p:blipFill>
        <p:spPr>
          <a:xfrm>
            <a:off x="5256213" y="7168725"/>
            <a:ext cx="7772400" cy="3118275"/>
          </a:xfrm>
          <a:prstGeom prst="rect">
            <a:avLst/>
          </a:prstGeom>
        </p:spPr>
      </p:pic>
      <p:sp>
        <p:nvSpPr>
          <p:cNvPr id="2" name="タイトル 1"/>
          <p:cNvSpPr>
            <a:spLocks noGrp="1"/>
          </p:cNvSpPr>
          <p:nvPr>
            <p:ph type="title" hasCustomPrompt="1"/>
          </p:nvPr>
        </p:nvSpPr>
        <p:spPr>
          <a:xfrm>
            <a:off x="772276" y="7888805"/>
            <a:ext cx="16741860" cy="1305145"/>
          </a:xfrm>
          <a:prstGeom prst="rect">
            <a:avLst/>
          </a:prstGeom>
        </p:spPr>
        <p:txBody>
          <a:bodyPr/>
          <a:lstStyle>
            <a:lvl1pPr algn="ctr">
              <a:defRPr sz="6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53990"/>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53990"/>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588105"/>
            <a:ext cx="16057784" cy="1763774"/>
          </a:xfrm>
        </p:spPr>
        <p:txBody>
          <a:bodyPr anchor="b">
            <a:noAutofit/>
          </a:bodyPr>
          <a:lstStyle>
            <a:lvl1pPr algn="ctr">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568325"/>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8" name="直線コネクタ 7"/>
          <p:cNvCxnSpPr/>
          <p:nvPr userDrawn="1"/>
        </p:nvCxnSpPr>
        <p:spPr>
          <a:xfrm>
            <a:off x="603507" y="7618775"/>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03809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 Column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72276" y="7888805"/>
            <a:ext cx="16741860" cy="1305145"/>
          </a:xfrm>
          <a:prstGeom prst="rect">
            <a:avLst/>
          </a:prstGeom>
        </p:spPr>
        <p:txBody>
          <a:bodyPr/>
          <a:lstStyle>
            <a:lvl1pPr algn="ctr">
              <a:defRPr sz="6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53990"/>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53990"/>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588105"/>
            <a:ext cx="16057784" cy="1763774"/>
          </a:xfrm>
        </p:spPr>
        <p:txBody>
          <a:bodyPr anchor="b">
            <a:noAutofit/>
          </a:bodyPr>
          <a:lstStyle>
            <a:lvl1pPr algn="ctr">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568325"/>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8" name="直線コネクタ 7"/>
          <p:cNvCxnSpPr/>
          <p:nvPr userDrawn="1"/>
        </p:nvCxnSpPr>
        <p:spPr>
          <a:xfrm>
            <a:off x="603507" y="7618775"/>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14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302684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70326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grpSp>
        <p:nvGrpSpPr>
          <p:cNvPr id="16" name="グループ化 15"/>
          <p:cNvGrpSpPr/>
          <p:nvPr userDrawn="1"/>
        </p:nvGrpSpPr>
        <p:grpSpPr>
          <a:xfrm>
            <a:off x="939800" y="1788632"/>
            <a:ext cx="6572725" cy="6572725"/>
            <a:chOff x="4450556" y="450850"/>
            <a:chExt cx="9385300" cy="9385300"/>
          </a:xfrm>
        </p:grpSpPr>
        <p:sp>
          <p:nvSpPr>
            <p:cNvPr id="17" name="円/楕円 16"/>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grpSp>
        <p:nvGrpSpPr>
          <p:cNvPr id="25" name="グループ化 24"/>
          <p:cNvGrpSpPr/>
          <p:nvPr userDrawn="1"/>
        </p:nvGrpSpPr>
        <p:grpSpPr>
          <a:xfrm>
            <a:off x="939800" y="1788632"/>
            <a:ext cx="6572725" cy="6572725"/>
            <a:chOff x="4450556" y="450850"/>
            <a:chExt cx="9385300" cy="9385300"/>
          </a:xfrm>
        </p:grpSpPr>
        <p:sp>
          <p:nvSpPr>
            <p:cNvPr id="26" name="円/楕円 25"/>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6844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5173518" y="648762"/>
            <a:ext cx="1434756" cy="1434756"/>
          </a:xfrm>
          <a:prstGeom prst="rect">
            <a:avLst/>
          </a:prstGeom>
        </p:spPr>
      </p:pic>
      <p:sp>
        <p:nvSpPr>
          <p:cNvPr id="13" name="テキスト プレースホルダー 11"/>
          <p:cNvSpPr>
            <a:spLocks noGrp="1"/>
          </p:cNvSpPr>
          <p:nvPr>
            <p:ph type="body" sz="quarter" idx="14" hasCustomPrompt="1"/>
          </p:nvPr>
        </p:nvSpPr>
        <p:spPr>
          <a:xfrm>
            <a:off x="8648151" y="6088605"/>
            <a:ext cx="8682531"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stCxn id="5" idx="4"/>
          </p:cNvCxnSpPr>
          <p:nvPr userDrawn="1"/>
        </p:nvCxnSpPr>
        <p:spPr>
          <a:xfrm flipH="1">
            <a:off x="9142412" y="1363080"/>
            <a:ext cx="1" cy="892392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6822086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421285249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grpSp>
        <p:nvGrpSpPr>
          <p:cNvPr id="42" name="グループ化 41"/>
          <p:cNvGrpSpPr/>
          <p:nvPr userDrawn="1"/>
        </p:nvGrpSpPr>
        <p:grpSpPr>
          <a:xfrm>
            <a:off x="939800" y="1788632"/>
            <a:ext cx="6572725" cy="6572725"/>
            <a:chOff x="4450556" y="450850"/>
            <a:chExt cx="9385300" cy="9385300"/>
          </a:xfrm>
        </p:grpSpPr>
        <p:sp>
          <p:nvSpPr>
            <p:cNvPr id="43" name="円/楕円 42"/>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76956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21491907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42403833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57417106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3369287" y="2325331"/>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6820092" y="373506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0285477" y="517522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13795867" y="661538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9845911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WOT 2">
    <p:spTree>
      <p:nvGrpSpPr>
        <p:cNvPr id="1" name=""/>
        <p:cNvGrpSpPr/>
        <p:nvPr/>
      </p:nvGrpSpPr>
      <p:grpSpPr>
        <a:xfrm>
          <a:off x="0" y="0"/>
          <a:ext cx="0" cy="0"/>
          <a:chOff x="0" y="0"/>
          <a:chExt cx="0" cy="0"/>
        </a:xfrm>
      </p:grpSpPr>
      <p:sp>
        <p:nvSpPr>
          <p:cNvPr id="54" name="正方形/長方形 53"/>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正方形/長方形 52"/>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正方形/長方形 51"/>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正方形/長方形 50"/>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1" name="グループ化 20"/>
          <p:cNvGrpSpPr/>
          <p:nvPr userDrawn="1"/>
        </p:nvGrpSpPr>
        <p:grpSpPr>
          <a:xfrm>
            <a:off x="5863506" y="5582771"/>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涙形 1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涙形 4"/>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2" name="グループ化 21"/>
          <p:cNvGrpSpPr/>
          <p:nvPr userDrawn="1"/>
        </p:nvGrpSpPr>
        <p:grpSpPr>
          <a:xfrm rot="5400000">
            <a:off x="5868376" y="2188943"/>
            <a:ext cx="3160090" cy="3150350"/>
            <a:chOff x="6037861" y="5413530"/>
            <a:chExt cx="2889225" cy="2880320"/>
          </a:xfrm>
        </p:grpSpPr>
        <p:sp>
          <p:nvSpPr>
            <p:cNvPr id="23" name="涙形 2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涙形 2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涙形 2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7" name="グループ化 26"/>
          <p:cNvGrpSpPr/>
          <p:nvPr userDrawn="1"/>
        </p:nvGrpSpPr>
        <p:grpSpPr>
          <a:xfrm rot="10800000">
            <a:off x="9278221" y="2193813"/>
            <a:ext cx="3160090" cy="3150350"/>
            <a:chOff x="6037861" y="5413530"/>
            <a:chExt cx="2889225" cy="2880320"/>
          </a:xfrm>
        </p:grpSpPr>
        <p:sp>
          <p:nvSpPr>
            <p:cNvPr id="28" name="涙形 27"/>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涙形 28"/>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涙形 29"/>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涙形 30"/>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2" name="グループ化 31"/>
          <p:cNvGrpSpPr/>
          <p:nvPr userDrawn="1"/>
        </p:nvGrpSpPr>
        <p:grpSpPr>
          <a:xfrm rot="16200000">
            <a:off x="9273351" y="5587641"/>
            <a:ext cx="3160090" cy="3150350"/>
            <a:chOff x="6037861" y="5413530"/>
            <a:chExt cx="2889225" cy="2880320"/>
          </a:xfrm>
        </p:grpSpPr>
        <p:sp>
          <p:nvSpPr>
            <p:cNvPr id="33" name="涙形 3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涙形 3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涙形 3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涙形 3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7"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55"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56"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57"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58"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
        <p:nvSpPr>
          <p:cNvPr id="59" name="テキスト プレースホルダー 11"/>
          <p:cNvSpPr>
            <a:spLocks noGrp="1"/>
          </p:cNvSpPr>
          <p:nvPr>
            <p:ph type="body" sz="quarter" idx="14" hasCustomPrompt="1"/>
          </p:nvPr>
        </p:nvSpPr>
        <p:spPr>
          <a:xfrm>
            <a:off x="3585089" y="147945"/>
            <a:ext cx="11116235" cy="1358729"/>
          </a:xfrm>
        </p:spPr>
        <p:txBody>
          <a:bodyPr anchor="b">
            <a:noAutofit/>
          </a:bodyPr>
          <a:lstStyle>
            <a:lvl1pPr algn="ctr">
              <a:spcBef>
                <a:spcPts val="0"/>
              </a:spcBef>
              <a:defRPr sz="5400" spc="15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88691900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4324320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380617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0285443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9" Type="http://schemas.openxmlformats.org/officeDocument/2006/relationships/slideLayout" Target="../slideLayouts/slideLayout60.xml"/><Relationship Id="rId21" Type="http://schemas.openxmlformats.org/officeDocument/2006/relationships/slideLayout" Target="../slideLayouts/slideLayout42.xml"/><Relationship Id="rId34" Type="http://schemas.openxmlformats.org/officeDocument/2006/relationships/slideLayout" Target="../slideLayouts/slideLayout55.xml"/><Relationship Id="rId42" Type="http://schemas.openxmlformats.org/officeDocument/2006/relationships/slideLayout" Target="../slideLayouts/slideLayout63.xml"/><Relationship Id="rId47" Type="http://schemas.openxmlformats.org/officeDocument/2006/relationships/slideLayout" Target="../slideLayouts/slideLayout68.xml"/><Relationship Id="rId50" Type="http://schemas.openxmlformats.org/officeDocument/2006/relationships/slideLayout" Target="../slideLayouts/slideLayout71.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9" Type="http://schemas.openxmlformats.org/officeDocument/2006/relationships/slideLayout" Target="../slideLayouts/slideLayout50.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slideLayout" Target="../slideLayouts/slideLayout53.xml"/><Relationship Id="rId37" Type="http://schemas.openxmlformats.org/officeDocument/2006/relationships/slideLayout" Target="../slideLayouts/slideLayout58.xml"/><Relationship Id="rId40" Type="http://schemas.openxmlformats.org/officeDocument/2006/relationships/slideLayout" Target="../slideLayouts/slideLayout61.xml"/><Relationship Id="rId45" Type="http://schemas.openxmlformats.org/officeDocument/2006/relationships/slideLayout" Target="../slideLayouts/slideLayout66.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36" Type="http://schemas.openxmlformats.org/officeDocument/2006/relationships/slideLayout" Target="../slideLayouts/slideLayout57.xml"/><Relationship Id="rId49" Type="http://schemas.openxmlformats.org/officeDocument/2006/relationships/slideLayout" Target="../slideLayouts/slideLayout70.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31" Type="http://schemas.openxmlformats.org/officeDocument/2006/relationships/slideLayout" Target="../slideLayouts/slideLayout52.xml"/><Relationship Id="rId44" Type="http://schemas.openxmlformats.org/officeDocument/2006/relationships/slideLayout" Target="../slideLayouts/slideLayout65.xml"/><Relationship Id="rId52"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 Id="rId35" Type="http://schemas.openxmlformats.org/officeDocument/2006/relationships/slideLayout" Target="../slideLayouts/slideLayout56.xml"/><Relationship Id="rId43" Type="http://schemas.openxmlformats.org/officeDocument/2006/relationships/slideLayout" Target="../slideLayouts/slideLayout64.xml"/><Relationship Id="rId48" Type="http://schemas.openxmlformats.org/officeDocument/2006/relationships/slideLayout" Target="../slideLayouts/slideLayout69.xml"/><Relationship Id="rId8" Type="http://schemas.openxmlformats.org/officeDocument/2006/relationships/slideLayout" Target="../slideLayouts/slideLayout29.xml"/><Relationship Id="rId51" Type="http://schemas.openxmlformats.org/officeDocument/2006/relationships/slideLayout" Target="../slideLayouts/slideLayout72.xml"/><Relationship Id="rId3" Type="http://schemas.openxmlformats.org/officeDocument/2006/relationships/slideLayout" Target="../slideLayouts/slideLayout24.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slideLayout" Target="../slideLayouts/slideLayout54.xml"/><Relationship Id="rId38" Type="http://schemas.openxmlformats.org/officeDocument/2006/relationships/slideLayout" Target="../slideLayouts/slideLayout59.xml"/><Relationship Id="rId46" Type="http://schemas.openxmlformats.org/officeDocument/2006/relationships/slideLayout" Target="../slideLayouts/slideLayout67.xml"/><Relationship Id="rId20" Type="http://schemas.openxmlformats.org/officeDocument/2006/relationships/slideLayout" Target="../slideLayouts/slideLayout41.xml"/><Relationship Id="rId41" Type="http://schemas.openxmlformats.org/officeDocument/2006/relationships/slideLayout" Target="../slideLayouts/slideLayout62.xml"/><Relationship Id="rId1" Type="http://schemas.openxmlformats.org/officeDocument/2006/relationships/slideLayout" Target="../slideLayouts/slideLayout22.xml"/><Relationship Id="rId6"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9" Type="http://schemas.openxmlformats.org/officeDocument/2006/relationships/slideLayout" Target="../slideLayouts/slideLayout111.xml"/><Relationship Id="rId21" Type="http://schemas.openxmlformats.org/officeDocument/2006/relationships/slideLayout" Target="../slideLayouts/slideLayout93.xml"/><Relationship Id="rId34" Type="http://schemas.openxmlformats.org/officeDocument/2006/relationships/slideLayout" Target="../slideLayouts/slideLayout106.xml"/><Relationship Id="rId42" Type="http://schemas.openxmlformats.org/officeDocument/2006/relationships/slideLayout" Target="../slideLayouts/slideLayout114.xml"/><Relationship Id="rId47" Type="http://schemas.openxmlformats.org/officeDocument/2006/relationships/slideLayout" Target="../slideLayouts/slideLayout119.xml"/><Relationship Id="rId50" Type="http://schemas.openxmlformats.org/officeDocument/2006/relationships/slideLayout" Target="../slideLayouts/slideLayout122.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9" Type="http://schemas.openxmlformats.org/officeDocument/2006/relationships/slideLayout" Target="../slideLayouts/slideLayout101.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37" Type="http://schemas.openxmlformats.org/officeDocument/2006/relationships/slideLayout" Target="../slideLayouts/slideLayout109.xml"/><Relationship Id="rId40" Type="http://schemas.openxmlformats.org/officeDocument/2006/relationships/slideLayout" Target="../slideLayouts/slideLayout112.xml"/><Relationship Id="rId45" Type="http://schemas.openxmlformats.org/officeDocument/2006/relationships/slideLayout" Target="../slideLayouts/slideLayout117.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36" Type="http://schemas.openxmlformats.org/officeDocument/2006/relationships/slideLayout" Target="../slideLayouts/slideLayout108.xml"/><Relationship Id="rId49" Type="http://schemas.openxmlformats.org/officeDocument/2006/relationships/slideLayout" Target="../slideLayouts/slideLayout121.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4" Type="http://schemas.openxmlformats.org/officeDocument/2006/relationships/slideLayout" Target="../slideLayouts/slideLayout116.xml"/><Relationship Id="rId52" Type="http://schemas.openxmlformats.org/officeDocument/2006/relationships/theme" Target="../theme/theme4.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slideLayout" Target="../slideLayouts/slideLayout107.xml"/><Relationship Id="rId43" Type="http://schemas.openxmlformats.org/officeDocument/2006/relationships/slideLayout" Target="../slideLayouts/slideLayout115.xml"/><Relationship Id="rId48" Type="http://schemas.openxmlformats.org/officeDocument/2006/relationships/slideLayout" Target="../slideLayouts/slideLayout120.xml"/><Relationship Id="rId8" Type="http://schemas.openxmlformats.org/officeDocument/2006/relationships/slideLayout" Target="../slideLayouts/slideLayout80.xml"/><Relationship Id="rId51" Type="http://schemas.openxmlformats.org/officeDocument/2006/relationships/slideLayout" Target="../slideLayouts/slideLayout123.xml"/><Relationship Id="rId3" Type="http://schemas.openxmlformats.org/officeDocument/2006/relationships/slideLayout" Target="../slideLayouts/slideLayout75.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38" Type="http://schemas.openxmlformats.org/officeDocument/2006/relationships/slideLayout" Target="../slideLayouts/slideLayout110.xml"/><Relationship Id="rId46" Type="http://schemas.openxmlformats.org/officeDocument/2006/relationships/slideLayout" Target="../slideLayouts/slideLayout118.xml"/><Relationship Id="rId20" Type="http://schemas.openxmlformats.org/officeDocument/2006/relationships/slideLayout" Target="../slideLayouts/slideLayout92.xml"/><Relationship Id="rId41" Type="http://schemas.openxmlformats.org/officeDocument/2006/relationships/slideLayout" Target="../slideLayouts/slideLayout113.xml"/><Relationship Id="rId1" Type="http://schemas.openxmlformats.org/officeDocument/2006/relationships/slideLayout" Target="../slideLayouts/slideLayout73.xml"/><Relationship Id="rId6"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725" r:id="rId2"/>
    <p:sldLayoutId id="2147483733" r:id="rId3"/>
    <p:sldLayoutId id="2147483732" r:id="rId4"/>
  </p:sldLayoutIdLst>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854" r:id="rId3"/>
    <p:sldLayoutId id="2147483809" r:id="rId4"/>
    <p:sldLayoutId id="2147483810" r:id="rId5"/>
    <p:sldLayoutId id="2147483831" r:id="rId6"/>
    <p:sldLayoutId id="2147483842" r:id="rId7"/>
    <p:sldLayoutId id="2147483829" r:id="rId8"/>
    <p:sldLayoutId id="2147483864" r:id="rId9"/>
    <p:sldLayoutId id="2147483862" r:id="rId10"/>
    <p:sldLayoutId id="2147483858" r:id="rId11"/>
    <p:sldLayoutId id="2147483859" r:id="rId12"/>
    <p:sldLayoutId id="2147483846" r:id="rId13"/>
    <p:sldLayoutId id="2147483847" r:id="rId14"/>
    <p:sldLayoutId id="2147483848" r:id="rId15"/>
    <p:sldLayoutId id="2147483860" r:id="rId16"/>
    <p:sldLayoutId id="2147483853" r:id="rId17"/>
  </p:sldLayoutIdLst>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dirty="0"/>
              <a:t>BKRAD - BN</a:t>
            </a:r>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852" r:id="rId3"/>
    <p:sldLayoutId id="2147483766" r:id="rId4"/>
    <p:sldLayoutId id="2147483760"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41" r:id="rId19"/>
    <p:sldLayoutId id="2147483776" r:id="rId20"/>
    <p:sldLayoutId id="2147483778" r:id="rId21"/>
    <p:sldLayoutId id="2147483793" r:id="rId22"/>
    <p:sldLayoutId id="2147483791" r:id="rId23"/>
    <p:sldLayoutId id="2147483792" r:id="rId24"/>
    <p:sldLayoutId id="2147483808" r:id="rId25"/>
    <p:sldLayoutId id="2147483806" r:id="rId26"/>
    <p:sldLayoutId id="2147483845" r:id="rId27"/>
    <p:sldLayoutId id="2147483799" r:id="rId28"/>
    <p:sldLayoutId id="2147483800" r:id="rId29"/>
    <p:sldLayoutId id="2147483801" r:id="rId30"/>
    <p:sldLayoutId id="2147483802" r:id="rId31"/>
    <p:sldLayoutId id="2147483804" r:id="rId32"/>
    <p:sldLayoutId id="2147483805" r:id="rId33"/>
    <p:sldLayoutId id="2147483807" r:id="rId34"/>
    <p:sldLayoutId id="2147483811" r:id="rId35"/>
    <p:sldLayoutId id="2147483812" r:id="rId36"/>
    <p:sldLayoutId id="2147483819" r:id="rId37"/>
    <p:sldLayoutId id="2147483834" r:id="rId38"/>
    <p:sldLayoutId id="2147483820" r:id="rId39"/>
    <p:sldLayoutId id="2147483832" r:id="rId40"/>
    <p:sldLayoutId id="2147483833" r:id="rId41"/>
    <p:sldLayoutId id="2147483821" r:id="rId42"/>
    <p:sldLayoutId id="2147483840" r:id="rId43"/>
    <p:sldLayoutId id="2147483841" r:id="rId44"/>
    <p:sldLayoutId id="2147483850" r:id="rId45"/>
    <p:sldLayoutId id="2147483863" r:id="rId46"/>
    <p:sldLayoutId id="2147483828" r:id="rId47"/>
    <p:sldLayoutId id="2147483826" r:id="rId48"/>
    <p:sldLayoutId id="2147483830" r:id="rId49"/>
    <p:sldLayoutId id="2147483827" r:id="rId50"/>
    <p:sldLayoutId id="2147483867" r:id="rId51"/>
  </p:sldLayoutIdLst>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vi-VN"/>
              <a:t>LẬP TRÌNH SOCKET ỨNG DỤNG CHIA SẺ FILE DÙNG CƠ CHẾ CLIENT - SERVER</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直角三角形 8"/>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727" r:id="rId6"/>
    <p:sldLayoutId id="2147483746" r:id="rId7"/>
    <p:sldLayoutId id="2147483824" r:id="rId8"/>
    <p:sldLayoutId id="2147483747" r:id="rId9"/>
    <p:sldLayoutId id="2147483728" r:id="rId10"/>
    <p:sldLayoutId id="2147483729" r:id="rId11"/>
    <p:sldLayoutId id="2147483749" r:id="rId12"/>
    <p:sldLayoutId id="2147483754" r:id="rId13"/>
    <p:sldLayoutId id="2147483756" r:id="rId14"/>
    <p:sldLayoutId id="2147483757" r:id="rId15"/>
    <p:sldLayoutId id="2147483759" r:id="rId16"/>
    <p:sldLayoutId id="2147483761" r:id="rId17"/>
    <p:sldLayoutId id="2147483837" r:id="rId18"/>
    <p:sldLayoutId id="2147483762" r:id="rId19"/>
    <p:sldLayoutId id="2147483764" r:id="rId20"/>
    <p:sldLayoutId id="2147483773" r:id="rId21"/>
    <p:sldLayoutId id="2147483777" r:id="rId22"/>
    <p:sldLayoutId id="2147483775" r:id="rId23"/>
    <p:sldLayoutId id="2147483767" r:id="rId24"/>
    <p:sldLayoutId id="2147483763" r:id="rId25"/>
    <p:sldLayoutId id="2147483769" r:id="rId26"/>
    <p:sldLayoutId id="2147483816" r:id="rId27"/>
    <p:sldLayoutId id="2147483843" r:id="rId28"/>
    <p:sldLayoutId id="2147483770" r:id="rId29"/>
    <p:sldLayoutId id="2147483771" r:id="rId30"/>
    <p:sldLayoutId id="2147483774" r:id="rId31"/>
    <p:sldLayoutId id="2147483772" r:id="rId32"/>
    <p:sldLayoutId id="2147483779" r:id="rId33"/>
    <p:sldLayoutId id="2147483796" r:id="rId34"/>
    <p:sldLayoutId id="2147483797" r:id="rId35"/>
    <p:sldLayoutId id="2147483813" r:id="rId36"/>
    <p:sldLayoutId id="2147483794" r:id="rId37"/>
    <p:sldLayoutId id="2147483768" r:id="rId38"/>
    <p:sldLayoutId id="2147483795" r:id="rId39"/>
    <p:sldLayoutId id="2147483836" r:id="rId40"/>
    <p:sldLayoutId id="2147483803" r:id="rId41"/>
    <p:sldLayoutId id="2147483798" r:id="rId42"/>
    <p:sldLayoutId id="2147483814" r:id="rId43"/>
    <p:sldLayoutId id="2147483815" r:id="rId44"/>
    <p:sldLayoutId id="2147483825" r:id="rId45"/>
    <p:sldLayoutId id="2147483818" r:id="rId46"/>
    <p:sldLayoutId id="2147483835" r:id="rId47"/>
    <p:sldLayoutId id="2147483849" r:id="rId48"/>
    <p:sldLayoutId id="2147483839" r:id="rId49"/>
    <p:sldLayoutId id="2147483838" r:id="rId50"/>
    <p:sldLayoutId id="2147483865" r:id="rId51"/>
  </p:sldLayoutIdLst>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タイトル 10"/>
          <p:cNvSpPr txBox="1">
            <a:spLocks/>
          </p:cNvSpPr>
          <p:nvPr/>
        </p:nvSpPr>
        <p:spPr>
          <a:xfrm>
            <a:off x="3292556" y="1093050"/>
            <a:ext cx="11431271" cy="3375375"/>
          </a:xfrm>
          <a:prstGeom prst="rect">
            <a:avLst/>
          </a:prstGeom>
        </p:spPr>
        <p:txBody>
          <a:bodyPr anchor="ctr"/>
          <a:lstStyle>
            <a:lvl1pPr algn="ctr" defTabSz="1632753" rtl="0" eaLnBrk="1" latinLnBrk="0" hangingPunct="1">
              <a:lnSpc>
                <a:spcPct val="100000"/>
              </a:lnSpc>
              <a:spcBef>
                <a:spcPct val="0"/>
              </a:spcBef>
              <a:buNone/>
              <a:defRPr sz="7200" kern="1200" spc="1500" baseline="0">
                <a:solidFill>
                  <a:schemeClr val="accent1"/>
                </a:solidFill>
                <a:latin typeface="+mj-lt"/>
                <a:ea typeface="+mj-ea"/>
                <a:cs typeface="+mj-cs"/>
              </a:defRPr>
            </a:lvl1pPr>
          </a:lstStyle>
          <a:p>
            <a:pPr>
              <a:lnSpc>
                <a:spcPct val="150000"/>
              </a:lnSpc>
            </a:pPr>
            <a:r>
              <a:rPr kumimoji="1" lang="en-US" altLang="ja-JP" sz="5000" spc="300" dirty="0">
                <a:solidFill>
                  <a:schemeClr val="accent3">
                    <a:lumMod val="50000"/>
                  </a:schemeClr>
                </a:solidFill>
                <a:latin typeface="Times New Roman" panose="02020603050405020304" pitchFamily="18" charset="0"/>
                <a:cs typeface="Times New Roman" panose="02020603050405020304" pitchFamily="18" charset="0"/>
              </a:rPr>
              <a:t>BÁO CÁO </a:t>
            </a:r>
          </a:p>
          <a:p>
            <a:pPr>
              <a:lnSpc>
                <a:spcPct val="150000"/>
              </a:lnSpc>
            </a:pPr>
            <a:r>
              <a:rPr kumimoji="1" lang="en-US" altLang="ja-JP" sz="5000" spc="300" dirty="0">
                <a:solidFill>
                  <a:schemeClr val="accent3">
                    <a:lumMod val="50000"/>
                  </a:schemeClr>
                </a:solidFill>
                <a:latin typeface="Times New Roman" panose="02020603050405020304" pitchFamily="18" charset="0"/>
                <a:cs typeface="Times New Roman" panose="02020603050405020304" pitchFamily="18" charset="0"/>
              </a:rPr>
              <a:t>THỰC TẬP TỐT NGHIỆP</a:t>
            </a:r>
            <a:br>
              <a:rPr kumimoji="1" lang="en-US" altLang="ja-JP" sz="5000" spc="300" dirty="0">
                <a:latin typeface="Times New Roman" panose="02020603050405020304" pitchFamily="18" charset="0"/>
                <a:cs typeface="Times New Roman" panose="02020603050405020304" pitchFamily="18" charset="0"/>
              </a:rPr>
            </a:br>
            <a:endParaRPr kumimoji="1" lang="ja-JP" altLang="en-US" sz="5000" spc="300" dirty="0">
              <a:latin typeface="Times New Roman" panose="02020603050405020304" pitchFamily="18" charset="0"/>
              <a:cs typeface="Times New Roman" panose="02020603050405020304" pitchFamily="18" charset="0"/>
            </a:endParaRPr>
          </a:p>
        </p:txBody>
      </p:sp>
      <p:sp>
        <p:nvSpPr>
          <p:cNvPr id="33" name="サブタイトル 11"/>
          <p:cNvSpPr txBox="1">
            <a:spLocks/>
          </p:cNvSpPr>
          <p:nvPr/>
        </p:nvSpPr>
        <p:spPr>
          <a:xfrm>
            <a:off x="2415198" y="3703340"/>
            <a:ext cx="13025099" cy="3060340"/>
          </a:xfrm>
          <a:prstGeom prst="rect">
            <a:avLst/>
          </a:prstGeom>
        </p:spPr>
        <p:txBody>
          <a:bodyPr vert="horz" lIns="91440" tIns="45720" rIns="91440" bIns="45720" rtlCol="0" anchor="ctr">
            <a:normAutofit fontScale="77500" lnSpcReduction="20000"/>
          </a:bodyPr>
          <a:lstStyle>
            <a:lvl1pPr marL="0" indent="0" algn="ctr" defTabSz="1632753" rtl="0" eaLnBrk="1" latinLnBrk="0" hangingPunct="1">
              <a:spcBef>
                <a:spcPts val="0"/>
              </a:spcBef>
              <a:buFont typeface="Arial" panose="020B0604020202020204" pitchFamily="34" charset="0"/>
              <a:buNone/>
              <a:defRPr sz="3200" kern="1200" spc="600" baseline="0">
                <a:solidFill>
                  <a:schemeClr val="bg2">
                    <a:lumMod val="50000"/>
                  </a:schemeClr>
                </a:solidFill>
                <a:latin typeface="+mj-lt"/>
                <a:ea typeface="+mn-ea"/>
                <a:cs typeface="+mn-cs"/>
              </a:defRPr>
            </a:lvl1pPr>
            <a:lvl2pPr marL="816376" indent="0" algn="ctr" defTabSz="1632753" rtl="0" eaLnBrk="1" latinLnBrk="0" hangingPunct="1">
              <a:spcBef>
                <a:spcPct val="20000"/>
              </a:spcBef>
              <a:buFont typeface="Arial" panose="020B0604020202020204" pitchFamily="34" charset="0"/>
              <a:buNone/>
              <a:defRPr sz="5000" kern="1200">
                <a:solidFill>
                  <a:schemeClr val="tx1">
                    <a:tint val="75000"/>
                  </a:schemeClr>
                </a:solidFill>
                <a:latin typeface="+mn-lt"/>
                <a:ea typeface="+mn-ea"/>
                <a:cs typeface="+mn-cs"/>
              </a:defRPr>
            </a:lvl2pPr>
            <a:lvl3pPr marL="1632753" indent="0" algn="ctr" defTabSz="1632753" rtl="0" eaLnBrk="1" latinLnBrk="0" hangingPunct="1">
              <a:spcBef>
                <a:spcPct val="20000"/>
              </a:spcBef>
              <a:buFont typeface="Arial" panose="020B0604020202020204" pitchFamily="34" charset="0"/>
              <a:buNone/>
              <a:defRPr sz="4300" kern="1200">
                <a:solidFill>
                  <a:schemeClr val="tx1">
                    <a:tint val="75000"/>
                  </a:schemeClr>
                </a:solidFill>
                <a:latin typeface="+mn-lt"/>
                <a:ea typeface="+mn-ea"/>
                <a:cs typeface="+mn-cs"/>
              </a:defRPr>
            </a:lvl3pPr>
            <a:lvl4pPr marL="2449129"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4pPr>
            <a:lvl5pPr marL="3265505"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5pPr>
            <a:lvl6pPr marL="4081882"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6pPr>
            <a:lvl7pPr marL="4898258"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7pPr>
            <a:lvl8pPr marL="5714634"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8pPr>
            <a:lvl9pPr marL="6531011"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9pPr>
          </a:lstStyle>
          <a:p>
            <a:pPr>
              <a:lnSpc>
                <a:spcPct val="150000"/>
              </a:lnSpc>
            </a:pPr>
            <a:r>
              <a:rPr kumimoji="1" lang="en-US" altLang="ja-JP" sz="3600" u="sng" spc="300" dirty="0">
                <a:solidFill>
                  <a:srgbClr val="000000"/>
                </a:solidFill>
                <a:latin typeface="Times New Roman" panose="02020603050405020304" pitchFamily="18" charset="0"/>
                <a:cs typeface="Times New Roman" panose="02020603050405020304" pitchFamily="18" charset="0"/>
              </a:rPr>
              <a:t>ĐỀ TÀI</a:t>
            </a:r>
            <a:r>
              <a:rPr kumimoji="1" lang="en-US" altLang="ja-JP" sz="3600" spc="300">
                <a:solidFill>
                  <a:srgbClr val="000000"/>
                </a:solidFill>
                <a:latin typeface="Times New Roman" panose="02020603050405020304" pitchFamily="18" charset="0"/>
                <a:cs typeface="Times New Roman" panose="02020603050405020304" pitchFamily="18" charset="0"/>
              </a:rPr>
              <a:t>: </a:t>
            </a:r>
            <a:r>
              <a:rPr kumimoji="1" lang="en-US" altLang="ja-JP" sz="3600" b="1" spc="300">
                <a:solidFill>
                  <a:srgbClr val="000000"/>
                </a:solidFill>
                <a:latin typeface="Times New Roman" panose="02020603050405020304" pitchFamily="18" charset="0"/>
                <a:cs typeface="Times New Roman" panose="02020603050405020304" pitchFamily="18" charset="0"/>
              </a:rPr>
              <a:t>THIẾT KẾ PHÁT TRIỂN PHẦN MỀM HỆ THỐNG</a:t>
            </a:r>
          </a:p>
          <a:p>
            <a:pPr>
              <a:lnSpc>
                <a:spcPct val="150000"/>
              </a:lnSpc>
            </a:pPr>
            <a:r>
              <a:rPr kumimoji="1" lang="en-US" altLang="ja-JP" sz="3600" b="1" spc="300">
                <a:solidFill>
                  <a:srgbClr val="000000"/>
                </a:solidFill>
                <a:latin typeface="Times New Roman" panose="02020603050405020304" pitchFamily="18" charset="0"/>
                <a:cs typeface="Times New Roman" panose="02020603050405020304" pitchFamily="18" charset="0"/>
              </a:rPr>
              <a:t> PHÁT HIỆN NGUỒN PHÓNG XẠ NGOÀI KIỂM SOÁT PHÁP QUY</a:t>
            </a:r>
            <a:endParaRPr kumimoji="1" lang="en-US" altLang="ja-JP" sz="3600" b="1" spc="300" dirty="0">
              <a:solidFill>
                <a:srgbClr val="000000"/>
              </a:solidFill>
              <a:latin typeface="Times New Roman" panose="02020603050405020304" pitchFamily="18" charset="0"/>
              <a:cs typeface="Times New Roman" panose="02020603050405020304" pitchFamily="18" charset="0"/>
            </a:endParaRPr>
          </a:p>
          <a:p>
            <a:pPr algn="l">
              <a:lnSpc>
                <a:spcPct val="150000"/>
              </a:lnSpc>
            </a:pPr>
            <a:r>
              <a:rPr kumimoji="1" lang="en-US" altLang="ja-JP" sz="3600" spc="0" dirty="0">
                <a:solidFill>
                  <a:schemeClr val="tx2"/>
                </a:solidFill>
                <a:latin typeface="Times New Roman" panose="02020603050405020304" pitchFamily="18" charset="0"/>
                <a:cs typeface="Times New Roman" panose="02020603050405020304" pitchFamily="18" charset="0"/>
              </a:rPr>
              <a:t>  </a:t>
            </a:r>
            <a:r>
              <a:rPr kumimoji="1" lang="en-US" altLang="ja-JP" sz="3900" spc="0" dirty="0">
                <a:solidFill>
                  <a:srgbClr val="000000"/>
                </a:solidFill>
                <a:latin typeface="Times New Roman" panose="02020603050405020304" pitchFamily="18" charset="0"/>
                <a:cs typeface="Times New Roman" panose="02020603050405020304" pitchFamily="18" charset="0"/>
              </a:rPr>
              <a:t>GVHD:   		TS. Trần Quang Vinh  </a:t>
            </a:r>
          </a:p>
          <a:p>
            <a:pPr algn="l">
              <a:lnSpc>
                <a:spcPct val="150000"/>
              </a:lnSpc>
            </a:pPr>
            <a:r>
              <a:rPr kumimoji="1" lang="en-US" altLang="ja-JP" spc="300" dirty="0">
                <a:solidFill>
                  <a:srgbClr val="000000"/>
                </a:solidFill>
                <a:latin typeface="Times New Roman" panose="02020603050405020304" pitchFamily="18" charset="0"/>
                <a:cs typeface="Times New Roman" panose="02020603050405020304" pitchFamily="18" charset="0"/>
              </a:rPr>
              <a:t>  SINH VIÊN</a:t>
            </a:r>
            <a:r>
              <a:rPr kumimoji="1" lang="en-US" altLang="ja-JP" sz="3500" spc="300" dirty="0">
                <a:solidFill>
                  <a:schemeClr val="tx2"/>
                </a:solidFill>
                <a:latin typeface="Times New Roman" panose="02020603050405020304" pitchFamily="18" charset="0"/>
                <a:cs typeface="Times New Roman" panose="02020603050405020304" pitchFamily="18" charset="0"/>
              </a:rPr>
              <a:t>:</a:t>
            </a:r>
          </a:p>
          <a:p>
            <a:endParaRPr kumimoji="1" lang="ja-JP" altLang="en-US" dirty="0"/>
          </a:p>
        </p:txBody>
      </p:sp>
      <p:graphicFrame>
        <p:nvGraphicFramePr>
          <p:cNvPr id="35" name="Table 34"/>
          <p:cNvGraphicFramePr>
            <a:graphicFrameLocks noGrp="1"/>
          </p:cNvGraphicFramePr>
          <p:nvPr>
            <p:extLst>
              <p:ext uri="{D42A27DB-BD31-4B8C-83A1-F6EECF244321}">
                <p14:modId xmlns:p14="http://schemas.microsoft.com/office/powerpoint/2010/main" val="1943124625"/>
              </p:ext>
            </p:extLst>
          </p:nvPr>
        </p:nvGraphicFramePr>
        <p:xfrm>
          <a:off x="7207991" y="5796073"/>
          <a:ext cx="8955996" cy="3825425"/>
        </p:xfrm>
        <a:graphic>
          <a:graphicData uri="http://schemas.openxmlformats.org/drawingml/2006/table">
            <a:tbl>
              <a:tblPr/>
              <a:tblGrid>
                <a:gridCol w="4244058">
                  <a:extLst>
                    <a:ext uri="{9D8B030D-6E8A-4147-A177-3AD203B41FA5}">
                      <a16:colId xmlns:a16="http://schemas.microsoft.com/office/drawing/2014/main" val="2965308627"/>
                    </a:ext>
                  </a:extLst>
                </a:gridCol>
                <a:gridCol w="4711938">
                  <a:extLst>
                    <a:ext uri="{9D8B030D-6E8A-4147-A177-3AD203B41FA5}">
                      <a16:colId xmlns:a16="http://schemas.microsoft.com/office/drawing/2014/main" val="1456820435"/>
                    </a:ext>
                  </a:extLst>
                </a:gridCol>
              </a:tblGrid>
              <a:tr h="3825425">
                <a:tc>
                  <a:txBody>
                    <a:bodyPr/>
                    <a:lstStyle/>
                    <a:p>
                      <a:pPr marL="0" indent="0">
                        <a:lnSpc>
                          <a:spcPct val="150000"/>
                        </a:lnSpc>
                        <a:buNone/>
                      </a:pPr>
                      <a:r>
                        <a:rPr lang="en-US" sz="3200" dirty="0">
                          <a:solidFill>
                            <a:srgbClr val="000000"/>
                          </a:solidFill>
                          <a:latin typeface="Times New Roman" panose="02020603050405020304" pitchFamily="18" charset="0"/>
                          <a:cs typeface="Times New Roman" panose="02020603050405020304" pitchFamily="18" charset="0"/>
                        </a:rPr>
                        <a:t> Nguyễn Ngọc Hiếu</a:t>
                      </a:r>
                    </a:p>
                    <a:p>
                      <a:pPr marL="0" indent="0">
                        <a:lnSpc>
                          <a:spcPct val="150000"/>
                        </a:lnSpc>
                        <a:buNone/>
                      </a:pPr>
                      <a:endParaRPr lang="en-US" sz="3200" dirty="0">
                        <a:solidFill>
                          <a:srgbClr val="000000"/>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nSpc>
                          <a:spcPct val="150000"/>
                        </a:lnSpc>
                      </a:pPr>
                      <a:r>
                        <a:rPr lang="en-US" sz="3200" dirty="0">
                          <a:solidFill>
                            <a:srgbClr val="000000"/>
                          </a:solidFill>
                          <a:latin typeface="Times New Roman" panose="02020603050405020304" pitchFamily="18" charset="0"/>
                          <a:cs typeface="Times New Roman" panose="02020603050405020304" pitchFamily="18" charset="0"/>
                        </a:rPr>
                        <a:t>       20141528</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730662828"/>
                  </a:ext>
                </a:extLst>
              </a:tr>
            </a:tbl>
          </a:graphicData>
        </a:graphic>
      </p:graphicFrame>
      <p:pic>
        <p:nvPicPr>
          <p:cNvPr id="6" name="Picture 5" descr="logo_128">
            <a:extLst>
              <a:ext uri="{FF2B5EF4-FFF2-40B4-BE49-F238E27FC236}">
                <a16:creationId xmlns:a16="http://schemas.microsoft.com/office/drawing/2014/main" id="{A7E737FF-CC59-409B-B33A-01A638349459}"/>
              </a:ext>
            </a:extLst>
          </p:cNvPr>
          <p:cNvPicPr/>
          <p:nvPr/>
        </p:nvPicPr>
        <p:blipFill>
          <a:blip r:embed="rId2" cstate="print"/>
          <a:srcRect/>
          <a:stretch>
            <a:fillRect/>
          </a:stretch>
        </p:blipFill>
        <p:spPr bwMode="auto">
          <a:xfrm>
            <a:off x="243587" y="601945"/>
            <a:ext cx="1215135" cy="1796250"/>
          </a:xfrm>
          <a:prstGeom prst="rect">
            <a:avLst/>
          </a:prstGeom>
          <a:noFill/>
          <a:ln w="9525">
            <a:noFill/>
            <a:miter lim="800000"/>
            <a:headEnd/>
            <a:tailEnd/>
          </a:ln>
        </p:spPr>
      </p:pic>
      <p:pic>
        <p:nvPicPr>
          <p:cNvPr id="5" name="Picture 4">
            <a:extLst>
              <a:ext uri="{FF2B5EF4-FFF2-40B4-BE49-F238E27FC236}">
                <a16:creationId xmlns:a16="http://schemas.microsoft.com/office/drawing/2014/main" id="{A510B726-1620-40EF-9977-B5848EE9C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630" y="601945"/>
            <a:ext cx="1215135" cy="1796250"/>
          </a:xfrm>
          <a:prstGeom prst="rect">
            <a:avLst/>
          </a:prstGeom>
        </p:spPr>
      </p:pic>
      <p:sp>
        <p:nvSpPr>
          <p:cNvPr id="2" name="TextBox 1">
            <a:extLst>
              <a:ext uri="{FF2B5EF4-FFF2-40B4-BE49-F238E27FC236}">
                <a16:creationId xmlns:a16="http://schemas.microsoft.com/office/drawing/2014/main" id="{DA22FC94-247E-4436-BAE0-ADA27DFA7A3B}"/>
              </a:ext>
            </a:extLst>
          </p:cNvPr>
          <p:cNvSpPr txBox="1"/>
          <p:nvPr/>
        </p:nvSpPr>
        <p:spPr>
          <a:xfrm>
            <a:off x="6757941" y="9485708"/>
            <a:ext cx="3600400" cy="584775"/>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Hà Nội , 4/2019</a:t>
            </a:r>
          </a:p>
        </p:txBody>
      </p:sp>
    </p:spTree>
    <p:extLst>
      <p:ext uri="{BB962C8B-B14F-4D97-AF65-F5344CB8AC3E}">
        <p14:creationId xmlns:p14="http://schemas.microsoft.com/office/powerpoint/2010/main" val="227016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6352896" y="9591367"/>
            <a:ext cx="10837204" cy="547688"/>
          </a:xfrm>
        </p:spPr>
        <p:txBody>
          <a:bodyPr/>
          <a:lstStyle/>
          <a:p>
            <a:r>
              <a:rPr lang="en-US" dirty="0">
                <a:solidFill>
                  <a:schemeClr val="tx1">
                    <a:lumMod val="50000"/>
                    <a:alpha val="70000"/>
                  </a:schemeClr>
                </a:solidFill>
              </a:rPr>
              <a:t>BKRAD - BN</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chemeClr val="tx1">
                    <a:lumMod val="50000"/>
                  </a:schemeClr>
                </a:solidFill>
              </a:rPr>
              <a:pPr/>
              <a:t>2</a:t>
            </a:fld>
            <a:endParaRPr lang="en-US" dirty="0">
              <a:solidFill>
                <a:schemeClr val="tx1">
                  <a:lumMod val="50000"/>
                </a:schemeClr>
              </a:solidFill>
            </a:endParaRPr>
          </a:p>
        </p:txBody>
      </p:sp>
      <p:pic>
        <p:nvPicPr>
          <p:cNvPr id="2" name="Picture 1">
            <a:extLst>
              <a:ext uri="{FF2B5EF4-FFF2-40B4-BE49-F238E27FC236}">
                <a16:creationId xmlns:a16="http://schemas.microsoft.com/office/drawing/2014/main" id="{E7D5D424-728D-4F67-9559-EE565897813B}"/>
              </a:ext>
            </a:extLst>
          </p:cNvPr>
          <p:cNvPicPr>
            <a:picLocks noChangeAspect="1"/>
          </p:cNvPicPr>
          <p:nvPr/>
        </p:nvPicPr>
        <p:blipFill>
          <a:blip r:embed="rId2"/>
          <a:stretch>
            <a:fillRect/>
          </a:stretch>
        </p:blipFill>
        <p:spPr>
          <a:xfrm>
            <a:off x="1087311" y="2173170"/>
            <a:ext cx="6139204" cy="6011177"/>
          </a:xfrm>
          <a:prstGeom prst="rect">
            <a:avLst/>
          </a:prstGeom>
        </p:spPr>
      </p:pic>
      <p:sp>
        <p:nvSpPr>
          <p:cNvPr id="7" name="Rectangle 6">
            <a:extLst>
              <a:ext uri="{FF2B5EF4-FFF2-40B4-BE49-F238E27FC236}">
                <a16:creationId xmlns:a16="http://schemas.microsoft.com/office/drawing/2014/main" id="{9D011A2C-E6F2-44BE-A83D-EDF1116A865B}"/>
              </a:ext>
            </a:extLst>
          </p:cNvPr>
          <p:cNvSpPr/>
          <p:nvPr/>
        </p:nvSpPr>
        <p:spPr>
          <a:xfrm>
            <a:off x="8423126" y="3028265"/>
            <a:ext cx="7614636" cy="769441"/>
          </a:xfrm>
          <a:prstGeom prst="rect">
            <a:avLst/>
          </a:prstGeom>
        </p:spPr>
        <p:txBody>
          <a:bodyPr wrap="square">
            <a:spAutoFit/>
          </a:bodyPr>
          <a:lstStyle/>
          <a:p>
            <a:r>
              <a:rPr lang="vi-VN" sz="4400" dirty="0">
                <a:solidFill>
                  <a:schemeClr val="accent5">
                    <a:lumMod val="75000"/>
                  </a:schemeClr>
                </a:solidFill>
                <a:latin typeface="Times New Roman" panose="02020603050405020304" pitchFamily="18" charset="0"/>
                <a:cs typeface="Times New Roman" panose="02020603050405020304" pitchFamily="18" charset="0"/>
              </a:rPr>
              <a:t>I. </a:t>
            </a:r>
            <a:r>
              <a:rPr lang="en-US" sz="4400" dirty="0">
                <a:solidFill>
                  <a:schemeClr val="accent5">
                    <a:lumMod val="75000"/>
                  </a:schemeClr>
                </a:solidFill>
                <a:latin typeface="Times New Roman" panose="02020603050405020304" pitchFamily="18" charset="0"/>
                <a:cs typeface="Times New Roman" panose="02020603050405020304" pitchFamily="18" charset="0"/>
              </a:rPr>
              <a:t>TỔNG QUAN ĐỀ TÀI                                 </a:t>
            </a:r>
            <a:endParaRPr lang="vi-VN" sz="44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52A29FD-43CE-4D9F-A6FC-74F5DFA49A2F}"/>
              </a:ext>
            </a:extLst>
          </p:cNvPr>
          <p:cNvSpPr/>
          <p:nvPr/>
        </p:nvSpPr>
        <p:spPr>
          <a:xfrm>
            <a:off x="8405273" y="4324059"/>
            <a:ext cx="6705299" cy="769441"/>
          </a:xfrm>
          <a:prstGeom prst="rect">
            <a:avLst/>
          </a:prstGeom>
        </p:spPr>
        <p:txBody>
          <a:bodyPr wrap="square">
            <a:spAutoFit/>
          </a:bodyPr>
          <a:lstStyle/>
          <a:p>
            <a:r>
              <a:rPr kumimoji="1" lang="en-US" altLang="ja-JP" sz="4400" spc="300" dirty="0">
                <a:solidFill>
                  <a:schemeClr val="accent5">
                    <a:lumMod val="75000"/>
                  </a:schemeClr>
                </a:solidFill>
                <a:latin typeface="Times New Roman" panose="02020603050405020304" pitchFamily="18" charset="0"/>
                <a:cs typeface="Times New Roman" panose="02020603050405020304" pitchFamily="18" charset="0"/>
              </a:rPr>
              <a:t>II. C</a:t>
            </a:r>
            <a:r>
              <a:rPr kumimoji="1" lang="vi-VN" altLang="ja-JP" sz="4400" spc="300">
                <a:solidFill>
                  <a:schemeClr val="accent5">
                    <a:lumMod val="75000"/>
                  </a:schemeClr>
                </a:solidFill>
                <a:latin typeface="Times New Roman" panose="02020603050405020304" pitchFamily="18" charset="0"/>
                <a:cs typeface="Times New Roman" panose="02020603050405020304" pitchFamily="18" charset="0"/>
              </a:rPr>
              <a:t>Ơ</a:t>
            </a:r>
            <a:r>
              <a:rPr kumimoji="1" lang="en-US" altLang="ja-JP" sz="4400" spc="300" dirty="0">
                <a:solidFill>
                  <a:schemeClr val="accent5">
                    <a:lumMod val="75000"/>
                  </a:schemeClr>
                </a:solidFill>
                <a:latin typeface="Times New Roman" panose="02020603050405020304" pitchFamily="18" charset="0"/>
                <a:cs typeface="Times New Roman" panose="02020603050405020304" pitchFamily="18" charset="0"/>
              </a:rPr>
              <a:t> SỞ LÝ THUYẾT</a:t>
            </a:r>
            <a:endParaRPr lang="vi-VN" sz="4400" dirty="0">
              <a:solidFill>
                <a:schemeClr val="accent5">
                  <a:lumMod val="75000"/>
                </a:schemeClr>
              </a:solidFill>
            </a:endParaRPr>
          </a:p>
        </p:txBody>
      </p:sp>
      <p:sp>
        <p:nvSpPr>
          <p:cNvPr id="9" name="Rectangle 8">
            <a:extLst>
              <a:ext uri="{FF2B5EF4-FFF2-40B4-BE49-F238E27FC236}">
                <a16:creationId xmlns:a16="http://schemas.microsoft.com/office/drawing/2014/main" id="{5392BCFE-03CB-45DD-A6B4-0DBFF50DAF57}"/>
              </a:ext>
            </a:extLst>
          </p:cNvPr>
          <p:cNvSpPr/>
          <p:nvPr/>
        </p:nvSpPr>
        <p:spPr>
          <a:xfrm>
            <a:off x="8423125" y="5600671"/>
            <a:ext cx="7614636" cy="769441"/>
          </a:xfrm>
          <a:prstGeom prst="rect">
            <a:avLst/>
          </a:prstGeom>
        </p:spPr>
        <p:txBody>
          <a:bodyPr wrap="square">
            <a:spAutoFit/>
          </a:bodyPr>
          <a:lstStyle/>
          <a:p>
            <a:r>
              <a:rPr lang="en-US" sz="4400" dirty="0">
                <a:solidFill>
                  <a:schemeClr val="accent5">
                    <a:lumMod val="75000"/>
                  </a:schemeClr>
                </a:solidFill>
                <a:latin typeface="Times New Roman" panose="02020603050405020304" pitchFamily="18" charset="0"/>
                <a:cs typeface="Times New Roman" panose="02020603050405020304" pitchFamily="18" charset="0"/>
              </a:rPr>
              <a:t>III. KIẾN TRÚC HỆ THỐNG</a:t>
            </a:r>
            <a:endParaRPr lang="vi-VN" sz="44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9DA41A-6180-4FC9-BF20-97468D38ABFB}"/>
              </a:ext>
            </a:extLst>
          </p:cNvPr>
          <p:cNvSpPr txBox="1"/>
          <p:nvPr/>
        </p:nvSpPr>
        <p:spPr>
          <a:xfrm>
            <a:off x="637261" y="371026"/>
            <a:ext cx="6589254" cy="923330"/>
          </a:xfrm>
          <a:prstGeom prst="rect">
            <a:avLst/>
          </a:prstGeom>
          <a:noFill/>
        </p:spPr>
        <p:txBody>
          <a:bodyPr wrap="square" rtlCol="0">
            <a:spAutoFit/>
          </a:bodyPr>
          <a:lstStyle/>
          <a:p>
            <a:r>
              <a:rPr lang="en-US" sz="5400" dirty="0">
                <a:solidFill>
                  <a:schemeClr val="accent1"/>
                </a:solidFill>
                <a:latin typeface="Times New Roman" panose="02020603050405020304" pitchFamily="18" charset="0"/>
                <a:cs typeface="Times New Roman" panose="02020603050405020304" pitchFamily="18" charset="0"/>
              </a:rPr>
              <a:t>NỘI DUNG</a:t>
            </a:r>
          </a:p>
        </p:txBody>
      </p:sp>
      <p:sp>
        <p:nvSpPr>
          <p:cNvPr id="11" name="Rectangle 10">
            <a:extLst>
              <a:ext uri="{FF2B5EF4-FFF2-40B4-BE49-F238E27FC236}">
                <a16:creationId xmlns:a16="http://schemas.microsoft.com/office/drawing/2014/main" id="{CBF2D320-F808-448F-8F50-5C22DAE8619B}"/>
              </a:ext>
            </a:extLst>
          </p:cNvPr>
          <p:cNvSpPr/>
          <p:nvPr/>
        </p:nvSpPr>
        <p:spPr>
          <a:xfrm>
            <a:off x="8423125" y="6980166"/>
            <a:ext cx="7614636" cy="769441"/>
          </a:xfrm>
          <a:prstGeom prst="rect">
            <a:avLst/>
          </a:prstGeom>
        </p:spPr>
        <p:txBody>
          <a:bodyPr wrap="square">
            <a:spAutoFit/>
          </a:bodyPr>
          <a:lstStyle/>
          <a:p>
            <a:r>
              <a:rPr lang="en-US" sz="4400">
                <a:solidFill>
                  <a:schemeClr val="accent5">
                    <a:lumMod val="75000"/>
                  </a:schemeClr>
                </a:solidFill>
                <a:latin typeface="Times New Roman" panose="02020603050405020304" pitchFamily="18" charset="0"/>
                <a:cs typeface="Times New Roman" panose="02020603050405020304" pitchFamily="18" charset="0"/>
              </a:rPr>
              <a:t>IV. KẾT QUẢ ĐẠT Đ</a:t>
            </a:r>
            <a:r>
              <a:rPr lang="vi-VN" sz="4400">
                <a:solidFill>
                  <a:schemeClr val="accent5">
                    <a:lumMod val="75000"/>
                  </a:schemeClr>
                </a:solidFill>
                <a:latin typeface="Times New Roman" panose="02020603050405020304" pitchFamily="18" charset="0"/>
                <a:cs typeface="Times New Roman" panose="02020603050405020304" pitchFamily="18" charset="0"/>
              </a:rPr>
              <a:t>Ư</a:t>
            </a:r>
            <a:r>
              <a:rPr lang="en-US" sz="4400">
                <a:solidFill>
                  <a:schemeClr val="accent5">
                    <a:lumMod val="75000"/>
                  </a:schemeClr>
                </a:solidFill>
                <a:latin typeface="Times New Roman" panose="02020603050405020304" pitchFamily="18" charset="0"/>
                <a:cs typeface="Times New Roman" panose="02020603050405020304" pitchFamily="18" charset="0"/>
              </a:rPr>
              <a:t>ỢC</a:t>
            </a:r>
            <a:endParaRPr lang="vi-VN" sz="44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8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6442906" y="9591367"/>
            <a:ext cx="10747194" cy="547688"/>
          </a:xfrm>
        </p:spPr>
        <p:txBody>
          <a:bodyPr/>
          <a:lstStyle/>
          <a:p>
            <a:r>
              <a:rPr lang="en-US" dirty="0">
                <a:solidFill>
                  <a:schemeClr val="tx1">
                    <a:lumMod val="50000"/>
                    <a:alpha val="70000"/>
                  </a:schemeClr>
                </a:solidFill>
              </a:rPr>
              <a:t>BKRAD - BN</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chemeClr val="tx1">
                    <a:lumMod val="50000"/>
                  </a:schemeClr>
                </a:solidFill>
              </a:rPr>
              <a:pPr/>
              <a:t>3</a:t>
            </a:fld>
            <a:endParaRPr lang="en-US" dirty="0">
              <a:solidFill>
                <a:schemeClr val="tx1">
                  <a:lumMod val="50000"/>
                </a:schemeClr>
              </a:solidFill>
            </a:endParaRPr>
          </a:p>
        </p:txBody>
      </p:sp>
      <p:sp>
        <p:nvSpPr>
          <p:cNvPr id="5" name="タイトル 4"/>
          <p:cNvSpPr>
            <a:spLocks noGrp="1"/>
          </p:cNvSpPr>
          <p:nvPr>
            <p:ph type="title"/>
          </p:nvPr>
        </p:nvSpPr>
        <p:spPr/>
        <p:txBody>
          <a:bodyPr/>
          <a:lstStyle/>
          <a:p>
            <a:r>
              <a:rPr kumimoji="1" lang="en-US" altLang="ja-JP" spc="300" dirty="0">
                <a:latin typeface="Times New Roman" panose="02020603050405020304" pitchFamily="18" charset="0"/>
                <a:cs typeface="Times New Roman" panose="02020603050405020304" pitchFamily="18" charset="0"/>
              </a:rPr>
              <a:t>I. TỔNG QUAN ĐỀ TÀI</a:t>
            </a:r>
            <a:endParaRPr kumimoji="1" lang="ja-JP" altLang="en-US" spc="3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0326BF4D-B995-47EA-93E2-13EDDFCAED4A}"/>
              </a:ext>
            </a:extLst>
          </p:cNvPr>
          <p:cNvSpPr txBox="1"/>
          <p:nvPr/>
        </p:nvSpPr>
        <p:spPr>
          <a:xfrm>
            <a:off x="502246" y="1333342"/>
            <a:ext cx="16471830" cy="6762685"/>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n-US" sz="4200" dirty="0">
                <a:cs typeface="Times New Roman" panose="02020603050405020304" pitchFamily="18" charset="0"/>
              </a:rPr>
              <a:t>Ứng dụng công nghệ thông tin vào trong hệ thống IOT</a:t>
            </a:r>
          </a:p>
          <a:p>
            <a:pPr marL="571500" indent="-571500">
              <a:lnSpc>
                <a:spcPct val="150000"/>
              </a:lnSpc>
              <a:buFont typeface="Wingdings" panose="05000000000000000000" pitchFamily="2" charset="2"/>
              <a:buChar char="q"/>
            </a:pPr>
            <a:r>
              <a:rPr lang="en-US" sz="4200" dirty="0">
                <a:cs typeface="Times New Roman" panose="02020603050405020304" pitchFamily="18" charset="0"/>
              </a:rPr>
              <a:t>Giám sát </a:t>
            </a:r>
            <a:r>
              <a:rPr lang="en-US" sz="4200" dirty="0" err="1">
                <a:cs typeface="Times New Roman" panose="02020603050405020304" pitchFamily="18" charset="0"/>
              </a:rPr>
              <a:t>vị</a:t>
            </a:r>
            <a:r>
              <a:rPr lang="en-US" sz="4200">
                <a:cs typeface="Times New Roman" panose="02020603050405020304" pitchFamily="18" charset="0"/>
              </a:rPr>
              <a:t> trí thiết bị</a:t>
            </a:r>
          </a:p>
          <a:p>
            <a:pPr marL="571500" indent="-571500">
              <a:lnSpc>
                <a:spcPct val="150000"/>
              </a:lnSpc>
              <a:buFont typeface="Wingdings" panose="05000000000000000000" pitchFamily="2" charset="2"/>
              <a:buChar char="q"/>
            </a:pPr>
            <a:r>
              <a:rPr lang="en-US" sz="4200">
                <a:cs typeface="Times New Roman" panose="02020603050405020304" pitchFamily="18" charset="0"/>
              </a:rPr>
              <a:t>Hiển thị tham số đo đạc từ thiết bị</a:t>
            </a:r>
          </a:p>
          <a:p>
            <a:pPr marL="571500" indent="-571500">
              <a:lnSpc>
                <a:spcPct val="150000"/>
              </a:lnSpc>
              <a:buFont typeface="Wingdings" panose="05000000000000000000" pitchFamily="2" charset="2"/>
              <a:buChar char="q"/>
            </a:pPr>
            <a:r>
              <a:rPr lang="en-US" sz="4200">
                <a:cs typeface="Times New Roman" panose="02020603050405020304" pitchFamily="18" charset="0"/>
              </a:rPr>
              <a:t>Phát hiện nguồn phóng xạ và đ</a:t>
            </a:r>
            <a:r>
              <a:rPr lang="vi-VN" sz="4200">
                <a:cs typeface="Times New Roman" panose="02020603050405020304" pitchFamily="18" charset="0"/>
              </a:rPr>
              <a:t>ư</a:t>
            </a:r>
            <a:r>
              <a:rPr lang="en-US" sz="4200">
                <a:cs typeface="Times New Roman" panose="02020603050405020304" pitchFamily="18" charset="0"/>
              </a:rPr>
              <a:t>a ra cảnh báo</a:t>
            </a:r>
          </a:p>
          <a:p>
            <a:pPr marL="571500" indent="-571500">
              <a:lnSpc>
                <a:spcPct val="150000"/>
              </a:lnSpc>
              <a:buFont typeface="Wingdings" panose="05000000000000000000" pitchFamily="2" charset="2"/>
              <a:buChar char="q"/>
            </a:pPr>
            <a:r>
              <a:rPr lang="en-US" sz="4200">
                <a:cs typeface="Times New Roman" panose="02020603050405020304" pitchFamily="18" charset="0"/>
              </a:rPr>
              <a:t>Công nghệ sử dụng</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.NET Core</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Microsoft SQL Server</a:t>
            </a:r>
          </a:p>
        </p:txBody>
      </p:sp>
    </p:spTree>
    <p:extLst>
      <p:ext uri="{BB962C8B-B14F-4D97-AF65-F5344CB8AC3E}">
        <p14:creationId xmlns:p14="http://schemas.microsoft.com/office/powerpoint/2010/main" val="4039256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758B56-5E26-4D81-9EE9-76C64000E2D2}"/>
              </a:ext>
            </a:extLst>
          </p:cNvPr>
          <p:cNvSpPr>
            <a:spLocks noGrp="1"/>
          </p:cNvSpPr>
          <p:nvPr>
            <p:ph type="ftr" sz="quarter" idx="10"/>
          </p:nvPr>
        </p:nvSpPr>
        <p:spPr/>
        <p:txBody>
          <a:bodyPr/>
          <a:lstStyle/>
          <a:p>
            <a:r>
              <a:rPr lang="en-US"/>
              <a:t>BKRAD - BN</a:t>
            </a:r>
            <a:endParaRPr lang="en-US" dirty="0"/>
          </a:p>
        </p:txBody>
      </p:sp>
      <p:sp>
        <p:nvSpPr>
          <p:cNvPr id="3" name="Slide Number Placeholder 2">
            <a:extLst>
              <a:ext uri="{FF2B5EF4-FFF2-40B4-BE49-F238E27FC236}">
                <a16:creationId xmlns:a16="http://schemas.microsoft.com/office/drawing/2014/main" id="{0B072E05-7616-4E8C-AFE4-DB88A2F6336A}"/>
              </a:ext>
            </a:extLst>
          </p:cNvPr>
          <p:cNvSpPr>
            <a:spLocks noGrp="1"/>
          </p:cNvSpPr>
          <p:nvPr>
            <p:ph type="sldNum" sz="quarter" idx="11"/>
          </p:nvPr>
        </p:nvSpPr>
        <p:spPr/>
        <p:txBody>
          <a:bodyPr/>
          <a:lstStyle/>
          <a:p>
            <a:fld id="{387164BF-D67A-46C0-81D2-5BAF67C00C80}" type="slidenum">
              <a:rPr lang="en-US" smtClean="0"/>
              <a:pPr/>
              <a:t>4</a:t>
            </a:fld>
            <a:endParaRPr lang="en-US" dirty="0"/>
          </a:p>
        </p:txBody>
      </p:sp>
      <p:sp>
        <p:nvSpPr>
          <p:cNvPr id="16" name="Title 15">
            <a:extLst>
              <a:ext uri="{FF2B5EF4-FFF2-40B4-BE49-F238E27FC236}">
                <a16:creationId xmlns:a16="http://schemas.microsoft.com/office/drawing/2014/main" id="{0026E204-7D44-4DF0-AA8A-AD1BFABF76F9}"/>
              </a:ext>
            </a:extLst>
          </p:cNvPr>
          <p:cNvSpPr>
            <a:spLocks noGrp="1"/>
          </p:cNvSpPr>
          <p:nvPr>
            <p:ph type="title"/>
          </p:nvPr>
        </p:nvSpPr>
        <p:spPr/>
        <p:txBody>
          <a:bodyPr/>
          <a:lstStyle/>
          <a:p>
            <a:r>
              <a:rPr kumimoji="1" lang="en-US" altLang="ja-JP" spc="300">
                <a:latin typeface="Times New Roman" panose="02020603050405020304" pitchFamily="18" charset="0"/>
                <a:cs typeface="Times New Roman" panose="02020603050405020304" pitchFamily="18" charset="0"/>
              </a:rPr>
              <a:t>II. C</a:t>
            </a:r>
            <a:r>
              <a:rPr kumimoji="1" lang="vi-VN" altLang="ja-JP" spc="300">
                <a:latin typeface="Times New Roman" panose="02020603050405020304" pitchFamily="18" charset="0"/>
                <a:cs typeface="Times New Roman" panose="02020603050405020304" pitchFamily="18" charset="0"/>
              </a:rPr>
              <a:t>Ơ</a:t>
            </a:r>
            <a:r>
              <a:rPr kumimoji="1" lang="en-US" altLang="ja-JP" spc="300">
                <a:latin typeface="Times New Roman" panose="02020603050405020304" pitchFamily="18" charset="0"/>
                <a:cs typeface="Times New Roman" panose="02020603050405020304" pitchFamily="18" charset="0"/>
              </a:rPr>
              <a:t> SỞ LÝ THUYẾT</a:t>
            </a:r>
            <a:endParaRPr lang="en-US"/>
          </a:p>
        </p:txBody>
      </p:sp>
      <p:sp>
        <p:nvSpPr>
          <p:cNvPr id="17" name="TextBox 16">
            <a:extLst>
              <a:ext uri="{FF2B5EF4-FFF2-40B4-BE49-F238E27FC236}">
                <a16:creationId xmlns:a16="http://schemas.microsoft.com/office/drawing/2014/main" id="{526AC42D-5363-4ED2-A284-F04B632FB29C}"/>
              </a:ext>
            </a:extLst>
          </p:cNvPr>
          <p:cNvSpPr txBox="1"/>
          <p:nvPr/>
        </p:nvSpPr>
        <p:spPr>
          <a:xfrm>
            <a:off x="448241" y="1279237"/>
            <a:ext cx="16741859" cy="7728526"/>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n-US" sz="4200">
                <a:latin typeface="Times New Roman" panose="02020603050405020304" pitchFamily="18" charset="0"/>
                <a:cs typeface="Times New Roman" panose="02020603050405020304" pitchFamily="18" charset="0"/>
              </a:rPr>
              <a:t> .</a:t>
            </a:r>
            <a:r>
              <a:rPr lang="en-US" sz="4200">
                <a:cs typeface="Times New Roman" panose="02020603050405020304" pitchFamily="18" charset="0"/>
              </a:rPr>
              <a:t>NET Core</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Framework đa nền tảng</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Cho phép xây dựng những ứng dụng hiện đại</a:t>
            </a:r>
          </a:p>
          <a:p>
            <a:pPr lvl="1">
              <a:lnSpc>
                <a:spcPct val="150000"/>
              </a:lnSpc>
            </a:pPr>
            <a:r>
              <a:rPr lang="en-US" sz="4200">
                <a:cs typeface="Times New Roman" panose="02020603050405020304" pitchFamily="18" charset="0"/>
              </a:rPr>
              <a:t>(web apps, IOT, backend cho mobile)</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Bao gồm các thành phần theo h</a:t>
            </a:r>
            <a:r>
              <a:rPr lang="vi-VN" sz="4200">
                <a:cs typeface="Times New Roman" panose="02020603050405020304" pitchFamily="18" charset="0"/>
              </a:rPr>
              <a:t>ư</a:t>
            </a:r>
            <a:r>
              <a:rPr lang="en-US" sz="4200">
                <a:cs typeface="Times New Roman" panose="02020603050405020304" pitchFamily="18" charset="0"/>
              </a:rPr>
              <a:t>ớng module nhằm tối thiểu chi phí phát triển</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Có khả năng l</a:t>
            </a:r>
            <a:r>
              <a:rPr lang="vi-VN" sz="4200">
                <a:cs typeface="Times New Roman" panose="02020603050405020304" pitchFamily="18" charset="0"/>
              </a:rPr>
              <a:t>ư</a:t>
            </a:r>
            <a:r>
              <a:rPr lang="en-US" sz="4200">
                <a:cs typeface="Times New Roman" panose="02020603050405020304" pitchFamily="18" charset="0"/>
              </a:rPr>
              <a:t>u trữ ở các host nh</a:t>
            </a:r>
            <a:r>
              <a:rPr lang="vi-VN" sz="4200">
                <a:cs typeface="Times New Roman" panose="02020603050405020304" pitchFamily="18" charset="0"/>
              </a:rPr>
              <a:t>ư</a:t>
            </a:r>
            <a:r>
              <a:rPr lang="en-US" sz="4200">
                <a:cs typeface="Times New Roman" panose="02020603050405020304" pitchFamily="18" charset="0"/>
              </a:rPr>
              <a:t> IIS, Nginx, Apache, Docker</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Mã nguồn mở, tập trung vào cộng đồng phát triển mã nguồn</a:t>
            </a:r>
          </a:p>
        </p:txBody>
      </p:sp>
      <p:pic>
        <p:nvPicPr>
          <p:cNvPr id="18" name="Picture 17">
            <a:extLst>
              <a:ext uri="{FF2B5EF4-FFF2-40B4-BE49-F238E27FC236}">
                <a16:creationId xmlns:a16="http://schemas.microsoft.com/office/drawing/2014/main" id="{1341F522-C3CF-4CFE-98C6-28EA01D1F5CA}"/>
              </a:ext>
            </a:extLst>
          </p:cNvPr>
          <p:cNvPicPr>
            <a:picLocks noChangeAspect="1"/>
          </p:cNvPicPr>
          <p:nvPr/>
        </p:nvPicPr>
        <p:blipFill>
          <a:blip r:embed="rId3"/>
          <a:stretch>
            <a:fillRect/>
          </a:stretch>
        </p:blipFill>
        <p:spPr>
          <a:xfrm>
            <a:off x="13299204" y="2524146"/>
            <a:ext cx="4446569" cy="243933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52353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912736" y="9591367"/>
            <a:ext cx="12277364" cy="547688"/>
          </a:xfrm>
        </p:spPr>
        <p:txBody>
          <a:bodyPr/>
          <a:lstStyle/>
          <a:p>
            <a:r>
              <a:rPr lang="en-US"/>
              <a:t>BKRAD - BN</a:t>
            </a:r>
            <a:endParaRPr lang="en-US" dirty="0"/>
          </a:p>
        </p:txBody>
      </p:sp>
      <p:sp>
        <p:nvSpPr>
          <p:cNvPr id="3" name="Slide Number Placeholder 2"/>
          <p:cNvSpPr>
            <a:spLocks noGrp="1"/>
          </p:cNvSpPr>
          <p:nvPr>
            <p:ph type="sldNum" sz="quarter" idx="11"/>
          </p:nvPr>
        </p:nvSpPr>
        <p:spPr/>
        <p:txBody>
          <a:bodyPr/>
          <a:lstStyle/>
          <a:p>
            <a:fld id="{387164BF-D67A-46C0-81D2-5BAF67C00C80}" type="slidenum">
              <a:rPr lang="en-US" smtClean="0">
                <a:solidFill>
                  <a:schemeClr val="tx1">
                    <a:lumMod val="50000"/>
                  </a:schemeClr>
                </a:solidFill>
              </a:rPr>
              <a:pPr/>
              <a:t>5</a:t>
            </a:fld>
            <a:endParaRPr lang="en-US" dirty="0">
              <a:solidFill>
                <a:schemeClr val="tx1">
                  <a:lumMod val="50000"/>
                </a:schemeClr>
              </a:solidFill>
            </a:endParaRPr>
          </a:p>
        </p:txBody>
      </p:sp>
      <p:sp>
        <p:nvSpPr>
          <p:cNvPr id="10" name="Title 15">
            <a:extLst>
              <a:ext uri="{FF2B5EF4-FFF2-40B4-BE49-F238E27FC236}">
                <a16:creationId xmlns:a16="http://schemas.microsoft.com/office/drawing/2014/main" id="{FC8C115D-99E1-4B14-B773-E3D7B7592805}"/>
              </a:ext>
            </a:extLst>
          </p:cNvPr>
          <p:cNvSpPr>
            <a:spLocks noGrp="1"/>
          </p:cNvSpPr>
          <p:nvPr>
            <p:ph type="title"/>
          </p:nvPr>
        </p:nvSpPr>
        <p:spPr>
          <a:xfrm>
            <a:off x="637261" y="192950"/>
            <a:ext cx="16741860" cy="1125125"/>
          </a:xfrm>
        </p:spPr>
        <p:txBody>
          <a:bodyPr/>
          <a:lstStyle/>
          <a:p>
            <a:r>
              <a:rPr kumimoji="1" lang="en-US" altLang="ja-JP" spc="300">
                <a:latin typeface="Times New Roman" panose="02020603050405020304" pitchFamily="18" charset="0"/>
                <a:cs typeface="Times New Roman" panose="02020603050405020304" pitchFamily="18" charset="0"/>
              </a:rPr>
              <a:t>II. C</a:t>
            </a:r>
            <a:r>
              <a:rPr kumimoji="1" lang="vi-VN" altLang="ja-JP" spc="300">
                <a:latin typeface="Times New Roman" panose="02020603050405020304" pitchFamily="18" charset="0"/>
                <a:cs typeface="Times New Roman" panose="02020603050405020304" pitchFamily="18" charset="0"/>
              </a:rPr>
              <a:t>Ơ</a:t>
            </a:r>
            <a:r>
              <a:rPr kumimoji="1" lang="en-US" altLang="ja-JP" spc="300">
                <a:latin typeface="Times New Roman" panose="02020603050405020304" pitchFamily="18" charset="0"/>
                <a:cs typeface="Times New Roman" panose="02020603050405020304" pitchFamily="18" charset="0"/>
              </a:rPr>
              <a:t> SỞ LÝ THUYẾT</a:t>
            </a:r>
            <a:endParaRPr lang="en-US" spc="3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BF0589-FE65-4DA9-9DD3-FB20FAE193BB}"/>
              </a:ext>
            </a:extLst>
          </p:cNvPr>
          <p:cNvSpPr txBox="1"/>
          <p:nvPr/>
        </p:nvSpPr>
        <p:spPr>
          <a:xfrm>
            <a:off x="460838" y="1318075"/>
            <a:ext cx="15427788" cy="9671174"/>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n-US" sz="4200">
                <a:latin typeface="Times New Roman" panose="02020603050405020304" pitchFamily="18" charset="0"/>
                <a:cs typeface="Times New Roman" panose="02020603050405020304" pitchFamily="18" charset="0"/>
              </a:rPr>
              <a:t> </a:t>
            </a:r>
            <a:r>
              <a:rPr lang="en-US" sz="4200">
                <a:cs typeface="Times New Roman" panose="02020603050405020304" pitchFamily="18" charset="0"/>
              </a:rPr>
              <a:t>Microsoft SQL Server</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Hệ quản trị c</a:t>
            </a:r>
            <a:r>
              <a:rPr lang="vi-VN" sz="4200">
                <a:cs typeface="Times New Roman" panose="02020603050405020304" pitchFamily="18" charset="0"/>
              </a:rPr>
              <a:t>ơ</a:t>
            </a:r>
            <a:r>
              <a:rPr lang="en-US" sz="4200">
                <a:cs typeface="Times New Roman" panose="02020603050405020304" pitchFamily="18" charset="0"/>
              </a:rPr>
              <a:t> sở dữ liệu quan hệ (RDBMS)</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Xây dựng dựa trên cấu trúc bảng biểu bao gồm</a:t>
            </a:r>
          </a:p>
          <a:p>
            <a:pPr lvl="1">
              <a:lnSpc>
                <a:spcPct val="150000"/>
              </a:lnSpc>
            </a:pPr>
            <a:r>
              <a:rPr lang="en-US" sz="4200">
                <a:cs typeface="Times New Roman" panose="02020603050405020304" pitchFamily="18" charset="0"/>
              </a:rPr>
              <a:t> các hàng, cột</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Cung cấp các tham chiếu và ràng buộc toàn vẹn nhằm duy trì độ chính xác của dữ liệu</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Theo mô hình client – server</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Cho phép sao l</a:t>
            </a:r>
            <a:r>
              <a:rPr lang="vi-VN" sz="4200">
                <a:cs typeface="Times New Roman" panose="02020603050405020304" pitchFamily="18" charset="0"/>
              </a:rPr>
              <a:t>ư</a:t>
            </a:r>
            <a:r>
              <a:rPr lang="en-US" sz="4200">
                <a:cs typeface="Times New Roman" panose="02020603050405020304" pitchFamily="18" charset="0"/>
              </a:rPr>
              <a:t>u, phục hồi dữ liệu khi gặp sự cố</a:t>
            </a:r>
          </a:p>
          <a:p>
            <a:pPr marL="1387876" lvl="1" indent="-571500">
              <a:lnSpc>
                <a:spcPct val="150000"/>
              </a:lnSpc>
              <a:buFont typeface="Wingdings" panose="05000000000000000000" pitchFamily="2" charset="2"/>
              <a:buChar char="q"/>
            </a:pPr>
            <a:endParaRPr lang="en-US" sz="4200" spc="300">
              <a:latin typeface="Times New Roman" panose="02020603050405020304" pitchFamily="18" charset="0"/>
              <a:cs typeface="Times New Roman" panose="02020603050405020304" pitchFamily="18" charset="0"/>
            </a:endParaRPr>
          </a:p>
          <a:p>
            <a:pPr marL="1387876" lvl="1" indent="-571500">
              <a:lnSpc>
                <a:spcPct val="150000"/>
              </a:lnSpc>
              <a:buFont typeface="Wingdings" panose="05000000000000000000" pitchFamily="2" charset="2"/>
              <a:buChar char="q"/>
            </a:pPr>
            <a:endParaRPr lang="en-US" sz="42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480B9A-320E-40D4-8A86-00C5164BE47C}"/>
              </a:ext>
            </a:extLst>
          </p:cNvPr>
          <p:cNvPicPr>
            <a:picLocks noChangeAspect="1"/>
          </p:cNvPicPr>
          <p:nvPr/>
        </p:nvPicPr>
        <p:blipFill>
          <a:blip r:embed="rId3"/>
          <a:stretch>
            <a:fillRect/>
          </a:stretch>
        </p:blipFill>
        <p:spPr>
          <a:xfrm>
            <a:off x="13733716" y="1681674"/>
            <a:ext cx="3990975" cy="2981325"/>
          </a:xfrm>
          <a:prstGeom prst="rect">
            <a:avLst/>
          </a:prstGeom>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139316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5">
            <a:extLst>
              <a:ext uri="{FF2B5EF4-FFF2-40B4-BE49-F238E27FC236}">
                <a16:creationId xmlns:a16="http://schemas.microsoft.com/office/drawing/2014/main" id="{FC8C115D-99E1-4B14-B773-E3D7B7592805}"/>
              </a:ext>
            </a:extLst>
          </p:cNvPr>
          <p:cNvSpPr>
            <a:spLocks noGrp="1"/>
          </p:cNvSpPr>
          <p:nvPr>
            <p:ph type="title"/>
          </p:nvPr>
        </p:nvSpPr>
        <p:spPr/>
        <p:txBody>
          <a:bodyPr/>
          <a:lstStyle/>
          <a:p>
            <a:r>
              <a:rPr kumimoji="1" lang="en-US" altLang="ja-JP" spc="300">
                <a:latin typeface="Times New Roman" panose="02020603050405020304" pitchFamily="18" charset="0"/>
                <a:cs typeface="Times New Roman" panose="02020603050405020304" pitchFamily="18" charset="0"/>
              </a:rPr>
              <a:t>III. KIẾN TRÚC HỆ THỐNG</a:t>
            </a:r>
            <a:endParaRPr lang="en-US" spc="3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0"/>
          </p:nvPr>
        </p:nvSpPr>
        <p:spPr/>
        <p:txBody>
          <a:bodyPr/>
          <a:lstStyle/>
          <a:p>
            <a:r>
              <a:rPr lang="en-US"/>
              <a:t>BKRAD - BN</a:t>
            </a:r>
            <a:endParaRPr lang="en-US" dirty="0"/>
          </a:p>
        </p:txBody>
      </p:sp>
      <p:sp>
        <p:nvSpPr>
          <p:cNvPr id="3" name="Slide Number Placeholder 2"/>
          <p:cNvSpPr>
            <a:spLocks noGrp="1"/>
          </p:cNvSpPr>
          <p:nvPr>
            <p:ph type="sldNum" sz="quarter" idx="11"/>
          </p:nvPr>
        </p:nvSpPr>
        <p:spPr/>
        <p:txBody>
          <a:bodyPr/>
          <a:lstStyle/>
          <a:p>
            <a:fld id="{387164BF-D67A-46C0-81D2-5BAF67C00C80}" type="slidenum">
              <a:rPr lang="en-US" smtClean="0">
                <a:solidFill>
                  <a:schemeClr val="tx1">
                    <a:lumMod val="50000"/>
                  </a:schemeClr>
                </a:solidFill>
              </a:rPr>
              <a:pPr/>
              <a:t>6</a:t>
            </a:fld>
            <a:endParaRPr lang="en-US" dirty="0">
              <a:solidFill>
                <a:schemeClr val="tx1">
                  <a:lumMod val="50000"/>
                </a:schemeClr>
              </a:solidFill>
            </a:endParaRPr>
          </a:p>
        </p:txBody>
      </p:sp>
      <p:sp>
        <p:nvSpPr>
          <p:cNvPr id="5" name="Text Placeholder 4">
            <a:extLst>
              <a:ext uri="{FF2B5EF4-FFF2-40B4-BE49-F238E27FC236}">
                <a16:creationId xmlns:a16="http://schemas.microsoft.com/office/drawing/2014/main" id="{5D515A80-3EC8-4C19-8EA2-477D4DD58C49}"/>
              </a:ext>
            </a:extLst>
          </p:cNvPr>
          <p:cNvSpPr>
            <a:spLocks noGrp="1"/>
          </p:cNvSpPr>
          <p:nvPr>
            <p:ph type="body" sz="quarter" idx="14"/>
          </p:nvPr>
        </p:nvSpPr>
        <p:spPr/>
        <p:txBody>
          <a:bodyPr/>
          <a:lstStyle/>
          <a:p>
            <a:pPr algn="ctr"/>
            <a:r>
              <a:rPr lang="en-US">
                <a:solidFill>
                  <a:schemeClr val="tx1"/>
                </a:solidFill>
              </a:rPr>
              <a:t>TRUYỀN THÔNG</a:t>
            </a:r>
          </a:p>
        </p:txBody>
      </p:sp>
      <p:sp>
        <p:nvSpPr>
          <p:cNvPr id="7" name="Text Placeholder 6">
            <a:extLst>
              <a:ext uri="{FF2B5EF4-FFF2-40B4-BE49-F238E27FC236}">
                <a16:creationId xmlns:a16="http://schemas.microsoft.com/office/drawing/2014/main" id="{0DF88207-D24F-42CF-957C-8CC9165BAE6A}"/>
              </a:ext>
            </a:extLst>
          </p:cNvPr>
          <p:cNvSpPr>
            <a:spLocks noGrp="1"/>
          </p:cNvSpPr>
          <p:nvPr>
            <p:ph type="body" sz="quarter" idx="15"/>
          </p:nvPr>
        </p:nvSpPr>
        <p:spPr>
          <a:xfrm>
            <a:off x="1096312" y="3838355"/>
            <a:ext cx="7641849" cy="5895655"/>
          </a:xfrm>
        </p:spPr>
        <p:txBody>
          <a:bodyPr/>
          <a:lstStyle/>
          <a:p>
            <a:pPr marL="342900" indent="-342900">
              <a:buFont typeface="Wingdings" panose="05000000000000000000" pitchFamily="2" charset="2"/>
              <a:buChar char="q"/>
            </a:pPr>
            <a:r>
              <a:rPr lang="en-US" sz="2800"/>
              <a:t> Xây dựng tool cho phép truyền nhận dữ liệu từ thiết bị truyền thông sử dụng Lora, GSM qua giao thức TCP, UDP</a:t>
            </a:r>
          </a:p>
          <a:p>
            <a:pPr marL="342900" indent="-342900">
              <a:buFont typeface="Wingdings" panose="05000000000000000000" pitchFamily="2" charset="2"/>
              <a:buChar char="q"/>
            </a:pPr>
            <a:r>
              <a:rPr lang="en-US" sz="2800"/>
              <a:t> Truyền và nhận thông tin đảm bảo tin cậy liên tục</a:t>
            </a:r>
          </a:p>
          <a:p>
            <a:pPr marL="342900" indent="-342900">
              <a:buFont typeface="Wingdings" panose="05000000000000000000" pitchFamily="2" charset="2"/>
              <a:buChar char="q"/>
            </a:pPr>
            <a:r>
              <a:rPr lang="en-US" sz="2800"/>
              <a:t> Cho phép truy vấn, thiết lập cấu hình từ xa </a:t>
            </a:r>
          </a:p>
          <a:p>
            <a:endParaRPr lang="en-US"/>
          </a:p>
        </p:txBody>
      </p:sp>
      <p:sp>
        <p:nvSpPr>
          <p:cNvPr id="8" name="Text Placeholder 7">
            <a:extLst>
              <a:ext uri="{FF2B5EF4-FFF2-40B4-BE49-F238E27FC236}">
                <a16:creationId xmlns:a16="http://schemas.microsoft.com/office/drawing/2014/main" id="{F1952A43-B246-4544-9B41-E348FBE7D355}"/>
              </a:ext>
            </a:extLst>
          </p:cNvPr>
          <p:cNvSpPr>
            <a:spLocks noGrp="1"/>
          </p:cNvSpPr>
          <p:nvPr>
            <p:ph type="body" sz="quarter" idx="16"/>
          </p:nvPr>
        </p:nvSpPr>
        <p:spPr/>
        <p:txBody>
          <a:bodyPr/>
          <a:lstStyle/>
          <a:p>
            <a:pPr algn="ctr"/>
            <a:r>
              <a:rPr lang="en-US">
                <a:solidFill>
                  <a:schemeClr val="tx1"/>
                </a:solidFill>
              </a:rPr>
              <a:t>WEBSITE</a:t>
            </a:r>
          </a:p>
        </p:txBody>
      </p:sp>
      <p:sp>
        <p:nvSpPr>
          <p:cNvPr id="9" name="Text Placeholder 8">
            <a:extLst>
              <a:ext uri="{FF2B5EF4-FFF2-40B4-BE49-F238E27FC236}">
                <a16:creationId xmlns:a16="http://schemas.microsoft.com/office/drawing/2014/main" id="{2E3F473E-189C-4FAA-AB18-2DC16248A8BD}"/>
              </a:ext>
            </a:extLst>
          </p:cNvPr>
          <p:cNvSpPr>
            <a:spLocks noGrp="1"/>
          </p:cNvSpPr>
          <p:nvPr>
            <p:ph type="body" sz="quarter" idx="17"/>
          </p:nvPr>
        </p:nvSpPr>
        <p:spPr>
          <a:xfrm>
            <a:off x="9503246" y="3838354"/>
            <a:ext cx="7641849" cy="5895655"/>
          </a:xfrm>
        </p:spPr>
        <p:txBody>
          <a:bodyPr/>
          <a:lstStyle/>
          <a:p>
            <a:pPr marL="342900" indent="-342900">
              <a:buFont typeface="Wingdings" panose="05000000000000000000" pitchFamily="2" charset="2"/>
              <a:buChar char="q"/>
            </a:pPr>
            <a:r>
              <a:rPr lang="en-US" sz="2800"/>
              <a:t> Xây dựng website quản lý giám sát các thiết bị phát hiện nguồn phóng xạ theo thời gian thực</a:t>
            </a:r>
          </a:p>
          <a:p>
            <a:pPr marL="342900" indent="-342900">
              <a:buFont typeface="Wingdings" panose="05000000000000000000" pitchFamily="2" charset="2"/>
              <a:buChar char="q"/>
            </a:pPr>
            <a:r>
              <a:rPr lang="en-US" sz="2800"/>
              <a:t> Dễ quản lý, sử dụng đối với ng</a:t>
            </a:r>
            <a:r>
              <a:rPr lang="vi-VN" sz="2800"/>
              <a:t>ư</a:t>
            </a:r>
            <a:r>
              <a:rPr lang="en-US" sz="2800"/>
              <a:t>ời dùng cuối</a:t>
            </a:r>
          </a:p>
          <a:p>
            <a:pPr marL="342900" indent="-342900">
              <a:buFont typeface="Wingdings" panose="05000000000000000000" pitchFamily="2" charset="2"/>
              <a:buChar char="q"/>
            </a:pPr>
            <a:r>
              <a:rPr lang="en-US" sz="2800"/>
              <a:t> Có tính bảo mật cao, dễ bảo trì, nâng cấp đối với đội ngũ kĩ thuật</a:t>
            </a:r>
          </a:p>
          <a:p>
            <a:endParaRPr lang="en-US"/>
          </a:p>
          <a:p>
            <a:pPr marL="342900" indent="-342900">
              <a:buFont typeface="Wingdings" panose="05000000000000000000" pitchFamily="2" charset="2"/>
              <a:buChar char="q"/>
            </a:pPr>
            <a:endParaRPr lang="en-US"/>
          </a:p>
          <a:p>
            <a:pPr marL="342900" indent="-342900">
              <a:buFont typeface="Wingdings" panose="05000000000000000000" pitchFamily="2" charset="2"/>
              <a:buChar char="q"/>
            </a:pPr>
            <a:endParaRPr lang="en-US"/>
          </a:p>
        </p:txBody>
      </p:sp>
    </p:spTree>
    <p:extLst>
      <p:ext uri="{BB962C8B-B14F-4D97-AF65-F5344CB8AC3E}">
        <p14:creationId xmlns:p14="http://schemas.microsoft.com/office/powerpoint/2010/main" val="275220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barn(inVertical)">
                                      <p:cBhvr>
                                        <p:cTn id="14" dur="500"/>
                                        <p:tgtEl>
                                          <p:spTgt spid="7">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arn(inVertical)">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1000"/>
                                        <p:tgtEl>
                                          <p:spTgt spid="8">
                                            <p:txEl>
                                              <p:pRg st="0" end="0"/>
                                            </p:txEl>
                                          </p:spTgt>
                                        </p:tgtEl>
                                      </p:cBhvr>
                                    </p:animEffect>
                                    <p:anim calcmode="lin" valueType="num">
                                      <p:cBhvr>
                                        <p:cTn id="2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barn(inVertical)">
                                      <p:cBhvr>
                                        <p:cTn id="32" dur="500"/>
                                        <p:tgtEl>
                                          <p:spTgt spid="9">
                                            <p:txEl>
                                              <p:pRg st="0" end="0"/>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barn(inVertical)">
                                      <p:cBhvr>
                                        <p:cTn id="35" dur="500"/>
                                        <p:tgtEl>
                                          <p:spTgt spid="9">
                                            <p:txEl>
                                              <p:pRg st="1" end="1"/>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Effect transition="in" filter="barn(inVertical)">
                                      <p:cBhvr>
                                        <p:cTn id="38"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1AB12C8C-3635-4051-A58C-0A8CB256317F}"/>
              </a:ext>
            </a:extLst>
          </p:cNvPr>
          <p:cNvSpPr>
            <a:spLocks noGrp="1"/>
          </p:cNvSpPr>
          <p:nvPr>
            <p:ph type="title"/>
          </p:nvPr>
        </p:nvSpPr>
        <p:spPr/>
        <p:txBody>
          <a:bodyPr/>
          <a:lstStyle/>
          <a:p>
            <a:r>
              <a:rPr kumimoji="1" lang="en-US" altLang="ja-JP" spc="300">
                <a:latin typeface="Times New Roman" panose="02020603050405020304" pitchFamily="18" charset="0"/>
                <a:cs typeface="Times New Roman" panose="02020603050405020304" pitchFamily="18" charset="0"/>
              </a:rPr>
              <a:t>III. KIẾN TRÚC HỆ THỐNG</a:t>
            </a:r>
            <a:endParaRPr lang="en-US"/>
          </a:p>
        </p:txBody>
      </p:sp>
      <p:sp>
        <p:nvSpPr>
          <p:cNvPr id="2" name="Footer Placeholder 1">
            <a:extLst>
              <a:ext uri="{FF2B5EF4-FFF2-40B4-BE49-F238E27FC236}">
                <a16:creationId xmlns:a16="http://schemas.microsoft.com/office/drawing/2014/main" id="{07E57611-9649-455B-8D19-8ABCB19728C6}"/>
              </a:ext>
            </a:extLst>
          </p:cNvPr>
          <p:cNvSpPr>
            <a:spLocks noGrp="1"/>
          </p:cNvSpPr>
          <p:nvPr>
            <p:ph type="ftr" sz="quarter" idx="10"/>
          </p:nvPr>
        </p:nvSpPr>
        <p:spPr/>
        <p:txBody>
          <a:bodyPr/>
          <a:lstStyle/>
          <a:p>
            <a:r>
              <a:rPr lang="en-US"/>
              <a:t>BKRAD - BN</a:t>
            </a:r>
            <a:endParaRPr lang="en-US" dirty="0"/>
          </a:p>
        </p:txBody>
      </p:sp>
      <p:sp>
        <p:nvSpPr>
          <p:cNvPr id="3" name="Slide Number Placeholder 2">
            <a:extLst>
              <a:ext uri="{FF2B5EF4-FFF2-40B4-BE49-F238E27FC236}">
                <a16:creationId xmlns:a16="http://schemas.microsoft.com/office/drawing/2014/main" id="{34FA8027-7AA8-4407-BAB7-9F5CA1B32944}"/>
              </a:ext>
            </a:extLst>
          </p:cNvPr>
          <p:cNvSpPr>
            <a:spLocks noGrp="1"/>
          </p:cNvSpPr>
          <p:nvPr>
            <p:ph type="sldNum" sz="quarter" idx="11"/>
          </p:nvPr>
        </p:nvSpPr>
        <p:spPr/>
        <p:txBody>
          <a:bodyPr/>
          <a:lstStyle/>
          <a:p>
            <a:fld id="{387164BF-D67A-46C0-81D2-5BAF67C00C80}" type="slidenum">
              <a:rPr lang="en-US" smtClean="0"/>
              <a:pPr/>
              <a:t>7</a:t>
            </a:fld>
            <a:endParaRPr lang="en-US" dirty="0"/>
          </a:p>
        </p:txBody>
      </p:sp>
      <p:sp>
        <p:nvSpPr>
          <p:cNvPr id="18" name="Text Placeholder 17">
            <a:extLst>
              <a:ext uri="{FF2B5EF4-FFF2-40B4-BE49-F238E27FC236}">
                <a16:creationId xmlns:a16="http://schemas.microsoft.com/office/drawing/2014/main" id="{88898F49-6780-472D-80D5-1782F619085A}"/>
              </a:ext>
            </a:extLst>
          </p:cNvPr>
          <p:cNvSpPr>
            <a:spLocks noGrp="1"/>
          </p:cNvSpPr>
          <p:nvPr>
            <p:ph type="body" sz="quarter" idx="20"/>
          </p:nvPr>
        </p:nvSpPr>
        <p:spPr>
          <a:xfrm>
            <a:off x="673040" y="6618300"/>
            <a:ext cx="4064060" cy="3160715"/>
          </a:xfrm>
        </p:spPr>
        <p:txBody>
          <a:bodyPr/>
          <a:lstStyle/>
          <a:p>
            <a:pPr marL="457200" indent="-457200">
              <a:buFont typeface="Wingdings" panose="05000000000000000000" pitchFamily="2" charset="2"/>
              <a:buChar char="q"/>
            </a:pPr>
            <a:r>
              <a:rPr lang="en-US"/>
              <a:t>Hiển thị vị trí trên map</a:t>
            </a:r>
          </a:p>
          <a:p>
            <a:pPr marL="457200" indent="-457200">
              <a:buFont typeface="Wingdings" panose="05000000000000000000" pitchFamily="2" charset="2"/>
              <a:buChar char="q"/>
            </a:pPr>
            <a:r>
              <a:rPr lang="en-US"/>
              <a:t>Truy vấn thiết bị</a:t>
            </a:r>
          </a:p>
          <a:p>
            <a:pPr marL="514350" indent="-514350">
              <a:buFont typeface="Wingdings" panose="05000000000000000000" pitchFamily="2" charset="2"/>
              <a:buChar char="q"/>
            </a:pPr>
            <a:r>
              <a:rPr lang="en-US"/>
              <a:t>Hiển thị tham số đo đạc của thiết bị</a:t>
            </a:r>
          </a:p>
          <a:p>
            <a:pPr marL="457200" indent="-457200">
              <a:buFont typeface="Wingdings" panose="05000000000000000000" pitchFamily="2" charset="2"/>
              <a:buChar char="q"/>
            </a:pPr>
            <a:r>
              <a:rPr lang="en-US"/>
              <a:t>Cảnh báo mức nguy hiểm</a:t>
            </a:r>
          </a:p>
          <a:p>
            <a:pPr marL="342900" indent="-342900">
              <a:buFontTx/>
              <a:buChar char="-"/>
            </a:pPr>
            <a:endParaRPr lang="en-US"/>
          </a:p>
        </p:txBody>
      </p:sp>
      <p:sp>
        <p:nvSpPr>
          <p:cNvPr id="19" name="Text Placeholder 18">
            <a:extLst>
              <a:ext uri="{FF2B5EF4-FFF2-40B4-BE49-F238E27FC236}">
                <a16:creationId xmlns:a16="http://schemas.microsoft.com/office/drawing/2014/main" id="{B2B8DF7B-EADF-45B6-BDF7-C5E44975DF38}"/>
              </a:ext>
            </a:extLst>
          </p:cNvPr>
          <p:cNvSpPr>
            <a:spLocks noGrp="1"/>
          </p:cNvSpPr>
          <p:nvPr>
            <p:ph type="body" sz="quarter" idx="21"/>
          </p:nvPr>
        </p:nvSpPr>
        <p:spPr>
          <a:xfrm>
            <a:off x="4904393" y="6618300"/>
            <a:ext cx="4064060" cy="2524475"/>
          </a:xfrm>
        </p:spPr>
        <p:txBody>
          <a:bodyPr/>
          <a:lstStyle/>
          <a:p>
            <a:pPr marL="342900" indent="-342900">
              <a:buFont typeface="Wingdings" panose="05000000000000000000" pitchFamily="2" charset="2"/>
              <a:buChar char="q"/>
            </a:pPr>
            <a:r>
              <a:rPr lang="en-US"/>
              <a:t>Hiển thị biểu đồ thống kê lịch sử tham số</a:t>
            </a:r>
          </a:p>
        </p:txBody>
      </p:sp>
      <p:sp>
        <p:nvSpPr>
          <p:cNvPr id="20" name="Text Placeholder 19">
            <a:extLst>
              <a:ext uri="{FF2B5EF4-FFF2-40B4-BE49-F238E27FC236}">
                <a16:creationId xmlns:a16="http://schemas.microsoft.com/office/drawing/2014/main" id="{5E555CE9-8BD3-4EEA-B142-22B9B2141062}"/>
              </a:ext>
            </a:extLst>
          </p:cNvPr>
          <p:cNvSpPr>
            <a:spLocks noGrp="1"/>
          </p:cNvSpPr>
          <p:nvPr>
            <p:ph type="body" sz="quarter" idx="22"/>
          </p:nvPr>
        </p:nvSpPr>
        <p:spPr>
          <a:xfrm>
            <a:off x="9149859" y="6618300"/>
            <a:ext cx="4064060" cy="3160715"/>
          </a:xfrm>
        </p:spPr>
        <p:txBody>
          <a:bodyPr/>
          <a:lstStyle/>
          <a:p>
            <a:pPr marL="342900" indent="-342900">
              <a:buFont typeface="Wingdings" panose="05000000000000000000" pitchFamily="2" charset="2"/>
              <a:buChar char="q"/>
            </a:pPr>
            <a:r>
              <a:rPr lang="en-US"/>
              <a:t>Thêm, sửa, xoá ng</a:t>
            </a:r>
            <a:r>
              <a:rPr lang="vi-VN"/>
              <a:t>ư</a:t>
            </a:r>
            <a:r>
              <a:rPr lang="en-US"/>
              <a:t>ời dùng</a:t>
            </a:r>
          </a:p>
          <a:p>
            <a:pPr marL="342900" indent="-342900">
              <a:buFont typeface="Wingdings" panose="05000000000000000000" pitchFamily="2" charset="2"/>
              <a:buChar char="q"/>
            </a:pPr>
            <a:r>
              <a:rPr lang="en-US"/>
              <a:t>Phân cấp ng</a:t>
            </a:r>
            <a:r>
              <a:rPr lang="vi-VN"/>
              <a:t>ư</a:t>
            </a:r>
            <a:r>
              <a:rPr lang="en-US"/>
              <a:t>ời dùng, phân quyền</a:t>
            </a:r>
          </a:p>
          <a:p>
            <a:pPr marL="342900" indent="-342900">
              <a:buFont typeface="Wingdings" panose="05000000000000000000" pitchFamily="2" charset="2"/>
              <a:buChar char="q"/>
            </a:pPr>
            <a:r>
              <a:rPr lang="en-US"/>
              <a:t>Theo dõi lịch sử hoạt động</a:t>
            </a:r>
          </a:p>
          <a:p>
            <a:pPr marL="342900" indent="-342900">
              <a:buFont typeface="Wingdings" panose="05000000000000000000" pitchFamily="2" charset="2"/>
              <a:buChar char="q"/>
            </a:pPr>
            <a:r>
              <a:rPr lang="en-US"/>
              <a:t>Quản lý thiết bị, phân quyền quản lý thiết bị</a:t>
            </a:r>
          </a:p>
          <a:p>
            <a:pPr marL="342900" indent="-342900">
              <a:buFont typeface="Wingdings" panose="05000000000000000000" pitchFamily="2" charset="2"/>
              <a:buChar char="q"/>
            </a:pPr>
            <a:r>
              <a:rPr lang="en-US"/>
              <a:t>Cấu hình ng</a:t>
            </a:r>
            <a:r>
              <a:rPr lang="vi-VN"/>
              <a:t>ư</a:t>
            </a:r>
            <a:r>
              <a:rPr lang="en-US"/>
              <a:t>ỡng cảnh báo, quản lý cảnh báo</a:t>
            </a:r>
          </a:p>
          <a:p>
            <a:pPr marL="342900" indent="-342900">
              <a:buFont typeface="Wingdings" panose="05000000000000000000" pitchFamily="2" charset="2"/>
              <a:buChar char="q"/>
            </a:pPr>
            <a:endParaRPr lang="en-US"/>
          </a:p>
        </p:txBody>
      </p:sp>
      <p:sp>
        <p:nvSpPr>
          <p:cNvPr id="21" name="Text Placeholder 20">
            <a:extLst>
              <a:ext uri="{FF2B5EF4-FFF2-40B4-BE49-F238E27FC236}">
                <a16:creationId xmlns:a16="http://schemas.microsoft.com/office/drawing/2014/main" id="{54E6151B-624B-4EB3-9B47-C0ABBB12ECA6}"/>
              </a:ext>
            </a:extLst>
          </p:cNvPr>
          <p:cNvSpPr>
            <a:spLocks noGrp="1"/>
          </p:cNvSpPr>
          <p:nvPr>
            <p:ph type="body" sz="quarter" idx="23"/>
          </p:nvPr>
        </p:nvSpPr>
        <p:spPr>
          <a:xfrm>
            <a:off x="13395324" y="6618300"/>
            <a:ext cx="4064060" cy="2524475"/>
          </a:xfrm>
        </p:spPr>
        <p:txBody>
          <a:bodyPr/>
          <a:lstStyle/>
          <a:p>
            <a:pPr marL="342900" indent="-342900">
              <a:buFont typeface="Wingdings" panose="05000000000000000000" pitchFamily="2" charset="2"/>
              <a:buChar char="q"/>
            </a:pPr>
            <a:r>
              <a:rPr lang="en-US"/>
              <a:t>Cập nhật thông tin cá nhân</a:t>
            </a:r>
          </a:p>
          <a:p>
            <a:pPr marL="342900" indent="-342900">
              <a:buFont typeface="Wingdings" panose="05000000000000000000" pitchFamily="2" charset="2"/>
              <a:buChar char="q"/>
            </a:pPr>
            <a:r>
              <a:rPr lang="en-US"/>
              <a:t>Đổi mật khẩu</a:t>
            </a:r>
          </a:p>
        </p:txBody>
      </p:sp>
      <p:sp>
        <p:nvSpPr>
          <p:cNvPr id="30" name="TextBox 29">
            <a:extLst>
              <a:ext uri="{FF2B5EF4-FFF2-40B4-BE49-F238E27FC236}">
                <a16:creationId xmlns:a16="http://schemas.microsoft.com/office/drawing/2014/main" id="{15FF935F-274A-4B4A-8FD3-C3C0F83C91F7}"/>
              </a:ext>
            </a:extLst>
          </p:cNvPr>
          <p:cNvSpPr txBox="1"/>
          <p:nvPr/>
        </p:nvSpPr>
        <p:spPr>
          <a:xfrm>
            <a:off x="690393" y="5087548"/>
            <a:ext cx="3791888" cy="1077218"/>
          </a:xfrm>
          <a:prstGeom prst="rect">
            <a:avLst/>
          </a:prstGeom>
          <a:noFill/>
        </p:spPr>
        <p:txBody>
          <a:bodyPr wrap="square" rtlCol="0">
            <a:spAutoFit/>
          </a:bodyPr>
          <a:lstStyle/>
          <a:p>
            <a:pPr algn="ctr"/>
            <a:r>
              <a:rPr lang="en-US">
                <a:solidFill>
                  <a:schemeClr val="bg1"/>
                </a:solidFill>
              </a:rPr>
              <a:t>GIÁM SÁT </a:t>
            </a:r>
          </a:p>
          <a:p>
            <a:pPr algn="ctr"/>
            <a:r>
              <a:rPr lang="en-US">
                <a:solidFill>
                  <a:schemeClr val="bg1"/>
                </a:solidFill>
              </a:rPr>
              <a:t>TRỰC TUYẾN</a:t>
            </a:r>
          </a:p>
        </p:txBody>
      </p:sp>
      <p:sp>
        <p:nvSpPr>
          <p:cNvPr id="31" name="TextBox 30">
            <a:extLst>
              <a:ext uri="{FF2B5EF4-FFF2-40B4-BE49-F238E27FC236}">
                <a16:creationId xmlns:a16="http://schemas.microsoft.com/office/drawing/2014/main" id="{54320300-4A67-4743-89BE-D1C5408EA35E}"/>
              </a:ext>
            </a:extLst>
          </p:cNvPr>
          <p:cNvSpPr txBox="1"/>
          <p:nvPr/>
        </p:nvSpPr>
        <p:spPr>
          <a:xfrm>
            <a:off x="7882525" y="2145048"/>
            <a:ext cx="2534668" cy="1077218"/>
          </a:xfrm>
          <a:prstGeom prst="rect">
            <a:avLst/>
          </a:prstGeom>
          <a:noFill/>
        </p:spPr>
        <p:txBody>
          <a:bodyPr wrap="none" rtlCol="0">
            <a:spAutoFit/>
          </a:bodyPr>
          <a:lstStyle/>
          <a:p>
            <a:pPr algn="ctr"/>
            <a:r>
              <a:rPr lang="en-US">
                <a:solidFill>
                  <a:schemeClr val="bg1"/>
                </a:solidFill>
              </a:rPr>
              <a:t>WEBSITE </a:t>
            </a:r>
          </a:p>
          <a:p>
            <a:pPr algn="ctr"/>
            <a:r>
              <a:rPr lang="en-US">
                <a:solidFill>
                  <a:schemeClr val="bg1"/>
                </a:solidFill>
              </a:rPr>
              <a:t>BKRAD - BN</a:t>
            </a:r>
          </a:p>
        </p:txBody>
      </p:sp>
      <p:sp>
        <p:nvSpPr>
          <p:cNvPr id="32" name="TextBox 31">
            <a:extLst>
              <a:ext uri="{FF2B5EF4-FFF2-40B4-BE49-F238E27FC236}">
                <a16:creationId xmlns:a16="http://schemas.microsoft.com/office/drawing/2014/main" id="{7CDB6E1E-F713-496A-B0DE-4005C58327CF}"/>
              </a:ext>
            </a:extLst>
          </p:cNvPr>
          <p:cNvSpPr txBox="1"/>
          <p:nvPr/>
        </p:nvSpPr>
        <p:spPr>
          <a:xfrm>
            <a:off x="5772482" y="5333769"/>
            <a:ext cx="2327881" cy="584775"/>
          </a:xfrm>
          <a:prstGeom prst="rect">
            <a:avLst/>
          </a:prstGeom>
          <a:noFill/>
        </p:spPr>
        <p:txBody>
          <a:bodyPr wrap="none" rtlCol="0">
            <a:spAutoFit/>
          </a:bodyPr>
          <a:lstStyle/>
          <a:p>
            <a:r>
              <a:rPr lang="en-US">
                <a:solidFill>
                  <a:schemeClr val="bg1"/>
                </a:solidFill>
              </a:rPr>
              <a:t>THỐNG KÊ</a:t>
            </a:r>
          </a:p>
        </p:txBody>
      </p:sp>
      <p:sp>
        <p:nvSpPr>
          <p:cNvPr id="33" name="TextBox 32">
            <a:extLst>
              <a:ext uri="{FF2B5EF4-FFF2-40B4-BE49-F238E27FC236}">
                <a16:creationId xmlns:a16="http://schemas.microsoft.com/office/drawing/2014/main" id="{8E631581-39F9-468A-A1F0-2B77747AE1EB}"/>
              </a:ext>
            </a:extLst>
          </p:cNvPr>
          <p:cNvSpPr txBox="1"/>
          <p:nvPr/>
        </p:nvSpPr>
        <p:spPr>
          <a:xfrm>
            <a:off x="10113038" y="5333769"/>
            <a:ext cx="2137701" cy="584775"/>
          </a:xfrm>
          <a:prstGeom prst="rect">
            <a:avLst/>
          </a:prstGeom>
          <a:noFill/>
        </p:spPr>
        <p:txBody>
          <a:bodyPr wrap="none" rtlCol="0">
            <a:spAutoFit/>
          </a:bodyPr>
          <a:lstStyle/>
          <a:p>
            <a:pPr algn="ctr"/>
            <a:r>
              <a:rPr lang="en-US">
                <a:solidFill>
                  <a:schemeClr val="bg1"/>
                </a:solidFill>
              </a:rPr>
              <a:t>QUẢN TRỊ</a:t>
            </a:r>
          </a:p>
        </p:txBody>
      </p:sp>
      <p:sp>
        <p:nvSpPr>
          <p:cNvPr id="34" name="TextBox 33">
            <a:extLst>
              <a:ext uri="{FF2B5EF4-FFF2-40B4-BE49-F238E27FC236}">
                <a16:creationId xmlns:a16="http://schemas.microsoft.com/office/drawing/2014/main" id="{201B39CF-D4A5-475E-92B1-A96A51D9F2CD}"/>
              </a:ext>
            </a:extLst>
          </p:cNvPr>
          <p:cNvSpPr txBox="1"/>
          <p:nvPr/>
        </p:nvSpPr>
        <p:spPr>
          <a:xfrm>
            <a:off x="14358607" y="5333768"/>
            <a:ext cx="2169184" cy="584775"/>
          </a:xfrm>
          <a:prstGeom prst="rect">
            <a:avLst/>
          </a:prstGeom>
          <a:noFill/>
        </p:spPr>
        <p:txBody>
          <a:bodyPr wrap="none" rtlCol="0">
            <a:spAutoFit/>
          </a:bodyPr>
          <a:lstStyle/>
          <a:p>
            <a:r>
              <a:rPr lang="en-US">
                <a:solidFill>
                  <a:schemeClr val="bg1"/>
                </a:solidFill>
              </a:rPr>
              <a:t>CẤU HÌNH</a:t>
            </a:r>
          </a:p>
        </p:txBody>
      </p:sp>
    </p:spTree>
    <p:extLst>
      <p:ext uri="{BB962C8B-B14F-4D97-AF65-F5344CB8AC3E}">
        <p14:creationId xmlns:p14="http://schemas.microsoft.com/office/powerpoint/2010/main" val="55184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8">
                                            <p:txEl>
                                              <p:pRg st="0" end="0"/>
                                            </p:txEl>
                                          </p:spTgt>
                                        </p:tgtEl>
                                        <p:attrNameLst>
                                          <p:attrName>style.visibility</p:attrName>
                                        </p:attrNameLst>
                                      </p:cBhvr>
                                      <p:to>
                                        <p:strVal val="visible"/>
                                      </p:to>
                                    </p:set>
                                    <p:animEffect transition="in" filter="barn(inVertical)">
                                      <p:cBhvr>
                                        <p:cTn id="14" dur="500"/>
                                        <p:tgtEl>
                                          <p:spTgt spid="18">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barn(inVertical)">
                                      <p:cBhvr>
                                        <p:cTn id="17" dur="500"/>
                                        <p:tgtEl>
                                          <p:spTgt spid="18">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18">
                                            <p:txEl>
                                              <p:pRg st="2" end="2"/>
                                            </p:txEl>
                                          </p:spTgt>
                                        </p:tgtEl>
                                        <p:attrNameLst>
                                          <p:attrName>style.visibility</p:attrName>
                                        </p:attrNameLst>
                                      </p:cBhvr>
                                      <p:to>
                                        <p:strVal val="visible"/>
                                      </p:to>
                                    </p:set>
                                    <p:animEffect transition="in" filter="barn(inVertical)">
                                      <p:cBhvr>
                                        <p:cTn id="20" dur="500"/>
                                        <p:tgtEl>
                                          <p:spTgt spid="18">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18">
                                            <p:txEl>
                                              <p:pRg st="3" end="3"/>
                                            </p:txEl>
                                          </p:spTgt>
                                        </p:tgtEl>
                                        <p:attrNameLst>
                                          <p:attrName>style.visibility</p:attrName>
                                        </p:attrNameLst>
                                      </p:cBhvr>
                                      <p:to>
                                        <p:strVal val="visible"/>
                                      </p:to>
                                    </p:set>
                                    <p:animEffect transition="in" filter="barn(inVertical)">
                                      <p:cBhvr>
                                        <p:cTn id="23" dur="500"/>
                                        <p:tgtEl>
                                          <p:spTgt spid="1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barn(inVertical)">
                                      <p:cBhvr>
                                        <p:cTn id="35" dur="500"/>
                                        <p:tgtEl>
                                          <p:spTgt spid="19">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ppt_x</p:attrName>
                                        </p:attrNameLst>
                                      </p:cBhvr>
                                      <p:tavLst>
                                        <p:tav tm="0">
                                          <p:val>
                                            <p:strVal val="#ppt_x"/>
                                          </p:val>
                                        </p:tav>
                                        <p:tav tm="100000">
                                          <p:val>
                                            <p:strVal val="#ppt_x"/>
                                          </p:val>
                                        </p:tav>
                                      </p:tavLst>
                                    </p:anim>
                                    <p:anim calcmode="lin" valueType="num">
                                      <p:cBhvr>
                                        <p:cTn id="4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Effect transition="in" filter="barn(inVertical)">
                                      <p:cBhvr>
                                        <p:cTn id="47" dur="500"/>
                                        <p:tgtEl>
                                          <p:spTgt spid="20">
                                            <p:txEl>
                                              <p:pRg st="0" end="0"/>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20">
                                            <p:txEl>
                                              <p:pRg st="1" end="1"/>
                                            </p:txEl>
                                          </p:spTgt>
                                        </p:tgtEl>
                                        <p:attrNameLst>
                                          <p:attrName>style.visibility</p:attrName>
                                        </p:attrNameLst>
                                      </p:cBhvr>
                                      <p:to>
                                        <p:strVal val="visible"/>
                                      </p:to>
                                    </p:set>
                                    <p:animEffect transition="in" filter="barn(inVertical)">
                                      <p:cBhvr>
                                        <p:cTn id="50" dur="500"/>
                                        <p:tgtEl>
                                          <p:spTgt spid="20">
                                            <p:txEl>
                                              <p:pRg st="1" end="1"/>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20">
                                            <p:txEl>
                                              <p:pRg st="2" end="2"/>
                                            </p:txEl>
                                          </p:spTgt>
                                        </p:tgtEl>
                                        <p:attrNameLst>
                                          <p:attrName>style.visibility</p:attrName>
                                        </p:attrNameLst>
                                      </p:cBhvr>
                                      <p:to>
                                        <p:strVal val="visible"/>
                                      </p:to>
                                    </p:set>
                                    <p:animEffect transition="in" filter="barn(inVertical)">
                                      <p:cBhvr>
                                        <p:cTn id="53" dur="500"/>
                                        <p:tgtEl>
                                          <p:spTgt spid="20">
                                            <p:txEl>
                                              <p:pRg st="2" end="2"/>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20">
                                            <p:txEl>
                                              <p:pRg st="3" end="3"/>
                                            </p:txEl>
                                          </p:spTgt>
                                        </p:tgtEl>
                                        <p:attrNameLst>
                                          <p:attrName>style.visibility</p:attrName>
                                        </p:attrNameLst>
                                      </p:cBhvr>
                                      <p:to>
                                        <p:strVal val="visible"/>
                                      </p:to>
                                    </p:set>
                                    <p:animEffect transition="in" filter="barn(inVertical)">
                                      <p:cBhvr>
                                        <p:cTn id="56" dur="500"/>
                                        <p:tgtEl>
                                          <p:spTgt spid="20">
                                            <p:txEl>
                                              <p:pRg st="3" end="3"/>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20">
                                            <p:txEl>
                                              <p:pRg st="4" end="4"/>
                                            </p:txEl>
                                          </p:spTgt>
                                        </p:tgtEl>
                                        <p:attrNameLst>
                                          <p:attrName>style.visibility</p:attrName>
                                        </p:attrNameLst>
                                      </p:cBhvr>
                                      <p:to>
                                        <p:strVal val="visible"/>
                                      </p:to>
                                    </p:set>
                                    <p:animEffect transition="in" filter="barn(inVertical)">
                                      <p:cBhvr>
                                        <p:cTn id="59" dur="500"/>
                                        <p:tgtEl>
                                          <p:spTgt spid="20">
                                            <p:txEl>
                                              <p:pRg st="4" end="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1000"/>
                                        <p:tgtEl>
                                          <p:spTgt spid="34"/>
                                        </p:tgtEl>
                                      </p:cBhvr>
                                    </p:animEffect>
                                    <p:anim calcmode="lin" valueType="num">
                                      <p:cBhvr>
                                        <p:cTn id="65" dur="1000" fill="hold"/>
                                        <p:tgtEl>
                                          <p:spTgt spid="34"/>
                                        </p:tgtEl>
                                        <p:attrNameLst>
                                          <p:attrName>ppt_x</p:attrName>
                                        </p:attrNameLst>
                                      </p:cBhvr>
                                      <p:tavLst>
                                        <p:tav tm="0">
                                          <p:val>
                                            <p:strVal val="#ppt_x"/>
                                          </p:val>
                                        </p:tav>
                                        <p:tav tm="100000">
                                          <p:val>
                                            <p:strVal val="#ppt_x"/>
                                          </p:val>
                                        </p:tav>
                                      </p:tavLst>
                                    </p:anim>
                                    <p:anim calcmode="lin" valueType="num">
                                      <p:cBhvr>
                                        <p:cTn id="6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21">
                                            <p:txEl>
                                              <p:pRg st="0" end="0"/>
                                            </p:txEl>
                                          </p:spTgt>
                                        </p:tgtEl>
                                        <p:attrNameLst>
                                          <p:attrName>style.visibility</p:attrName>
                                        </p:attrNameLst>
                                      </p:cBhvr>
                                      <p:to>
                                        <p:strVal val="visible"/>
                                      </p:to>
                                    </p:set>
                                    <p:animEffect transition="in" filter="barn(inVertical)">
                                      <p:cBhvr>
                                        <p:cTn id="71" dur="500"/>
                                        <p:tgtEl>
                                          <p:spTgt spid="21">
                                            <p:txEl>
                                              <p:pRg st="0" end="0"/>
                                            </p:txEl>
                                          </p:spTgt>
                                        </p:tgtEl>
                                      </p:cBhvr>
                                    </p:animEffect>
                                  </p:childTnLst>
                                </p:cTn>
                              </p:par>
                              <p:par>
                                <p:cTn id="72" presetID="16" presetClass="entr" presetSubtype="21" fill="hold" nodeType="withEffect">
                                  <p:stCondLst>
                                    <p:cond delay="0"/>
                                  </p:stCondLst>
                                  <p:childTnLst>
                                    <p:set>
                                      <p:cBhvr>
                                        <p:cTn id="73" dur="1" fill="hold">
                                          <p:stCondLst>
                                            <p:cond delay="0"/>
                                          </p:stCondLst>
                                        </p:cTn>
                                        <p:tgtEl>
                                          <p:spTgt spid="21">
                                            <p:txEl>
                                              <p:pRg st="1" end="1"/>
                                            </p:txEl>
                                          </p:spTgt>
                                        </p:tgtEl>
                                        <p:attrNameLst>
                                          <p:attrName>style.visibility</p:attrName>
                                        </p:attrNameLst>
                                      </p:cBhvr>
                                      <p:to>
                                        <p:strVal val="visible"/>
                                      </p:to>
                                    </p:set>
                                    <p:animEffect transition="in" filter="barn(inVertical)">
                                      <p:cBhvr>
                                        <p:cTn id="74"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30" grpId="0"/>
      <p:bldP spid="32"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a:extLst>
              <a:ext uri="{FF2B5EF4-FFF2-40B4-BE49-F238E27FC236}">
                <a16:creationId xmlns:a16="http://schemas.microsoft.com/office/drawing/2014/main" id="{8F1CF7FD-E85C-4BEC-9C87-983531E4F212}"/>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33790" b="33790"/>
          <a:stretch>
            <a:fillRect/>
          </a:stretch>
        </p:blipFill>
        <p:spPr/>
      </p:pic>
      <p:sp>
        <p:nvSpPr>
          <p:cNvPr id="18" name="Title 17">
            <a:extLst>
              <a:ext uri="{FF2B5EF4-FFF2-40B4-BE49-F238E27FC236}">
                <a16:creationId xmlns:a16="http://schemas.microsoft.com/office/drawing/2014/main" id="{228EE5C5-ADFA-4FAA-B414-49EC977322E7}"/>
              </a:ext>
            </a:extLst>
          </p:cNvPr>
          <p:cNvSpPr>
            <a:spLocks noGrp="1"/>
          </p:cNvSpPr>
          <p:nvPr>
            <p:ph type="title"/>
          </p:nvPr>
        </p:nvSpPr>
        <p:spPr/>
        <p:txBody>
          <a:bodyPr/>
          <a:lstStyle/>
          <a:p>
            <a:r>
              <a:rPr kumimoji="1" lang="en-US" altLang="ja-JP" spc="300">
                <a:latin typeface="Times New Roman" panose="02020603050405020304" pitchFamily="18" charset="0"/>
                <a:cs typeface="Times New Roman" panose="02020603050405020304" pitchFamily="18" charset="0"/>
              </a:rPr>
              <a:t>IV. KẾT QUẢ ĐẠT Đ</a:t>
            </a:r>
            <a:r>
              <a:rPr kumimoji="1" lang="vi-VN" altLang="ja-JP" spc="300">
                <a:latin typeface="Times New Roman" panose="02020603050405020304" pitchFamily="18" charset="0"/>
                <a:cs typeface="Times New Roman" panose="02020603050405020304" pitchFamily="18" charset="0"/>
              </a:rPr>
              <a:t>Ư</a:t>
            </a:r>
            <a:r>
              <a:rPr kumimoji="1" lang="en-US" altLang="ja-JP" spc="300">
                <a:latin typeface="Times New Roman" panose="02020603050405020304" pitchFamily="18" charset="0"/>
                <a:cs typeface="Times New Roman" panose="02020603050405020304" pitchFamily="18" charset="0"/>
              </a:rPr>
              <a:t>ỢC</a:t>
            </a:r>
            <a:endParaRPr lang="en-US"/>
          </a:p>
        </p:txBody>
      </p:sp>
      <p:sp>
        <p:nvSpPr>
          <p:cNvPr id="3" name="Footer Placeholder 2">
            <a:extLst>
              <a:ext uri="{FF2B5EF4-FFF2-40B4-BE49-F238E27FC236}">
                <a16:creationId xmlns:a16="http://schemas.microsoft.com/office/drawing/2014/main" id="{0F0BBE52-62CD-4A1B-93AE-1D9CDA8A363F}"/>
              </a:ext>
            </a:extLst>
          </p:cNvPr>
          <p:cNvSpPr>
            <a:spLocks noGrp="1"/>
          </p:cNvSpPr>
          <p:nvPr>
            <p:ph type="ftr" sz="quarter" idx="10"/>
          </p:nvPr>
        </p:nvSpPr>
        <p:spPr/>
        <p:txBody>
          <a:bodyPr/>
          <a:lstStyle/>
          <a:p>
            <a:r>
              <a:rPr lang="en-US"/>
              <a:t>BKRAD - BN</a:t>
            </a:r>
            <a:endParaRPr lang="en-US" dirty="0"/>
          </a:p>
        </p:txBody>
      </p:sp>
      <p:sp>
        <p:nvSpPr>
          <p:cNvPr id="4" name="Slide Number Placeholder 3">
            <a:extLst>
              <a:ext uri="{FF2B5EF4-FFF2-40B4-BE49-F238E27FC236}">
                <a16:creationId xmlns:a16="http://schemas.microsoft.com/office/drawing/2014/main" id="{5EED17DF-0504-4A18-A628-D5D4ED42CC8C}"/>
              </a:ext>
            </a:extLst>
          </p:cNvPr>
          <p:cNvSpPr>
            <a:spLocks noGrp="1"/>
          </p:cNvSpPr>
          <p:nvPr>
            <p:ph type="sldNum" sz="quarter" idx="11"/>
          </p:nvPr>
        </p:nvSpPr>
        <p:spPr/>
        <p:txBody>
          <a:bodyPr/>
          <a:lstStyle/>
          <a:p>
            <a:fld id="{387164BF-D67A-46C0-81D2-5BAF67C00C80}" type="slidenum">
              <a:rPr lang="en-US" smtClean="0"/>
              <a:pPr/>
              <a:t>8</a:t>
            </a:fld>
            <a:endParaRPr lang="en-US" dirty="0"/>
          </a:p>
        </p:txBody>
      </p:sp>
      <p:pic>
        <p:nvPicPr>
          <p:cNvPr id="28" name="Picture Placeholder 27">
            <a:extLst>
              <a:ext uri="{FF2B5EF4-FFF2-40B4-BE49-F238E27FC236}">
                <a16:creationId xmlns:a16="http://schemas.microsoft.com/office/drawing/2014/main" id="{B99178E2-6F5B-4A1F-BA3A-3630342CFA1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8296" r="8296"/>
          <a:stretch>
            <a:fillRect/>
          </a:stretch>
        </p:blipFill>
        <p:spPr/>
      </p:pic>
      <p:sp>
        <p:nvSpPr>
          <p:cNvPr id="21" name="Text Placeholder 20">
            <a:extLst>
              <a:ext uri="{FF2B5EF4-FFF2-40B4-BE49-F238E27FC236}">
                <a16:creationId xmlns:a16="http://schemas.microsoft.com/office/drawing/2014/main" id="{73CDFDCA-E042-4649-A71A-E2FFC5B12AAA}"/>
              </a:ext>
            </a:extLst>
          </p:cNvPr>
          <p:cNvSpPr>
            <a:spLocks noGrp="1"/>
          </p:cNvSpPr>
          <p:nvPr>
            <p:ph type="body" sz="quarter" idx="15"/>
          </p:nvPr>
        </p:nvSpPr>
        <p:spPr>
          <a:xfrm>
            <a:off x="1083526" y="6084755"/>
            <a:ext cx="7393207" cy="3022176"/>
          </a:xfrm>
        </p:spPr>
        <p:txBody>
          <a:bodyPr/>
          <a:lstStyle/>
          <a:p>
            <a:r>
              <a:rPr lang="en-US" sz="2800"/>
              <a:t>Tool tự động gửi SMS dung cho mục đích xác thực đăng nhập, gửi cảnh báo</a:t>
            </a:r>
          </a:p>
        </p:txBody>
      </p:sp>
      <p:sp>
        <p:nvSpPr>
          <p:cNvPr id="23" name="Text Placeholder 22">
            <a:extLst>
              <a:ext uri="{FF2B5EF4-FFF2-40B4-BE49-F238E27FC236}">
                <a16:creationId xmlns:a16="http://schemas.microsoft.com/office/drawing/2014/main" id="{EF4D7C9D-7984-4205-881A-6BBB424048A4}"/>
              </a:ext>
            </a:extLst>
          </p:cNvPr>
          <p:cNvSpPr>
            <a:spLocks noGrp="1"/>
          </p:cNvSpPr>
          <p:nvPr>
            <p:ph type="body" sz="quarter" idx="17"/>
          </p:nvPr>
        </p:nvSpPr>
        <p:spPr>
          <a:xfrm>
            <a:off x="9796893" y="6084755"/>
            <a:ext cx="7393207" cy="2446865"/>
          </a:xfrm>
        </p:spPr>
        <p:txBody>
          <a:bodyPr/>
          <a:lstStyle/>
          <a:p>
            <a:r>
              <a:rPr lang="en-US" sz="2800"/>
              <a:t>Tool nhận bản tin từ thiết bị qua giao thức TCP</a:t>
            </a:r>
          </a:p>
        </p:txBody>
      </p:sp>
    </p:spTree>
    <p:extLst>
      <p:ext uri="{BB962C8B-B14F-4D97-AF65-F5344CB8AC3E}">
        <p14:creationId xmlns:p14="http://schemas.microsoft.com/office/powerpoint/2010/main" val="1992775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a:xfrm>
            <a:off x="7793056" y="9591367"/>
            <a:ext cx="9397044" cy="547688"/>
          </a:xfrm>
        </p:spPr>
        <p:txBody>
          <a:bodyPr/>
          <a:lstStyle/>
          <a:p>
            <a:r>
              <a:rPr lang="en-US" dirty="0"/>
              <a:t>BKRAD - BN</a:t>
            </a:r>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solidFill>
                  <a:schemeClr val="tx1">
                    <a:lumMod val="50000"/>
                  </a:schemeClr>
                </a:solidFill>
              </a:rPr>
              <a:pPr/>
              <a:t>9</a:t>
            </a:fld>
            <a:endParaRPr lang="en-US" dirty="0">
              <a:solidFill>
                <a:schemeClr val="tx1">
                  <a:lumMod val="50000"/>
                </a:schemeClr>
              </a:solidFill>
            </a:endParaRPr>
          </a:p>
        </p:txBody>
      </p:sp>
      <p:sp>
        <p:nvSpPr>
          <p:cNvPr id="73" name="TextBox 72"/>
          <p:cNvSpPr txBox="1"/>
          <p:nvPr/>
        </p:nvSpPr>
        <p:spPr>
          <a:xfrm>
            <a:off x="11033416" y="3478315"/>
            <a:ext cx="6570730" cy="4524315"/>
          </a:xfrm>
          <a:prstGeom prst="rect">
            <a:avLst/>
          </a:prstGeom>
          <a:noFill/>
        </p:spPr>
        <p:txBody>
          <a:bodyPr wrap="square" rtlCol="0">
            <a:spAutoFit/>
          </a:bodyPr>
          <a:lstStyle/>
          <a:p>
            <a:pPr>
              <a:lnSpc>
                <a:spcPct val="200000"/>
              </a:lnSpc>
            </a:pPr>
            <a:r>
              <a:rPr lang="en-US" sz="7200" dirty="0">
                <a:solidFill>
                  <a:schemeClr val="accent1"/>
                </a:solidFill>
                <a:latin typeface="Times New Roman" panose="02020603050405020304" pitchFamily="18" charset="0"/>
                <a:cs typeface="Times New Roman" panose="02020603050405020304" pitchFamily="18" charset="0"/>
              </a:rPr>
              <a:t>THANKS FOR WATCHING!</a:t>
            </a:r>
          </a:p>
        </p:txBody>
      </p:sp>
    </p:spTree>
    <p:extLst>
      <p:ext uri="{BB962C8B-B14F-4D97-AF65-F5344CB8AC3E}">
        <p14:creationId xmlns:p14="http://schemas.microsoft.com/office/powerpoint/2010/main" val="337272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Title">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44094</TotalTime>
  <Words>1111</Words>
  <Application>Microsoft Office PowerPoint</Application>
  <PresentationFormat>Custom</PresentationFormat>
  <Paragraphs>108</Paragraphs>
  <Slides>9</Slides>
  <Notes>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9</vt:i4>
      </vt:variant>
    </vt:vector>
  </HeadingPairs>
  <TitlesOfParts>
    <vt:vector size="19" baseType="lpstr">
      <vt:lpstr>Arial</vt:lpstr>
      <vt:lpstr>Calibri</vt:lpstr>
      <vt:lpstr>Roboto Condensed Light</vt:lpstr>
      <vt:lpstr>Roboto Light</vt:lpstr>
      <vt:lpstr>Times New Roman</vt:lpstr>
      <vt:lpstr>Wingdings</vt:lpstr>
      <vt:lpstr>Title</vt:lpstr>
      <vt:lpstr>No Decoration</vt:lpstr>
      <vt:lpstr>Contents</vt:lpstr>
      <vt:lpstr>1_Contents</vt:lpstr>
      <vt:lpstr>PowerPoint Presentation</vt:lpstr>
      <vt:lpstr>PowerPoint Presentation</vt:lpstr>
      <vt:lpstr>I. TỔNG QUAN ĐỀ TÀI</vt:lpstr>
      <vt:lpstr>II. CƠ SỞ LÝ THUYẾT</vt:lpstr>
      <vt:lpstr>II. CƠ SỞ LÝ THUYẾT</vt:lpstr>
      <vt:lpstr>III. KIẾN TRÚC HỆ THỐNG</vt:lpstr>
      <vt:lpstr>III. KIẾN TRÚC HỆ THỐNG</vt:lpstr>
      <vt:lpstr>IV. KẾT QUẢ ĐẠT ĐƯỢC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hieu ngoc</cp:lastModifiedBy>
  <cp:revision>768</cp:revision>
  <dcterms:created xsi:type="dcterms:W3CDTF">2015-01-09T17:56:04Z</dcterms:created>
  <dcterms:modified xsi:type="dcterms:W3CDTF">2019-04-04T02:52:20Z</dcterms:modified>
</cp:coreProperties>
</file>