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F411-586E-4B26-BF04-0FAAA0F2A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1E56D-62BF-4AB3-B984-42DDB60E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1FEA-250A-4A2B-8681-57E77080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75D5-34C9-4D44-94CC-D450F76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523-04C5-439B-9932-CDDA01E1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34C9-53AB-4E55-B64E-CEC8E7D9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F351C-5305-4BD4-957E-16AF6542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A887-CE48-43BD-B6D4-4D457105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9069-A6AE-4D0A-A882-28A2F416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270-4B0C-4357-8D58-AF2887E5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855C-1C48-4EDA-A91F-E30277900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4F060-7E70-4989-A44C-53BB4B8B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8211-1D5F-4DB1-9536-27CEF907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496C-9A97-4867-B512-B6FDDC48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B65B-1175-432F-8820-B5FB6C5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3AE-75DB-439F-8264-095FDC24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68D3-9B3C-4153-84F5-8A7D702D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936-ACF1-4074-9D6D-33A2189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2DCC-7997-42BD-BF00-02A5412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E7FC-4FA4-4C8B-8296-E84BD4BB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F670-36B6-4657-83EE-E5F2E3FA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9B81-468A-4DD7-A482-F42FB6E9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FC8A-7672-4374-8129-2F7E8EB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F65F-BBE4-4F19-9E3D-56BAFCC6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4A17-59A7-49AF-A0A2-4B8ACD2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9C-D1C3-4212-A290-65695FF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30AC-CB1F-4852-BF62-8ECE496E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11AB-25DF-4987-B597-0B1AC3C87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AC72-FA6E-4486-B00B-87602E20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C76AE-B3A8-464C-8832-901C0F6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91A1-DEB4-401D-A748-F8EFC36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5893-1F34-4B90-896C-A9EB6AE4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BBBF-0186-48DD-A3B5-207D8ED5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A2CE5-68AC-4CE6-AFE9-5A1308E4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741AD-F672-4D72-8FED-BD3E45D2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224FD-1EE9-4ABE-939D-9D9834FBF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E84C0-1DB6-4767-9A6B-34E91A20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8B92B-2774-49D6-B6CC-5A6EB40C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F15E4-5881-4822-B4DF-0D5B29A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2880-F54A-45F2-AE8D-4043FAE8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38930-3AAB-4D94-ADBC-D3599FEC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CB98-F22C-49CC-B9E1-1734C24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EA13-5749-488E-ACF3-CB9DE1BB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0CEBA-7B59-4678-AEEA-73F840BA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8E0D-C891-440C-9700-40D08C79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19FA-13F2-4E12-A0C5-A8B098C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4533-F35B-4824-A038-DF167BD6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FBB3-86F3-4E84-A6AF-16A43498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F4DDE-3CE6-42D7-B047-027E9AB7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6CEF-F0DE-4B9B-AE84-7D40378B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0C40-07BB-4B97-9635-5CA1AAE6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2303-0B7B-4C22-8BD2-B0A915B5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5B9E-E61D-4ECD-B04E-AEAE9E01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6FE58-5FE8-48A0-BCEF-6C21E587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D722-5454-4318-A136-F889AA7B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E4C-E4BF-46E7-9DD6-ECB33A26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2CB4-3315-4331-8BFE-54F435B4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7DD3-7AF8-416E-9BEE-0F3A4A85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519DC-13F3-4BF8-993D-6A4B886A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61B0-01C4-48C9-9FA8-B4E381C4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D6C7-D9F7-4E76-A0C3-B7F6B88BC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3E98-B95F-4E6E-876D-704BE72FB8B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60B4-C83E-4A72-8757-0DE7543E2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C67D-B860-476F-93E5-0C47ECF73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A6B1-AAAD-43CA-A99B-B91652FC9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3DDB-2B55-4C00-9767-D81E25675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D34F9-2567-46CD-9F78-3125B854C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B5714264-BEEC-498A-B964-72C17CB4B9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6875" y="0"/>
            <a:ext cx="11396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Hieu Hoang</dc:creator>
  <cp:lastModifiedBy>Nguyen, Hieu Hoang</cp:lastModifiedBy>
  <cp:revision>1</cp:revision>
  <dcterms:created xsi:type="dcterms:W3CDTF">2021-12-01T16:19:32Z</dcterms:created>
  <dcterms:modified xsi:type="dcterms:W3CDTF">2021-12-01T16:27:00Z</dcterms:modified>
</cp:coreProperties>
</file>