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c29a50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c29a50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c29a50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c29a50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c29a50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c29a50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bc036d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bc036d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c29a50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c29a50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c29a50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c29a50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c29a50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c29a50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c29a50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c29a50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c29a504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c29a504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bc036d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bc036d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c29a5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c29a5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bc036d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bc036d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29a50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29a50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c29a50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c29a50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c29a50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c29a50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c29a50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c29a50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best practice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Nguyen Trung Hieu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535775" y="863950"/>
            <a:ext cx="7911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5" y="863950"/>
            <a:ext cx="8043851" cy="42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535775" y="863950"/>
            <a:ext cx="8405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863950"/>
            <a:ext cx="8405099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4294967295" type="title"/>
          </p:nvPr>
        </p:nvSpPr>
        <p:spPr>
          <a:xfrm>
            <a:off x="535775" y="863950"/>
            <a:ext cx="8405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4" y="863949"/>
            <a:ext cx="8405099" cy="364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Limitations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4294967295" type="title"/>
          </p:nvPr>
        </p:nvSpPr>
        <p:spPr>
          <a:xfrm>
            <a:off x="535775" y="1590725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Classes without public or protected constructors cannot be subclassed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Difficult to find in document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2390275" y="1564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Consider a builder when faced with many constructor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535775" y="1590725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Both static factory method and constructor does not scale well to large number of parameters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=&gt; Traditional approach: Telescoping constructor pattern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title"/>
          </p:nvPr>
        </p:nvSpPr>
        <p:spPr>
          <a:xfrm>
            <a:off x="535775" y="19330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Telescoping constructor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535775" y="2391275"/>
            <a:ext cx="82545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When number of paramters increase, hard to write client code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Hard to read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=&gt; Another solution: JavaBean pattern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75" y="1082850"/>
            <a:ext cx="8254500" cy="124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4294967295" type="title"/>
          </p:nvPr>
        </p:nvSpPr>
        <p:spPr>
          <a:xfrm>
            <a:off x="535775" y="19330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Java Bean pattern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535775" y="2896050"/>
            <a:ext cx="82545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Limitation: a JavaBean may be in an inconsistent state partway through its construction =&gt; Class must be mutable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=&gt; Final solution: Builder pattern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961300"/>
            <a:ext cx="82545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title"/>
          </p:nvPr>
        </p:nvSpPr>
        <p:spPr>
          <a:xfrm>
            <a:off x="535775" y="19330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Builder pattern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0"/>
          <p:cNvSpPr txBox="1"/>
          <p:nvPr>
            <p:ph idx="4294967295" type="title"/>
          </p:nvPr>
        </p:nvSpPr>
        <p:spPr>
          <a:xfrm>
            <a:off x="535775" y="2896050"/>
            <a:ext cx="82545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Easy to read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Work with immutable classes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Scale friendly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147525"/>
            <a:ext cx="8254501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Special thanks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vi" sz="1800">
                <a:latin typeface="Open Sans"/>
                <a:ea typeface="Open Sans"/>
                <a:cs typeface="Open Sans"/>
                <a:sym typeface="Open Sans"/>
              </a:rPr>
              <a:t>This presentation was made from the ideas of Joshua Bloch’s Efficetive Java 3rd Edition, 2018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503075"/>
            <a:ext cx="3106225" cy="404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Table of contents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Consider static factory method instead of constructors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Consider a builder when faced with many constructor parameters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Eliminate obsolete references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Prefer dependency injection to hardwiring resource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2390275" y="1564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Consider static factory methods over constructors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 with constructors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3" y="2012638"/>
            <a:ext cx="76866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2098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 with constructors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977850"/>
            <a:ext cx="7952000" cy="40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2098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Solution - static factory method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5" y="797025"/>
            <a:ext cx="8036849" cy="41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Constructors vs factory method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35775" y="2012650"/>
            <a:ext cx="8354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012650"/>
            <a:ext cx="8354701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Methods have name, Constructors not.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Returns same object from repeated invocations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Can return an object of any subtype of their return type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Move logic out of constructor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