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7d1a7e19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7d1a7e19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d7d1a7e19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d7d1a7e19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87c982441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87c982441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87c98244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87c98244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87c98244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87c98244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87c98244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87c98244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87c982441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87c982441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7c982441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7c982441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d87c982441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d87c982441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7d1a7e1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7d1a7e1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 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SECTION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 basic commands</a:t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build type: Cmake has a number of built in build configuration which can be used to compile your project. These specify the optimization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The levels provided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-Release: Adds the `-O3 -DNDEBUG` flags to the compiler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Debug: Adds the `-g` flag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- MiSizeRel: Adds the `-Os -DNDEBUG`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RelWithDebInfo: Adds the `-O2 -g DNDEBUG`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build type can be set by passing into cmake: -DCMAKE_BUILD_TYPE=Release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 basic commands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vi"/>
              <a:t>What is CMake	</a:t>
            </a:r>
            <a:endParaRPr/>
          </a:p>
        </p:txBody>
      </p:sp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Using Makefiles can sometimes become a complicated task in the case where the project we build has many sub directories or will have to be deployed on many different platforms.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To overcome that, CMake was born. CMake is a cross-platform Makefile creation tool. In other words, CMake will automatically create Makefiles for our project.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What is CMakeLists.txt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CMakeLists.txt is the file which should store all your CMake commands. 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When cmake is run in a folder it will look for this file and if it does not exist cmake will exit with an error.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 basic commands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4D4D4"/>
                </a:solidFill>
              </a:rPr>
              <a:t>cmake_minimum_required()</a:t>
            </a:r>
            <a:r>
              <a:rPr lang="vi">
                <a:solidFill>
                  <a:srgbClr val="D4D4D4"/>
                </a:solidFill>
              </a:rPr>
              <a:t>: When creating a project using CMake, you can specify the minimum version of CMake that is supported.</a:t>
            </a:r>
            <a:endParaRPr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Ex: cmake_minimum_required(VERSION 3.5)</a:t>
            </a:r>
            <a:endParaRPr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4D4D4"/>
                </a:solidFill>
              </a:rPr>
              <a:t>project (): </a:t>
            </a:r>
            <a:r>
              <a:rPr lang="vi">
                <a:solidFill>
                  <a:srgbClr val="D4D4D4"/>
                </a:solidFill>
              </a:rPr>
              <a:t>A CMake build can include a project name to make referencing certain variables easier when using multiple projects.</a:t>
            </a:r>
            <a:endParaRPr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Ex: project (hello_cmake)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4D4D4"/>
                </a:solidFill>
              </a:rPr>
              <a:t>add_executable(): </a:t>
            </a:r>
            <a:r>
              <a:rPr lang="vi">
                <a:solidFill>
                  <a:srgbClr val="D4D4D4"/>
                </a:solidFill>
              </a:rPr>
              <a:t>Specifies that an executable should be </a:t>
            </a:r>
            <a:r>
              <a:rPr lang="vi">
                <a:solidFill>
                  <a:srgbClr val="D4D4D4"/>
                </a:solidFill>
              </a:rPr>
              <a:t>built</a:t>
            </a:r>
            <a:r>
              <a:rPr lang="vi">
                <a:solidFill>
                  <a:srgbClr val="D4D4D4"/>
                </a:solidFill>
              </a:rPr>
              <a:t> from the specified source files.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Ex: add_excutable(hello_cmake main.cpp): The first argument is the name of the </a:t>
            </a:r>
            <a:r>
              <a:rPr lang="vi">
                <a:solidFill>
                  <a:srgbClr val="D4D4D4"/>
                </a:solidFill>
              </a:rPr>
              <a:t>executable</a:t>
            </a:r>
            <a:r>
              <a:rPr lang="vi">
                <a:solidFill>
                  <a:srgbClr val="D4D4D4"/>
                </a:solidFill>
              </a:rPr>
              <a:t> to be built, and the second one is the list of source files to compile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 basic commands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set():</a:t>
            </a:r>
            <a:r>
              <a:rPr lang="vi">
                <a:solidFill>
                  <a:srgbClr val="D4D4D4"/>
                </a:solidFill>
              </a:rPr>
              <a:t> Creating a variable which includes the source files allows you to be clearer about these files and easily add them to multiple commands, for example, the </a:t>
            </a:r>
            <a:r>
              <a:rPr b="1" lang="vi">
                <a:solidFill>
                  <a:srgbClr val="D4D4D4"/>
                </a:solidFill>
              </a:rPr>
              <a:t>add_executable() </a:t>
            </a:r>
            <a:r>
              <a:rPr lang="vi">
                <a:solidFill>
                  <a:srgbClr val="D4D4D4"/>
                </a:solidFill>
              </a:rPr>
              <a:t>function.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Ex: </a:t>
            </a:r>
            <a:r>
              <a:rPr b="1" lang="vi">
                <a:solidFill>
                  <a:srgbClr val="D4D4D4"/>
                </a:solidFill>
              </a:rPr>
              <a:t>set(</a:t>
            </a:r>
            <a:r>
              <a:rPr lang="vi">
                <a:solidFill>
                  <a:srgbClr val="D4D4D4"/>
                </a:solidFill>
              </a:rPr>
              <a:t>SOURCES src/Hello.cpp src/main.cpp</a:t>
            </a:r>
            <a:r>
              <a:rPr b="1" lang="vi">
                <a:solidFill>
                  <a:srgbClr val="D4D4D4"/>
                </a:solidFill>
              </a:rPr>
              <a:t>). </a:t>
            </a:r>
            <a:r>
              <a:rPr lang="vi">
                <a:solidFill>
                  <a:srgbClr val="D4D4D4"/>
                </a:solidFill>
              </a:rPr>
              <a:t>And then </a:t>
            </a:r>
            <a:r>
              <a:rPr b="1" lang="vi">
                <a:solidFill>
                  <a:srgbClr val="D4D4D4"/>
                </a:solidFill>
              </a:rPr>
              <a:t>add_executable</a:t>
            </a:r>
            <a:r>
              <a:rPr lang="vi">
                <a:solidFill>
                  <a:srgbClr val="D4D4D4"/>
                </a:solidFill>
              </a:rPr>
              <a:t>(${PROJECT_NAME} ${SOURCES})</a:t>
            </a:r>
            <a:endParaRPr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An alternative to setting specific file names in the SOURCES variable is to use a GLOB command to find files using wildcard pattern matching.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file(GLOB SOURCES "src/*.cpp")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 basic commands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3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4D4D4"/>
                </a:solidFill>
              </a:rPr>
              <a:t>target_include_directories(): </a:t>
            </a:r>
            <a:r>
              <a:rPr lang="vi">
                <a:solidFill>
                  <a:srgbClr val="D4D4D4"/>
                </a:solidFill>
              </a:rPr>
              <a:t>When you have different include folders, you can make your compiler aware of them using the target_include_directories(). When compiling this target this will add these directories to the compiler with the -I flag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4D4D4"/>
                </a:solidFill>
              </a:rPr>
              <a:t>target_include_directories(</a:t>
            </a:r>
            <a:r>
              <a:rPr lang="vi">
                <a:solidFill>
                  <a:srgbClr val="D4D4D4"/>
                </a:solidFill>
              </a:rPr>
              <a:t>hello_headers PRIVAT</a:t>
            </a:r>
            <a:r>
              <a:rPr lang="vi">
                <a:solidFill>
                  <a:srgbClr val="D4D4D4"/>
                </a:solidFill>
              </a:rPr>
              <a:t>E  </a:t>
            </a:r>
            <a:r>
              <a:rPr lang="vi">
                <a:solidFill>
                  <a:srgbClr val="D4D4D4"/>
                </a:solidFill>
              </a:rPr>
              <a:t>${PROJECT_SOURCE_DIR}/include</a:t>
            </a:r>
            <a:r>
              <a:rPr b="1" lang="vi">
                <a:solidFill>
                  <a:srgbClr val="D4D4D4"/>
                </a:solidFill>
              </a:rPr>
              <a:t>)</a:t>
            </a:r>
            <a:endParaRPr b="1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The PRIVATE, PUBLIC or INTERFACE identifier specifies the scope of the include.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*PRIVATE - the directory is added to this target's include directories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*INTERFACE - the directory is added to the include directories for any targets that link this library.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*PUBLIC - it is included in this library and also any targets that link this library</a:t>
            </a:r>
            <a:r>
              <a:rPr lang="vi" sz="1050">
                <a:solidFill>
                  <a:srgbClr val="D4D4D4"/>
                </a:solidFill>
                <a:highlight>
                  <a:srgbClr val="1E1E1E"/>
                </a:highlight>
              </a:rPr>
              <a:t>.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 basic commands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4D4D4"/>
                </a:solidFill>
              </a:rPr>
              <a:t>add_library(): </a:t>
            </a:r>
            <a:r>
              <a:rPr lang="vi">
                <a:solidFill>
                  <a:srgbClr val="D4D4D4"/>
                </a:solidFill>
              </a:rPr>
              <a:t>used to create a library from some source files.</a:t>
            </a:r>
            <a:endParaRPr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4D4D4"/>
                </a:solidFill>
              </a:rPr>
              <a:t>add_library(</a:t>
            </a:r>
            <a:r>
              <a:rPr lang="vi">
                <a:solidFill>
                  <a:srgbClr val="D4D4D4"/>
                </a:solidFill>
              </a:rPr>
              <a:t>hello_library STATIC src/Hello.cpp</a:t>
            </a:r>
            <a:r>
              <a:rPr b="1" lang="vi">
                <a:solidFill>
                  <a:srgbClr val="D4D4D4"/>
                </a:solidFill>
              </a:rPr>
              <a:t>)</a:t>
            </a:r>
            <a:endParaRPr b="1"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This will be used to create a static library with the name libhello_library.a with the sources in the </a:t>
            </a:r>
            <a:r>
              <a:rPr b="1" lang="vi">
                <a:solidFill>
                  <a:srgbClr val="D4D4D4"/>
                </a:solidFill>
              </a:rPr>
              <a:t>add_library</a:t>
            </a:r>
            <a:r>
              <a:rPr lang="vi">
                <a:solidFill>
                  <a:srgbClr val="D4D4D4"/>
                </a:solidFill>
              </a:rPr>
              <a:t> call.</a:t>
            </a:r>
            <a:endParaRPr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</a:endParaRPr>
          </a:p>
          <a:p>
            <a:pPr indent="0" lvl="0" marL="0" rtl="0" algn="just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When creating an executable that will use your library you must tell the compiler about the library. This can be done using the target_link_libraries() function.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add_executable(hello_binary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   src/main.cpp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)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target_link_libraries( hello_binary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   PRIVATE 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       hello_library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)</a:t>
            </a:r>
            <a:endParaRPr sz="1050">
              <a:solidFill>
                <a:srgbClr val="D4D4D4"/>
              </a:solidFill>
              <a:highlight>
                <a:srgbClr val="1E1E1E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This tells CMake to link the hello_library against the hello_binary executable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during link time. It will also propagate any include directories with PUBLIC or INTERFACE scope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from the linked library target.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 basic commands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the </a:t>
            </a:r>
            <a:r>
              <a:rPr b="1" lang="vi">
                <a:solidFill>
                  <a:srgbClr val="D4D4D4"/>
                </a:solidFill>
              </a:rPr>
              <a:t>add_library()</a:t>
            </a:r>
            <a:r>
              <a:rPr lang="vi">
                <a:solidFill>
                  <a:srgbClr val="D4D4D4"/>
                </a:solidFill>
              </a:rPr>
              <a:t> function is also used to create a shared library from some source files.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>
                <a:solidFill>
                  <a:srgbClr val="D4D4D4"/>
                </a:solidFill>
              </a:rPr>
              <a:t>a</a:t>
            </a:r>
            <a:r>
              <a:rPr b="1" lang="vi">
                <a:solidFill>
                  <a:srgbClr val="D4D4D4"/>
                </a:solidFill>
              </a:rPr>
              <a:t>dd_library</a:t>
            </a:r>
            <a:r>
              <a:rPr lang="vi">
                <a:solidFill>
                  <a:srgbClr val="D4D4D4"/>
                </a:solidFill>
              </a:rPr>
              <a:t>(hello_library SHARED src/Hello.cpp)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This will be used to create a shared library with the name libhello_library.so with</a:t>
            </a:r>
            <a:endParaRPr>
              <a:solidFill>
                <a:srgbClr val="D4D4D4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D4D4D4"/>
                </a:solidFill>
              </a:rPr>
              <a:t>the sources passed to the </a:t>
            </a:r>
            <a:r>
              <a:rPr b="1" lang="vi">
                <a:solidFill>
                  <a:srgbClr val="D4D4D4"/>
                </a:solidFill>
              </a:rPr>
              <a:t>add_library()</a:t>
            </a:r>
            <a:r>
              <a:rPr lang="vi">
                <a:solidFill>
                  <a:srgbClr val="D4D4D4"/>
                </a:solidFill>
              </a:rPr>
              <a:t> function.</a:t>
            </a:r>
            <a:endParaRPr>
              <a:solidFill>
                <a:srgbClr val="D4D4D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CMake basic commands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installing: CMake offers the ability to add a `make install` target to allow user to install binaries, libraries and other files. The base install location is controlled by the variable CMAKE_INSTALL_PREFIX.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for example: install (TARGETS cmake_examples_inst_bin DESTINATION bin)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This action will install the binary generated from the target cmake_examles_inst_bin target to destination bin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install (TARGETS cmake_examples_inst LIBRARY DESTINATION lib)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This acction will install the share lib cmake_examples_inst library to the lib folder.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