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26"/>
  </p:notesMasterIdLst>
  <p:handoutMasterIdLst>
    <p:handoutMasterId r:id="rId27"/>
  </p:handoutMasterIdLst>
  <p:sldIdLst>
    <p:sldId id="294" r:id="rId5"/>
    <p:sldId id="258" r:id="rId6"/>
    <p:sldId id="296" r:id="rId7"/>
    <p:sldId id="259" r:id="rId8"/>
    <p:sldId id="266" r:id="rId9"/>
    <p:sldId id="262" r:id="rId10"/>
    <p:sldId id="299" r:id="rId11"/>
    <p:sldId id="300" r:id="rId12"/>
    <p:sldId id="301" r:id="rId13"/>
    <p:sldId id="302" r:id="rId14"/>
    <p:sldId id="267" r:id="rId15"/>
    <p:sldId id="303" r:id="rId16"/>
    <p:sldId id="305" r:id="rId17"/>
    <p:sldId id="304" r:id="rId18"/>
    <p:sldId id="276" r:id="rId19"/>
    <p:sldId id="306" r:id="rId20"/>
    <p:sldId id="307" r:id="rId21"/>
    <p:sldId id="308" r:id="rId22"/>
    <p:sldId id="309" r:id="rId23"/>
    <p:sldId id="310" r:id="rId24"/>
    <p:sldId id="29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2E4"/>
    <a:srgbClr val="A679AF"/>
    <a:srgbClr val="EF99A4"/>
    <a:srgbClr val="F8CE85"/>
    <a:srgbClr val="E66677"/>
    <a:srgbClr val="9E71AC"/>
    <a:srgbClr val="E47E8D"/>
    <a:srgbClr val="A580B7"/>
    <a:srgbClr val="E30613"/>
    <a:srgbClr val="9AA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AC097-1C9E-4CE3-93F8-63D235FFD9D4}" v="3" dt="2022-10-07T04:24:27.669"/>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20" autoAdjust="0"/>
    <p:restoredTop sz="78795" autoAdjust="0"/>
  </p:normalViewPr>
  <p:slideViewPr>
    <p:cSldViewPr snapToGrid="0">
      <p:cViewPr varScale="1">
        <p:scale>
          <a:sx n="81" d="100"/>
          <a:sy n="81" d="100"/>
        </p:scale>
        <p:origin x="126" y="15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5" d="100"/>
          <a:sy n="95" d="100"/>
        </p:scale>
        <p:origin x="386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en Nguyen Ngoc Hoa" userId="cf9231d7-ca37-489e-9341-7e5f7349b4bc" providerId="ADAL" clId="{B277A516-B424-0D4E-A160-493344266AA0}"/>
    <pc:docChg chg="custSel modSld modMainMaster">
      <pc:chgData name="Tien Nguyen Ngoc Hoa" userId="cf9231d7-ca37-489e-9341-7e5f7349b4bc" providerId="ADAL" clId="{B277A516-B424-0D4E-A160-493344266AA0}" dt="2022-06-22T10:00:29.589" v="14"/>
      <pc:docMkLst>
        <pc:docMk/>
      </pc:docMkLst>
      <pc:sldChg chg="addSp delSp modSp mod">
        <pc:chgData name="Tien Nguyen Ngoc Hoa" userId="cf9231d7-ca37-489e-9341-7e5f7349b4bc" providerId="ADAL" clId="{B277A516-B424-0D4E-A160-493344266AA0}" dt="2022-06-22T08:56:26.466" v="13" actId="478"/>
        <pc:sldMkLst>
          <pc:docMk/>
          <pc:sldMk cId="182555956" sldId="296"/>
        </pc:sldMkLst>
        <pc:spChg chg="add del mod">
          <ac:chgData name="Tien Nguyen Ngoc Hoa" userId="cf9231d7-ca37-489e-9341-7e5f7349b4bc" providerId="ADAL" clId="{B277A516-B424-0D4E-A160-493344266AA0}" dt="2022-06-22T08:56:26.466" v="13" actId="478"/>
          <ac:spMkLst>
            <pc:docMk/>
            <pc:sldMk cId="182555956" sldId="296"/>
            <ac:spMk id="4" creationId="{EC2CC92E-1C0A-F161-5153-5EAFAF9757C6}"/>
          </ac:spMkLst>
        </pc:spChg>
      </pc:sldChg>
      <pc:sldMasterChg chg="modSldLayout">
        <pc:chgData name="Tien Nguyen Ngoc Hoa" userId="cf9231d7-ca37-489e-9341-7e5f7349b4bc" providerId="ADAL" clId="{B277A516-B424-0D4E-A160-493344266AA0}" dt="2022-06-22T10:00:29.589" v="14"/>
        <pc:sldMasterMkLst>
          <pc:docMk/>
          <pc:sldMasterMk cId="2905430414" sldId="2147483721"/>
        </pc:sldMasterMkLst>
        <pc:sldLayoutChg chg="addSp modSp">
          <pc:chgData name="Tien Nguyen Ngoc Hoa" userId="cf9231d7-ca37-489e-9341-7e5f7349b4bc" providerId="ADAL" clId="{B277A516-B424-0D4E-A160-493344266AA0}" dt="2022-06-22T10:00:29.589" v="14"/>
          <pc:sldLayoutMkLst>
            <pc:docMk/>
            <pc:sldMasterMk cId="2905430414" sldId="2147483721"/>
            <pc:sldLayoutMk cId="2746564612" sldId="2147483729"/>
          </pc:sldLayoutMkLst>
          <pc:spChg chg="add mod">
            <ac:chgData name="Tien Nguyen Ngoc Hoa" userId="cf9231d7-ca37-489e-9341-7e5f7349b4bc" providerId="ADAL" clId="{B277A516-B424-0D4E-A160-493344266AA0}" dt="2022-06-22T10:00:29.589" v="14"/>
            <ac:spMkLst>
              <pc:docMk/>
              <pc:sldMasterMk cId="2905430414" sldId="2147483721"/>
              <pc:sldLayoutMk cId="2746564612" sldId="2147483729"/>
              <ac:spMk id="21" creationId="{312D99CC-BD3D-187B-DA10-860AC23DC095}"/>
            </ac:spMkLst>
          </pc:spChg>
        </pc:sldLayoutChg>
      </pc:sldMasterChg>
    </pc:docChg>
  </pc:docChgLst>
  <pc:docChgLst>
    <pc:chgData name="Tien Nguyen Ngoc Hoa" userId="cf9231d7-ca37-489e-9341-7e5f7349b4bc" providerId="ADAL" clId="{6AED5C2E-61D2-2744-A9F9-78A8149D678E}"/>
    <pc:docChg chg="addSld modSld sldOrd modMainMaster">
      <pc:chgData name="Tien Nguyen Ngoc Hoa" userId="cf9231d7-ca37-489e-9341-7e5f7349b4bc" providerId="ADAL" clId="{6AED5C2E-61D2-2744-A9F9-78A8149D678E}" dt="2022-09-14T06:52:30.860" v="8" actId="20578"/>
      <pc:docMkLst>
        <pc:docMk/>
      </pc:docMkLst>
      <pc:sldChg chg="add ord">
        <pc:chgData name="Tien Nguyen Ngoc Hoa" userId="cf9231d7-ca37-489e-9341-7e5f7349b4bc" providerId="ADAL" clId="{6AED5C2E-61D2-2744-A9F9-78A8149D678E}" dt="2022-09-14T06:52:30.860" v="8" actId="20578"/>
        <pc:sldMkLst>
          <pc:docMk/>
          <pc:sldMk cId="2966720099" sldId="298"/>
        </pc:sldMkLst>
      </pc:sldChg>
      <pc:sldMasterChg chg="modSldLayout sldLayoutOrd">
        <pc:chgData name="Tien Nguyen Ngoc Hoa" userId="cf9231d7-ca37-489e-9341-7e5f7349b4bc" providerId="ADAL" clId="{6AED5C2E-61D2-2744-A9F9-78A8149D678E}" dt="2022-09-14T06:52:07.694" v="3" actId="20578"/>
        <pc:sldMasterMkLst>
          <pc:docMk/>
          <pc:sldMasterMk cId="2905430414" sldId="2147483721"/>
        </pc:sldMasterMkLst>
        <pc:sldLayoutChg chg="ord">
          <pc:chgData name="Tien Nguyen Ngoc Hoa" userId="cf9231d7-ca37-489e-9341-7e5f7349b4bc" providerId="ADAL" clId="{6AED5C2E-61D2-2744-A9F9-78A8149D678E}" dt="2022-09-14T06:52:07.694" v="3" actId="20578"/>
          <pc:sldLayoutMkLst>
            <pc:docMk/>
            <pc:sldMasterMk cId="2905430414" sldId="2147483721"/>
            <pc:sldLayoutMk cId="1367818280" sldId="2147483752"/>
          </pc:sldLayoutMkLst>
        </pc:sldLayoutChg>
      </pc:sldMasterChg>
    </pc:docChg>
  </pc:docChgLst>
  <pc:docChgLst>
    <pc:chgData name="Thao Vo Thi Thanh" userId="896ce9f0-79a6-4bd7-9a95-7d345180dcf9" providerId="ADAL" clId="{0F0AC097-1C9E-4CE3-93F8-63D235FFD9D4}"/>
    <pc:docChg chg="undo custSel modSld">
      <pc:chgData name="Thao Vo Thi Thanh" userId="896ce9f0-79a6-4bd7-9a95-7d345180dcf9" providerId="ADAL" clId="{0F0AC097-1C9E-4CE3-93F8-63D235FFD9D4}" dt="2022-10-07T07:14:36.118" v="81" actId="21"/>
      <pc:docMkLst>
        <pc:docMk/>
      </pc:docMkLst>
      <pc:sldChg chg="addSp delSp modSp mod">
        <pc:chgData name="Thao Vo Thi Thanh" userId="896ce9f0-79a6-4bd7-9a95-7d345180dcf9" providerId="ADAL" clId="{0F0AC097-1C9E-4CE3-93F8-63D235FFD9D4}" dt="2022-10-07T07:14:36.118" v="81" actId="21"/>
        <pc:sldMkLst>
          <pc:docMk/>
          <pc:sldMk cId="182555956" sldId="296"/>
        </pc:sldMkLst>
        <pc:spChg chg="mod">
          <ac:chgData name="Thao Vo Thi Thanh" userId="896ce9f0-79a6-4bd7-9a95-7d345180dcf9" providerId="ADAL" clId="{0F0AC097-1C9E-4CE3-93F8-63D235FFD9D4}" dt="2022-10-07T04:17:17.491" v="15" actId="20577"/>
          <ac:spMkLst>
            <pc:docMk/>
            <pc:sldMk cId="182555956" sldId="296"/>
            <ac:spMk id="2" creationId="{28D09562-4D8D-434E-AE6A-6CF89E6B1BBF}"/>
          </ac:spMkLst>
        </pc:spChg>
        <pc:spChg chg="del">
          <ac:chgData name="Thao Vo Thi Thanh" userId="896ce9f0-79a6-4bd7-9a95-7d345180dcf9" providerId="ADAL" clId="{0F0AC097-1C9E-4CE3-93F8-63D235FFD9D4}" dt="2022-10-07T04:17:30.645" v="16" actId="478"/>
          <ac:spMkLst>
            <pc:docMk/>
            <pc:sldMk cId="182555956" sldId="296"/>
            <ac:spMk id="3" creationId="{980004BA-4F47-4C5C-B300-EF35A2F015DB}"/>
          </ac:spMkLst>
        </pc:spChg>
        <pc:spChg chg="add mod">
          <ac:chgData name="Thao Vo Thi Thanh" userId="896ce9f0-79a6-4bd7-9a95-7d345180dcf9" providerId="ADAL" clId="{0F0AC097-1C9E-4CE3-93F8-63D235FFD9D4}" dt="2022-10-07T04:24:47.675" v="80" actId="1076"/>
          <ac:spMkLst>
            <pc:docMk/>
            <pc:sldMk cId="182555956" sldId="296"/>
            <ac:spMk id="10" creationId="{82300747-7078-44B8-734C-346ED1423ED6}"/>
          </ac:spMkLst>
        </pc:spChg>
        <pc:spChg chg="add mod">
          <ac:chgData name="Thao Vo Thi Thanh" userId="896ce9f0-79a6-4bd7-9a95-7d345180dcf9" providerId="ADAL" clId="{0F0AC097-1C9E-4CE3-93F8-63D235FFD9D4}" dt="2022-10-07T04:24:47.675" v="80" actId="1076"/>
          <ac:spMkLst>
            <pc:docMk/>
            <pc:sldMk cId="182555956" sldId="296"/>
            <ac:spMk id="11" creationId="{59BAB285-E6F4-A8B3-E5D4-2831ED85EA6C}"/>
          </ac:spMkLst>
        </pc:spChg>
        <pc:spChg chg="add mod">
          <ac:chgData name="Thao Vo Thi Thanh" userId="896ce9f0-79a6-4bd7-9a95-7d345180dcf9" providerId="ADAL" clId="{0F0AC097-1C9E-4CE3-93F8-63D235FFD9D4}" dt="2022-10-07T04:24:47.675" v="80" actId="1076"/>
          <ac:spMkLst>
            <pc:docMk/>
            <pc:sldMk cId="182555956" sldId="296"/>
            <ac:spMk id="12" creationId="{2F82167E-2541-5808-893E-36F984AD71E2}"/>
          </ac:spMkLst>
        </pc:spChg>
        <pc:picChg chg="add del mod modCrop">
          <ac:chgData name="Thao Vo Thi Thanh" userId="896ce9f0-79a6-4bd7-9a95-7d345180dcf9" providerId="ADAL" clId="{0F0AC097-1C9E-4CE3-93F8-63D235FFD9D4}" dt="2022-10-07T07:14:36.118" v="81" actId="21"/>
          <ac:picMkLst>
            <pc:docMk/>
            <pc:sldMk cId="182555956" sldId="296"/>
            <ac:picMk id="5" creationId="{7C9374B2-FDBF-7138-DC2E-32E5C2A4F075}"/>
          </ac:picMkLst>
        </pc:picChg>
        <pc:picChg chg="add del mod modCrop">
          <ac:chgData name="Thao Vo Thi Thanh" userId="896ce9f0-79a6-4bd7-9a95-7d345180dcf9" providerId="ADAL" clId="{0F0AC097-1C9E-4CE3-93F8-63D235FFD9D4}" dt="2022-10-07T07:14:36.118" v="81" actId="21"/>
          <ac:picMkLst>
            <pc:docMk/>
            <pc:sldMk cId="182555956" sldId="296"/>
            <ac:picMk id="7" creationId="{CC736C52-1A8E-3C8D-4AB5-C8A665C12C96}"/>
          </ac:picMkLst>
        </pc:picChg>
        <pc:picChg chg="add del mod modCrop">
          <ac:chgData name="Thao Vo Thi Thanh" userId="896ce9f0-79a6-4bd7-9a95-7d345180dcf9" providerId="ADAL" clId="{0F0AC097-1C9E-4CE3-93F8-63D235FFD9D4}" dt="2022-10-07T07:14:36.118" v="81" actId="21"/>
          <ac:picMkLst>
            <pc:docMk/>
            <pc:sldMk cId="182555956" sldId="296"/>
            <ac:picMk id="9" creationId="{B239C537-4B4A-FAED-7BCF-E00150E35EE1}"/>
          </ac:picMkLst>
        </pc:picChg>
      </pc:sldChg>
    </pc:docChg>
  </pc:docChgLst>
  <pc:docChgLst>
    <pc:chgData name="Hien Trang Ngoc" userId="98a620a8-131f-4fd0-ac06-e4cd0d35d9de" providerId="ADAL" clId="{1B81251A-B0DC-364D-9F02-F412BBE93B29}"/>
    <pc:docChg chg="undo custSel modSld">
      <pc:chgData name="Hien Trang Ngoc" userId="98a620a8-131f-4fd0-ac06-e4cd0d35d9de" providerId="ADAL" clId="{1B81251A-B0DC-364D-9F02-F412BBE93B29}" dt="2022-06-22T08:52:37.501" v="22" actId="478"/>
      <pc:docMkLst>
        <pc:docMk/>
      </pc:docMkLst>
      <pc:sldChg chg="addSp delSp modSp mod">
        <pc:chgData name="Hien Trang Ngoc" userId="98a620a8-131f-4fd0-ac06-e4cd0d35d9de" providerId="ADAL" clId="{1B81251A-B0DC-364D-9F02-F412BBE93B29}" dt="2022-06-22T08:52:37.501" v="22" actId="478"/>
        <pc:sldMkLst>
          <pc:docMk/>
          <pc:sldMk cId="182555956" sldId="296"/>
        </pc:sldMkLst>
        <pc:spChg chg="add del mod">
          <ac:chgData name="Hien Trang Ngoc" userId="98a620a8-131f-4fd0-ac06-e4cd0d35d9de" providerId="ADAL" clId="{1B81251A-B0DC-364D-9F02-F412BBE93B29}" dt="2022-06-22T08:52:06.970" v="15" actId="478"/>
          <ac:spMkLst>
            <pc:docMk/>
            <pc:sldMk cId="182555956" sldId="296"/>
            <ac:spMk id="4" creationId="{228BD0D5-E3DA-73C5-268F-79B4054D57B3}"/>
          </ac:spMkLst>
        </pc:spChg>
        <pc:spChg chg="add del mod">
          <ac:chgData name="Hien Trang Ngoc" userId="98a620a8-131f-4fd0-ac06-e4cd0d35d9de" providerId="ADAL" clId="{1B81251A-B0DC-364D-9F02-F412BBE93B29}" dt="2022-06-22T08:52:37.501" v="22" actId="478"/>
          <ac:spMkLst>
            <pc:docMk/>
            <pc:sldMk cId="182555956" sldId="296"/>
            <ac:spMk id="4" creationId="{64A9577A-BBEC-D8EB-BF86-802D8D8CE73A}"/>
          </ac:spMkLst>
        </pc:spChg>
        <pc:spChg chg="add mod">
          <ac:chgData name="Hien Trang Ngoc" userId="98a620a8-131f-4fd0-ac06-e4cd0d35d9de" providerId="ADAL" clId="{1B81251A-B0DC-364D-9F02-F412BBE93B29}" dt="2022-06-22T08:51:38.617" v="13" actId="571"/>
          <ac:spMkLst>
            <pc:docMk/>
            <pc:sldMk cId="182555956" sldId="296"/>
            <ac:spMk id="5" creationId="{FC80A08D-673D-9C4A-D57F-37B522F833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819C3C-60EF-D645-B113-6C64D2AC55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047FC56F-4512-FE49-853F-428A120189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12B98-4418-EB49-9D2B-6A764D1D6634}" type="datetimeFigureOut">
              <a:rPr lang="en-VN" smtClean="0"/>
              <a:t>09/13/2023</a:t>
            </a:fld>
            <a:endParaRPr lang="en-VN"/>
          </a:p>
        </p:txBody>
      </p:sp>
      <p:sp>
        <p:nvSpPr>
          <p:cNvPr id="4" name="Footer Placeholder 3">
            <a:extLst>
              <a:ext uri="{FF2B5EF4-FFF2-40B4-BE49-F238E27FC236}">
                <a16:creationId xmlns:a16="http://schemas.microsoft.com/office/drawing/2014/main" id="{9D656D0D-14B8-3C47-8E92-3DDC688C3C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43CD9EE7-5F36-1549-ACE8-4398724F07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AADD10-E74F-D447-97F2-9675FBF74796}" type="slidenum">
              <a:rPr lang="en-VN" smtClean="0"/>
              <a:t>‹#›</a:t>
            </a:fld>
            <a:endParaRPr lang="en-VN"/>
          </a:p>
        </p:txBody>
      </p:sp>
    </p:spTree>
    <p:extLst>
      <p:ext uri="{BB962C8B-B14F-4D97-AF65-F5344CB8AC3E}">
        <p14:creationId xmlns:p14="http://schemas.microsoft.com/office/powerpoint/2010/main" val="8058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AE1E7-346C-4A4E-8167-247A92DBB887}"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E675E-B2DC-5A4F-8404-003BB8384781}" type="slidenum">
              <a:rPr lang="en-US" smtClean="0"/>
              <a:t>‹#›</a:t>
            </a:fld>
            <a:endParaRPr lang="en-US"/>
          </a:p>
        </p:txBody>
      </p:sp>
    </p:spTree>
    <p:extLst>
      <p:ext uri="{BB962C8B-B14F-4D97-AF65-F5344CB8AC3E}">
        <p14:creationId xmlns:p14="http://schemas.microsoft.com/office/powerpoint/2010/main" val="55481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https://github.com/jasontaylordev/CleanArchitecture</a:t>
            </a:r>
            <a:r>
              <a:rPr lang="vi-VN" dirty="0"/>
              <a:t> </a:t>
            </a:r>
          </a:p>
          <a:p>
            <a:r>
              <a:rPr lang="en-US" dirty="0"/>
              <a:t>https://codeopinion.com/clean-architecture-example-breakdown/</a:t>
            </a:r>
          </a:p>
        </p:txBody>
      </p:sp>
      <p:sp>
        <p:nvSpPr>
          <p:cNvPr id="4" name="Slide Number Placeholder 3"/>
          <p:cNvSpPr>
            <a:spLocks noGrp="1"/>
          </p:cNvSpPr>
          <p:nvPr>
            <p:ph type="sldNum" sz="quarter" idx="5"/>
          </p:nvPr>
        </p:nvSpPr>
        <p:spPr/>
        <p:txBody>
          <a:bodyPr/>
          <a:lstStyle/>
          <a:p>
            <a:fld id="{953E675E-B2DC-5A4F-8404-003BB8384781}" type="slidenum">
              <a:rPr lang="en-US" smtClean="0"/>
              <a:t>8</a:t>
            </a:fld>
            <a:endParaRPr lang="en-US"/>
          </a:p>
        </p:txBody>
      </p:sp>
    </p:spTree>
    <p:extLst>
      <p:ext uri="{BB962C8B-B14F-4D97-AF65-F5344CB8AC3E}">
        <p14:creationId xmlns:p14="http://schemas.microsoft.com/office/powerpoint/2010/main" val="34805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2 câu chuyện:</a:t>
            </a:r>
          </a:p>
          <a:p>
            <a:r>
              <a:rPr lang="vi-VN" dirty="0"/>
              <a:t>- Bạn lập trình viên không qua trường lớp, giải quyết bài toán nhận danh sách các</a:t>
            </a:r>
          </a:p>
          <a:p>
            <a:r>
              <a:rPr lang="vi-VN" dirty="0"/>
              <a:t>	địa điểm giao hàng, có độ ưu tiên, có nhiều tham số khác, phần mềm lên </a:t>
            </a:r>
          </a:p>
          <a:p>
            <a:r>
              <a:rPr lang="vi-VN" dirty="0"/>
              <a:t>	lộ trình tối ưu để giao hàng. Bạn giải quyết 1 cách mò mẫm, và không tiếp </a:t>
            </a:r>
          </a:p>
          <a:p>
            <a:r>
              <a:rPr lang="vi-VN" dirty="0"/>
              <a:t>	cận được các giải pháp lý thuyết đồ thị do Google cung cấp vì không định vị</a:t>
            </a:r>
          </a:p>
          <a:p>
            <a:r>
              <a:rPr lang="vi-VN" dirty="0"/>
              <a:t>	được chính xác bài toán.</a:t>
            </a:r>
          </a:p>
          <a:p>
            <a:r>
              <a:rPr lang="vi-VN" dirty="0"/>
              <a:t>- Chuyện 1 lập trình viên, đi làm và gặp các anh leader áp dụng DB không có dạng chuẩn</a:t>
            </a:r>
          </a:p>
          <a:p>
            <a:r>
              <a:rPr lang="vi-VN" dirty="0"/>
              <a:t>	cho application, và họ xem đó như kinh nghiệm, một loại kinh nghiệm lệch lạc, </a:t>
            </a:r>
          </a:p>
          <a:p>
            <a:r>
              <a:rPr lang="vi-VN" dirty="0"/>
              <a:t>	bởi vì họ không đủ kiến thức nền tảng để kiểm chứng kinh nghiệm.</a:t>
            </a:r>
          </a:p>
          <a:p>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13</a:t>
            </a:fld>
            <a:endParaRPr lang="en-US"/>
          </a:p>
        </p:txBody>
      </p:sp>
    </p:spTree>
    <p:extLst>
      <p:ext uri="{BB962C8B-B14F-4D97-AF65-F5344CB8AC3E}">
        <p14:creationId xmlns:p14="http://schemas.microsoft.com/office/powerpoint/2010/main" val="884458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Danh </a:t>
            </a:r>
            <a:r>
              <a:rPr lang="en-US" dirty="0" err="1"/>
              <a:t>sách</a:t>
            </a:r>
            <a:r>
              <a:rPr lang="en-US" dirty="0"/>
              <a:t> MVP </a:t>
            </a:r>
            <a:r>
              <a:rPr lang="en-US" dirty="0" err="1"/>
              <a:t>hiện</a:t>
            </a:r>
            <a:r>
              <a:rPr lang="en-US" dirty="0"/>
              <a:t> </a:t>
            </a:r>
            <a:r>
              <a:rPr lang="en-US" dirty="0" err="1"/>
              <a:t>tại</a:t>
            </a:r>
            <a:r>
              <a:rPr lang="en-US" dirty="0"/>
              <a:t>:</a:t>
            </a:r>
            <a:r>
              <a:rPr lang="vi-VN" dirty="0"/>
              <a:t> </a:t>
            </a:r>
          </a:p>
          <a:p>
            <a:pPr marL="0" indent="0">
              <a:buFontTx/>
              <a:buNone/>
            </a:pPr>
            <a:r>
              <a:rPr lang="vi-VN" dirty="0"/>
              <a:t>- </a:t>
            </a:r>
            <a:r>
              <a:rPr lang="en-US" dirty="0"/>
              <a:t>https://mvp.microsoft.com/en-US/search?target=Profile&amp;program=MVP</a:t>
            </a:r>
          </a:p>
          <a:p>
            <a:r>
              <a:rPr lang="en-US" dirty="0"/>
              <a:t>- https://toidicodedao.com/2015/10/15/chuyen-ve-cac-cay-da-cay-de-trong-lang-software-engineering/</a:t>
            </a:r>
          </a:p>
          <a:p>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14</a:t>
            </a:fld>
            <a:endParaRPr lang="en-US"/>
          </a:p>
        </p:txBody>
      </p:sp>
    </p:spTree>
    <p:extLst>
      <p:ext uri="{BB962C8B-B14F-4D97-AF65-F5344CB8AC3E}">
        <p14:creationId xmlns:p14="http://schemas.microsoft.com/office/powerpoint/2010/main" val="2985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https://github.com/mayhemantt/Mindmap-Full-Stack </a:t>
            </a:r>
          </a:p>
          <a:p>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15</a:t>
            </a:fld>
            <a:endParaRPr lang="en-US"/>
          </a:p>
        </p:txBody>
      </p:sp>
    </p:spTree>
    <p:extLst>
      <p:ext uri="{BB962C8B-B14F-4D97-AF65-F5344CB8AC3E}">
        <p14:creationId xmlns:p14="http://schemas.microsoft.com/office/powerpoint/2010/main" val="338950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https://github.com/mayhemantt/Mindmap-Full-Stack </a:t>
            </a:r>
          </a:p>
          <a:p>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16</a:t>
            </a:fld>
            <a:endParaRPr lang="en-US"/>
          </a:p>
        </p:txBody>
      </p:sp>
    </p:spTree>
    <p:extLst>
      <p:ext uri="{BB962C8B-B14F-4D97-AF65-F5344CB8AC3E}">
        <p14:creationId xmlns:p14="http://schemas.microsoft.com/office/powerpoint/2010/main" val="3218924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https://github.com/mayhemantt/Mindmap-Full-Stack </a:t>
            </a:r>
          </a:p>
          <a:p>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17</a:t>
            </a:fld>
            <a:endParaRPr lang="en-US"/>
          </a:p>
        </p:txBody>
      </p:sp>
    </p:spTree>
    <p:extLst>
      <p:ext uri="{BB962C8B-B14F-4D97-AF65-F5344CB8AC3E}">
        <p14:creationId xmlns:p14="http://schemas.microsoft.com/office/powerpoint/2010/main" val="23280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https://github.com/mayhemantt/Mindmap-Full-Stack </a:t>
            </a:r>
            <a:endParaRPr lang="vi-VN" dirty="0"/>
          </a:p>
          <a:p>
            <a:endParaRPr lang="vi-VN" dirty="0"/>
          </a:p>
          <a:p>
            <a:r>
              <a:rPr lang="vi-VN" dirty="0"/>
              <a:t>Công thức CSI: concepts – specification – implementation</a:t>
            </a:r>
          </a:p>
          <a:p>
            <a:r>
              <a:rPr lang="vi-VN" dirty="0"/>
              <a:t>Luôn tìm về root cause</a:t>
            </a:r>
          </a:p>
          <a:p>
            <a:r>
              <a:rPr lang="vi-VN" dirty="0"/>
              <a:t>Copy code về thì chỉ đọc hiểu và tự code lại y theo tham khảo chứ không được copy &amp; paste</a:t>
            </a:r>
            <a:endParaRPr lang="en-US" dirty="0"/>
          </a:p>
          <a:p>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18</a:t>
            </a:fld>
            <a:endParaRPr lang="en-US"/>
          </a:p>
        </p:txBody>
      </p:sp>
    </p:spTree>
    <p:extLst>
      <p:ext uri="{BB962C8B-B14F-4D97-AF65-F5344CB8AC3E}">
        <p14:creationId xmlns:p14="http://schemas.microsoft.com/office/powerpoint/2010/main" val="3567353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Danh </a:t>
            </a:r>
            <a:r>
              <a:rPr lang="en-US" dirty="0" err="1"/>
              <a:t>sách</a:t>
            </a:r>
            <a:r>
              <a:rPr lang="en-US" dirty="0"/>
              <a:t> MVP </a:t>
            </a:r>
            <a:r>
              <a:rPr lang="en-US" dirty="0" err="1"/>
              <a:t>hiện</a:t>
            </a:r>
            <a:r>
              <a:rPr lang="en-US" dirty="0"/>
              <a:t> </a:t>
            </a:r>
            <a:r>
              <a:rPr lang="en-US" dirty="0" err="1"/>
              <a:t>tại</a:t>
            </a:r>
            <a:r>
              <a:rPr lang="en-US" dirty="0"/>
              <a:t>:</a:t>
            </a:r>
            <a:r>
              <a:rPr lang="vi-VN" dirty="0"/>
              <a:t> </a:t>
            </a:r>
          </a:p>
          <a:p>
            <a:pPr marL="0" indent="0">
              <a:buFontTx/>
              <a:buNone/>
            </a:pPr>
            <a:r>
              <a:rPr lang="vi-VN" dirty="0"/>
              <a:t>- </a:t>
            </a:r>
            <a:r>
              <a:rPr lang="en-US" dirty="0"/>
              <a:t>https://mvp.microsoft.com/en-US/search?target=Profile&amp;program=MVP</a:t>
            </a:r>
          </a:p>
          <a:p>
            <a:r>
              <a:rPr lang="en-US" dirty="0"/>
              <a:t>- https://toidicodedao.com/2015/10/15/chuyen-ve-cac-cay-da-cay-de-trong-lang-software-engineering/</a:t>
            </a:r>
          </a:p>
          <a:p>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20</a:t>
            </a:fld>
            <a:endParaRPr lang="en-US"/>
          </a:p>
        </p:txBody>
      </p:sp>
    </p:spTree>
    <p:extLst>
      <p:ext uri="{BB962C8B-B14F-4D97-AF65-F5344CB8AC3E}">
        <p14:creationId xmlns:p14="http://schemas.microsoft.com/office/powerpoint/2010/main" val="1916580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1">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93977B55-F8B1-41BC-A489-35277895329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81698" y="1234018"/>
            <a:ext cx="3847884" cy="3688461"/>
          </a:xfrm>
          <a:prstGeom prst="rect">
            <a:avLst/>
          </a:prstGeom>
        </p:spPr>
      </p:pic>
    </p:spTree>
    <p:extLst>
      <p:ext uri="{BB962C8B-B14F-4D97-AF65-F5344CB8AC3E}">
        <p14:creationId xmlns:p14="http://schemas.microsoft.com/office/powerpoint/2010/main" val="95169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cover">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948855-1089-416A-8AC7-0EBCB10F90B9}"/>
              </a:ext>
            </a:extLst>
          </p:cNvPr>
          <p:cNvSpPr/>
          <p:nvPr userDrawn="1"/>
        </p:nvSpPr>
        <p:spPr>
          <a:xfrm>
            <a:off x="0" y="-2"/>
            <a:ext cx="9892145"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3857867-B87A-4C51-B56B-4C1FEFA9D2BF}"/>
              </a:ext>
            </a:extLst>
          </p:cNvPr>
          <p:cNvSpPr/>
          <p:nvPr userDrawn="1"/>
        </p:nvSpPr>
        <p:spPr>
          <a:xfrm>
            <a:off x="1037723" y="1706186"/>
            <a:ext cx="7830052" cy="3084889"/>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5" name="Text Placeholder 4">
            <a:extLst>
              <a:ext uri="{FF2B5EF4-FFF2-40B4-BE49-F238E27FC236}">
                <a16:creationId xmlns:a16="http://schemas.microsoft.com/office/drawing/2014/main" id="{FF7CAE11-CA8E-4E60-8769-319FA0DA6865}"/>
              </a:ext>
            </a:extLst>
          </p:cNvPr>
          <p:cNvSpPr>
            <a:spLocks noGrp="1"/>
          </p:cNvSpPr>
          <p:nvPr>
            <p:ph type="body" sz="quarter" idx="15" hasCustomPrompt="1"/>
          </p:nvPr>
        </p:nvSpPr>
        <p:spPr>
          <a:xfrm>
            <a:off x="1480443" y="2177969"/>
            <a:ext cx="6939657" cy="2108282"/>
          </a:xfrm>
        </p:spPr>
        <p:txBody>
          <a:bodyPr>
            <a:normAutofit/>
          </a:bodyPr>
          <a:lstStyle>
            <a:lvl1pPr marL="0" indent="0">
              <a:buNone/>
              <a:defRPr sz="4000" b="1">
                <a:gradFill>
                  <a:gsLst>
                    <a:gs pos="70000">
                      <a:schemeClr val="accent1"/>
                    </a:gs>
                    <a:gs pos="0">
                      <a:schemeClr val="accent2"/>
                    </a:gs>
                  </a:gsLst>
                  <a:lin ang="0" scaled="0"/>
                </a:gradFill>
              </a:defRPr>
            </a:lvl1pPr>
          </a:lstStyle>
          <a:p>
            <a:pPr lvl="0"/>
            <a:r>
              <a:rPr lang="en-US" dirty="0"/>
              <a:t>Section Header</a:t>
            </a:r>
          </a:p>
        </p:txBody>
      </p:sp>
      <p:sp>
        <p:nvSpPr>
          <p:cNvPr id="9" name="Text Placeholder 8">
            <a:extLst>
              <a:ext uri="{FF2B5EF4-FFF2-40B4-BE49-F238E27FC236}">
                <a16:creationId xmlns:a16="http://schemas.microsoft.com/office/drawing/2014/main" id="{6822579B-2657-44E3-B284-C57D176FE589}"/>
              </a:ext>
            </a:extLst>
          </p:cNvPr>
          <p:cNvSpPr>
            <a:spLocks noGrp="1"/>
          </p:cNvSpPr>
          <p:nvPr>
            <p:ph type="body" sz="quarter" idx="16" hasCustomPrompt="1"/>
          </p:nvPr>
        </p:nvSpPr>
        <p:spPr>
          <a:xfrm>
            <a:off x="10410715" y="221874"/>
            <a:ext cx="1649412" cy="1484312"/>
          </a:xfrm>
        </p:spPr>
        <p:txBody>
          <a:bodyPr anchor="b">
            <a:normAutofit/>
          </a:bodyPr>
          <a:lstStyle>
            <a:lvl1pPr marL="0" indent="0" algn="r">
              <a:buNone/>
              <a:defRPr sz="6000" b="0">
                <a:solidFill>
                  <a:schemeClr val="bg2"/>
                </a:solidFill>
              </a:defRPr>
            </a:lvl1pPr>
          </a:lstStyle>
          <a:p>
            <a:pPr lvl="0"/>
            <a:r>
              <a:rPr lang="en-US" dirty="0"/>
              <a:t>01</a:t>
            </a:r>
          </a:p>
        </p:txBody>
      </p:sp>
      <p:sp>
        <p:nvSpPr>
          <p:cNvPr id="8" name="Rectangle 7">
            <a:extLst>
              <a:ext uri="{FF2B5EF4-FFF2-40B4-BE49-F238E27FC236}">
                <a16:creationId xmlns:a16="http://schemas.microsoft.com/office/drawing/2014/main" id="{C6BD603B-A376-4510-BAB6-474443CE991C}"/>
              </a:ext>
            </a:extLst>
          </p:cNvPr>
          <p:cNvSpPr/>
          <p:nvPr userDrawn="1"/>
        </p:nvSpPr>
        <p:spPr>
          <a:xfrm>
            <a:off x="9089058" y="5147638"/>
            <a:ext cx="359741" cy="359741"/>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29FA97-C73A-4B23-A0D9-2D0366362D15}"/>
              </a:ext>
            </a:extLst>
          </p:cNvPr>
          <p:cNvSpPr/>
          <p:nvPr userDrawn="1"/>
        </p:nvSpPr>
        <p:spPr>
          <a:xfrm>
            <a:off x="8867775" y="5368998"/>
            <a:ext cx="351564" cy="35974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14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ndard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9829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884792"/>
            <a:ext cx="6983408"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4" name="Text Placeholder 3">
            <a:extLst>
              <a:ext uri="{FF2B5EF4-FFF2-40B4-BE49-F238E27FC236}">
                <a16:creationId xmlns:a16="http://schemas.microsoft.com/office/drawing/2014/main" id="{703DB645-A5D5-4BE5-ACAD-B90EEA6C4FF3}"/>
              </a:ext>
            </a:extLst>
          </p:cNvPr>
          <p:cNvSpPr>
            <a:spLocks noGrp="1"/>
          </p:cNvSpPr>
          <p:nvPr>
            <p:ph type="body" sz="quarter" idx="12" hasCustomPrompt="1"/>
          </p:nvPr>
        </p:nvSpPr>
        <p:spPr>
          <a:xfrm>
            <a:off x="838200" y="1290733"/>
            <a:ext cx="6982915" cy="485775"/>
          </a:xfrm>
        </p:spPr>
        <p:txBody>
          <a:bodyPr anchor="ctr">
            <a:normAutofit/>
          </a:bodyPr>
          <a:lstStyle>
            <a:lvl1pPr marL="0" indent="0">
              <a:buNone/>
              <a:defRPr sz="2000" b="1">
                <a:solidFill>
                  <a:schemeClr val="bg2"/>
                </a:solidFill>
              </a:defRPr>
            </a:lvl1pPr>
          </a:lstStyle>
          <a:p>
            <a:pPr lvl="0"/>
            <a:r>
              <a:rPr lang="en-US" dirty="0"/>
              <a:t>Sub-Heading Here</a:t>
            </a:r>
          </a:p>
        </p:txBody>
      </p:sp>
      <p:cxnSp>
        <p:nvCxnSpPr>
          <p:cNvPr id="9" name="Straight Connector 8">
            <a:extLst>
              <a:ext uri="{FF2B5EF4-FFF2-40B4-BE49-F238E27FC236}">
                <a16:creationId xmlns:a16="http://schemas.microsoft.com/office/drawing/2014/main" id="{2B7A87D9-F461-4214-89A2-5CC4233B821C}"/>
              </a:ext>
            </a:extLst>
          </p:cNvPr>
          <p:cNvCxnSpPr/>
          <p:nvPr userDrawn="1"/>
        </p:nvCxnSpPr>
        <p:spPr>
          <a:xfrm>
            <a:off x="10202779"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AE89F53-1788-4DED-9E50-73537512643B}"/>
              </a:ext>
            </a:extLst>
          </p:cNvPr>
          <p:cNvSpPr/>
          <p:nvPr userDrawn="1"/>
        </p:nvSpPr>
        <p:spPr>
          <a:xfrm>
            <a:off x="9360571" y="4785824"/>
            <a:ext cx="1383630" cy="138363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8B1D7B-0C32-4926-BA37-75EEF2940DDD}"/>
              </a:ext>
            </a:extLst>
          </p:cNvPr>
          <p:cNvSpPr/>
          <p:nvPr userDrawn="1"/>
        </p:nvSpPr>
        <p:spPr>
          <a:xfrm>
            <a:off x="9180097" y="4656221"/>
            <a:ext cx="1383630" cy="138363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F4B2A7-DFC8-4809-9584-8CD368862473}"/>
              </a:ext>
            </a:extLst>
          </p:cNvPr>
          <p:cNvSpPr/>
          <p:nvPr userDrawn="1"/>
        </p:nvSpPr>
        <p:spPr>
          <a:xfrm>
            <a:off x="11122186" y="1626113"/>
            <a:ext cx="517358" cy="517358"/>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EA421C-6BDF-4636-BF53-9B729F0C10A7}"/>
              </a:ext>
            </a:extLst>
          </p:cNvPr>
          <p:cNvSpPr/>
          <p:nvPr userDrawn="1"/>
        </p:nvSpPr>
        <p:spPr>
          <a:xfrm>
            <a:off x="10941712" y="1776508"/>
            <a:ext cx="505599" cy="51735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9AC2A3-9F1A-4A37-8128-D2327580C5AE}"/>
              </a:ext>
            </a:extLst>
          </p:cNvPr>
          <p:cNvSpPr/>
          <p:nvPr userDrawn="1"/>
        </p:nvSpPr>
        <p:spPr>
          <a:xfrm>
            <a:off x="8885196" y="2994326"/>
            <a:ext cx="434674" cy="43467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8D9E1B-D1E5-4D9A-AE23-53A4E498A323}"/>
              </a:ext>
            </a:extLst>
          </p:cNvPr>
          <p:cNvSpPr/>
          <p:nvPr userDrawn="1"/>
        </p:nvSpPr>
        <p:spPr>
          <a:xfrm>
            <a:off x="8704723" y="3144721"/>
            <a:ext cx="424794" cy="43467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98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212987"/>
            <a:ext cx="10293016"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046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th 1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054007"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5" y="1212987"/>
            <a:ext cx="6054008"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cxnSp>
        <p:nvCxnSpPr>
          <p:cNvPr id="4" name="Connector: Elbow 3">
            <a:extLst>
              <a:ext uri="{FF2B5EF4-FFF2-40B4-BE49-F238E27FC236}">
                <a16:creationId xmlns:a16="http://schemas.microsoft.com/office/drawing/2014/main" id="{52309445-5A61-46DA-B640-9F38792F0284}"/>
              </a:ext>
            </a:extLst>
          </p:cNvPr>
          <p:cNvCxnSpPr>
            <a:cxnSpLocks/>
          </p:cNvCxnSpPr>
          <p:nvPr userDrawn="1"/>
        </p:nvCxnSpPr>
        <p:spPr>
          <a:xfrm flipV="1">
            <a:off x="0" y="847908"/>
            <a:ext cx="12211665" cy="5604646"/>
          </a:xfrm>
          <a:prstGeom prst="bentConnector3">
            <a:avLst>
              <a:gd name="adj1" fmla="val 78341"/>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Picture Placeholder 4">
            <a:extLst>
              <a:ext uri="{FF2B5EF4-FFF2-40B4-BE49-F238E27FC236}">
                <a16:creationId xmlns:a16="http://schemas.microsoft.com/office/drawing/2014/main" id="{C9E366E7-2A3D-4DEF-8060-807B632BE5FB}"/>
              </a:ext>
            </a:extLst>
          </p:cNvPr>
          <p:cNvSpPr>
            <a:spLocks noGrp="1"/>
          </p:cNvSpPr>
          <p:nvPr>
            <p:ph type="pic" sz="quarter" idx="13"/>
          </p:nvPr>
        </p:nvSpPr>
        <p:spPr>
          <a:xfrm>
            <a:off x="7321255" y="1565138"/>
            <a:ext cx="4032340" cy="3923671"/>
          </a:xfrm>
          <a:solidFill>
            <a:schemeClr val="tx1">
              <a:lumMod val="95000"/>
            </a:schemeClr>
          </a:solidFill>
        </p:spPr>
        <p:txBody>
          <a:bodyPr/>
          <a:lstStyle/>
          <a:p>
            <a:r>
              <a:rPr lang="en-US"/>
              <a:t>Click icon to add picture</a:t>
            </a:r>
          </a:p>
        </p:txBody>
      </p:sp>
      <p:sp>
        <p:nvSpPr>
          <p:cNvPr id="13" name="Rectangle 12">
            <a:extLst>
              <a:ext uri="{FF2B5EF4-FFF2-40B4-BE49-F238E27FC236}">
                <a16:creationId xmlns:a16="http://schemas.microsoft.com/office/drawing/2014/main" id="{A5EE8406-5730-499B-AB8A-9174051D8886}"/>
              </a:ext>
            </a:extLst>
          </p:cNvPr>
          <p:cNvSpPr/>
          <p:nvPr userDrawn="1"/>
        </p:nvSpPr>
        <p:spPr>
          <a:xfrm>
            <a:off x="11395007" y="5849295"/>
            <a:ext cx="452864" cy="45286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583AAA-EC9C-4D48-86F2-577AD349442B}"/>
              </a:ext>
            </a:extLst>
          </p:cNvPr>
          <p:cNvSpPr/>
          <p:nvPr userDrawn="1"/>
        </p:nvSpPr>
        <p:spPr>
          <a:xfrm>
            <a:off x="11214534" y="5999690"/>
            <a:ext cx="442571" cy="45286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08F9A5-EC95-4A0A-B012-3129F612FCBE}"/>
              </a:ext>
            </a:extLst>
          </p:cNvPr>
          <p:cNvSpPr/>
          <p:nvPr userDrawn="1"/>
        </p:nvSpPr>
        <p:spPr>
          <a:xfrm>
            <a:off x="9037747" y="405446"/>
            <a:ext cx="322563" cy="322563"/>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5B17D1-EB3B-4981-95CC-095770362D06}"/>
              </a:ext>
            </a:extLst>
          </p:cNvPr>
          <p:cNvSpPr/>
          <p:nvPr userDrawn="1"/>
        </p:nvSpPr>
        <p:spPr>
          <a:xfrm>
            <a:off x="8857273" y="555841"/>
            <a:ext cx="315231" cy="3225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716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th side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571108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100B770C-B286-4CAD-8380-66B68FEF383E}"/>
              </a:ext>
            </a:extLst>
          </p:cNvPr>
          <p:cNvSpPr>
            <a:spLocks noGrp="1"/>
          </p:cNvSpPr>
          <p:nvPr>
            <p:ph type="pic" sz="quarter" idx="13"/>
          </p:nvPr>
        </p:nvSpPr>
        <p:spPr>
          <a:xfrm>
            <a:off x="7435850" y="-1"/>
            <a:ext cx="4756150" cy="6719091"/>
          </a:xfrm>
          <a:solidFill>
            <a:schemeClr val="tx1">
              <a:lumMod val="95000"/>
            </a:schemeClr>
          </a:solidFill>
        </p:spPr>
        <p:txBody>
          <a:bodyPr/>
          <a:lstStyle/>
          <a:p>
            <a:r>
              <a:rPr lang="en-US"/>
              <a:t>Click icon to add picture</a:t>
            </a:r>
          </a:p>
        </p:txBody>
      </p:sp>
      <p:sp>
        <p:nvSpPr>
          <p:cNvPr id="8" name="Text Placeholder 5">
            <a:extLst>
              <a:ext uri="{FF2B5EF4-FFF2-40B4-BE49-F238E27FC236}">
                <a16:creationId xmlns:a16="http://schemas.microsoft.com/office/drawing/2014/main" id="{DDFE92DE-CFA0-8310-19D4-F3F7530DE694}"/>
              </a:ext>
            </a:extLst>
          </p:cNvPr>
          <p:cNvSpPr>
            <a:spLocks noGrp="1"/>
          </p:cNvSpPr>
          <p:nvPr>
            <p:ph type="body" sz="quarter" idx="11"/>
          </p:nvPr>
        </p:nvSpPr>
        <p:spPr>
          <a:xfrm>
            <a:off x="838404" y="1884792"/>
            <a:ext cx="5711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9" name="Text Placeholder 3">
            <a:extLst>
              <a:ext uri="{FF2B5EF4-FFF2-40B4-BE49-F238E27FC236}">
                <a16:creationId xmlns:a16="http://schemas.microsoft.com/office/drawing/2014/main" id="{1D3F2639-BACD-ADBC-1684-14D977AAA0F9}"/>
              </a:ext>
            </a:extLst>
          </p:cNvPr>
          <p:cNvSpPr>
            <a:spLocks noGrp="1"/>
          </p:cNvSpPr>
          <p:nvPr>
            <p:ph type="body" sz="quarter" idx="12" hasCustomPrompt="1"/>
          </p:nvPr>
        </p:nvSpPr>
        <p:spPr>
          <a:xfrm>
            <a:off x="838201" y="1290733"/>
            <a:ext cx="5711080" cy="485775"/>
          </a:xfrm>
        </p:spPr>
        <p:txBody>
          <a:bodyPr anchor="ctr">
            <a:normAutofit/>
          </a:bodyPr>
          <a:lstStyle>
            <a:lvl1pPr marL="0" indent="0">
              <a:buNone/>
              <a:defRPr sz="2000" b="1">
                <a:solidFill>
                  <a:schemeClr val="bg2"/>
                </a:solidFill>
              </a:defRPr>
            </a:lvl1pPr>
          </a:lstStyle>
          <a:p>
            <a:pPr lvl="0"/>
            <a:r>
              <a:rPr lang="en-US" dirty="0"/>
              <a:t>Sub-Heading Here</a:t>
            </a:r>
          </a:p>
        </p:txBody>
      </p:sp>
    </p:spTree>
    <p:extLst>
      <p:ext uri="{BB962C8B-B14F-4D97-AF65-F5344CB8AC3E}">
        <p14:creationId xmlns:p14="http://schemas.microsoft.com/office/powerpoint/2010/main" val="225952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mpty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010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blocks">
    <p:bg>
      <p:bgPr>
        <a:solidFill>
          <a:schemeClr val="tx1"/>
        </a:solidFill>
        <a:effectLst/>
      </p:bgPr>
    </p:bg>
    <p:spTree>
      <p:nvGrpSpPr>
        <p:cNvPr id="1" name=""/>
        <p:cNvGrpSpPr/>
        <p:nvPr/>
      </p:nvGrpSpPr>
      <p:grpSpPr>
        <a:xfrm>
          <a:off x="0" y="0"/>
          <a:ext cx="0" cy="0"/>
          <a:chOff x="0" y="0"/>
          <a:chExt cx="0" cy="0"/>
        </a:xfrm>
      </p:grpSpPr>
      <p:sp>
        <p:nvSpPr>
          <p:cNvPr id="15" name="Text Placeholder 36">
            <a:extLst>
              <a:ext uri="{FF2B5EF4-FFF2-40B4-BE49-F238E27FC236}">
                <a16:creationId xmlns:a16="http://schemas.microsoft.com/office/drawing/2014/main" id="{BEB70A2B-E770-453C-87CB-27AEC7782C7F}"/>
              </a:ext>
            </a:extLst>
          </p:cNvPr>
          <p:cNvSpPr>
            <a:spLocks noGrp="1"/>
          </p:cNvSpPr>
          <p:nvPr>
            <p:ph type="body" sz="quarter" idx="33" hasCustomPrompt="1"/>
          </p:nvPr>
        </p:nvSpPr>
        <p:spPr>
          <a:xfrm>
            <a:off x="8223819"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dirty="0"/>
              <a:t> </a:t>
            </a:r>
          </a:p>
        </p:txBody>
      </p:sp>
      <p:sp>
        <p:nvSpPr>
          <p:cNvPr id="14" name="Text Placeholder 36">
            <a:extLst>
              <a:ext uri="{FF2B5EF4-FFF2-40B4-BE49-F238E27FC236}">
                <a16:creationId xmlns:a16="http://schemas.microsoft.com/office/drawing/2014/main" id="{D4AAC140-90B2-4DB0-9768-B81A8825E7C6}"/>
              </a:ext>
            </a:extLst>
          </p:cNvPr>
          <p:cNvSpPr>
            <a:spLocks noGrp="1"/>
          </p:cNvSpPr>
          <p:nvPr>
            <p:ph type="body" sz="quarter" idx="32" hasCustomPrompt="1"/>
          </p:nvPr>
        </p:nvSpPr>
        <p:spPr>
          <a:xfrm>
            <a:off x="4528628"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dirty="0"/>
              <a:t> </a:t>
            </a:r>
          </a:p>
        </p:txBody>
      </p:sp>
      <p:sp>
        <p:nvSpPr>
          <p:cNvPr id="38" name="Text Placeholder 36"/>
          <p:cNvSpPr>
            <a:spLocks noGrp="1"/>
          </p:cNvSpPr>
          <p:nvPr>
            <p:ph type="body" sz="quarter" idx="11" hasCustomPrompt="1"/>
          </p:nvPr>
        </p:nvSpPr>
        <p:spPr>
          <a:xfrm>
            <a:off x="833437"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47" name="Text Placeholder 46"/>
          <p:cNvSpPr>
            <a:spLocks noGrp="1"/>
          </p:cNvSpPr>
          <p:nvPr>
            <p:ph type="body" sz="quarter" idx="15" hasCustomPrompt="1"/>
          </p:nvPr>
        </p:nvSpPr>
        <p:spPr>
          <a:xfrm>
            <a:off x="4721333" y="1815548"/>
            <a:ext cx="2960105" cy="453827"/>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48" name="Text Placeholder 46"/>
          <p:cNvSpPr>
            <a:spLocks noGrp="1"/>
          </p:cNvSpPr>
          <p:nvPr>
            <p:ph type="body" sz="quarter" idx="16" hasCustomPrompt="1"/>
          </p:nvPr>
        </p:nvSpPr>
        <p:spPr>
          <a:xfrm>
            <a:off x="8434876" y="1815548"/>
            <a:ext cx="2971756" cy="453827"/>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49" name="Text Placeholder 46"/>
          <p:cNvSpPr>
            <a:spLocks noGrp="1"/>
          </p:cNvSpPr>
          <p:nvPr>
            <p:ph type="body" sz="quarter" idx="17" hasCustomPrompt="1"/>
          </p:nvPr>
        </p:nvSpPr>
        <p:spPr>
          <a:xfrm>
            <a:off x="1034128" y="1815548"/>
            <a:ext cx="2961403" cy="453827"/>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5" name="Text Placeholder 4">
            <a:extLst>
              <a:ext uri="{FF2B5EF4-FFF2-40B4-BE49-F238E27FC236}">
                <a16:creationId xmlns:a16="http://schemas.microsoft.com/office/drawing/2014/main" id="{FDC31F37-22BC-42FF-B83D-8940FBE587D0}"/>
              </a:ext>
            </a:extLst>
          </p:cNvPr>
          <p:cNvSpPr>
            <a:spLocks noGrp="1"/>
          </p:cNvSpPr>
          <p:nvPr>
            <p:ph type="body" sz="quarter" idx="29"/>
          </p:nvPr>
        </p:nvSpPr>
        <p:spPr>
          <a:xfrm>
            <a:off x="1033463" y="2462197"/>
            <a:ext cx="2962275" cy="2989424"/>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4">
            <a:extLst>
              <a:ext uri="{FF2B5EF4-FFF2-40B4-BE49-F238E27FC236}">
                <a16:creationId xmlns:a16="http://schemas.microsoft.com/office/drawing/2014/main" id="{32861BB9-9D7C-4D75-84D6-E40305AC5B8E}"/>
              </a:ext>
            </a:extLst>
          </p:cNvPr>
          <p:cNvSpPr>
            <a:spLocks noGrp="1"/>
          </p:cNvSpPr>
          <p:nvPr>
            <p:ph type="body" sz="quarter" idx="30"/>
          </p:nvPr>
        </p:nvSpPr>
        <p:spPr>
          <a:xfrm>
            <a:off x="4732336" y="2460687"/>
            <a:ext cx="2962275" cy="3056342"/>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9CF6C1B5-CF89-4E3C-885F-696504799B48}"/>
              </a:ext>
            </a:extLst>
          </p:cNvPr>
          <p:cNvSpPr>
            <a:spLocks noGrp="1"/>
          </p:cNvSpPr>
          <p:nvPr>
            <p:ph type="body" sz="quarter" idx="31"/>
          </p:nvPr>
        </p:nvSpPr>
        <p:spPr>
          <a:xfrm>
            <a:off x="8434876" y="2461009"/>
            <a:ext cx="2962275" cy="3042016"/>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itle 1">
            <a:extLst>
              <a:ext uri="{FF2B5EF4-FFF2-40B4-BE49-F238E27FC236}">
                <a16:creationId xmlns:a16="http://schemas.microsoft.com/office/drawing/2014/main" id="{9402FA20-1BB6-44D2-91E5-1C1D4BD3C3C6}"/>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13" name="Rectangle 12">
            <a:extLst>
              <a:ext uri="{FF2B5EF4-FFF2-40B4-BE49-F238E27FC236}">
                <a16:creationId xmlns:a16="http://schemas.microsoft.com/office/drawing/2014/main" id="{A2C0D5BC-1D94-4A11-AEC5-748544C41F8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0944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2012147"/>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E8F7C335-D964-4B8E-8A14-95F40E7C21DA}"/>
              </a:ext>
            </a:extLst>
          </p:cNvPr>
          <p:cNvSpPr>
            <a:spLocks noGrp="1"/>
          </p:cNvSpPr>
          <p:nvPr>
            <p:ph type="body" sz="quarter" idx="12" hasCustomPrompt="1"/>
          </p:nvPr>
        </p:nvSpPr>
        <p:spPr>
          <a:xfrm>
            <a:off x="838201" y="1399721"/>
            <a:ext cx="5039882" cy="485775"/>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8" name="Text Placeholder 5">
            <a:extLst>
              <a:ext uri="{FF2B5EF4-FFF2-40B4-BE49-F238E27FC236}">
                <a16:creationId xmlns:a16="http://schemas.microsoft.com/office/drawing/2014/main" id="{3940330E-EAF3-4146-ABB5-ADFFAB4A779B}"/>
              </a:ext>
            </a:extLst>
          </p:cNvPr>
          <p:cNvSpPr>
            <a:spLocks noGrp="1"/>
          </p:cNvSpPr>
          <p:nvPr>
            <p:ph type="body" sz="quarter" idx="13"/>
          </p:nvPr>
        </p:nvSpPr>
        <p:spPr>
          <a:xfrm>
            <a:off x="6240828" y="2021478"/>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9" name="Text Placeholder 3">
            <a:extLst>
              <a:ext uri="{FF2B5EF4-FFF2-40B4-BE49-F238E27FC236}">
                <a16:creationId xmlns:a16="http://schemas.microsoft.com/office/drawing/2014/main" id="{BBD28F15-B203-4F94-B8D7-F04712032242}"/>
              </a:ext>
            </a:extLst>
          </p:cNvPr>
          <p:cNvSpPr>
            <a:spLocks noGrp="1"/>
          </p:cNvSpPr>
          <p:nvPr>
            <p:ph type="body" sz="quarter" idx="14" hasCustomPrompt="1"/>
          </p:nvPr>
        </p:nvSpPr>
        <p:spPr>
          <a:xfrm>
            <a:off x="6240828" y="1399721"/>
            <a:ext cx="5039882" cy="485775"/>
          </a:xfrm>
        </p:spPr>
        <p:txBody>
          <a:bodyPr anchor="ctr">
            <a:normAutofit/>
          </a:bodyPr>
          <a:lstStyle>
            <a:lvl1pPr marL="0" indent="0">
              <a:buNone/>
              <a:defRPr sz="2000" b="1">
                <a:solidFill>
                  <a:schemeClr val="bg2"/>
                </a:solidFill>
              </a:defRPr>
            </a:lvl1pPr>
          </a:lstStyle>
          <a:p>
            <a:pPr lvl="0"/>
            <a:r>
              <a:rPr lang="en-US" dirty="0"/>
              <a:t>Sub-Heading Here</a:t>
            </a:r>
          </a:p>
        </p:txBody>
      </p:sp>
      <p:cxnSp>
        <p:nvCxnSpPr>
          <p:cNvPr id="4" name="Straight Connector 3">
            <a:extLst>
              <a:ext uri="{FF2B5EF4-FFF2-40B4-BE49-F238E27FC236}">
                <a16:creationId xmlns:a16="http://schemas.microsoft.com/office/drawing/2014/main" id="{12C36AEA-9A9B-5E2A-5D60-A03A8418739E}"/>
              </a:ext>
            </a:extLst>
          </p:cNvPr>
          <p:cNvCxnSpPr/>
          <p:nvPr userDrawn="1"/>
        </p:nvCxnSpPr>
        <p:spPr>
          <a:xfrm>
            <a:off x="6047653" y="1399721"/>
            <a:ext cx="0" cy="4593575"/>
          </a:xfrm>
          <a:prstGeom prst="line">
            <a:avLst/>
          </a:prstGeom>
          <a:ln w="190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50333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6216413" y="3907922"/>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31" name="Text Placeholder 36">
            <a:extLst>
              <a:ext uri="{FF2B5EF4-FFF2-40B4-BE49-F238E27FC236}">
                <a16:creationId xmlns:a16="http://schemas.microsoft.com/office/drawing/2014/main" id="{AEA52B7F-ED93-394B-8192-7FE0914A70DE}"/>
              </a:ext>
            </a:extLst>
          </p:cNvPr>
          <p:cNvSpPr>
            <a:spLocks noGrp="1"/>
          </p:cNvSpPr>
          <p:nvPr>
            <p:ph type="body" sz="quarter" idx="24" hasCustomPrompt="1"/>
          </p:nvPr>
        </p:nvSpPr>
        <p:spPr>
          <a:xfrm>
            <a:off x="833437" y="3897983"/>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8" name="Text Placeholder 36"/>
          <p:cNvSpPr>
            <a:spLocks noGrp="1"/>
          </p:cNvSpPr>
          <p:nvPr>
            <p:ph type="body" sz="quarter" idx="11" hasCustomPrompt="1"/>
          </p:nvPr>
        </p:nvSpPr>
        <p:spPr>
          <a:xfrm>
            <a:off x="833437" y="1365498"/>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9" name="Text Placeholder 36"/>
          <p:cNvSpPr>
            <a:spLocks noGrp="1"/>
          </p:cNvSpPr>
          <p:nvPr>
            <p:ph type="body" sz="quarter" idx="12" hasCustomPrompt="1"/>
          </p:nvPr>
        </p:nvSpPr>
        <p:spPr>
          <a:xfrm>
            <a:off x="6216413" y="1365498"/>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47" name="Text Placeholder 46"/>
          <p:cNvSpPr>
            <a:spLocks noGrp="1"/>
          </p:cNvSpPr>
          <p:nvPr>
            <p:ph type="body" sz="quarter" idx="15" hasCustomPrompt="1"/>
          </p:nvPr>
        </p:nvSpPr>
        <p:spPr>
          <a:xfrm>
            <a:off x="6397029" y="1509607"/>
            <a:ext cx="4760844" cy="423215"/>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49" name="Text Placeholder 46"/>
          <p:cNvSpPr>
            <a:spLocks noGrp="1"/>
          </p:cNvSpPr>
          <p:nvPr>
            <p:ph type="body" sz="quarter" idx="17" hasCustomPrompt="1"/>
          </p:nvPr>
        </p:nvSpPr>
        <p:spPr>
          <a:xfrm>
            <a:off x="1034128" y="1509607"/>
            <a:ext cx="4731026" cy="423215"/>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15" name="Text Placeholder 2">
            <a:extLst>
              <a:ext uri="{FF2B5EF4-FFF2-40B4-BE49-F238E27FC236}">
                <a16:creationId xmlns:a16="http://schemas.microsoft.com/office/drawing/2014/main" id="{8C96B441-B518-C944-AEAD-6FFD8ED98E3C}"/>
              </a:ext>
            </a:extLst>
          </p:cNvPr>
          <p:cNvSpPr>
            <a:spLocks noGrp="1"/>
          </p:cNvSpPr>
          <p:nvPr>
            <p:ph type="body" sz="quarter" idx="26"/>
          </p:nvPr>
        </p:nvSpPr>
        <p:spPr>
          <a:xfrm>
            <a:off x="1034128"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7" name="Text Placeholder 2">
            <a:extLst>
              <a:ext uri="{FF2B5EF4-FFF2-40B4-BE49-F238E27FC236}">
                <a16:creationId xmlns:a16="http://schemas.microsoft.com/office/drawing/2014/main" id="{0C9197E8-EEE0-644D-8341-BC9FACF0ABDC}"/>
              </a:ext>
            </a:extLst>
          </p:cNvPr>
          <p:cNvSpPr>
            <a:spLocks noGrp="1"/>
          </p:cNvSpPr>
          <p:nvPr>
            <p:ph type="body" sz="quarter" idx="28"/>
          </p:nvPr>
        </p:nvSpPr>
        <p:spPr>
          <a:xfrm>
            <a:off x="6411936"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BC3CD257-08F3-41B0-A2B0-900EDCB9336C}"/>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21" name="Rectangle 20">
            <a:extLst>
              <a:ext uri="{FF2B5EF4-FFF2-40B4-BE49-F238E27FC236}">
                <a16:creationId xmlns:a16="http://schemas.microsoft.com/office/drawing/2014/main" id="{9A4DD68E-5C43-438C-99B5-C84D4AB40B4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46">
            <a:extLst>
              <a:ext uri="{FF2B5EF4-FFF2-40B4-BE49-F238E27FC236}">
                <a16:creationId xmlns:a16="http://schemas.microsoft.com/office/drawing/2014/main" id="{36DDA426-4DC8-404D-BEA4-07348F321C68}"/>
              </a:ext>
            </a:extLst>
          </p:cNvPr>
          <p:cNvSpPr>
            <a:spLocks noGrp="1"/>
          </p:cNvSpPr>
          <p:nvPr>
            <p:ph type="body" sz="quarter" idx="29" hasCustomPrompt="1"/>
          </p:nvPr>
        </p:nvSpPr>
        <p:spPr>
          <a:xfrm>
            <a:off x="6397029" y="4068814"/>
            <a:ext cx="4760844" cy="423215"/>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23" name="Text Placeholder 46">
            <a:extLst>
              <a:ext uri="{FF2B5EF4-FFF2-40B4-BE49-F238E27FC236}">
                <a16:creationId xmlns:a16="http://schemas.microsoft.com/office/drawing/2014/main" id="{FF423B08-2B12-49E0-8760-C373E47FAE44}"/>
              </a:ext>
            </a:extLst>
          </p:cNvPr>
          <p:cNvSpPr>
            <a:spLocks noGrp="1"/>
          </p:cNvSpPr>
          <p:nvPr>
            <p:ph type="body" sz="quarter" idx="30" hasCustomPrompt="1"/>
          </p:nvPr>
        </p:nvSpPr>
        <p:spPr>
          <a:xfrm>
            <a:off x="1034128" y="4068814"/>
            <a:ext cx="4731026" cy="423215"/>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24" name="Text Placeholder 2">
            <a:extLst>
              <a:ext uri="{FF2B5EF4-FFF2-40B4-BE49-F238E27FC236}">
                <a16:creationId xmlns:a16="http://schemas.microsoft.com/office/drawing/2014/main" id="{A9C7BD12-0F3D-4D50-AC91-B35CCB166F1F}"/>
              </a:ext>
            </a:extLst>
          </p:cNvPr>
          <p:cNvSpPr>
            <a:spLocks noGrp="1"/>
          </p:cNvSpPr>
          <p:nvPr>
            <p:ph type="body" sz="quarter" idx="31"/>
          </p:nvPr>
        </p:nvSpPr>
        <p:spPr>
          <a:xfrm>
            <a:off x="1034128"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5" name="Text Placeholder 2">
            <a:extLst>
              <a:ext uri="{FF2B5EF4-FFF2-40B4-BE49-F238E27FC236}">
                <a16:creationId xmlns:a16="http://schemas.microsoft.com/office/drawing/2014/main" id="{7E0ADA7C-AE86-4BAB-A9D7-4F6CBC7F836C}"/>
              </a:ext>
            </a:extLst>
          </p:cNvPr>
          <p:cNvSpPr>
            <a:spLocks noGrp="1"/>
          </p:cNvSpPr>
          <p:nvPr>
            <p:ph type="body" sz="quarter" idx="32"/>
          </p:nvPr>
        </p:nvSpPr>
        <p:spPr>
          <a:xfrm>
            <a:off x="6411936"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24782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8247998" y="1272345"/>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38" name="Text Placeholder 36"/>
          <p:cNvSpPr>
            <a:spLocks noGrp="1"/>
          </p:cNvSpPr>
          <p:nvPr>
            <p:ph type="body" sz="quarter" idx="11" hasCustomPrompt="1"/>
          </p:nvPr>
        </p:nvSpPr>
        <p:spPr>
          <a:xfrm>
            <a:off x="833437" y="1272345"/>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9" name="Text Placeholder 36"/>
          <p:cNvSpPr>
            <a:spLocks noGrp="1"/>
          </p:cNvSpPr>
          <p:nvPr>
            <p:ph type="body" sz="quarter" idx="12" hasCustomPrompt="1"/>
          </p:nvPr>
        </p:nvSpPr>
        <p:spPr>
          <a:xfrm>
            <a:off x="4540717" y="1272346"/>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49" name="Text Placeholder 46"/>
          <p:cNvSpPr>
            <a:spLocks noGrp="1"/>
          </p:cNvSpPr>
          <p:nvPr>
            <p:ph type="body" sz="quarter" idx="17" hasCustomPrompt="1"/>
          </p:nvPr>
        </p:nvSpPr>
        <p:spPr>
          <a:xfrm>
            <a:off x="1034128" y="1376001"/>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21" name="Text Placeholder 2">
            <a:extLst>
              <a:ext uri="{FF2B5EF4-FFF2-40B4-BE49-F238E27FC236}">
                <a16:creationId xmlns:a16="http://schemas.microsoft.com/office/drawing/2014/main" id="{2D657AA7-9D1D-DF42-8A30-F2C7E74A1AD5}"/>
              </a:ext>
            </a:extLst>
          </p:cNvPr>
          <p:cNvSpPr>
            <a:spLocks noGrp="1"/>
          </p:cNvSpPr>
          <p:nvPr>
            <p:ph type="body" sz="quarter" idx="35"/>
          </p:nvPr>
        </p:nvSpPr>
        <p:spPr>
          <a:xfrm>
            <a:off x="1034128"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25" name="Text Placeholder 36">
            <a:extLst>
              <a:ext uri="{FF2B5EF4-FFF2-40B4-BE49-F238E27FC236}">
                <a16:creationId xmlns:a16="http://schemas.microsoft.com/office/drawing/2014/main" id="{B978492D-3924-3044-AB2D-480EE03AC5D4}"/>
              </a:ext>
            </a:extLst>
          </p:cNvPr>
          <p:cNvSpPr>
            <a:spLocks noGrp="1"/>
          </p:cNvSpPr>
          <p:nvPr>
            <p:ph type="body" sz="quarter" idx="39" hasCustomPrompt="1"/>
          </p:nvPr>
        </p:nvSpPr>
        <p:spPr>
          <a:xfrm>
            <a:off x="8247998" y="3959610"/>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26" name="Text Placeholder 36">
            <a:extLst>
              <a:ext uri="{FF2B5EF4-FFF2-40B4-BE49-F238E27FC236}">
                <a16:creationId xmlns:a16="http://schemas.microsoft.com/office/drawing/2014/main" id="{9E133F7F-4A15-F047-BFAB-D68E211FF107}"/>
              </a:ext>
            </a:extLst>
          </p:cNvPr>
          <p:cNvSpPr>
            <a:spLocks noGrp="1"/>
          </p:cNvSpPr>
          <p:nvPr>
            <p:ph type="body" sz="quarter" idx="40" hasCustomPrompt="1"/>
          </p:nvPr>
        </p:nvSpPr>
        <p:spPr>
          <a:xfrm>
            <a:off x="4540717" y="3959611"/>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31" name="Text Placeholder 36">
            <a:extLst>
              <a:ext uri="{FF2B5EF4-FFF2-40B4-BE49-F238E27FC236}">
                <a16:creationId xmlns:a16="http://schemas.microsoft.com/office/drawing/2014/main" id="{DA74CB81-4C04-EB40-BE0D-7E4F2FB3D320}"/>
              </a:ext>
            </a:extLst>
          </p:cNvPr>
          <p:cNvSpPr>
            <a:spLocks noGrp="1"/>
          </p:cNvSpPr>
          <p:nvPr>
            <p:ph type="body" sz="quarter" idx="45" hasCustomPrompt="1"/>
          </p:nvPr>
        </p:nvSpPr>
        <p:spPr>
          <a:xfrm>
            <a:off x="833437" y="3969549"/>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5" name="Title 1">
            <a:extLst>
              <a:ext uri="{FF2B5EF4-FFF2-40B4-BE49-F238E27FC236}">
                <a16:creationId xmlns:a16="http://schemas.microsoft.com/office/drawing/2014/main" id="{6BD285D1-7686-41BC-9222-77E4B43A3AAD}"/>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37" name="Text Placeholder 46">
            <a:extLst>
              <a:ext uri="{FF2B5EF4-FFF2-40B4-BE49-F238E27FC236}">
                <a16:creationId xmlns:a16="http://schemas.microsoft.com/office/drawing/2014/main" id="{B17385F3-4D65-4CDA-A364-6287583F36E6}"/>
              </a:ext>
            </a:extLst>
          </p:cNvPr>
          <p:cNvSpPr>
            <a:spLocks noGrp="1"/>
          </p:cNvSpPr>
          <p:nvPr>
            <p:ph type="body" sz="quarter" idx="46" hasCustomPrompt="1"/>
          </p:nvPr>
        </p:nvSpPr>
        <p:spPr>
          <a:xfrm>
            <a:off x="4728135" y="1376001"/>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0" name="Text Placeholder 2">
            <a:extLst>
              <a:ext uri="{FF2B5EF4-FFF2-40B4-BE49-F238E27FC236}">
                <a16:creationId xmlns:a16="http://schemas.microsoft.com/office/drawing/2014/main" id="{F9989727-EE6B-46A9-A53F-D644D5488911}"/>
              </a:ext>
            </a:extLst>
          </p:cNvPr>
          <p:cNvSpPr>
            <a:spLocks noGrp="1"/>
          </p:cNvSpPr>
          <p:nvPr>
            <p:ph type="body" sz="quarter" idx="47"/>
          </p:nvPr>
        </p:nvSpPr>
        <p:spPr>
          <a:xfrm>
            <a:off x="4728135"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1" name="Text Placeholder 46">
            <a:extLst>
              <a:ext uri="{FF2B5EF4-FFF2-40B4-BE49-F238E27FC236}">
                <a16:creationId xmlns:a16="http://schemas.microsoft.com/office/drawing/2014/main" id="{AFB47463-9066-47BD-BDBE-772BCB8BB5B2}"/>
              </a:ext>
            </a:extLst>
          </p:cNvPr>
          <p:cNvSpPr>
            <a:spLocks noGrp="1"/>
          </p:cNvSpPr>
          <p:nvPr>
            <p:ph type="body" sz="quarter" idx="48" hasCustomPrompt="1"/>
          </p:nvPr>
        </p:nvSpPr>
        <p:spPr>
          <a:xfrm>
            <a:off x="8469954" y="1376001"/>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2" name="Text Placeholder 2">
            <a:extLst>
              <a:ext uri="{FF2B5EF4-FFF2-40B4-BE49-F238E27FC236}">
                <a16:creationId xmlns:a16="http://schemas.microsoft.com/office/drawing/2014/main" id="{030A84D6-527E-41B8-96C4-2DB753FB164B}"/>
              </a:ext>
            </a:extLst>
          </p:cNvPr>
          <p:cNvSpPr>
            <a:spLocks noGrp="1"/>
          </p:cNvSpPr>
          <p:nvPr>
            <p:ph type="body" sz="quarter" idx="49"/>
          </p:nvPr>
        </p:nvSpPr>
        <p:spPr>
          <a:xfrm>
            <a:off x="8469954"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3" name="Rectangle 42">
            <a:extLst>
              <a:ext uri="{FF2B5EF4-FFF2-40B4-BE49-F238E27FC236}">
                <a16:creationId xmlns:a16="http://schemas.microsoft.com/office/drawing/2014/main" id="{C8F67565-0EFD-454B-BE49-B0842BC414E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46">
            <a:extLst>
              <a:ext uri="{FF2B5EF4-FFF2-40B4-BE49-F238E27FC236}">
                <a16:creationId xmlns:a16="http://schemas.microsoft.com/office/drawing/2014/main" id="{CFED18CC-72B9-4A99-8790-79D20AF8842F}"/>
              </a:ext>
            </a:extLst>
          </p:cNvPr>
          <p:cNvSpPr>
            <a:spLocks noGrp="1"/>
          </p:cNvSpPr>
          <p:nvPr>
            <p:ph type="body" sz="quarter" idx="50" hasCustomPrompt="1"/>
          </p:nvPr>
        </p:nvSpPr>
        <p:spPr>
          <a:xfrm>
            <a:off x="1034128" y="4091985"/>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5" name="Text Placeholder 2">
            <a:extLst>
              <a:ext uri="{FF2B5EF4-FFF2-40B4-BE49-F238E27FC236}">
                <a16:creationId xmlns:a16="http://schemas.microsoft.com/office/drawing/2014/main" id="{D09078A4-451C-4B5C-BB9A-CAB10ED9409C}"/>
              </a:ext>
            </a:extLst>
          </p:cNvPr>
          <p:cNvSpPr>
            <a:spLocks noGrp="1"/>
          </p:cNvSpPr>
          <p:nvPr>
            <p:ph type="body" sz="quarter" idx="51"/>
          </p:nvPr>
        </p:nvSpPr>
        <p:spPr>
          <a:xfrm>
            <a:off x="1034128"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6" name="Text Placeholder 46">
            <a:extLst>
              <a:ext uri="{FF2B5EF4-FFF2-40B4-BE49-F238E27FC236}">
                <a16:creationId xmlns:a16="http://schemas.microsoft.com/office/drawing/2014/main" id="{A004FD1B-2DBE-437D-BC16-4E08C4D0978C}"/>
              </a:ext>
            </a:extLst>
          </p:cNvPr>
          <p:cNvSpPr>
            <a:spLocks noGrp="1"/>
          </p:cNvSpPr>
          <p:nvPr>
            <p:ph type="body" sz="quarter" idx="52" hasCustomPrompt="1"/>
          </p:nvPr>
        </p:nvSpPr>
        <p:spPr>
          <a:xfrm>
            <a:off x="4728135" y="4091985"/>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8" name="Text Placeholder 2">
            <a:extLst>
              <a:ext uri="{FF2B5EF4-FFF2-40B4-BE49-F238E27FC236}">
                <a16:creationId xmlns:a16="http://schemas.microsoft.com/office/drawing/2014/main" id="{2D2E8949-0519-4BA9-BF17-03E5DBC8B197}"/>
              </a:ext>
            </a:extLst>
          </p:cNvPr>
          <p:cNvSpPr>
            <a:spLocks noGrp="1"/>
          </p:cNvSpPr>
          <p:nvPr>
            <p:ph type="body" sz="quarter" idx="53"/>
          </p:nvPr>
        </p:nvSpPr>
        <p:spPr>
          <a:xfrm>
            <a:off x="4728135"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50" name="Text Placeholder 46">
            <a:extLst>
              <a:ext uri="{FF2B5EF4-FFF2-40B4-BE49-F238E27FC236}">
                <a16:creationId xmlns:a16="http://schemas.microsoft.com/office/drawing/2014/main" id="{49B4BCB8-3B7E-4660-A5E8-D3EE9BE5E26C}"/>
              </a:ext>
            </a:extLst>
          </p:cNvPr>
          <p:cNvSpPr>
            <a:spLocks noGrp="1"/>
          </p:cNvSpPr>
          <p:nvPr>
            <p:ph type="body" sz="quarter" idx="54" hasCustomPrompt="1"/>
          </p:nvPr>
        </p:nvSpPr>
        <p:spPr>
          <a:xfrm>
            <a:off x="8469954" y="4091985"/>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51" name="Text Placeholder 2">
            <a:extLst>
              <a:ext uri="{FF2B5EF4-FFF2-40B4-BE49-F238E27FC236}">
                <a16:creationId xmlns:a16="http://schemas.microsoft.com/office/drawing/2014/main" id="{77711C39-E38B-4972-81E0-54173059086C}"/>
              </a:ext>
            </a:extLst>
          </p:cNvPr>
          <p:cNvSpPr>
            <a:spLocks noGrp="1"/>
          </p:cNvSpPr>
          <p:nvPr>
            <p:ph type="body" sz="quarter" idx="55"/>
          </p:nvPr>
        </p:nvSpPr>
        <p:spPr>
          <a:xfrm>
            <a:off x="8469954"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54383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cover 2">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hydrozoan, night sky&#10;&#10;Description automatically generated">
            <a:extLst>
              <a:ext uri="{FF2B5EF4-FFF2-40B4-BE49-F238E27FC236}">
                <a16:creationId xmlns:a16="http://schemas.microsoft.com/office/drawing/2014/main" id="{C657C537-27A4-4BB6-A25B-14DFC62305C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20221441">
            <a:off x="5699333" y="1686762"/>
            <a:ext cx="6403389" cy="3543684"/>
          </a:xfrm>
          <a:prstGeom prst="rect">
            <a:avLst/>
          </a:prstGeom>
        </p:spPr>
      </p:pic>
    </p:spTree>
    <p:extLst>
      <p:ext uri="{BB962C8B-B14F-4D97-AF65-F5344CB8AC3E}">
        <p14:creationId xmlns:p14="http://schemas.microsoft.com/office/powerpoint/2010/main" val="3883060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sktop screen">
    <p:bg>
      <p:bgPr>
        <a:solidFill>
          <a:schemeClr val="tx1"/>
        </a:solidFill>
        <a:effectLst/>
      </p:bgPr>
    </p:bg>
    <p:spTree>
      <p:nvGrpSpPr>
        <p:cNvPr id="1" name=""/>
        <p:cNvGrpSpPr/>
        <p:nvPr/>
      </p:nvGrpSpPr>
      <p:grpSpPr>
        <a:xfrm>
          <a:off x="0" y="0"/>
          <a:ext cx="0" cy="0"/>
          <a:chOff x="0" y="0"/>
          <a:chExt cx="0" cy="0"/>
        </a:xfrm>
      </p:grpSpPr>
      <p:cxnSp>
        <p:nvCxnSpPr>
          <p:cNvPr id="15" name="Connector: Elbow 6">
            <a:extLst>
              <a:ext uri="{FF2B5EF4-FFF2-40B4-BE49-F238E27FC236}">
                <a16:creationId xmlns:a16="http://schemas.microsoft.com/office/drawing/2014/main" id="{75B7619A-FCCE-FE42-0622-3A7A896DF643}"/>
              </a:ext>
            </a:extLst>
          </p:cNvPr>
          <p:cNvCxnSpPr>
            <a:cxnSpLocks/>
          </p:cNvCxnSpPr>
          <p:nvPr userDrawn="1"/>
        </p:nvCxnSpPr>
        <p:spPr>
          <a:xfrm rot="5400000" flipH="1" flipV="1">
            <a:off x="-419895" y="1360444"/>
            <a:ext cx="9167461" cy="4732906"/>
          </a:xfrm>
          <a:prstGeom prst="bentConnector3">
            <a:avLst>
              <a:gd name="adj1" fmla="val 83585"/>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7" name="Picture 6" descr="Shape&#10;&#10;Description automatically generated">
            <a:extLst>
              <a:ext uri="{FF2B5EF4-FFF2-40B4-BE49-F238E27FC236}">
                <a16:creationId xmlns:a16="http://schemas.microsoft.com/office/drawing/2014/main" id="{98FD59E2-FDA0-059F-FD98-A16A99C1E4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782" y="1331089"/>
            <a:ext cx="6433661" cy="4994086"/>
          </a:xfrm>
          <a:prstGeom prst="rect">
            <a:avLst/>
          </a:prstGeom>
        </p:spPr>
      </p:pic>
      <p:sp>
        <p:nvSpPr>
          <p:cNvPr id="2" name="Title 1"/>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847222" y="1632287"/>
            <a:ext cx="5314572" cy="3002082"/>
          </a:xfrm>
          <a:solidFill>
            <a:schemeClr val="bg1">
              <a:lumMod val="10000"/>
              <a:lumOff val="90000"/>
            </a:schemeClr>
          </a:solidFill>
        </p:spPr>
        <p:txBody>
          <a:bodyPr/>
          <a:lstStyle/>
          <a:p>
            <a:r>
              <a:rPr lang="en-US"/>
              <a:t>Click icon to add picture</a:t>
            </a:r>
            <a:endParaRPr lang="en-US" dirty="0"/>
          </a:p>
        </p:txBody>
      </p:sp>
      <p:sp>
        <p:nvSpPr>
          <p:cNvPr id="18" name="Rectangle 17">
            <a:extLst>
              <a:ext uri="{FF2B5EF4-FFF2-40B4-BE49-F238E27FC236}">
                <a16:creationId xmlns:a16="http://schemas.microsoft.com/office/drawing/2014/main" id="{9DF782A0-C239-4308-B681-8EC1238F3C72}"/>
              </a:ext>
            </a:extLst>
          </p:cNvPr>
          <p:cNvSpPr/>
          <p:nvPr userDrawn="1"/>
        </p:nvSpPr>
        <p:spPr>
          <a:xfrm>
            <a:off x="618443" y="324318"/>
            <a:ext cx="239066" cy="229474"/>
          </a:xfrm>
          <a:prstGeom prst="rect">
            <a:avLst/>
          </a:prstGeom>
          <a:solidFill>
            <a:srgbClr val="9E7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D03491-3357-41E9-8EB3-599F77DA0C28}"/>
              </a:ext>
            </a:extLst>
          </p:cNvPr>
          <p:cNvSpPr/>
          <p:nvPr userDrawn="1"/>
        </p:nvSpPr>
        <p:spPr>
          <a:xfrm>
            <a:off x="5717935" y="5845673"/>
            <a:ext cx="352591" cy="352591"/>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ACBA49-31D5-4E9F-B935-871099BD9C26}"/>
              </a:ext>
            </a:extLst>
          </p:cNvPr>
          <p:cNvSpPr/>
          <p:nvPr userDrawn="1"/>
        </p:nvSpPr>
        <p:spPr>
          <a:xfrm>
            <a:off x="5498862" y="6021425"/>
            <a:ext cx="425311" cy="425311"/>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B7635-5DB8-46B9-8978-A02FE9042FD2}"/>
              </a:ext>
            </a:extLst>
          </p:cNvPr>
          <p:cNvSpPr/>
          <p:nvPr userDrawn="1"/>
        </p:nvSpPr>
        <p:spPr>
          <a:xfrm>
            <a:off x="735940" y="192755"/>
            <a:ext cx="239066" cy="22947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7984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obile screen">
    <p:bg>
      <p:bgPr>
        <a:solidFill>
          <a:schemeClr val="tx1"/>
        </a:solidFill>
        <a:effectLst/>
      </p:bgPr>
    </p:bg>
    <p:spTree>
      <p:nvGrpSpPr>
        <p:cNvPr id="1" name=""/>
        <p:cNvGrpSpPr/>
        <p:nvPr/>
      </p:nvGrpSpPr>
      <p:grpSpPr>
        <a:xfrm>
          <a:off x="0" y="0"/>
          <a:ext cx="0" cy="0"/>
          <a:chOff x="0" y="0"/>
          <a:chExt cx="0" cy="0"/>
        </a:xfrm>
      </p:grpSpPr>
      <p:cxnSp>
        <p:nvCxnSpPr>
          <p:cNvPr id="7" name="Connector: Elbow 6">
            <a:extLst>
              <a:ext uri="{FF2B5EF4-FFF2-40B4-BE49-F238E27FC236}">
                <a16:creationId xmlns:a16="http://schemas.microsoft.com/office/drawing/2014/main" id="{24F7FB3C-D020-4682-A2D7-0F9380E4E652}"/>
              </a:ext>
            </a:extLst>
          </p:cNvPr>
          <p:cNvCxnSpPr>
            <a:cxnSpLocks/>
          </p:cNvCxnSpPr>
          <p:nvPr userDrawn="1"/>
        </p:nvCxnSpPr>
        <p:spPr>
          <a:xfrm rot="5400000" flipH="1" flipV="1">
            <a:off x="-54711" y="510643"/>
            <a:ext cx="6858000" cy="5836712"/>
          </a:xfrm>
          <a:prstGeom prst="bentConnector3">
            <a:avLst>
              <a:gd name="adj1" fmla="val 19892"/>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C27C480-F11C-42A4-9146-6AFC54F390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531" r="10531" b="28560"/>
          <a:stretch/>
        </p:blipFill>
        <p:spPr>
          <a:xfrm>
            <a:off x="1420574" y="-1"/>
            <a:ext cx="4526860" cy="6858001"/>
          </a:xfrm>
          <a:prstGeom prst="rect">
            <a:avLst/>
          </a:prstGeom>
          <a:effectLst/>
        </p:spPr>
      </p:pic>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1852947" y="1576691"/>
            <a:ext cx="3677581" cy="5281309"/>
          </a:xfrm>
          <a:solidFill>
            <a:schemeClr val="bg1">
              <a:lumMod val="10000"/>
              <a:lumOff val="90000"/>
            </a:schemeClr>
          </a:solidFill>
        </p:spPr>
        <p:txBody>
          <a:bodyPr/>
          <a:lstStyle/>
          <a:p>
            <a:r>
              <a:rPr lang="en-US"/>
              <a:t>Click icon to add picture</a:t>
            </a:r>
          </a:p>
        </p:txBody>
      </p:sp>
      <p:sp>
        <p:nvSpPr>
          <p:cNvPr id="16" name="Rectangle 15">
            <a:extLst>
              <a:ext uri="{FF2B5EF4-FFF2-40B4-BE49-F238E27FC236}">
                <a16:creationId xmlns:a16="http://schemas.microsoft.com/office/drawing/2014/main" id="{2CF949F2-2005-4B10-8FF6-7E8ABEFD4146}"/>
              </a:ext>
            </a:extLst>
          </p:cNvPr>
          <p:cNvSpPr/>
          <p:nvPr userDrawn="1"/>
        </p:nvSpPr>
        <p:spPr>
          <a:xfrm>
            <a:off x="6865745" y="491849"/>
            <a:ext cx="315231" cy="31523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4472DDB-8542-4BA1-A526-2AC05F657683}"/>
              </a:ext>
            </a:extLst>
          </p:cNvPr>
          <p:cNvSpPr/>
          <p:nvPr userDrawn="1"/>
        </p:nvSpPr>
        <p:spPr>
          <a:xfrm>
            <a:off x="6705355" y="650550"/>
            <a:ext cx="315231" cy="315231"/>
          </a:xfrm>
          <a:prstGeom prst="rect">
            <a:avLst/>
          </a:prstGeom>
          <a:solidFill>
            <a:srgbClr val="E47E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62DB11-5252-44DB-8649-630134CEDC84}"/>
              </a:ext>
            </a:extLst>
          </p:cNvPr>
          <p:cNvSpPr/>
          <p:nvPr userDrawn="1"/>
        </p:nvSpPr>
        <p:spPr>
          <a:xfrm>
            <a:off x="692997" y="3091835"/>
            <a:ext cx="382366" cy="382366"/>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5C1A35F-31CB-43E9-BE62-D8C540AF1EFF}"/>
              </a:ext>
            </a:extLst>
          </p:cNvPr>
          <p:cNvSpPr/>
          <p:nvPr userDrawn="1"/>
        </p:nvSpPr>
        <p:spPr>
          <a:xfrm>
            <a:off x="410699" y="3271068"/>
            <a:ext cx="467330" cy="467330"/>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1DC532B5-84C4-F7BF-6297-D1AADBE18DFB}"/>
              </a:ext>
            </a:extLst>
          </p:cNvPr>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dirty="0"/>
              <a:t>Main heading</a:t>
            </a:r>
            <a:endParaRPr lang="en-US" dirty="0"/>
          </a:p>
        </p:txBody>
      </p:sp>
      <p:sp>
        <p:nvSpPr>
          <p:cNvPr id="13" name="Text Placeholder 5">
            <a:extLst>
              <a:ext uri="{FF2B5EF4-FFF2-40B4-BE49-F238E27FC236}">
                <a16:creationId xmlns:a16="http://schemas.microsoft.com/office/drawing/2014/main" id="{EAB9CF36-96B5-995F-5AD1-03218953E56B}"/>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Tree>
    <p:extLst>
      <p:ext uri="{BB962C8B-B14F-4D97-AF65-F5344CB8AC3E}">
        <p14:creationId xmlns:p14="http://schemas.microsoft.com/office/powerpoint/2010/main" val="2592156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side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927702"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9D847C6C-02A3-4641-84FF-BA5B254153AE}"/>
              </a:ext>
            </a:extLst>
          </p:cNvPr>
          <p:cNvSpPr>
            <a:spLocks noGrp="1"/>
          </p:cNvSpPr>
          <p:nvPr>
            <p:ph sz="quarter" idx="13"/>
          </p:nvPr>
        </p:nvSpPr>
        <p:spPr>
          <a:xfrm>
            <a:off x="4572000" y="1290733"/>
            <a:ext cx="7194550" cy="4878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441A9E76-83E3-AC05-D3EC-5C738B09E212}"/>
              </a:ext>
            </a:extLst>
          </p:cNvPr>
          <p:cNvSpPr>
            <a:spLocks noGrp="1"/>
          </p:cNvSpPr>
          <p:nvPr>
            <p:ph type="body" sz="quarter" idx="11"/>
          </p:nvPr>
        </p:nvSpPr>
        <p:spPr>
          <a:xfrm>
            <a:off x="838404" y="1884792"/>
            <a:ext cx="3425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10" name="Text Placeholder 3">
            <a:extLst>
              <a:ext uri="{FF2B5EF4-FFF2-40B4-BE49-F238E27FC236}">
                <a16:creationId xmlns:a16="http://schemas.microsoft.com/office/drawing/2014/main" id="{13B8260B-AFE2-23AF-A6F2-3BF0C6A34E4F}"/>
              </a:ext>
            </a:extLst>
          </p:cNvPr>
          <p:cNvSpPr>
            <a:spLocks noGrp="1"/>
          </p:cNvSpPr>
          <p:nvPr>
            <p:ph type="body" sz="quarter" idx="12" hasCustomPrompt="1"/>
          </p:nvPr>
        </p:nvSpPr>
        <p:spPr>
          <a:xfrm>
            <a:off x="838200" y="1290733"/>
            <a:ext cx="3425241" cy="485775"/>
          </a:xfrm>
        </p:spPr>
        <p:txBody>
          <a:bodyPr anchor="ctr">
            <a:normAutofit/>
          </a:bodyPr>
          <a:lstStyle>
            <a:lvl1pPr marL="0" indent="0">
              <a:buNone/>
              <a:defRPr sz="2000" b="1">
                <a:solidFill>
                  <a:schemeClr val="bg2"/>
                </a:solidFill>
              </a:defRPr>
            </a:lvl1pPr>
          </a:lstStyle>
          <a:p>
            <a:pPr lvl="0"/>
            <a:r>
              <a:rPr lang="en-US" dirty="0"/>
              <a:t>Sub-Heading Here</a:t>
            </a:r>
          </a:p>
        </p:txBody>
      </p:sp>
    </p:spTree>
    <p:extLst>
      <p:ext uri="{BB962C8B-B14F-4D97-AF65-F5344CB8AC3E}">
        <p14:creationId xmlns:p14="http://schemas.microsoft.com/office/powerpoint/2010/main" val="2276144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imag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4614229" y="1367064"/>
            <a:ext cx="3497580" cy="2293285"/>
          </a:xfrm>
          <a:solidFill>
            <a:schemeClr val="bg1">
              <a:lumMod val="10000"/>
              <a:lumOff val="90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Image</a:t>
            </a:r>
          </a:p>
        </p:txBody>
      </p:sp>
      <p:sp>
        <p:nvSpPr>
          <p:cNvPr id="11" name="Content Placeholder 10">
            <a:extLst>
              <a:ext uri="{FF2B5EF4-FFF2-40B4-BE49-F238E27FC236}">
                <a16:creationId xmlns:a16="http://schemas.microsoft.com/office/drawing/2014/main" id="{59E27A7B-6135-BE48-A986-3289A9283E10}"/>
              </a:ext>
            </a:extLst>
          </p:cNvPr>
          <p:cNvSpPr>
            <a:spLocks noGrp="1"/>
          </p:cNvSpPr>
          <p:nvPr>
            <p:ph sz="quarter" idx="34" hasCustomPrompt="1"/>
          </p:nvPr>
        </p:nvSpPr>
        <p:spPr>
          <a:xfrm>
            <a:off x="4614229" y="3875082"/>
            <a:ext cx="3497263"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dirty="0"/>
              <a:t>Image</a:t>
            </a:r>
          </a:p>
        </p:txBody>
      </p:sp>
      <p:sp>
        <p:nvSpPr>
          <p:cNvPr id="13" name="Content Placeholder 12">
            <a:extLst>
              <a:ext uri="{FF2B5EF4-FFF2-40B4-BE49-F238E27FC236}">
                <a16:creationId xmlns:a16="http://schemas.microsoft.com/office/drawing/2014/main" id="{13E15140-4003-B84F-868E-00E8CB3DE5A9}"/>
              </a:ext>
            </a:extLst>
          </p:cNvPr>
          <p:cNvSpPr>
            <a:spLocks noGrp="1"/>
          </p:cNvSpPr>
          <p:nvPr>
            <p:ph sz="quarter" idx="35" hasCustomPrompt="1"/>
          </p:nvPr>
        </p:nvSpPr>
        <p:spPr>
          <a:xfrm>
            <a:off x="8298705" y="1367499"/>
            <a:ext cx="3497262" cy="2287307"/>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dirty="0"/>
              <a:t>Image</a:t>
            </a:r>
          </a:p>
        </p:txBody>
      </p:sp>
      <p:sp>
        <p:nvSpPr>
          <p:cNvPr id="15" name="Content Placeholder 14">
            <a:extLst>
              <a:ext uri="{FF2B5EF4-FFF2-40B4-BE49-F238E27FC236}">
                <a16:creationId xmlns:a16="http://schemas.microsoft.com/office/drawing/2014/main" id="{FEAF4222-49F8-EF42-B83C-0F28F19B2FAE}"/>
              </a:ext>
            </a:extLst>
          </p:cNvPr>
          <p:cNvSpPr>
            <a:spLocks noGrp="1"/>
          </p:cNvSpPr>
          <p:nvPr>
            <p:ph sz="quarter" idx="36" hasCustomPrompt="1"/>
          </p:nvPr>
        </p:nvSpPr>
        <p:spPr>
          <a:xfrm>
            <a:off x="8298705" y="3875082"/>
            <a:ext cx="3497262"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dirty="0"/>
              <a:t>Image</a:t>
            </a:r>
          </a:p>
        </p:txBody>
      </p:sp>
      <p:sp>
        <p:nvSpPr>
          <p:cNvPr id="12" name="Rectangle 11">
            <a:extLst>
              <a:ext uri="{FF2B5EF4-FFF2-40B4-BE49-F238E27FC236}">
                <a16:creationId xmlns:a16="http://schemas.microsoft.com/office/drawing/2014/main" id="{E92EEAED-2824-D8BC-F55C-2D9D8F27DF46}"/>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5">
            <a:extLst>
              <a:ext uri="{FF2B5EF4-FFF2-40B4-BE49-F238E27FC236}">
                <a16:creationId xmlns:a16="http://schemas.microsoft.com/office/drawing/2014/main" id="{1313128D-08B9-9FF5-1E48-ABC088BE91C1}"/>
              </a:ext>
            </a:extLst>
          </p:cNvPr>
          <p:cNvSpPr>
            <a:spLocks noGrp="1"/>
          </p:cNvSpPr>
          <p:nvPr>
            <p:ph type="body" sz="quarter" idx="11"/>
          </p:nvPr>
        </p:nvSpPr>
        <p:spPr>
          <a:xfrm>
            <a:off x="838404" y="1884792"/>
            <a:ext cx="3497262"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17" name="Text Placeholder 3">
            <a:extLst>
              <a:ext uri="{FF2B5EF4-FFF2-40B4-BE49-F238E27FC236}">
                <a16:creationId xmlns:a16="http://schemas.microsoft.com/office/drawing/2014/main" id="{AFDBF4FE-D0B0-495A-401A-B4A83D5D3A56}"/>
              </a:ext>
            </a:extLst>
          </p:cNvPr>
          <p:cNvSpPr>
            <a:spLocks noGrp="1"/>
          </p:cNvSpPr>
          <p:nvPr>
            <p:ph type="body" sz="quarter" idx="12" hasCustomPrompt="1"/>
          </p:nvPr>
        </p:nvSpPr>
        <p:spPr>
          <a:xfrm>
            <a:off x="838200" y="1290733"/>
            <a:ext cx="3497015" cy="485775"/>
          </a:xfrm>
        </p:spPr>
        <p:txBody>
          <a:bodyPr anchor="ctr">
            <a:normAutofit/>
          </a:bodyPr>
          <a:lstStyle>
            <a:lvl1pPr marL="0" indent="0">
              <a:buNone/>
              <a:defRPr sz="2000" b="1">
                <a:solidFill>
                  <a:schemeClr val="bg2"/>
                </a:solidFill>
              </a:defRPr>
            </a:lvl1pPr>
          </a:lstStyle>
          <a:p>
            <a:pPr lvl="0"/>
            <a:r>
              <a:rPr lang="en-US" dirty="0"/>
              <a:t>Sub-Heading Here</a:t>
            </a:r>
          </a:p>
        </p:txBody>
      </p:sp>
    </p:spTree>
    <p:extLst>
      <p:ext uri="{BB962C8B-B14F-4D97-AF65-F5344CB8AC3E}">
        <p14:creationId xmlns:p14="http://schemas.microsoft.com/office/powerpoint/2010/main" val="526136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hart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838200" y="3023484"/>
            <a:ext cx="3286539"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Chart</a:t>
            </a:r>
          </a:p>
        </p:txBody>
      </p:sp>
      <p:sp>
        <p:nvSpPr>
          <p:cNvPr id="6" name="Content Placeholder 3">
            <a:extLst>
              <a:ext uri="{FF2B5EF4-FFF2-40B4-BE49-F238E27FC236}">
                <a16:creationId xmlns:a16="http://schemas.microsoft.com/office/drawing/2014/main" id="{DB0104C9-FE11-6E4F-8E72-CBD2EF15E969}"/>
              </a:ext>
            </a:extLst>
          </p:cNvPr>
          <p:cNvSpPr>
            <a:spLocks noGrp="1"/>
          </p:cNvSpPr>
          <p:nvPr>
            <p:ph sz="quarter" idx="32" hasCustomPrompt="1"/>
          </p:nvPr>
        </p:nvSpPr>
        <p:spPr>
          <a:xfrm>
            <a:off x="8044071"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Chart</a:t>
            </a:r>
          </a:p>
        </p:txBody>
      </p:sp>
      <p:sp>
        <p:nvSpPr>
          <p:cNvPr id="7" name="Content Placeholder 3">
            <a:extLst>
              <a:ext uri="{FF2B5EF4-FFF2-40B4-BE49-F238E27FC236}">
                <a16:creationId xmlns:a16="http://schemas.microsoft.com/office/drawing/2014/main" id="{EA4ECAA9-7C4B-7B41-B55A-617B41891A61}"/>
              </a:ext>
            </a:extLst>
          </p:cNvPr>
          <p:cNvSpPr>
            <a:spLocks noGrp="1"/>
          </p:cNvSpPr>
          <p:nvPr>
            <p:ph sz="quarter" idx="33" hasCustomPrompt="1"/>
          </p:nvPr>
        </p:nvSpPr>
        <p:spPr>
          <a:xfrm>
            <a:off x="4441136"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Chart</a:t>
            </a:r>
          </a:p>
        </p:txBody>
      </p:sp>
      <p:sp>
        <p:nvSpPr>
          <p:cNvPr id="11" name="Text Placeholder 5">
            <a:extLst>
              <a:ext uri="{FF2B5EF4-FFF2-40B4-BE49-F238E27FC236}">
                <a16:creationId xmlns:a16="http://schemas.microsoft.com/office/drawing/2014/main" id="{416F6F4A-002C-4495-ABB7-7D97702069C3}"/>
              </a:ext>
            </a:extLst>
          </p:cNvPr>
          <p:cNvSpPr>
            <a:spLocks noGrp="1"/>
          </p:cNvSpPr>
          <p:nvPr>
            <p:ph type="body" sz="quarter" idx="11"/>
          </p:nvPr>
        </p:nvSpPr>
        <p:spPr>
          <a:xfrm>
            <a:off x="838404" y="1278650"/>
            <a:ext cx="6889270" cy="1476582"/>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8" name="Rectangle 7">
            <a:extLst>
              <a:ext uri="{FF2B5EF4-FFF2-40B4-BE49-F238E27FC236}">
                <a16:creationId xmlns:a16="http://schemas.microsoft.com/office/drawing/2014/main" id="{7B0EAB7D-90A2-CA5B-FF16-766BB7517E4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204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32878B-8AD7-40F0-9EB1-91D8AC156127}"/>
              </a:ext>
            </a:extLst>
          </p:cNvPr>
          <p:cNvSpPr/>
          <p:nvPr userDrawn="1"/>
        </p:nvSpPr>
        <p:spPr>
          <a:xfrm>
            <a:off x="208870" y="1402473"/>
            <a:ext cx="3396342" cy="5316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Picture Placeholder 33">
            <a:extLst>
              <a:ext uri="{FF2B5EF4-FFF2-40B4-BE49-F238E27FC236}">
                <a16:creationId xmlns:a16="http://schemas.microsoft.com/office/drawing/2014/main" id="{B69E029C-C517-194A-A746-3CCDB6FE493C}"/>
              </a:ext>
            </a:extLst>
          </p:cNvPr>
          <p:cNvSpPr>
            <a:spLocks noGrp="1"/>
          </p:cNvSpPr>
          <p:nvPr>
            <p:ph type="pic" sz="quarter" idx="10" hasCustomPrompt="1"/>
          </p:nvPr>
        </p:nvSpPr>
        <p:spPr>
          <a:xfrm>
            <a:off x="208870" y="307769"/>
            <a:ext cx="3396342" cy="825343"/>
          </a:xfrm>
        </p:spPr>
        <p:txBody>
          <a:bodyPr anchor="ctr">
            <a:normAutofit/>
          </a:bodyPr>
          <a:lstStyle>
            <a:lvl1pPr marL="0" indent="0" algn="ctr">
              <a:buNone/>
              <a:defRPr sz="1800">
                <a:solidFill>
                  <a:schemeClr val="tx2"/>
                </a:solidFill>
              </a:defRPr>
            </a:lvl1pPr>
          </a:lstStyle>
          <a:p>
            <a:r>
              <a:rPr lang="en-VN" dirty="0"/>
              <a:t>Case study – Client’s logo</a:t>
            </a:r>
          </a:p>
        </p:txBody>
      </p:sp>
      <p:sp>
        <p:nvSpPr>
          <p:cNvPr id="62" name="Text Placeholder 61">
            <a:extLst>
              <a:ext uri="{FF2B5EF4-FFF2-40B4-BE49-F238E27FC236}">
                <a16:creationId xmlns:a16="http://schemas.microsoft.com/office/drawing/2014/main" id="{0B09B9EC-7F16-E44F-9475-BF30B033B950}"/>
              </a:ext>
            </a:extLst>
          </p:cNvPr>
          <p:cNvSpPr>
            <a:spLocks noGrp="1"/>
          </p:cNvSpPr>
          <p:nvPr>
            <p:ph type="body" sz="quarter" idx="17" hasCustomPrompt="1"/>
          </p:nvPr>
        </p:nvSpPr>
        <p:spPr>
          <a:xfrm>
            <a:off x="4033837" y="2586891"/>
            <a:ext cx="5110163" cy="420688"/>
          </a:xfrm>
        </p:spPr>
        <p:txBody>
          <a:bodyPr>
            <a:normAutofit/>
          </a:bodyPr>
          <a:lstStyle>
            <a:lvl1pPr marL="0" indent="0">
              <a:buNone/>
              <a:defRPr sz="1800" b="1">
                <a:solidFill>
                  <a:schemeClr val="tx2"/>
                </a:solidFill>
              </a:defRPr>
            </a:lvl1pPr>
          </a:lstStyle>
          <a:p>
            <a:pPr lvl="0"/>
            <a:r>
              <a:rPr lang="vi-VN" dirty="0"/>
              <a:t>Enter </a:t>
            </a:r>
            <a:r>
              <a:rPr lang="en-US" dirty="0"/>
              <a:t>The Solution</a:t>
            </a:r>
            <a:endParaRPr lang="en-VN" dirty="0"/>
          </a:p>
        </p:txBody>
      </p:sp>
      <p:sp>
        <p:nvSpPr>
          <p:cNvPr id="64" name="Text Placeholder 61">
            <a:extLst>
              <a:ext uri="{FF2B5EF4-FFF2-40B4-BE49-F238E27FC236}">
                <a16:creationId xmlns:a16="http://schemas.microsoft.com/office/drawing/2014/main" id="{05C582CB-A4E6-4247-802E-C4F9F7F33CEE}"/>
              </a:ext>
            </a:extLst>
          </p:cNvPr>
          <p:cNvSpPr>
            <a:spLocks noGrp="1"/>
          </p:cNvSpPr>
          <p:nvPr>
            <p:ph type="body" sz="quarter" idx="19" hasCustomPrompt="1"/>
          </p:nvPr>
        </p:nvSpPr>
        <p:spPr>
          <a:xfrm>
            <a:off x="4033837" y="471170"/>
            <a:ext cx="5110163" cy="420688"/>
          </a:xfrm>
        </p:spPr>
        <p:txBody>
          <a:bodyPr>
            <a:normAutofit/>
          </a:bodyPr>
          <a:lstStyle>
            <a:lvl1pPr marL="0" indent="0">
              <a:buNone/>
              <a:defRPr sz="1800" b="1">
                <a:solidFill>
                  <a:schemeClr val="tx2"/>
                </a:solidFill>
              </a:defRPr>
            </a:lvl1pPr>
          </a:lstStyle>
          <a:p>
            <a:r>
              <a:rPr lang="vi-VN" dirty="0"/>
              <a:t>Enter The Challenge</a:t>
            </a:r>
            <a:endParaRPr lang="en-GB" dirty="0"/>
          </a:p>
        </p:txBody>
      </p:sp>
      <p:sp>
        <p:nvSpPr>
          <p:cNvPr id="23" name="Text Placeholder 61">
            <a:extLst>
              <a:ext uri="{FF2B5EF4-FFF2-40B4-BE49-F238E27FC236}">
                <a16:creationId xmlns:a16="http://schemas.microsoft.com/office/drawing/2014/main" id="{FF459DCD-35BD-DE4E-AD9F-44DE54A6DB7B}"/>
              </a:ext>
            </a:extLst>
          </p:cNvPr>
          <p:cNvSpPr>
            <a:spLocks noGrp="1"/>
          </p:cNvSpPr>
          <p:nvPr>
            <p:ph type="body" sz="quarter" idx="21" hasCustomPrompt="1"/>
          </p:nvPr>
        </p:nvSpPr>
        <p:spPr>
          <a:xfrm>
            <a:off x="4033837" y="4693179"/>
            <a:ext cx="5110163" cy="420688"/>
          </a:xfrm>
        </p:spPr>
        <p:txBody>
          <a:bodyPr>
            <a:normAutofit/>
          </a:bodyPr>
          <a:lstStyle>
            <a:lvl1pPr marL="0" indent="0">
              <a:buNone/>
              <a:defRPr sz="1800" b="1">
                <a:solidFill>
                  <a:schemeClr val="tx2"/>
                </a:solidFill>
              </a:defRPr>
            </a:lvl1pPr>
          </a:lstStyle>
          <a:p>
            <a:pPr lvl="0"/>
            <a:r>
              <a:rPr lang="vi-VN" dirty="0"/>
              <a:t>Enter </a:t>
            </a:r>
            <a:r>
              <a:rPr lang="en-US" dirty="0"/>
              <a:t>Results and Benefits</a:t>
            </a:r>
            <a:endParaRPr lang="en-VN" dirty="0"/>
          </a:p>
        </p:txBody>
      </p:sp>
      <p:sp>
        <p:nvSpPr>
          <p:cNvPr id="29" name="Text Placeholder 59">
            <a:extLst>
              <a:ext uri="{FF2B5EF4-FFF2-40B4-BE49-F238E27FC236}">
                <a16:creationId xmlns:a16="http://schemas.microsoft.com/office/drawing/2014/main" id="{A19040EA-1AA9-1242-B00A-18854D1C8045}"/>
              </a:ext>
            </a:extLst>
          </p:cNvPr>
          <p:cNvSpPr>
            <a:spLocks noGrp="1"/>
          </p:cNvSpPr>
          <p:nvPr>
            <p:ph type="body" sz="quarter" idx="23" hasCustomPrompt="1"/>
          </p:nvPr>
        </p:nvSpPr>
        <p:spPr>
          <a:xfrm>
            <a:off x="681308" y="5001626"/>
            <a:ext cx="2529841" cy="1511648"/>
          </a:xfrm>
        </p:spPr>
        <p:txBody>
          <a:bodyPr>
            <a:normAutofit/>
          </a:bodyPr>
          <a:lstStyle>
            <a:lvl1pPr marL="0" indent="0">
              <a:lnSpc>
                <a:spcPct val="10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dirty="0"/>
              <a:t>About the client: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a:t>
            </a:r>
            <a:r>
              <a:rPr lang="en-US" dirty="0" err="1"/>
              <a:t>egestas</a:t>
            </a:r>
            <a:r>
              <a:rPr lang="en-US" dirty="0"/>
              <a:t> </a:t>
            </a:r>
            <a:r>
              <a:rPr lang="en-US" dirty="0" err="1"/>
              <a:t>lobortis</a:t>
            </a:r>
            <a:r>
              <a:rPr lang="en-US" dirty="0"/>
              <a:t> </a:t>
            </a:r>
            <a:r>
              <a:rPr lang="en-US" dirty="0" err="1"/>
              <a:t>urna</a:t>
            </a:r>
            <a:r>
              <a:rPr lang="en-US" dirty="0"/>
              <a:t> at convallis. </a:t>
            </a:r>
            <a:r>
              <a:rPr lang="en-US" dirty="0" err="1"/>
              <a:t>Nulla</a:t>
            </a:r>
            <a:r>
              <a:rPr lang="en-US" dirty="0"/>
              <a:t> </a:t>
            </a:r>
            <a:r>
              <a:rPr lang="en-US" dirty="0" err="1"/>
              <a:t>facilisi</a:t>
            </a:r>
            <a:r>
              <a:rPr lang="en-US" dirty="0"/>
              <a:t>. Donec </a:t>
            </a:r>
            <a:r>
              <a:rPr lang="en-US" dirty="0" err="1"/>
              <a:t>eu</a:t>
            </a:r>
            <a:r>
              <a:rPr lang="en-US" dirty="0"/>
              <a:t> </a:t>
            </a:r>
            <a:r>
              <a:rPr lang="en-US" dirty="0" err="1"/>
              <a:t>felis</a:t>
            </a:r>
            <a:r>
              <a:rPr lang="en-US" dirty="0"/>
              <a:t> id </a:t>
            </a:r>
            <a:r>
              <a:rPr lang="en-US" dirty="0" err="1"/>
              <a:t>velit</a:t>
            </a:r>
            <a:r>
              <a:rPr lang="en-US" dirty="0"/>
              <a:t> </a:t>
            </a:r>
            <a:r>
              <a:rPr lang="en-US" dirty="0" err="1"/>
              <a:t>congue</a:t>
            </a:r>
            <a:r>
              <a:rPr lang="en-US" dirty="0"/>
              <a:t> </a:t>
            </a:r>
            <a:r>
              <a:rPr lang="en-US" dirty="0" err="1"/>
              <a:t>placerat</a:t>
            </a:r>
            <a:r>
              <a:rPr lang="en-US" dirty="0"/>
              <a:t>. Morbi sed </a:t>
            </a:r>
            <a:r>
              <a:rPr lang="en-US" dirty="0" err="1"/>
              <a:t>urna</a:t>
            </a:r>
            <a:r>
              <a:rPr lang="en-US" dirty="0"/>
              <a:t> ac </a:t>
            </a:r>
            <a:r>
              <a:rPr lang="en-US" dirty="0" err="1"/>
              <a:t>felis</a:t>
            </a:r>
            <a:r>
              <a:rPr lang="en-US" dirty="0"/>
              <a:t> </a:t>
            </a:r>
            <a:r>
              <a:rPr lang="en-US" dirty="0" err="1"/>
              <a:t>finibus</a:t>
            </a:r>
            <a:r>
              <a:rPr lang="en-US" dirty="0"/>
              <a:t> </a:t>
            </a:r>
            <a:r>
              <a:rPr lang="en-US" dirty="0" err="1"/>
              <a:t>dapibus</a:t>
            </a:r>
            <a:r>
              <a:rPr lang="en-US" dirty="0"/>
              <a:t> non qui </a:t>
            </a:r>
            <a:r>
              <a:rPr lang="en-US" dirty="0" err="1"/>
              <a:t>Pellentesque</a:t>
            </a:r>
            <a:r>
              <a:rPr lang="en-US" dirty="0"/>
              <a:t> </a:t>
            </a:r>
            <a:r>
              <a:rPr lang="en-US" dirty="0" err="1"/>
              <a:t>ornare</a:t>
            </a:r>
            <a:r>
              <a:rPr lang="en-US" dirty="0"/>
              <a:t>, </a:t>
            </a:r>
            <a:r>
              <a:rPr lang="en-US" dirty="0" err="1"/>
              <a:t>orci</a:t>
            </a:r>
            <a:r>
              <a:rPr lang="en-US" dirty="0"/>
              <a:t> </a:t>
            </a:r>
            <a:r>
              <a:rPr lang="en-US" dirty="0" err="1"/>
              <a:t>nec</a:t>
            </a:r>
            <a:r>
              <a:rPr lang="en-US" dirty="0"/>
              <a:t> fermentum gravida, </a:t>
            </a:r>
          </a:p>
        </p:txBody>
      </p:sp>
      <p:sp>
        <p:nvSpPr>
          <p:cNvPr id="7" name="Text Placeholder 6">
            <a:extLst>
              <a:ext uri="{FF2B5EF4-FFF2-40B4-BE49-F238E27FC236}">
                <a16:creationId xmlns:a16="http://schemas.microsoft.com/office/drawing/2014/main" id="{EA90D8E9-DBF4-7A4D-A1A2-897F76C9A811}"/>
              </a:ext>
            </a:extLst>
          </p:cNvPr>
          <p:cNvSpPr>
            <a:spLocks noGrp="1"/>
          </p:cNvSpPr>
          <p:nvPr>
            <p:ph type="body" sz="quarter" idx="24"/>
          </p:nvPr>
        </p:nvSpPr>
        <p:spPr>
          <a:xfrm>
            <a:off x="4033837" y="935456"/>
            <a:ext cx="5110162" cy="1472077"/>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32" name="Text Placeholder 6">
            <a:extLst>
              <a:ext uri="{FF2B5EF4-FFF2-40B4-BE49-F238E27FC236}">
                <a16:creationId xmlns:a16="http://schemas.microsoft.com/office/drawing/2014/main" id="{618D9AFD-3C76-0748-96E8-42AF7D29C831}"/>
              </a:ext>
            </a:extLst>
          </p:cNvPr>
          <p:cNvSpPr>
            <a:spLocks noGrp="1"/>
          </p:cNvSpPr>
          <p:nvPr>
            <p:ph type="body" sz="quarter" idx="25"/>
          </p:nvPr>
        </p:nvSpPr>
        <p:spPr>
          <a:xfrm>
            <a:off x="4033837" y="3041744"/>
            <a:ext cx="5110162" cy="1469296"/>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33" name="Text Placeholder 6">
            <a:extLst>
              <a:ext uri="{FF2B5EF4-FFF2-40B4-BE49-F238E27FC236}">
                <a16:creationId xmlns:a16="http://schemas.microsoft.com/office/drawing/2014/main" id="{668A9571-AED8-B043-8828-541F225CA53D}"/>
              </a:ext>
            </a:extLst>
          </p:cNvPr>
          <p:cNvSpPr>
            <a:spLocks noGrp="1"/>
          </p:cNvSpPr>
          <p:nvPr>
            <p:ph type="body" sz="quarter" idx="26"/>
          </p:nvPr>
        </p:nvSpPr>
        <p:spPr>
          <a:xfrm>
            <a:off x="4033837" y="5141885"/>
            <a:ext cx="5110162" cy="1371389"/>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cxnSp>
        <p:nvCxnSpPr>
          <p:cNvPr id="9" name="Straight Connector 8">
            <a:extLst>
              <a:ext uri="{FF2B5EF4-FFF2-40B4-BE49-F238E27FC236}">
                <a16:creationId xmlns:a16="http://schemas.microsoft.com/office/drawing/2014/main" id="{DAEF6D30-54BC-CD47-8C4A-2284C0A51E76}"/>
              </a:ext>
            </a:extLst>
          </p:cNvPr>
          <p:cNvCxnSpPr/>
          <p:nvPr userDrawn="1"/>
        </p:nvCxnSpPr>
        <p:spPr>
          <a:xfrm>
            <a:off x="681308" y="4792225"/>
            <a:ext cx="2529841"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angular Callout 12">
            <a:extLst>
              <a:ext uri="{FF2B5EF4-FFF2-40B4-BE49-F238E27FC236}">
                <a16:creationId xmlns:a16="http://schemas.microsoft.com/office/drawing/2014/main" id="{5811B9CA-30C4-6547-8720-D0465917692C}"/>
              </a:ext>
            </a:extLst>
          </p:cNvPr>
          <p:cNvSpPr/>
          <p:nvPr userDrawn="1"/>
        </p:nvSpPr>
        <p:spPr>
          <a:xfrm>
            <a:off x="9572624" y="462644"/>
            <a:ext cx="2371725" cy="3652156"/>
          </a:xfrm>
          <a:custGeom>
            <a:avLst/>
            <a:gdLst>
              <a:gd name="connsiteX0" fmla="*/ 0 w 2371725"/>
              <a:gd name="connsiteY0" fmla="*/ 0 h 3588721"/>
              <a:gd name="connsiteX1" fmla="*/ 1383506 w 2371725"/>
              <a:gd name="connsiteY1" fmla="*/ 0 h 3588721"/>
              <a:gd name="connsiteX2" fmla="*/ 1383506 w 2371725"/>
              <a:gd name="connsiteY2" fmla="*/ 0 h 3588721"/>
              <a:gd name="connsiteX3" fmla="*/ 1976438 w 2371725"/>
              <a:gd name="connsiteY3" fmla="*/ 0 h 3588721"/>
              <a:gd name="connsiteX4" fmla="*/ 2371725 w 2371725"/>
              <a:gd name="connsiteY4" fmla="*/ 0 h 3588721"/>
              <a:gd name="connsiteX5" fmla="*/ 2371725 w 2371725"/>
              <a:gd name="connsiteY5" fmla="*/ 2093421 h 3588721"/>
              <a:gd name="connsiteX6" fmla="*/ 2371725 w 2371725"/>
              <a:gd name="connsiteY6" fmla="*/ 2093421 h 3588721"/>
              <a:gd name="connsiteX7" fmla="*/ 2371725 w 2371725"/>
              <a:gd name="connsiteY7" fmla="*/ 2990601 h 3588721"/>
              <a:gd name="connsiteX8" fmla="*/ 2371725 w 2371725"/>
              <a:gd name="connsiteY8" fmla="*/ 3588721 h 3588721"/>
              <a:gd name="connsiteX9" fmla="*/ 1976438 w 2371725"/>
              <a:gd name="connsiteY9" fmla="*/ 3588721 h 3588721"/>
              <a:gd name="connsiteX10" fmla="*/ 2154807 w 2371725"/>
              <a:gd name="connsiteY10" fmla="*/ 3994282 h 3588721"/>
              <a:gd name="connsiteX11" fmla="*/ 1383506 w 2371725"/>
              <a:gd name="connsiteY11" fmla="*/ 3588721 h 3588721"/>
              <a:gd name="connsiteX12" fmla="*/ 0 w 2371725"/>
              <a:gd name="connsiteY12" fmla="*/ 3588721 h 3588721"/>
              <a:gd name="connsiteX13" fmla="*/ 0 w 2371725"/>
              <a:gd name="connsiteY13" fmla="*/ 2990601 h 3588721"/>
              <a:gd name="connsiteX14" fmla="*/ 0 w 2371725"/>
              <a:gd name="connsiteY14" fmla="*/ 2093421 h 3588721"/>
              <a:gd name="connsiteX15" fmla="*/ 0 w 2371725"/>
              <a:gd name="connsiteY15" fmla="*/ 2093421 h 3588721"/>
              <a:gd name="connsiteX16" fmla="*/ 0 w 2371725"/>
              <a:gd name="connsiteY16" fmla="*/ 0 h 3588721"/>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37305 w 2371725"/>
              <a:gd name="connsiteY9" fmla="*/ 3605655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20372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899973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71725" h="3994282">
                <a:moveTo>
                  <a:pt x="0" y="0"/>
                </a:moveTo>
                <a:lnTo>
                  <a:pt x="1383506" y="0"/>
                </a:lnTo>
                <a:lnTo>
                  <a:pt x="1383506" y="0"/>
                </a:lnTo>
                <a:lnTo>
                  <a:pt x="1976438" y="0"/>
                </a:lnTo>
                <a:lnTo>
                  <a:pt x="2371725" y="0"/>
                </a:lnTo>
                <a:lnTo>
                  <a:pt x="2371725" y="2093421"/>
                </a:lnTo>
                <a:lnTo>
                  <a:pt x="2371725" y="2093421"/>
                </a:lnTo>
                <a:lnTo>
                  <a:pt x="2371725" y="2990601"/>
                </a:lnTo>
                <a:lnTo>
                  <a:pt x="2371725" y="3588721"/>
                </a:lnTo>
                <a:lnTo>
                  <a:pt x="2154239" y="3588721"/>
                </a:lnTo>
                <a:cubicBezTo>
                  <a:pt x="2154428" y="3723908"/>
                  <a:pt x="2154618" y="3859095"/>
                  <a:pt x="2154807" y="3994282"/>
                </a:cubicBezTo>
                <a:lnTo>
                  <a:pt x="1899973" y="3588721"/>
                </a:lnTo>
                <a:lnTo>
                  <a:pt x="0" y="3588721"/>
                </a:lnTo>
                <a:lnTo>
                  <a:pt x="0" y="2990601"/>
                </a:lnTo>
                <a:lnTo>
                  <a:pt x="0" y="2093421"/>
                </a:lnTo>
                <a:lnTo>
                  <a:pt x="0" y="2093421"/>
                </a:lnTo>
                <a:lnTo>
                  <a:pt x="0" y="0"/>
                </a:lnTo>
                <a:close/>
              </a:path>
            </a:pathLst>
          </a:custGeom>
          <a:noFill/>
          <a:ln w="38100">
            <a:gradFill>
              <a:gsLst>
                <a:gs pos="0">
                  <a:schemeClr val="accent2"/>
                </a:gs>
                <a:gs pos="70000">
                  <a:schemeClr val="accent1"/>
                </a:gs>
              </a:gsLst>
              <a:lin ang="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41" name="Text Placeholder 59">
            <a:extLst>
              <a:ext uri="{FF2B5EF4-FFF2-40B4-BE49-F238E27FC236}">
                <a16:creationId xmlns:a16="http://schemas.microsoft.com/office/drawing/2014/main" id="{EE22B3E7-6F28-D544-88EE-8804BCE97CA2}"/>
              </a:ext>
            </a:extLst>
          </p:cNvPr>
          <p:cNvSpPr>
            <a:spLocks noGrp="1"/>
          </p:cNvSpPr>
          <p:nvPr>
            <p:ph type="body" sz="quarter" idx="27" hasCustomPrompt="1"/>
          </p:nvPr>
        </p:nvSpPr>
        <p:spPr>
          <a:xfrm>
            <a:off x="9850722" y="749791"/>
            <a:ext cx="1833278" cy="2647746"/>
          </a:xfrm>
        </p:spPr>
        <p:txBody>
          <a:bodyPr anchor="ctr">
            <a:normAutofit/>
          </a:bodyPr>
          <a:lstStyle>
            <a:lvl1pPr marL="0" indent="0" algn="l">
              <a:lnSpc>
                <a:spcPct val="15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dirty="0"/>
              <a:t>Enter client’s testimonial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Donec </a:t>
            </a:r>
            <a:r>
              <a:rPr lang="en-US" dirty="0" err="1"/>
              <a:t>sagittis</a:t>
            </a:r>
            <a:r>
              <a:rPr lang="en-US" dirty="0"/>
              <a:t> </a:t>
            </a:r>
            <a:r>
              <a:rPr lang="en-US" dirty="0" err="1"/>
              <a:t>metus</a:t>
            </a:r>
            <a:r>
              <a:rPr lang="en-US" dirty="0"/>
              <a:t> </a:t>
            </a:r>
            <a:r>
              <a:rPr lang="en-US" dirty="0" err="1"/>
              <a:t>tortor</a:t>
            </a:r>
            <a:r>
              <a:rPr lang="en-US" dirty="0"/>
              <a:t>. </a:t>
            </a:r>
            <a:r>
              <a:rPr lang="en-US" dirty="0" err="1"/>
              <a:t>Pellentesque</a:t>
            </a:r>
            <a:r>
              <a:rPr lang="en-US" dirty="0"/>
              <a:t> </a:t>
            </a:r>
            <a:r>
              <a:rPr lang="en-US" dirty="0" err="1"/>
              <a:t>ornare</a:t>
            </a:r>
            <a:r>
              <a:rPr lang="en-US" dirty="0"/>
              <a:t>, </a:t>
            </a:r>
            <a:r>
              <a:rPr lang="en-US" dirty="0" err="1"/>
              <a:t>orci</a:t>
            </a:r>
            <a:r>
              <a:rPr lang="en-US" dirty="0"/>
              <a:t> </a:t>
            </a:r>
            <a:r>
              <a:rPr lang="en-US" dirty="0" err="1"/>
              <a:t>nec</a:t>
            </a:r>
            <a:r>
              <a:rPr lang="en-US" dirty="0"/>
              <a:t> fermentum gravida, diam </a:t>
            </a:r>
            <a:r>
              <a:rPr lang="en-US" dirty="0" err="1"/>
              <a:t>tortor</a:t>
            </a:r>
            <a:r>
              <a:rPr lang="en-US" dirty="0"/>
              <a:t> </a:t>
            </a:r>
            <a:r>
              <a:rPr lang="en-US" dirty="0" err="1"/>
              <a:t>ultrices</a:t>
            </a:r>
            <a:r>
              <a:rPr lang="en-US" dirty="0"/>
              <a:t> nisi, vitae </a:t>
            </a:r>
            <a:r>
              <a:rPr lang="en-US" dirty="0" err="1"/>
              <a:t>consequat</a:t>
            </a:r>
            <a:r>
              <a:rPr lang="en-US" dirty="0"/>
              <a:t> mi est. </a:t>
            </a:r>
          </a:p>
        </p:txBody>
      </p:sp>
      <p:sp>
        <p:nvSpPr>
          <p:cNvPr id="42" name="Text Placeholder 59">
            <a:extLst>
              <a:ext uri="{FF2B5EF4-FFF2-40B4-BE49-F238E27FC236}">
                <a16:creationId xmlns:a16="http://schemas.microsoft.com/office/drawing/2014/main" id="{2D5FFE6F-F14D-7840-A5B5-8FA896F76010}"/>
              </a:ext>
            </a:extLst>
          </p:cNvPr>
          <p:cNvSpPr>
            <a:spLocks noGrp="1"/>
          </p:cNvSpPr>
          <p:nvPr>
            <p:ph type="body" sz="quarter" idx="28" hasCustomPrompt="1"/>
          </p:nvPr>
        </p:nvSpPr>
        <p:spPr>
          <a:xfrm>
            <a:off x="9572624" y="4833613"/>
            <a:ext cx="2371725" cy="336023"/>
          </a:xfrm>
        </p:spPr>
        <p:txBody>
          <a:bodyPr anchor="b">
            <a:normAutofit/>
          </a:bodyPr>
          <a:lstStyle>
            <a:lvl1pPr marL="0" indent="0" algn="r">
              <a:lnSpc>
                <a:spcPct val="150000"/>
              </a:lnSpc>
              <a:buNone/>
              <a:defRPr lang="en-US" sz="1100" b="1" i="0" smtClean="0">
                <a:solidFill>
                  <a:schemeClr val="tx2"/>
                </a:solidFill>
                <a:effectLst/>
                <a:latin typeface="Arial" panose="020B0604020202020204" pitchFamily="34" charset="0"/>
                <a:cs typeface="Arial" panose="020B0604020202020204" pitchFamily="34" charset="0"/>
              </a:defRPr>
            </a:lvl1pPr>
          </a:lstStyle>
          <a:p>
            <a:r>
              <a:rPr lang="en-US" dirty="0"/>
              <a:t>Client’s full name</a:t>
            </a:r>
          </a:p>
        </p:txBody>
      </p:sp>
      <p:sp>
        <p:nvSpPr>
          <p:cNvPr id="43" name="Text Placeholder 59">
            <a:extLst>
              <a:ext uri="{FF2B5EF4-FFF2-40B4-BE49-F238E27FC236}">
                <a16:creationId xmlns:a16="http://schemas.microsoft.com/office/drawing/2014/main" id="{10FAECC0-E45B-3847-B081-EE29C0CDC530}"/>
              </a:ext>
            </a:extLst>
          </p:cNvPr>
          <p:cNvSpPr>
            <a:spLocks noGrp="1"/>
          </p:cNvSpPr>
          <p:nvPr>
            <p:ph type="body" sz="quarter" idx="29" hasCustomPrompt="1"/>
          </p:nvPr>
        </p:nvSpPr>
        <p:spPr>
          <a:xfrm>
            <a:off x="9572624" y="5169636"/>
            <a:ext cx="2371725" cy="336023"/>
          </a:xfrm>
        </p:spPr>
        <p:txBody>
          <a:bodyPr anchor="ctr">
            <a:normAutofit/>
          </a:bodyPr>
          <a:lstStyle>
            <a:lvl1pPr marL="0" indent="0" algn="r">
              <a:lnSpc>
                <a:spcPct val="150000"/>
              </a:lnSpc>
              <a:buNone/>
              <a:defRPr lang="en-US" sz="1100" b="0" i="1" smtClean="0">
                <a:solidFill>
                  <a:schemeClr val="tx2"/>
                </a:solidFill>
                <a:effectLst/>
                <a:latin typeface="Arial" panose="020B0604020202020204" pitchFamily="34" charset="0"/>
                <a:cs typeface="Arial" panose="020B0604020202020204" pitchFamily="34" charset="0"/>
              </a:defRPr>
            </a:lvl1pPr>
          </a:lstStyle>
          <a:p>
            <a:r>
              <a:rPr lang="en-US" dirty="0"/>
              <a:t>Title, Company</a:t>
            </a:r>
          </a:p>
        </p:txBody>
      </p:sp>
      <p:sp>
        <p:nvSpPr>
          <p:cNvPr id="35" name="Text Placeholder 34">
            <a:extLst>
              <a:ext uri="{FF2B5EF4-FFF2-40B4-BE49-F238E27FC236}">
                <a16:creationId xmlns:a16="http://schemas.microsoft.com/office/drawing/2014/main" id="{F9034734-F15F-1149-BB16-E26741D6F27F}"/>
              </a:ext>
            </a:extLst>
          </p:cNvPr>
          <p:cNvSpPr>
            <a:spLocks noGrp="1"/>
          </p:cNvSpPr>
          <p:nvPr>
            <p:ph type="body" sz="quarter" idx="30" hasCustomPrompt="1"/>
          </p:nvPr>
        </p:nvSpPr>
        <p:spPr>
          <a:xfrm>
            <a:off x="653943" y="1754080"/>
            <a:ext cx="2645368" cy="31958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company</a:t>
            </a:r>
          </a:p>
        </p:txBody>
      </p:sp>
      <p:sp>
        <p:nvSpPr>
          <p:cNvPr id="46" name="Text Placeholder 34">
            <a:extLst>
              <a:ext uri="{FF2B5EF4-FFF2-40B4-BE49-F238E27FC236}">
                <a16:creationId xmlns:a16="http://schemas.microsoft.com/office/drawing/2014/main" id="{163E6A40-8864-394A-A6E7-A1780BEA9C8C}"/>
              </a:ext>
            </a:extLst>
          </p:cNvPr>
          <p:cNvSpPr>
            <a:spLocks noGrp="1"/>
          </p:cNvSpPr>
          <p:nvPr>
            <p:ph type="body" sz="quarter" idx="31" hasCustomPrompt="1"/>
          </p:nvPr>
        </p:nvSpPr>
        <p:spPr>
          <a:xfrm>
            <a:off x="653943" y="2471927"/>
            <a:ext cx="2645368" cy="307565"/>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sector</a:t>
            </a:r>
          </a:p>
        </p:txBody>
      </p:sp>
      <p:sp>
        <p:nvSpPr>
          <p:cNvPr id="47" name="Text Placeholder 34">
            <a:extLst>
              <a:ext uri="{FF2B5EF4-FFF2-40B4-BE49-F238E27FC236}">
                <a16:creationId xmlns:a16="http://schemas.microsoft.com/office/drawing/2014/main" id="{E4428335-40CE-FB45-87B6-D447658CCBD1}"/>
              </a:ext>
            </a:extLst>
          </p:cNvPr>
          <p:cNvSpPr>
            <a:spLocks noGrp="1"/>
          </p:cNvSpPr>
          <p:nvPr>
            <p:ph type="body" sz="quarter" idx="32" hasCustomPrompt="1"/>
          </p:nvPr>
        </p:nvSpPr>
        <p:spPr>
          <a:xfrm>
            <a:off x="669496" y="3222983"/>
            <a:ext cx="2629815" cy="30193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sector</a:t>
            </a:r>
          </a:p>
        </p:txBody>
      </p:sp>
      <p:sp>
        <p:nvSpPr>
          <p:cNvPr id="37" name="TextBox 36">
            <a:extLst>
              <a:ext uri="{FF2B5EF4-FFF2-40B4-BE49-F238E27FC236}">
                <a16:creationId xmlns:a16="http://schemas.microsoft.com/office/drawing/2014/main" id="{D2B4A9F3-FB24-D143-8C18-C94C789CB4A8}"/>
              </a:ext>
            </a:extLst>
          </p:cNvPr>
          <p:cNvSpPr txBox="1"/>
          <p:nvPr userDrawn="1"/>
        </p:nvSpPr>
        <p:spPr>
          <a:xfrm>
            <a:off x="653943" y="1500906"/>
            <a:ext cx="546945" cy="261610"/>
          </a:xfrm>
          <a:prstGeom prst="rect">
            <a:avLst/>
          </a:prstGeom>
          <a:noFill/>
        </p:spPr>
        <p:txBody>
          <a:bodyPr wrap="none" rtlCol="0">
            <a:spAutoFit/>
          </a:bodyPr>
          <a:lstStyle/>
          <a:p>
            <a:r>
              <a:rPr lang="en-VN" sz="1100" b="0" dirty="0">
                <a:solidFill>
                  <a:schemeClr val="accent2"/>
                </a:solidFill>
              </a:rPr>
              <a:t>Client</a:t>
            </a:r>
          </a:p>
        </p:txBody>
      </p:sp>
      <p:sp>
        <p:nvSpPr>
          <p:cNvPr id="49" name="TextBox 48">
            <a:extLst>
              <a:ext uri="{FF2B5EF4-FFF2-40B4-BE49-F238E27FC236}">
                <a16:creationId xmlns:a16="http://schemas.microsoft.com/office/drawing/2014/main" id="{A603A48E-0C36-0C4A-8955-576B8486C987}"/>
              </a:ext>
            </a:extLst>
          </p:cNvPr>
          <p:cNvSpPr txBox="1"/>
          <p:nvPr userDrawn="1"/>
        </p:nvSpPr>
        <p:spPr>
          <a:xfrm>
            <a:off x="653943" y="2224968"/>
            <a:ext cx="591829" cy="261610"/>
          </a:xfrm>
          <a:prstGeom prst="rect">
            <a:avLst/>
          </a:prstGeom>
          <a:noFill/>
        </p:spPr>
        <p:txBody>
          <a:bodyPr wrap="none" rtlCol="0">
            <a:spAutoFit/>
          </a:bodyPr>
          <a:lstStyle/>
          <a:p>
            <a:r>
              <a:rPr lang="en-VN" sz="1100" b="0" dirty="0">
                <a:solidFill>
                  <a:schemeClr val="accent2"/>
                </a:solidFill>
              </a:rPr>
              <a:t>Sector</a:t>
            </a:r>
          </a:p>
        </p:txBody>
      </p:sp>
      <p:sp>
        <p:nvSpPr>
          <p:cNvPr id="50" name="TextBox 49">
            <a:extLst>
              <a:ext uri="{FF2B5EF4-FFF2-40B4-BE49-F238E27FC236}">
                <a16:creationId xmlns:a16="http://schemas.microsoft.com/office/drawing/2014/main" id="{D879EF10-242C-6944-8DDD-C02F7A37C818}"/>
              </a:ext>
            </a:extLst>
          </p:cNvPr>
          <p:cNvSpPr txBox="1"/>
          <p:nvPr userDrawn="1"/>
        </p:nvSpPr>
        <p:spPr>
          <a:xfrm>
            <a:off x="640248" y="2964023"/>
            <a:ext cx="1140056" cy="261610"/>
          </a:xfrm>
          <a:prstGeom prst="rect">
            <a:avLst/>
          </a:prstGeom>
          <a:noFill/>
        </p:spPr>
        <p:txBody>
          <a:bodyPr wrap="none" rtlCol="0">
            <a:spAutoFit/>
          </a:bodyPr>
          <a:lstStyle/>
          <a:p>
            <a:r>
              <a:rPr lang="en-VN" sz="1100" b="0" dirty="0">
                <a:solidFill>
                  <a:schemeClr val="accent2"/>
                </a:solidFill>
              </a:rPr>
              <a:t>Type of service</a:t>
            </a:r>
          </a:p>
        </p:txBody>
      </p:sp>
      <p:sp>
        <p:nvSpPr>
          <p:cNvPr id="51" name="TextBox 50">
            <a:extLst>
              <a:ext uri="{FF2B5EF4-FFF2-40B4-BE49-F238E27FC236}">
                <a16:creationId xmlns:a16="http://schemas.microsoft.com/office/drawing/2014/main" id="{EA40E8C8-0372-0C42-8B48-475BAA0E4BEC}"/>
              </a:ext>
            </a:extLst>
          </p:cNvPr>
          <p:cNvSpPr txBox="1"/>
          <p:nvPr userDrawn="1"/>
        </p:nvSpPr>
        <p:spPr>
          <a:xfrm>
            <a:off x="653943" y="3681551"/>
            <a:ext cx="915635" cy="261610"/>
          </a:xfrm>
          <a:prstGeom prst="rect">
            <a:avLst/>
          </a:prstGeom>
          <a:noFill/>
        </p:spPr>
        <p:txBody>
          <a:bodyPr wrap="none" rtlCol="0">
            <a:spAutoFit/>
          </a:bodyPr>
          <a:lstStyle/>
          <a:p>
            <a:r>
              <a:rPr lang="en-VN" sz="1100" b="0" dirty="0">
                <a:solidFill>
                  <a:schemeClr val="accent2"/>
                </a:solidFill>
              </a:rPr>
              <a:t>Technology</a:t>
            </a:r>
          </a:p>
        </p:txBody>
      </p:sp>
      <p:sp>
        <p:nvSpPr>
          <p:cNvPr id="52" name="Text Placeholder 34">
            <a:extLst>
              <a:ext uri="{FF2B5EF4-FFF2-40B4-BE49-F238E27FC236}">
                <a16:creationId xmlns:a16="http://schemas.microsoft.com/office/drawing/2014/main" id="{05EC25B9-0F5A-C540-8C78-34444458DAA1}"/>
              </a:ext>
            </a:extLst>
          </p:cNvPr>
          <p:cNvSpPr>
            <a:spLocks noGrp="1"/>
          </p:cNvSpPr>
          <p:nvPr>
            <p:ph type="body" sz="quarter" idx="33" hasCustomPrompt="1"/>
          </p:nvPr>
        </p:nvSpPr>
        <p:spPr>
          <a:xfrm>
            <a:off x="669496" y="3904760"/>
            <a:ext cx="2629815" cy="618451"/>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sector</a:t>
            </a:r>
          </a:p>
        </p:txBody>
      </p:sp>
      <p:sp>
        <p:nvSpPr>
          <p:cNvPr id="24" name="Rectangle 23">
            <a:extLst>
              <a:ext uri="{FF2B5EF4-FFF2-40B4-BE49-F238E27FC236}">
                <a16:creationId xmlns:a16="http://schemas.microsoft.com/office/drawing/2014/main" id="{DFF17DEC-DADA-FEB5-5581-1C8150FA4AD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95336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ient wi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E4E2945-AD11-034A-9C7A-51C2300F8B98}"/>
              </a:ext>
            </a:extLst>
          </p:cNvPr>
          <p:cNvSpPr/>
          <p:nvPr userDrawn="1"/>
        </p:nvSpPr>
        <p:spPr>
          <a:xfrm>
            <a:off x="8255000" y="0"/>
            <a:ext cx="3937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itle 1">
            <a:extLst>
              <a:ext uri="{FF2B5EF4-FFF2-40B4-BE49-F238E27FC236}">
                <a16:creationId xmlns:a16="http://schemas.microsoft.com/office/drawing/2014/main" id="{2D22BEA4-8BB1-1642-B564-66033C8687CE}"/>
              </a:ext>
            </a:extLst>
          </p:cNvPr>
          <p:cNvSpPr>
            <a:spLocks noGrp="1"/>
          </p:cNvSpPr>
          <p:nvPr>
            <p:ph type="title" hasCustomPrompt="1"/>
          </p:nvPr>
        </p:nvSpPr>
        <p:spPr>
          <a:xfrm>
            <a:off x="2187615" y="405446"/>
            <a:ext cx="5783568"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Picture Placeholder 33">
            <a:extLst>
              <a:ext uri="{FF2B5EF4-FFF2-40B4-BE49-F238E27FC236}">
                <a16:creationId xmlns:a16="http://schemas.microsoft.com/office/drawing/2014/main" id="{37F75AF6-AA50-C34F-9CE7-AE9F881E56C4}"/>
              </a:ext>
            </a:extLst>
          </p:cNvPr>
          <p:cNvSpPr>
            <a:spLocks noGrp="1"/>
          </p:cNvSpPr>
          <p:nvPr>
            <p:ph type="pic" sz="quarter" idx="10" hasCustomPrompt="1"/>
          </p:nvPr>
        </p:nvSpPr>
        <p:spPr>
          <a:xfrm>
            <a:off x="782744" y="393167"/>
            <a:ext cx="1120107" cy="935040"/>
          </a:xfrm>
        </p:spPr>
        <p:txBody>
          <a:bodyPr anchor="ctr">
            <a:normAutofit/>
          </a:bodyPr>
          <a:lstStyle>
            <a:lvl1pPr marL="0" indent="0" algn="ctr">
              <a:buNone/>
              <a:defRPr sz="1800"/>
            </a:lvl1pPr>
          </a:lstStyle>
          <a:p>
            <a:r>
              <a:rPr lang="en-VN" dirty="0"/>
              <a:t>Logo</a:t>
            </a:r>
          </a:p>
          <a:p>
            <a:r>
              <a:rPr lang="en-VN" dirty="0"/>
              <a:t>here</a:t>
            </a:r>
          </a:p>
        </p:txBody>
      </p:sp>
      <p:sp>
        <p:nvSpPr>
          <p:cNvPr id="9" name="Text Placeholder 59">
            <a:extLst>
              <a:ext uri="{FF2B5EF4-FFF2-40B4-BE49-F238E27FC236}">
                <a16:creationId xmlns:a16="http://schemas.microsoft.com/office/drawing/2014/main" id="{A0956A23-A1E1-E548-AF28-715116828F0B}"/>
              </a:ext>
            </a:extLst>
          </p:cNvPr>
          <p:cNvSpPr>
            <a:spLocks noGrp="1"/>
          </p:cNvSpPr>
          <p:nvPr>
            <p:ph type="body" sz="quarter" idx="16"/>
          </p:nvPr>
        </p:nvSpPr>
        <p:spPr>
          <a:xfrm>
            <a:off x="782638" y="3741738"/>
            <a:ext cx="7110411" cy="908722"/>
          </a:xfrm>
        </p:spPr>
        <p:txBody>
          <a:bodyPr>
            <a:normAutofit/>
          </a:bodyPr>
          <a:lstStyle>
            <a:lvl1pPr marL="0" indent="0">
              <a:buNone/>
              <a:defRPr sz="1200"/>
            </a:lvl1pPr>
          </a:lstStyle>
          <a:p>
            <a:pPr lvl="0"/>
            <a:r>
              <a:rPr lang="en-US"/>
              <a:t>Click to edit Master text styles</a:t>
            </a:r>
          </a:p>
        </p:txBody>
      </p:sp>
      <p:sp>
        <p:nvSpPr>
          <p:cNvPr id="10" name="Text Placeholder 61">
            <a:extLst>
              <a:ext uri="{FF2B5EF4-FFF2-40B4-BE49-F238E27FC236}">
                <a16:creationId xmlns:a16="http://schemas.microsoft.com/office/drawing/2014/main" id="{BCF37FE9-AE3D-6649-AB58-811A3A9C47AC}"/>
              </a:ext>
            </a:extLst>
          </p:cNvPr>
          <p:cNvSpPr>
            <a:spLocks noGrp="1"/>
          </p:cNvSpPr>
          <p:nvPr>
            <p:ph type="body" sz="quarter" idx="17" hasCustomPrompt="1"/>
          </p:nvPr>
        </p:nvSpPr>
        <p:spPr>
          <a:xfrm>
            <a:off x="782638" y="3321050"/>
            <a:ext cx="7110411" cy="420688"/>
          </a:xfrm>
        </p:spPr>
        <p:txBody>
          <a:bodyPr>
            <a:normAutofit/>
          </a:bodyPr>
          <a:lstStyle>
            <a:lvl1pPr marL="0" indent="0">
              <a:buNone/>
              <a:defRPr sz="1800" b="1"/>
            </a:lvl1pPr>
          </a:lstStyle>
          <a:p>
            <a:pPr lvl="0"/>
            <a:r>
              <a:rPr lang="en-GB" dirty="0"/>
              <a:t>Enter </a:t>
            </a:r>
            <a:r>
              <a:rPr lang="en-US" dirty="0"/>
              <a:t>Client’s Challenge</a:t>
            </a:r>
            <a:endParaRPr lang="en-VN" dirty="0"/>
          </a:p>
        </p:txBody>
      </p:sp>
      <p:sp>
        <p:nvSpPr>
          <p:cNvPr id="11" name="Text Placeholder 59">
            <a:extLst>
              <a:ext uri="{FF2B5EF4-FFF2-40B4-BE49-F238E27FC236}">
                <a16:creationId xmlns:a16="http://schemas.microsoft.com/office/drawing/2014/main" id="{3193DB20-9159-DC40-9A97-9D15C497D175}"/>
              </a:ext>
            </a:extLst>
          </p:cNvPr>
          <p:cNvSpPr>
            <a:spLocks noGrp="1"/>
          </p:cNvSpPr>
          <p:nvPr>
            <p:ph type="body" sz="quarter" idx="18"/>
          </p:nvPr>
        </p:nvSpPr>
        <p:spPr>
          <a:xfrm>
            <a:off x="782638" y="2221051"/>
            <a:ext cx="7110411" cy="856221"/>
          </a:xfrm>
        </p:spPr>
        <p:txBody>
          <a:bodyPr>
            <a:normAutofit/>
          </a:bodyPr>
          <a:lstStyle>
            <a:lvl1pPr marL="0" indent="0">
              <a:buNone/>
              <a:defRPr sz="1200"/>
            </a:lvl1pPr>
          </a:lstStyle>
          <a:p>
            <a:pPr lvl="0"/>
            <a:r>
              <a:rPr lang="en-US"/>
              <a:t>Click to edit Master text styles</a:t>
            </a:r>
          </a:p>
        </p:txBody>
      </p:sp>
      <p:sp>
        <p:nvSpPr>
          <p:cNvPr id="12" name="Text Placeholder 61">
            <a:extLst>
              <a:ext uri="{FF2B5EF4-FFF2-40B4-BE49-F238E27FC236}">
                <a16:creationId xmlns:a16="http://schemas.microsoft.com/office/drawing/2014/main" id="{9E586DCF-0E41-714A-96AB-5F61965B21FB}"/>
              </a:ext>
            </a:extLst>
          </p:cNvPr>
          <p:cNvSpPr>
            <a:spLocks noGrp="1"/>
          </p:cNvSpPr>
          <p:nvPr>
            <p:ph type="body" sz="quarter" idx="19" hasCustomPrompt="1"/>
          </p:nvPr>
        </p:nvSpPr>
        <p:spPr>
          <a:xfrm>
            <a:off x="782638" y="1800363"/>
            <a:ext cx="7110411" cy="420688"/>
          </a:xfrm>
        </p:spPr>
        <p:txBody>
          <a:bodyPr>
            <a:normAutofit/>
          </a:bodyPr>
          <a:lstStyle>
            <a:lvl1pPr marL="0" indent="0">
              <a:buNone/>
              <a:defRPr sz="1800" b="1"/>
            </a:lvl1pPr>
          </a:lstStyle>
          <a:p>
            <a:r>
              <a:rPr lang="en-GB" dirty="0"/>
              <a:t>Enter What the client does</a:t>
            </a:r>
            <a:r>
              <a:rPr lang="en-VN" dirty="0"/>
              <a:t>?</a:t>
            </a:r>
            <a:endParaRPr lang="en-GB" dirty="0"/>
          </a:p>
        </p:txBody>
      </p:sp>
      <p:sp>
        <p:nvSpPr>
          <p:cNvPr id="13" name="Text Placeholder 59">
            <a:extLst>
              <a:ext uri="{FF2B5EF4-FFF2-40B4-BE49-F238E27FC236}">
                <a16:creationId xmlns:a16="http://schemas.microsoft.com/office/drawing/2014/main" id="{7FA03790-0323-9748-B70E-50C524B5D28F}"/>
              </a:ext>
            </a:extLst>
          </p:cNvPr>
          <p:cNvSpPr>
            <a:spLocks noGrp="1"/>
          </p:cNvSpPr>
          <p:nvPr>
            <p:ph type="body" sz="quarter" idx="20"/>
          </p:nvPr>
        </p:nvSpPr>
        <p:spPr>
          <a:xfrm>
            <a:off x="782638" y="5272364"/>
            <a:ext cx="7110411" cy="1098550"/>
          </a:xfrm>
        </p:spPr>
        <p:txBody>
          <a:bodyPr>
            <a:normAutofit/>
          </a:bodyPr>
          <a:lstStyle>
            <a:lvl1pPr marL="0" indent="0">
              <a:buNone/>
              <a:defRPr sz="1200"/>
            </a:lvl1pPr>
          </a:lstStyle>
          <a:p>
            <a:pPr lvl="0"/>
            <a:r>
              <a:rPr lang="en-US"/>
              <a:t>Click to edit Master text styles</a:t>
            </a:r>
          </a:p>
        </p:txBody>
      </p:sp>
      <p:sp>
        <p:nvSpPr>
          <p:cNvPr id="16" name="Text Placeholder 5">
            <a:extLst>
              <a:ext uri="{FF2B5EF4-FFF2-40B4-BE49-F238E27FC236}">
                <a16:creationId xmlns:a16="http://schemas.microsoft.com/office/drawing/2014/main" id="{058D1DF2-D126-BF49-B38B-2B3B27C4AF69}"/>
              </a:ext>
            </a:extLst>
          </p:cNvPr>
          <p:cNvSpPr>
            <a:spLocks noGrp="1"/>
          </p:cNvSpPr>
          <p:nvPr>
            <p:ph type="body" sz="quarter" idx="24" hasCustomPrompt="1"/>
          </p:nvPr>
        </p:nvSpPr>
        <p:spPr>
          <a:xfrm>
            <a:off x="8716963" y="1517464"/>
            <a:ext cx="3113087" cy="361950"/>
          </a:xfrm>
        </p:spPr>
        <p:txBody>
          <a:bodyPr>
            <a:noAutofit/>
          </a:bodyPr>
          <a:lstStyle>
            <a:lvl1pPr marL="0" indent="0">
              <a:buNone/>
              <a:defRPr sz="1800">
                <a:solidFill>
                  <a:schemeClr val="bg2"/>
                </a:solidFill>
              </a:defRPr>
            </a:lvl1pPr>
          </a:lstStyle>
          <a:p>
            <a:pPr lvl="0"/>
            <a:r>
              <a:rPr lang="en-US" dirty="0"/>
              <a:t>Input client name here</a:t>
            </a:r>
            <a:endParaRPr lang="en-VN" dirty="0"/>
          </a:p>
        </p:txBody>
      </p:sp>
      <p:sp>
        <p:nvSpPr>
          <p:cNvPr id="18" name="Text Placeholder 5">
            <a:extLst>
              <a:ext uri="{FF2B5EF4-FFF2-40B4-BE49-F238E27FC236}">
                <a16:creationId xmlns:a16="http://schemas.microsoft.com/office/drawing/2014/main" id="{24588786-9DD0-AF42-A1BD-C768957AC9E2}"/>
              </a:ext>
            </a:extLst>
          </p:cNvPr>
          <p:cNvSpPr>
            <a:spLocks noGrp="1"/>
          </p:cNvSpPr>
          <p:nvPr>
            <p:ph type="body" sz="quarter" idx="26" hasCustomPrompt="1"/>
          </p:nvPr>
        </p:nvSpPr>
        <p:spPr>
          <a:xfrm>
            <a:off x="8716963" y="2571012"/>
            <a:ext cx="3113087" cy="361950"/>
          </a:xfrm>
        </p:spPr>
        <p:txBody>
          <a:bodyPr>
            <a:noAutofit/>
          </a:bodyPr>
          <a:lstStyle>
            <a:lvl1pPr marL="0" indent="0">
              <a:buNone/>
              <a:defRPr sz="1800">
                <a:solidFill>
                  <a:schemeClr val="bg2"/>
                </a:solidFill>
              </a:defRPr>
            </a:lvl1pPr>
          </a:lstStyle>
          <a:p>
            <a:pPr lvl="0"/>
            <a:r>
              <a:rPr lang="en-US" dirty="0"/>
              <a:t>Input project name here</a:t>
            </a:r>
            <a:endParaRPr lang="en-VN" dirty="0"/>
          </a:p>
        </p:txBody>
      </p:sp>
      <p:sp>
        <p:nvSpPr>
          <p:cNvPr id="20" name="Text Placeholder 5">
            <a:extLst>
              <a:ext uri="{FF2B5EF4-FFF2-40B4-BE49-F238E27FC236}">
                <a16:creationId xmlns:a16="http://schemas.microsoft.com/office/drawing/2014/main" id="{EC70C7AC-327A-9B4C-B8A3-D6FADD08274F}"/>
              </a:ext>
            </a:extLst>
          </p:cNvPr>
          <p:cNvSpPr>
            <a:spLocks noGrp="1"/>
          </p:cNvSpPr>
          <p:nvPr>
            <p:ph type="body" sz="quarter" idx="28" hasCustomPrompt="1"/>
          </p:nvPr>
        </p:nvSpPr>
        <p:spPr>
          <a:xfrm>
            <a:off x="8716963" y="3584803"/>
            <a:ext cx="3113087" cy="361950"/>
          </a:xfrm>
        </p:spPr>
        <p:txBody>
          <a:bodyPr>
            <a:noAutofit/>
          </a:bodyPr>
          <a:lstStyle>
            <a:lvl1pPr marL="0" indent="0">
              <a:buNone/>
              <a:defRPr sz="1800">
                <a:solidFill>
                  <a:schemeClr val="bg2"/>
                </a:solidFill>
              </a:defRPr>
            </a:lvl1pPr>
          </a:lstStyle>
          <a:p>
            <a:pPr lvl="0"/>
            <a:r>
              <a:rPr lang="en-US" dirty="0"/>
              <a:t>(</a:t>
            </a:r>
            <a:r>
              <a:rPr lang="en-US" dirty="0" err="1"/>
              <a:t>Numeber</a:t>
            </a:r>
            <a:r>
              <a:rPr lang="en-US" dirty="0"/>
              <a:t>) FTEs</a:t>
            </a:r>
            <a:endParaRPr lang="en-VN" dirty="0"/>
          </a:p>
        </p:txBody>
      </p:sp>
      <p:sp>
        <p:nvSpPr>
          <p:cNvPr id="22" name="Text Placeholder 5">
            <a:extLst>
              <a:ext uri="{FF2B5EF4-FFF2-40B4-BE49-F238E27FC236}">
                <a16:creationId xmlns:a16="http://schemas.microsoft.com/office/drawing/2014/main" id="{69E46635-30AD-734F-AFD6-3D7ADBB0832F}"/>
              </a:ext>
            </a:extLst>
          </p:cNvPr>
          <p:cNvSpPr>
            <a:spLocks noGrp="1"/>
          </p:cNvSpPr>
          <p:nvPr>
            <p:ph type="body" sz="quarter" idx="30" hasCustomPrompt="1"/>
          </p:nvPr>
        </p:nvSpPr>
        <p:spPr>
          <a:xfrm>
            <a:off x="8716963" y="4638351"/>
            <a:ext cx="3113087" cy="361950"/>
          </a:xfrm>
        </p:spPr>
        <p:txBody>
          <a:bodyPr>
            <a:noAutofit/>
          </a:bodyPr>
          <a:lstStyle>
            <a:lvl1pPr marL="0" indent="0">
              <a:buNone/>
              <a:defRPr sz="1800">
                <a:solidFill>
                  <a:schemeClr val="bg2"/>
                </a:solidFill>
              </a:defRPr>
            </a:lvl1pPr>
          </a:lstStyle>
          <a:p>
            <a:pPr lvl="0"/>
            <a:r>
              <a:rPr lang="en-US" dirty="0"/>
              <a:t>Input service line here</a:t>
            </a:r>
            <a:endParaRPr lang="en-VN" dirty="0"/>
          </a:p>
        </p:txBody>
      </p:sp>
      <p:sp>
        <p:nvSpPr>
          <p:cNvPr id="24" name="Text Placeholder 61">
            <a:extLst>
              <a:ext uri="{FF2B5EF4-FFF2-40B4-BE49-F238E27FC236}">
                <a16:creationId xmlns:a16="http://schemas.microsoft.com/office/drawing/2014/main" id="{5419A82F-1021-4149-8163-AA80E4F67372}"/>
              </a:ext>
            </a:extLst>
          </p:cNvPr>
          <p:cNvSpPr>
            <a:spLocks noGrp="1"/>
          </p:cNvSpPr>
          <p:nvPr>
            <p:ph type="body" sz="quarter" idx="31" hasCustomPrompt="1"/>
          </p:nvPr>
        </p:nvSpPr>
        <p:spPr>
          <a:xfrm>
            <a:off x="782638" y="4832350"/>
            <a:ext cx="7110411" cy="420688"/>
          </a:xfrm>
        </p:spPr>
        <p:txBody>
          <a:bodyPr>
            <a:normAutofit/>
          </a:bodyPr>
          <a:lstStyle>
            <a:lvl1pPr marL="0" indent="0">
              <a:buNone/>
              <a:defRPr sz="1800" b="1"/>
            </a:lvl1pPr>
          </a:lstStyle>
          <a:p>
            <a:pPr marL="0" indent="0">
              <a:buNone/>
            </a:pPr>
            <a:r>
              <a:rPr lang="en-GB" dirty="0"/>
              <a:t>Enter </a:t>
            </a:r>
            <a:r>
              <a:rPr lang="en-US" sz="1800" b="1" dirty="0">
                <a:latin typeface="Arial" panose="020B0604020202020204" pitchFamily="34" charset="0"/>
                <a:cs typeface="Arial" panose="020B0604020202020204" pitchFamily="34" charset="0"/>
              </a:rPr>
              <a:t>W</a:t>
            </a:r>
            <a:r>
              <a:rPr lang="en-VN" sz="1800" b="1" dirty="0">
                <a:latin typeface="Arial" panose="020B0604020202020204" pitchFamily="34" charset="0"/>
                <a:cs typeface="Arial" panose="020B0604020202020204" pitchFamily="34" charset="0"/>
              </a:rPr>
              <a:t>hat is NashTech hoping to do?</a:t>
            </a:r>
          </a:p>
        </p:txBody>
      </p:sp>
      <p:sp>
        <p:nvSpPr>
          <p:cNvPr id="25" name="TextBox 24">
            <a:extLst>
              <a:ext uri="{FF2B5EF4-FFF2-40B4-BE49-F238E27FC236}">
                <a16:creationId xmlns:a16="http://schemas.microsoft.com/office/drawing/2014/main" id="{EE73179C-B18B-6A44-BD8D-37604862C9C9}"/>
              </a:ext>
            </a:extLst>
          </p:cNvPr>
          <p:cNvSpPr txBox="1"/>
          <p:nvPr userDrawn="1"/>
        </p:nvSpPr>
        <p:spPr>
          <a:xfrm>
            <a:off x="8716963" y="1238669"/>
            <a:ext cx="505267" cy="230832"/>
          </a:xfrm>
          <a:prstGeom prst="rect">
            <a:avLst/>
          </a:prstGeom>
          <a:noFill/>
        </p:spPr>
        <p:txBody>
          <a:bodyPr wrap="none" rtlCol="0">
            <a:spAutoFit/>
          </a:bodyPr>
          <a:lstStyle/>
          <a:p>
            <a:r>
              <a:rPr lang="en-VN" sz="900" b="1" dirty="0">
                <a:solidFill>
                  <a:schemeClr val="accent2"/>
                </a:solidFill>
              </a:rPr>
              <a:t>Client</a:t>
            </a:r>
            <a:endParaRPr lang="en-VN" sz="1000" b="1" dirty="0">
              <a:solidFill>
                <a:schemeClr val="accent2"/>
              </a:solidFill>
            </a:endParaRPr>
          </a:p>
        </p:txBody>
      </p:sp>
      <p:sp>
        <p:nvSpPr>
          <p:cNvPr id="26" name="TextBox 25">
            <a:extLst>
              <a:ext uri="{FF2B5EF4-FFF2-40B4-BE49-F238E27FC236}">
                <a16:creationId xmlns:a16="http://schemas.microsoft.com/office/drawing/2014/main" id="{45CAE244-599F-C74D-A1C6-2CB0C002D4FE}"/>
              </a:ext>
            </a:extLst>
          </p:cNvPr>
          <p:cNvSpPr txBox="1"/>
          <p:nvPr userDrawn="1"/>
        </p:nvSpPr>
        <p:spPr>
          <a:xfrm>
            <a:off x="8716963" y="2315115"/>
            <a:ext cx="944489" cy="246221"/>
          </a:xfrm>
          <a:prstGeom prst="rect">
            <a:avLst/>
          </a:prstGeom>
          <a:noFill/>
        </p:spPr>
        <p:txBody>
          <a:bodyPr wrap="none" rtlCol="0">
            <a:spAutoFit/>
          </a:bodyPr>
          <a:lstStyle/>
          <a:p>
            <a:r>
              <a:rPr lang="en-VN" sz="900" b="1" dirty="0">
                <a:solidFill>
                  <a:schemeClr val="accent2"/>
                </a:solidFill>
              </a:rPr>
              <a:t>Project</a:t>
            </a:r>
            <a:r>
              <a:rPr lang="en-VN" sz="1000" b="1" dirty="0">
                <a:solidFill>
                  <a:schemeClr val="accent2"/>
                </a:solidFill>
              </a:rPr>
              <a:t> name</a:t>
            </a:r>
          </a:p>
        </p:txBody>
      </p:sp>
      <p:sp>
        <p:nvSpPr>
          <p:cNvPr id="27" name="TextBox 26">
            <a:extLst>
              <a:ext uri="{FF2B5EF4-FFF2-40B4-BE49-F238E27FC236}">
                <a16:creationId xmlns:a16="http://schemas.microsoft.com/office/drawing/2014/main" id="{4B7863F1-9EE3-AF49-96CE-6EB669EB0E0A}"/>
              </a:ext>
            </a:extLst>
          </p:cNvPr>
          <p:cNvSpPr txBox="1"/>
          <p:nvPr userDrawn="1"/>
        </p:nvSpPr>
        <p:spPr>
          <a:xfrm>
            <a:off x="8716963" y="3310538"/>
            <a:ext cx="736099" cy="230832"/>
          </a:xfrm>
          <a:prstGeom prst="rect">
            <a:avLst/>
          </a:prstGeom>
          <a:noFill/>
        </p:spPr>
        <p:txBody>
          <a:bodyPr wrap="none" rtlCol="0">
            <a:spAutoFit/>
          </a:bodyPr>
          <a:lstStyle/>
          <a:p>
            <a:r>
              <a:rPr lang="en-VN" sz="900" b="1" dirty="0">
                <a:solidFill>
                  <a:schemeClr val="accent2"/>
                </a:solidFill>
              </a:rPr>
              <a:t>Team size</a:t>
            </a:r>
            <a:endParaRPr lang="en-VN" sz="1000" b="1" dirty="0">
              <a:solidFill>
                <a:schemeClr val="accent2"/>
              </a:solidFill>
            </a:endParaRPr>
          </a:p>
        </p:txBody>
      </p:sp>
      <p:sp>
        <p:nvSpPr>
          <p:cNvPr id="28" name="TextBox 27">
            <a:extLst>
              <a:ext uri="{FF2B5EF4-FFF2-40B4-BE49-F238E27FC236}">
                <a16:creationId xmlns:a16="http://schemas.microsoft.com/office/drawing/2014/main" id="{B4DEEE2E-EED2-7C4F-A247-8D70B3557167}"/>
              </a:ext>
            </a:extLst>
          </p:cNvPr>
          <p:cNvSpPr txBox="1"/>
          <p:nvPr userDrawn="1"/>
        </p:nvSpPr>
        <p:spPr>
          <a:xfrm>
            <a:off x="8716963" y="4398559"/>
            <a:ext cx="1114408" cy="230832"/>
          </a:xfrm>
          <a:prstGeom prst="rect">
            <a:avLst/>
          </a:prstGeom>
          <a:noFill/>
        </p:spPr>
        <p:txBody>
          <a:bodyPr wrap="none" rtlCol="0">
            <a:spAutoFit/>
          </a:bodyPr>
          <a:lstStyle/>
          <a:p>
            <a:r>
              <a:rPr lang="en-VN" sz="900" b="1" dirty="0">
                <a:solidFill>
                  <a:schemeClr val="accent2"/>
                </a:solidFill>
              </a:rPr>
              <a:t>Our service lines</a:t>
            </a:r>
            <a:endParaRPr lang="en-VN" sz="1000" b="1" dirty="0">
              <a:solidFill>
                <a:schemeClr val="accent2"/>
              </a:solidFill>
            </a:endParaRPr>
          </a:p>
        </p:txBody>
      </p:sp>
      <p:sp>
        <p:nvSpPr>
          <p:cNvPr id="3" name="Text Placeholder 2">
            <a:extLst>
              <a:ext uri="{FF2B5EF4-FFF2-40B4-BE49-F238E27FC236}">
                <a16:creationId xmlns:a16="http://schemas.microsoft.com/office/drawing/2014/main" id="{23F6F13D-0091-4527-8DCC-374A2D6011BD}"/>
              </a:ext>
            </a:extLst>
          </p:cNvPr>
          <p:cNvSpPr>
            <a:spLocks noGrp="1"/>
          </p:cNvSpPr>
          <p:nvPr>
            <p:ph type="body" sz="quarter" idx="32" hasCustomPrompt="1"/>
          </p:nvPr>
        </p:nvSpPr>
        <p:spPr>
          <a:xfrm>
            <a:off x="2187014" y="967008"/>
            <a:ext cx="5783823" cy="397822"/>
          </a:xfrm>
        </p:spPr>
        <p:txBody>
          <a:bodyPr/>
          <a:lstStyle>
            <a:lvl1pPr marL="0" indent="0">
              <a:buNone/>
              <a:defRPr b="1">
                <a:solidFill>
                  <a:schemeClr val="bg2"/>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a:pPr>
            <a:r>
              <a:rPr lang="en-US" dirty="0"/>
              <a:t>Sub heading</a:t>
            </a:r>
            <a:endParaRPr lang="en-VN" dirty="0"/>
          </a:p>
          <a:p>
            <a:pPr lvl="0"/>
            <a:endParaRPr lang="en-US" dirty="0"/>
          </a:p>
        </p:txBody>
      </p:sp>
      <p:sp>
        <p:nvSpPr>
          <p:cNvPr id="21" name="Rectangle 20">
            <a:extLst>
              <a:ext uri="{FF2B5EF4-FFF2-40B4-BE49-F238E27FC236}">
                <a16:creationId xmlns:a16="http://schemas.microsoft.com/office/drawing/2014/main" id="{312D99CC-BD3D-187B-DA10-860AC23DC09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64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rvice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44503" cy="538696"/>
          </a:xfrm>
        </p:spPr>
        <p:txBody>
          <a:bodyPr anchor="t">
            <a:noAutofit/>
          </a:bodyPr>
          <a:lstStyle>
            <a:lvl1pPr algn="l">
              <a:defRPr sz="3200">
                <a:solidFill>
                  <a:schemeClr val="accent1"/>
                </a:solidFill>
              </a:defRPr>
            </a:lvl1pPr>
          </a:lstStyle>
          <a:p>
            <a:r>
              <a:rPr lang="vi-VN" dirty="0"/>
              <a:t>Enter service name</a:t>
            </a:r>
            <a:endParaRPr lang="en-US" dirty="0"/>
          </a:p>
        </p:txBody>
      </p:sp>
      <p:sp>
        <p:nvSpPr>
          <p:cNvPr id="6" name="Picture Placeholder 2"/>
          <p:cNvSpPr>
            <a:spLocks noGrp="1"/>
          </p:cNvSpPr>
          <p:nvPr>
            <p:ph type="pic" idx="12" hasCustomPrompt="1"/>
          </p:nvPr>
        </p:nvSpPr>
        <p:spPr>
          <a:xfrm>
            <a:off x="5208814" y="4196442"/>
            <a:ext cx="6983185" cy="235344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dirty="0"/>
              <a:t>Did you know banner</a:t>
            </a:r>
            <a:endParaRPr lang="en-US" dirty="0"/>
          </a:p>
        </p:txBody>
      </p:sp>
      <p:sp>
        <p:nvSpPr>
          <p:cNvPr id="7" name="Picture Placeholder 2"/>
          <p:cNvSpPr>
            <a:spLocks noGrp="1"/>
          </p:cNvSpPr>
          <p:nvPr>
            <p:ph type="pic" idx="13" hasCustomPrompt="1"/>
          </p:nvPr>
        </p:nvSpPr>
        <p:spPr>
          <a:xfrm>
            <a:off x="10058399" y="3543299"/>
            <a:ext cx="1761067" cy="50618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Logo</a:t>
            </a:r>
            <a:endParaRPr lang="en-US" dirty="0"/>
          </a:p>
        </p:txBody>
      </p:sp>
      <p:sp>
        <p:nvSpPr>
          <p:cNvPr id="21" name="SmartArt Placeholder 20"/>
          <p:cNvSpPr>
            <a:spLocks noGrp="1"/>
          </p:cNvSpPr>
          <p:nvPr>
            <p:ph type="dgm" sz="quarter" idx="14"/>
          </p:nvPr>
        </p:nvSpPr>
        <p:spPr>
          <a:xfrm>
            <a:off x="838200" y="1132945"/>
            <a:ext cx="3972424" cy="5416942"/>
          </a:xfrm>
        </p:spPr>
        <p:txBody>
          <a:bodyPr/>
          <a:lstStyle>
            <a:lvl1pPr marL="228600" indent="-228600">
              <a:buFont typeface="Wingdings" pitchFamily="2" charset="2"/>
              <a:buChar char="§"/>
              <a:defRPr/>
            </a:lvl1pPr>
          </a:lstStyle>
          <a:p>
            <a:r>
              <a:rPr lang="en-US"/>
              <a:t>Click icon to add SmartArt graphic</a:t>
            </a:r>
            <a:endParaRPr lang="en-US" dirty="0"/>
          </a:p>
        </p:txBody>
      </p:sp>
      <p:sp>
        <p:nvSpPr>
          <p:cNvPr id="5" name="Text Placeholder 4">
            <a:extLst>
              <a:ext uri="{FF2B5EF4-FFF2-40B4-BE49-F238E27FC236}">
                <a16:creationId xmlns:a16="http://schemas.microsoft.com/office/drawing/2014/main" id="{B85877FB-B6C2-D64F-A480-F7F8CF248912}"/>
              </a:ext>
            </a:extLst>
          </p:cNvPr>
          <p:cNvSpPr>
            <a:spLocks noGrp="1"/>
          </p:cNvSpPr>
          <p:nvPr>
            <p:ph type="body" sz="quarter" idx="15"/>
          </p:nvPr>
        </p:nvSpPr>
        <p:spPr>
          <a:xfrm>
            <a:off x="5208814" y="1133475"/>
            <a:ext cx="6610124" cy="229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8" name="Rectangle 7">
            <a:extLst>
              <a:ext uri="{FF2B5EF4-FFF2-40B4-BE49-F238E27FC236}">
                <a16:creationId xmlns:a16="http://schemas.microsoft.com/office/drawing/2014/main" id="{2E2CA5CA-EB05-4770-BC73-E70080EED8E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DE7061-DF75-41BD-9335-B155332A87F6}"/>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3857867-B87A-4C51-B56B-4C1FEFA9D2BF}"/>
              </a:ext>
            </a:extLst>
          </p:cNvPr>
          <p:cNvSpPr/>
          <p:nvPr userDrawn="1"/>
        </p:nvSpPr>
        <p:spPr>
          <a:xfrm>
            <a:off x="2915653" y="1431758"/>
            <a:ext cx="6360694" cy="2731378"/>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2" name="TextBox 1">
            <a:extLst>
              <a:ext uri="{FF2B5EF4-FFF2-40B4-BE49-F238E27FC236}">
                <a16:creationId xmlns:a16="http://schemas.microsoft.com/office/drawing/2014/main" id="{77B513AD-3ACF-D7E3-88B0-2DF7A904462A}"/>
              </a:ext>
            </a:extLst>
          </p:cNvPr>
          <p:cNvSpPr txBox="1"/>
          <p:nvPr userDrawn="1"/>
        </p:nvSpPr>
        <p:spPr>
          <a:xfrm>
            <a:off x="3764983" y="2243449"/>
            <a:ext cx="4646127" cy="1107996"/>
          </a:xfrm>
          <a:prstGeom prst="rect">
            <a:avLst/>
          </a:prstGeom>
          <a:noFill/>
        </p:spPr>
        <p:txBody>
          <a:bodyPr wrap="square" rtlCol="0">
            <a:spAutoFit/>
          </a:bodyPr>
          <a:lstStyle/>
          <a:p>
            <a:r>
              <a:rPr lang="en-VN" sz="6600" b="1" kern="1200" dirty="0">
                <a:gradFill>
                  <a:gsLst>
                    <a:gs pos="70000">
                      <a:schemeClr val="accent1"/>
                    </a:gs>
                    <a:gs pos="0">
                      <a:schemeClr val="accent2"/>
                    </a:gs>
                  </a:gsLst>
                  <a:lin ang="0" scaled="0"/>
                </a:gradFill>
                <a:latin typeface="+mn-lt"/>
                <a:ea typeface="+mn-ea"/>
                <a:cs typeface="+mn-cs"/>
              </a:rPr>
              <a:t>Thank </a:t>
            </a:r>
            <a:r>
              <a:rPr lang="en-VN" dirty="0"/>
              <a:t> </a:t>
            </a:r>
            <a:r>
              <a:rPr lang="en-VN" sz="6600" b="1" kern="1200" dirty="0">
                <a:gradFill>
                  <a:gsLst>
                    <a:gs pos="70000">
                      <a:schemeClr val="accent1"/>
                    </a:gs>
                    <a:gs pos="0">
                      <a:schemeClr val="accent2"/>
                    </a:gs>
                  </a:gsLst>
                  <a:lin ang="0" scaled="0"/>
                </a:gradFill>
                <a:latin typeface="+mn-lt"/>
                <a:ea typeface="+mn-ea"/>
                <a:cs typeface="+mn-cs"/>
              </a:rPr>
              <a:t>you</a:t>
            </a:r>
          </a:p>
        </p:txBody>
      </p:sp>
    </p:spTree>
    <p:extLst>
      <p:ext uri="{BB962C8B-B14F-4D97-AF65-F5344CB8AC3E}">
        <p14:creationId xmlns:p14="http://schemas.microsoft.com/office/powerpoint/2010/main" val="408598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ront cover 3">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Icon&#10;&#10;Description automatically generated">
            <a:extLst>
              <a:ext uri="{FF2B5EF4-FFF2-40B4-BE49-F238E27FC236}">
                <a16:creationId xmlns:a16="http://schemas.microsoft.com/office/drawing/2014/main" id="{AC1CBB31-9C1B-470D-9176-886CF036B99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93141" y="1590079"/>
            <a:ext cx="4332708" cy="4332708"/>
          </a:xfrm>
          <a:prstGeom prst="rect">
            <a:avLst/>
          </a:prstGeom>
        </p:spPr>
      </p:pic>
    </p:spTree>
    <p:extLst>
      <p:ext uri="{BB962C8B-B14F-4D97-AF65-F5344CB8AC3E}">
        <p14:creationId xmlns:p14="http://schemas.microsoft.com/office/powerpoint/2010/main" val="40801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ront cover 4">
    <p:bg>
      <p:bgPr>
        <a:solidFill>
          <a:schemeClr val="tx1"/>
        </a:solidFill>
        <a:effectLst/>
      </p:bgPr>
    </p:bg>
    <p:spTree>
      <p:nvGrpSpPr>
        <p:cNvPr id="1" name=""/>
        <p:cNvGrpSpPr/>
        <p:nvPr/>
      </p:nvGrpSpPr>
      <p:grpSpPr>
        <a:xfrm>
          <a:off x="0" y="0"/>
          <a:ext cx="0" cy="0"/>
          <a:chOff x="0" y="0"/>
          <a:chExt cx="0" cy="0"/>
        </a:xfrm>
      </p:grpSpPr>
      <p:pic>
        <p:nvPicPr>
          <p:cNvPr id="15" name="Picture 14" descr="A white rectangle with a black border&#10;&#10;Description automatically generated with low confidence">
            <a:extLst>
              <a:ext uri="{FF2B5EF4-FFF2-40B4-BE49-F238E27FC236}">
                <a16:creationId xmlns:a16="http://schemas.microsoft.com/office/drawing/2014/main" id="{9A43DF26-AE60-4A2D-F0FE-E04E6690F2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A picture containing shape&#10;&#10;Description automatically generated">
            <a:extLst>
              <a:ext uri="{FF2B5EF4-FFF2-40B4-BE49-F238E27FC236}">
                <a16:creationId xmlns:a16="http://schemas.microsoft.com/office/drawing/2014/main" id="{C0AABC4C-67E8-7975-1BD0-4E09F494E71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7023" y="1236481"/>
            <a:ext cx="4563027" cy="4385037"/>
          </a:xfrm>
          <a:prstGeom prst="rect">
            <a:avLst/>
          </a:prstGeom>
        </p:spPr>
      </p:pic>
    </p:spTree>
    <p:extLst>
      <p:ext uri="{BB962C8B-B14F-4D97-AF65-F5344CB8AC3E}">
        <p14:creationId xmlns:p14="http://schemas.microsoft.com/office/powerpoint/2010/main" val="293691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ont cover 5">
    <p:bg>
      <p:bgPr>
        <a:solidFill>
          <a:schemeClr val="tx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63AA3CD-D22F-1A23-6AF4-B8FCE6F5D4EA}"/>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2000"/>
                    </a14:imgEffect>
                  </a14:imgLayer>
                </a14:imgProps>
              </a:ext>
              <a:ext uri="{28A0092B-C50C-407E-A947-70E740481C1C}">
                <a14:useLocalDpi xmlns:a14="http://schemas.microsoft.com/office/drawing/2010/main" val="0"/>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vector graphics&#10;&#10;Description automatically generated">
            <a:extLst>
              <a:ext uri="{FF2B5EF4-FFF2-40B4-BE49-F238E27FC236}">
                <a16:creationId xmlns:a16="http://schemas.microsoft.com/office/drawing/2014/main" id="{D7447650-4BB5-2C41-D054-601CD43DC88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801960" y="919760"/>
            <a:ext cx="4923608" cy="4731552"/>
          </a:xfrm>
          <a:prstGeom prst="rect">
            <a:avLst/>
          </a:prstGeom>
        </p:spPr>
      </p:pic>
    </p:spTree>
    <p:extLst>
      <p:ext uri="{BB962C8B-B14F-4D97-AF65-F5344CB8AC3E}">
        <p14:creationId xmlns:p14="http://schemas.microsoft.com/office/powerpoint/2010/main" val="47118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ont cover 6">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42AFE13-D19C-D3A9-1996-53D6EAB4518F}"/>
              </a:ext>
            </a:extLst>
          </p:cNvPr>
          <p:cNvPicPr>
            <a:picLocks noChangeAspect="1"/>
          </p:cNvPicPr>
          <p:nvPr userDrawn="1"/>
        </p:nvPicPr>
        <p:blipFill>
          <a:blip r:embed="rId2">
            <a:alphaModFix/>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Logo&#10;&#10;Description automatically generated with medium confidence">
            <a:extLst>
              <a:ext uri="{FF2B5EF4-FFF2-40B4-BE49-F238E27FC236}">
                <a16:creationId xmlns:a16="http://schemas.microsoft.com/office/drawing/2014/main" id="{F0F528D8-FE9E-76B9-B03F-5529E2469C3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55088" y="836510"/>
            <a:ext cx="4881689" cy="4691268"/>
          </a:xfrm>
          <a:prstGeom prst="rect">
            <a:avLst/>
          </a:prstGeom>
        </p:spPr>
      </p:pic>
    </p:spTree>
    <p:extLst>
      <p:ext uri="{BB962C8B-B14F-4D97-AF65-F5344CB8AC3E}">
        <p14:creationId xmlns:p14="http://schemas.microsoft.com/office/powerpoint/2010/main" val="367283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ont cover 7">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A41F29A-14D2-C8F9-EF25-189AFE3906F7}"/>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BB4A349-80FE-F9B6-D2B6-9FC608EDCCC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1188491">
            <a:off x="7720768" y="598885"/>
            <a:ext cx="5052400" cy="4951353"/>
          </a:xfrm>
          <a:prstGeom prst="rect">
            <a:avLst/>
          </a:prstGeom>
        </p:spPr>
      </p:pic>
    </p:spTree>
    <p:extLst>
      <p:ext uri="{BB962C8B-B14F-4D97-AF65-F5344CB8AC3E}">
        <p14:creationId xmlns:p14="http://schemas.microsoft.com/office/powerpoint/2010/main" val="210236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ront cover 8">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A0C13E9-B7EB-9D2C-C912-CE87399B005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descr="A close up of a flower&#10;&#10;Description automatically generated with medium confidence">
            <a:extLst>
              <a:ext uri="{FF2B5EF4-FFF2-40B4-BE49-F238E27FC236}">
                <a16:creationId xmlns:a16="http://schemas.microsoft.com/office/drawing/2014/main" id="{73BDBB88-B84A-1626-9E55-4533CE14FFF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28081" y="913870"/>
            <a:ext cx="4812063" cy="4624358"/>
          </a:xfrm>
          <a:prstGeom prst="rect">
            <a:avLst/>
          </a:prstGeom>
        </p:spPr>
      </p:pic>
    </p:spTree>
    <p:extLst>
      <p:ext uri="{BB962C8B-B14F-4D97-AF65-F5344CB8AC3E}">
        <p14:creationId xmlns:p14="http://schemas.microsoft.com/office/powerpoint/2010/main" val="125039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B78D49-8CBF-4B86-AA1D-095691E3BCF8}"/>
              </a:ext>
            </a:extLst>
          </p:cNvPr>
          <p:cNvSpPr/>
          <p:nvPr userDrawn="1"/>
        </p:nvSpPr>
        <p:spPr>
          <a:xfrm>
            <a:off x="0" y="-2"/>
            <a:ext cx="4777273"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3A7F5D4-E626-B842-94CE-B0076554C454}"/>
              </a:ext>
            </a:extLst>
          </p:cNvPr>
          <p:cNvSpPr txBox="1"/>
          <p:nvPr userDrawn="1"/>
        </p:nvSpPr>
        <p:spPr>
          <a:xfrm>
            <a:off x="1166580" y="2958558"/>
            <a:ext cx="2395959" cy="769441"/>
          </a:xfrm>
          <a:prstGeom prst="rect">
            <a:avLst/>
          </a:prstGeom>
          <a:noFill/>
        </p:spPr>
        <p:txBody>
          <a:bodyPr wrap="square" rtlCol="0">
            <a:spAutoFit/>
          </a:bodyPr>
          <a:lstStyle/>
          <a:p>
            <a:pPr algn="ctr"/>
            <a:r>
              <a:rPr lang="en-VN" sz="4400" dirty="0">
                <a:ln>
                  <a:noFill/>
                </a:ln>
                <a:gradFill flip="none" rotWithShape="1">
                  <a:gsLst>
                    <a:gs pos="0">
                      <a:schemeClr val="accent2"/>
                    </a:gs>
                    <a:gs pos="70000">
                      <a:schemeClr val="accent1"/>
                    </a:gs>
                  </a:gsLst>
                  <a:lin ang="0" scaled="1"/>
                  <a:tileRect/>
                </a:gradFill>
              </a:rPr>
              <a:t>Agenda</a:t>
            </a:r>
          </a:p>
        </p:txBody>
      </p:sp>
      <p:sp>
        <p:nvSpPr>
          <p:cNvPr id="7" name="Rectangle 6">
            <a:extLst>
              <a:ext uri="{FF2B5EF4-FFF2-40B4-BE49-F238E27FC236}">
                <a16:creationId xmlns:a16="http://schemas.microsoft.com/office/drawing/2014/main" id="{70811D91-A166-7740-A26D-3538809C3A84}"/>
              </a:ext>
            </a:extLst>
          </p:cNvPr>
          <p:cNvSpPr/>
          <p:nvPr userDrawn="1"/>
        </p:nvSpPr>
        <p:spPr>
          <a:xfrm>
            <a:off x="828520" y="1931437"/>
            <a:ext cx="3072078" cy="2995126"/>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4" name="Text Placeholder 3">
            <a:extLst>
              <a:ext uri="{FF2B5EF4-FFF2-40B4-BE49-F238E27FC236}">
                <a16:creationId xmlns:a16="http://schemas.microsoft.com/office/drawing/2014/main" id="{32B746F9-AC43-4A18-8BBA-9BF702C81718}"/>
              </a:ext>
            </a:extLst>
          </p:cNvPr>
          <p:cNvSpPr>
            <a:spLocks noGrp="1"/>
          </p:cNvSpPr>
          <p:nvPr>
            <p:ph type="body" sz="quarter" idx="10" hasCustomPrompt="1"/>
          </p:nvPr>
        </p:nvSpPr>
        <p:spPr>
          <a:xfrm>
            <a:off x="5809284" y="1506893"/>
            <a:ext cx="5216136" cy="3844212"/>
          </a:xfrm>
        </p:spPr>
        <p:txBody>
          <a:bodyPr anchor="ctr"/>
          <a:lstStyle>
            <a:lvl1pPr marL="342900" indent="-342900">
              <a:buFont typeface="+mj-lt"/>
              <a:buAutoNum type="arabicPeriod"/>
              <a:defRPr b="1"/>
            </a:lvl1pPr>
            <a:lvl2pPr marL="800100" indent="-342900">
              <a:buClr>
                <a:schemeClr val="accent1"/>
              </a:buClr>
              <a:buFont typeface="Wingdings" panose="05000000000000000000" pitchFamily="2" charset="2"/>
              <a:buChar char="§"/>
              <a:defRPr/>
            </a:lvl2pPr>
          </a:lstStyle>
          <a:p>
            <a:pPr lvl="0"/>
            <a:r>
              <a:rPr lang="en-US" dirty="0"/>
              <a:t>Section 1</a:t>
            </a:r>
          </a:p>
          <a:p>
            <a:pPr lvl="1"/>
            <a:r>
              <a:rPr lang="en-US" dirty="0"/>
              <a:t>Section 1.1</a:t>
            </a:r>
          </a:p>
          <a:p>
            <a:pPr lvl="1"/>
            <a:r>
              <a:rPr lang="en-US" dirty="0"/>
              <a:t>Section 1.2</a:t>
            </a:r>
          </a:p>
          <a:p>
            <a:pPr lvl="0"/>
            <a:r>
              <a:rPr lang="en-US" dirty="0"/>
              <a:t>Section 2</a:t>
            </a:r>
          </a:p>
          <a:p>
            <a:pPr lvl="0"/>
            <a:r>
              <a:rPr lang="en-US" dirty="0"/>
              <a:t>Section 3</a:t>
            </a:r>
          </a:p>
        </p:txBody>
      </p:sp>
      <p:sp>
        <p:nvSpPr>
          <p:cNvPr id="6" name="Rectangle 5">
            <a:extLst>
              <a:ext uri="{FF2B5EF4-FFF2-40B4-BE49-F238E27FC236}">
                <a16:creationId xmlns:a16="http://schemas.microsoft.com/office/drawing/2014/main" id="{2E7F7DEC-028C-4F6E-9443-5DECF80AC70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63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6F293-4B96-42AA-B29B-7465FFECD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1F6CACD-5AC6-47AA-A748-892670713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E2A5D5C-38B2-4994-8636-BFA0A3BC7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schemeClr val="bg1">
                    <a:lumMod val="50000"/>
                  </a:schemeClr>
                </a:solidFill>
              </a:rPr>
              <a:t>Xxth Month </a:t>
            </a:r>
            <a:r>
              <a:rPr lang="en-US"/>
              <a:t>Year</a:t>
            </a:r>
            <a:endParaRPr lang="en-US" dirty="0"/>
          </a:p>
        </p:txBody>
      </p:sp>
      <p:sp>
        <p:nvSpPr>
          <p:cNvPr id="5" name="Footer Placeholder 4">
            <a:extLst>
              <a:ext uri="{FF2B5EF4-FFF2-40B4-BE49-F238E27FC236}">
                <a16:creationId xmlns:a16="http://schemas.microsoft.com/office/drawing/2014/main" id="{258E9C6D-93ED-444B-B9E4-30DF32A36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2DD4F-1A5D-4BA9-BC3D-E9D6C2D1B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930DC-47CF-4021-AC85-F81423F4F187}" type="slidenum">
              <a:rPr lang="en-US" smtClean="0"/>
              <a:t>‹#›</a:t>
            </a:fld>
            <a:endParaRPr lang="en-US"/>
          </a:p>
        </p:txBody>
      </p:sp>
    </p:spTree>
    <p:extLst>
      <p:ext uri="{BB962C8B-B14F-4D97-AF65-F5344CB8AC3E}">
        <p14:creationId xmlns:p14="http://schemas.microsoft.com/office/powerpoint/2010/main" val="2905430414"/>
      </p:ext>
    </p:extLst>
  </p:cSld>
  <p:clrMap bg1="dk1" tx1="lt1" bg2="dk2" tx2="lt2" accent1="accent1" accent2="accent2" accent3="accent3" accent4="accent4" accent5="accent5" accent6="accent6" hlink="hlink" folHlink="folHlink"/>
  <p:sldLayoutIdLst>
    <p:sldLayoutId id="2147483735" r:id="rId1"/>
    <p:sldLayoutId id="2147483737" r:id="rId2"/>
    <p:sldLayoutId id="2147483738" r:id="rId3"/>
    <p:sldLayoutId id="2147483747" r:id="rId4"/>
    <p:sldLayoutId id="2147483748" r:id="rId5"/>
    <p:sldLayoutId id="2147483749" r:id="rId6"/>
    <p:sldLayoutId id="2147483750" r:id="rId7"/>
    <p:sldLayoutId id="2147483751" r:id="rId8"/>
    <p:sldLayoutId id="2147483723" r:id="rId9"/>
    <p:sldLayoutId id="2147483724" r:id="rId10"/>
    <p:sldLayoutId id="2147483717" r:id="rId11"/>
    <p:sldLayoutId id="2147483726" r:id="rId12"/>
    <p:sldLayoutId id="2147483746" r:id="rId13"/>
    <p:sldLayoutId id="2147483727" r:id="rId14"/>
    <p:sldLayoutId id="2147483743" r:id="rId15"/>
    <p:sldLayoutId id="2147483733" r:id="rId16"/>
    <p:sldLayoutId id="2147483731" r:id="rId17"/>
    <p:sldLayoutId id="2147483734" r:id="rId18"/>
    <p:sldLayoutId id="2147483741" r:id="rId19"/>
    <p:sldLayoutId id="2147483744" r:id="rId20"/>
    <p:sldLayoutId id="2147483745" r:id="rId21"/>
    <p:sldLayoutId id="2147483730" r:id="rId22"/>
    <p:sldLayoutId id="2147483703" r:id="rId23"/>
    <p:sldLayoutId id="2147483742" r:id="rId24"/>
    <p:sldLayoutId id="2147483728" r:id="rId25"/>
    <p:sldLayoutId id="2147483729" r:id="rId26"/>
    <p:sldLayoutId id="2147483692" r:id="rId27"/>
    <p:sldLayoutId id="2147483740" r:id="rId28"/>
  </p:sldLayoutIdLst>
  <p:txStyles>
    <p:titleStyle>
      <a:lvl1pPr algn="l" defTabSz="914400" rtl="0" eaLnBrk="1" latinLnBrk="0" hangingPunct="1">
        <a:lnSpc>
          <a:spcPct val="90000"/>
        </a:lnSpc>
        <a:spcBef>
          <a:spcPct val="0"/>
        </a:spcBef>
        <a:buNone/>
        <a:defRPr sz="4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ieu.nguyenchi@nashtechglobal.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jpe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jpe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hyperlink" Target="https://www.udemy.com/" TargetMode="External"/><Relationship Id="rId2" Type="http://schemas.openxmlformats.org/officeDocument/2006/relationships/hyperlink" Target="https://www.pluralsight.com/" TargetMode="External"/><Relationship Id="rId1" Type="http://schemas.openxmlformats.org/officeDocument/2006/relationships/slideLayout" Target="../slideLayouts/slideLayout14.xml"/><Relationship Id="rId6" Type="http://schemas.openxmlformats.org/officeDocument/2006/relationships/hyperlink" Target="https://www.youtube.com/@java" TargetMode="External"/><Relationship Id="rId5" Type="http://schemas.openxmlformats.org/officeDocument/2006/relationships/hyperlink" Target="https://www.youtube.com/@dotnet" TargetMode="External"/><Relationship Id="rId4" Type="http://schemas.openxmlformats.org/officeDocument/2006/relationships/hyperlink" Target="https://learn.microsoft.com/en-us/trai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FC90E4E-52B5-E9F8-BC92-2330349D8AF0}"/>
              </a:ext>
            </a:extLst>
          </p:cNvPr>
          <p:cNvSpPr>
            <a:spLocks noGrp="1"/>
          </p:cNvSpPr>
          <p:nvPr>
            <p:ph type="subTitle" idx="1"/>
          </p:nvPr>
        </p:nvSpPr>
        <p:spPr>
          <a:xfrm>
            <a:off x="565734" y="6150141"/>
            <a:ext cx="5348177" cy="618793"/>
          </a:xfrm>
        </p:spPr>
        <p:txBody>
          <a:bodyPr>
            <a:normAutofit fontScale="70000" lnSpcReduction="20000"/>
          </a:bodyPr>
          <a:lstStyle/>
          <a:p>
            <a:r>
              <a:rPr lang="en-US" b="1" dirty="0" err="1"/>
              <a:t>Zalo</a:t>
            </a:r>
            <a:r>
              <a:rPr lang="en-US" b="1" dirty="0"/>
              <a:t>: </a:t>
            </a:r>
            <a:r>
              <a:rPr lang="en-US" sz="2400" b="1" dirty="0"/>
              <a:t>0989 046 270</a:t>
            </a:r>
            <a:r>
              <a:rPr lang="en-US" b="1" dirty="0"/>
              <a:t> </a:t>
            </a:r>
          </a:p>
          <a:p>
            <a:r>
              <a:rPr lang="en-US" b="1" dirty="0"/>
              <a:t>Email: </a:t>
            </a:r>
            <a:r>
              <a:rPr lang="en-US" sz="2600" b="1" dirty="0">
                <a:hlinkClick r:id="rId2"/>
              </a:rPr>
              <a:t>hieu.nguyenchi@nashtechglobal.com</a:t>
            </a:r>
            <a:r>
              <a:rPr lang="en-US" sz="2600" b="1" dirty="0"/>
              <a:t> </a:t>
            </a:r>
            <a:endParaRPr lang="en-VN" sz="2600" b="1" dirty="0"/>
          </a:p>
        </p:txBody>
      </p:sp>
      <p:sp>
        <p:nvSpPr>
          <p:cNvPr id="3" name="Title 2">
            <a:extLst>
              <a:ext uri="{FF2B5EF4-FFF2-40B4-BE49-F238E27FC236}">
                <a16:creationId xmlns:a16="http://schemas.microsoft.com/office/drawing/2014/main" id="{8EE94BC7-2D95-DCBA-2AD5-511DF4705ACE}"/>
              </a:ext>
            </a:extLst>
          </p:cNvPr>
          <p:cNvSpPr>
            <a:spLocks noGrp="1"/>
          </p:cNvSpPr>
          <p:nvPr>
            <p:ph type="ctrTitle"/>
          </p:nvPr>
        </p:nvSpPr>
        <p:spPr>
          <a:xfrm>
            <a:off x="1794067" y="973736"/>
            <a:ext cx="6079273" cy="2960338"/>
          </a:xfrm>
        </p:spPr>
        <p:txBody>
          <a:bodyPr/>
          <a:lstStyle/>
          <a:p>
            <a:r>
              <a:rPr lang="vi-VN" b="0" dirty="0"/>
              <a:t>Software </a:t>
            </a:r>
            <a:r>
              <a:rPr lang="vi-VN" b="0"/>
              <a:t>engineering – </a:t>
            </a:r>
            <a:br>
              <a:rPr lang="vi-VN" b="0"/>
            </a:br>
            <a:r>
              <a:rPr lang="vi-VN" b="0"/>
              <a:t>Câu chuyện nghề nghiệp</a:t>
            </a:r>
            <a:br>
              <a:rPr lang="en-US" b="0" dirty="0"/>
            </a:br>
            <a:endParaRPr lang="en-VN" dirty="0"/>
          </a:p>
        </p:txBody>
      </p:sp>
      <p:sp>
        <p:nvSpPr>
          <p:cNvPr id="4" name="Text Placeholder 3">
            <a:extLst>
              <a:ext uri="{FF2B5EF4-FFF2-40B4-BE49-F238E27FC236}">
                <a16:creationId xmlns:a16="http://schemas.microsoft.com/office/drawing/2014/main" id="{FB8D7172-C30B-5177-A0A2-ED3F1448D828}"/>
              </a:ext>
            </a:extLst>
          </p:cNvPr>
          <p:cNvSpPr>
            <a:spLocks noGrp="1"/>
          </p:cNvSpPr>
          <p:nvPr>
            <p:ph type="body" sz="quarter" idx="11"/>
          </p:nvPr>
        </p:nvSpPr>
        <p:spPr/>
        <p:txBody>
          <a:bodyPr/>
          <a:lstStyle/>
          <a:p>
            <a:r>
              <a:rPr lang="en-US" dirty="0"/>
              <a:t>Hieu Nguyen - Nash Tech</a:t>
            </a:r>
            <a:endParaRPr lang="en-VN" dirty="0"/>
          </a:p>
        </p:txBody>
      </p:sp>
    </p:spTree>
    <p:extLst>
      <p:ext uri="{BB962C8B-B14F-4D97-AF65-F5344CB8AC3E}">
        <p14:creationId xmlns:p14="http://schemas.microsoft.com/office/powerpoint/2010/main" val="17422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B58-E11F-49DC-ACA2-203F33EAA2B0}"/>
              </a:ext>
            </a:extLst>
          </p:cNvPr>
          <p:cNvSpPr>
            <a:spLocks noGrp="1"/>
          </p:cNvSpPr>
          <p:nvPr>
            <p:ph type="title"/>
          </p:nvPr>
        </p:nvSpPr>
        <p:spPr>
          <a:xfrm>
            <a:off x="171449" y="239779"/>
            <a:ext cx="9340685" cy="538696"/>
          </a:xfrm>
        </p:spPr>
        <p:txBody>
          <a:bodyPr/>
          <a:lstStyle/>
          <a:p>
            <a:r>
              <a:rPr lang="vi-VN" dirty="0"/>
              <a:t>Quy trình làm việc hiệu quả hiện nay</a:t>
            </a:r>
            <a:endParaRPr lang="en-US" dirty="0"/>
          </a:p>
        </p:txBody>
      </p:sp>
      <p:pic>
        <p:nvPicPr>
          <p:cNvPr id="2050" name="Picture 2">
            <a:extLst>
              <a:ext uri="{FF2B5EF4-FFF2-40B4-BE49-F238E27FC236}">
                <a16:creationId xmlns:a16="http://schemas.microsoft.com/office/drawing/2014/main" id="{9E69663B-E336-4989-832C-1B39883B4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90600"/>
            <a:ext cx="97536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31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B1003998-02F1-6F33-B803-2DE53B6C0279}"/>
              </a:ext>
            </a:extLst>
          </p:cNvPr>
          <p:cNvSpPr txBox="1">
            <a:spLocks/>
          </p:cNvSpPr>
          <p:nvPr/>
        </p:nvSpPr>
        <p:spPr>
          <a:xfrm>
            <a:off x="7684193" y="1011164"/>
            <a:ext cx="3585490" cy="5602168"/>
          </a:xfrm>
          <a:prstGeom prst="rect">
            <a:avLst/>
          </a:prstGeom>
          <a:solidFill>
            <a:schemeClr val="lt1"/>
          </a:solidFill>
          <a:ln w="25400" cap="flat" cmpd="sng" algn="ctr">
            <a:solidFill>
              <a:schemeClr val="tx2"/>
            </a:solidFill>
            <a:prstDash val="solid"/>
          </a:ln>
          <a:effectLst/>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Font typeface="Wingdings" panose="05000000000000000000" pitchFamily="2" charset="2"/>
              <a:buNone/>
              <a:defRPr sz="2200" kern="120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endParaRPr lang="en-US" dirty="0"/>
          </a:p>
        </p:txBody>
      </p:sp>
      <p:sp>
        <p:nvSpPr>
          <p:cNvPr id="10" name="Text Placeholder 12">
            <a:extLst>
              <a:ext uri="{FF2B5EF4-FFF2-40B4-BE49-F238E27FC236}">
                <a16:creationId xmlns:a16="http://schemas.microsoft.com/office/drawing/2014/main" id="{72F586F7-41A6-8D30-67FD-2D58A5B92079}"/>
              </a:ext>
            </a:extLst>
          </p:cNvPr>
          <p:cNvSpPr txBox="1">
            <a:spLocks/>
          </p:cNvSpPr>
          <p:nvPr/>
        </p:nvSpPr>
        <p:spPr>
          <a:xfrm>
            <a:off x="4240348" y="1012388"/>
            <a:ext cx="3345513" cy="5602168"/>
          </a:xfrm>
          <a:prstGeom prst="rect">
            <a:avLst/>
          </a:prstGeom>
          <a:solidFill>
            <a:schemeClr val="lt1"/>
          </a:solidFill>
          <a:ln w="25400" cap="flat" cmpd="sng" algn="ctr">
            <a:solidFill>
              <a:schemeClr val="tx2"/>
            </a:solidFill>
            <a:prstDash val="solid"/>
          </a:ln>
          <a:effectLst/>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Font typeface="Wingdings" panose="05000000000000000000" pitchFamily="2" charset="2"/>
              <a:buNone/>
              <a:defRPr sz="2200" kern="120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endParaRPr lang="en-US" dirty="0"/>
          </a:p>
        </p:txBody>
      </p:sp>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263421" y="1012388"/>
            <a:ext cx="3749306" cy="5602168"/>
          </a:xfrm>
        </p:spPr>
        <p:txBody>
          <a:bodyPr/>
          <a:lstStyle/>
          <a:p>
            <a:endParaRPr lang="en-US" dirty="0"/>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392980" y="1115055"/>
            <a:ext cx="2961403" cy="453827"/>
          </a:xfrm>
        </p:spPr>
        <p:txBody>
          <a:bodyPr/>
          <a:lstStyle/>
          <a:p>
            <a:r>
              <a:rPr lang="vi-VN" dirty="0"/>
              <a:t>Software Engineer</a:t>
            </a:r>
            <a:endParaRPr lang="en-US" dirty="0"/>
          </a:p>
        </p:txBody>
      </p:sp>
      <p:sp>
        <p:nvSpPr>
          <p:cNvPr id="17" name="Text Placeholder 16">
            <a:extLst>
              <a:ext uri="{FF2B5EF4-FFF2-40B4-BE49-F238E27FC236}">
                <a16:creationId xmlns:a16="http://schemas.microsoft.com/office/drawing/2014/main" id="{1FE2996A-77E3-4BC2-B936-5977AC595307}"/>
              </a:ext>
            </a:extLst>
          </p:cNvPr>
          <p:cNvSpPr>
            <a:spLocks noGrp="1"/>
          </p:cNvSpPr>
          <p:nvPr>
            <p:ph type="body" sz="quarter" idx="29"/>
          </p:nvPr>
        </p:nvSpPr>
        <p:spPr>
          <a:xfrm>
            <a:off x="392980" y="1637128"/>
            <a:ext cx="3556903" cy="4815426"/>
          </a:xfrm>
        </p:spPr>
        <p:txBody>
          <a:bodyPr/>
          <a:lstStyle/>
          <a:p>
            <a:r>
              <a:rPr lang="vi-VN" dirty="0"/>
              <a:t>Software Engineer (15 – 18tr)</a:t>
            </a:r>
          </a:p>
          <a:p>
            <a:r>
              <a:rPr lang="vi-VN" dirty="0"/>
              <a:t>Senior (20 – 40tr)</a:t>
            </a:r>
          </a:p>
          <a:p>
            <a:r>
              <a:rPr lang="vi-VN" dirty="0"/>
              <a:t>Technical Architecture ( 45 – 60tr)</a:t>
            </a:r>
          </a:p>
          <a:p>
            <a:r>
              <a:rPr lang="vi-VN" dirty="0"/>
              <a:t>Solution Architecture (65 – 100 tr)</a:t>
            </a:r>
          </a:p>
          <a:p>
            <a:r>
              <a:rPr lang="vi-VN" dirty="0"/>
              <a:t>Technical manager (100 – 120tr)</a:t>
            </a:r>
          </a:p>
          <a:p>
            <a:r>
              <a:rPr lang="vi-VN" dirty="0"/>
              <a:t>CTO (130 – 200tr)</a:t>
            </a:r>
            <a:endParaRPr lang="en-US" dirty="0"/>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a:xfrm>
            <a:off x="192168" y="170221"/>
            <a:ext cx="11410023" cy="538696"/>
          </a:xfrm>
        </p:spPr>
        <p:txBody>
          <a:bodyPr/>
          <a:lstStyle/>
          <a:p>
            <a:r>
              <a:rPr lang="vi-VN" dirty="0"/>
              <a:t>Các cấp bậc </a:t>
            </a:r>
            <a:r>
              <a:rPr lang="vi-VN"/>
              <a:t>phổ biến và mức lương ở công ty quốc tế</a:t>
            </a:r>
            <a:endParaRPr lang="en-US" dirty="0"/>
          </a:p>
        </p:txBody>
      </p:sp>
      <p:sp>
        <p:nvSpPr>
          <p:cNvPr id="8" name="Text Placeholder 15">
            <a:extLst>
              <a:ext uri="{FF2B5EF4-FFF2-40B4-BE49-F238E27FC236}">
                <a16:creationId xmlns:a16="http://schemas.microsoft.com/office/drawing/2014/main" id="{F29F177D-02AC-A522-3D11-88F914AEE889}"/>
              </a:ext>
            </a:extLst>
          </p:cNvPr>
          <p:cNvSpPr txBox="1">
            <a:spLocks/>
          </p:cNvSpPr>
          <p:nvPr/>
        </p:nvSpPr>
        <p:spPr>
          <a:xfrm>
            <a:off x="4313648" y="1067554"/>
            <a:ext cx="2961403" cy="45382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000" b="1"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t>QC (Tester)</a:t>
            </a:r>
            <a:endParaRPr lang="en-US" dirty="0"/>
          </a:p>
        </p:txBody>
      </p:sp>
      <p:sp>
        <p:nvSpPr>
          <p:cNvPr id="9" name="Text Placeholder 16">
            <a:extLst>
              <a:ext uri="{FF2B5EF4-FFF2-40B4-BE49-F238E27FC236}">
                <a16:creationId xmlns:a16="http://schemas.microsoft.com/office/drawing/2014/main" id="{B7461905-BB8F-D0C3-E7EF-374A2187C741}"/>
              </a:ext>
            </a:extLst>
          </p:cNvPr>
          <p:cNvSpPr txBox="1">
            <a:spLocks/>
          </p:cNvSpPr>
          <p:nvPr/>
        </p:nvSpPr>
        <p:spPr>
          <a:xfrm>
            <a:off x="4344612" y="1516396"/>
            <a:ext cx="3075487" cy="4815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t>QC (13 – 17tr)</a:t>
            </a:r>
          </a:p>
          <a:p>
            <a:r>
              <a:rPr lang="vi-VN" dirty="0"/>
              <a:t>Senior QC (19 – 35tr)</a:t>
            </a:r>
          </a:p>
          <a:p>
            <a:r>
              <a:rPr lang="vi-VN" dirty="0"/>
              <a:t>QC leader (40 – 55 tr)</a:t>
            </a:r>
          </a:p>
          <a:p>
            <a:r>
              <a:rPr lang="vi-VN" dirty="0"/>
              <a:t>Principal QC ( 58 – 65tr)</a:t>
            </a:r>
          </a:p>
          <a:p>
            <a:r>
              <a:rPr lang="vi-VN" dirty="0"/>
              <a:t>QC Manager ( 70 – 100tr)</a:t>
            </a:r>
            <a:endParaRPr lang="en-US" dirty="0"/>
          </a:p>
        </p:txBody>
      </p:sp>
      <p:sp>
        <p:nvSpPr>
          <p:cNvPr id="22" name="Text Placeholder 15">
            <a:extLst>
              <a:ext uri="{FF2B5EF4-FFF2-40B4-BE49-F238E27FC236}">
                <a16:creationId xmlns:a16="http://schemas.microsoft.com/office/drawing/2014/main" id="{7B57D6EE-F9D7-5299-635F-D4C017F63DFD}"/>
              </a:ext>
            </a:extLst>
          </p:cNvPr>
          <p:cNvSpPr txBox="1">
            <a:spLocks/>
          </p:cNvSpPr>
          <p:nvPr/>
        </p:nvSpPr>
        <p:spPr>
          <a:xfrm>
            <a:off x="7767382" y="1053703"/>
            <a:ext cx="2961403" cy="45382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000" b="1"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t>PM</a:t>
            </a:r>
            <a:endParaRPr lang="en-US" dirty="0"/>
          </a:p>
        </p:txBody>
      </p:sp>
      <p:sp>
        <p:nvSpPr>
          <p:cNvPr id="23" name="Text Placeholder 16">
            <a:extLst>
              <a:ext uri="{FF2B5EF4-FFF2-40B4-BE49-F238E27FC236}">
                <a16:creationId xmlns:a16="http://schemas.microsoft.com/office/drawing/2014/main" id="{51C0B41D-31D1-29A5-9710-00A1E9DB516A}"/>
              </a:ext>
            </a:extLst>
          </p:cNvPr>
          <p:cNvSpPr txBox="1">
            <a:spLocks/>
          </p:cNvSpPr>
          <p:nvPr/>
        </p:nvSpPr>
        <p:spPr>
          <a:xfrm>
            <a:off x="7798345" y="1502545"/>
            <a:ext cx="3293220" cy="4815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t>Associate PM (30 – 40tr)</a:t>
            </a:r>
          </a:p>
          <a:p>
            <a:r>
              <a:rPr lang="vi-VN" dirty="0"/>
              <a:t>PM (45 – 60tr)</a:t>
            </a:r>
          </a:p>
          <a:p>
            <a:r>
              <a:rPr lang="vi-VN" dirty="0"/>
              <a:t>Senior PM (65 – 80tr)</a:t>
            </a:r>
          </a:p>
          <a:p>
            <a:r>
              <a:rPr lang="vi-VN" dirty="0"/>
              <a:t>Delivery Manager (90 – 150tr)</a:t>
            </a:r>
            <a:endParaRPr lang="en-US" dirty="0"/>
          </a:p>
        </p:txBody>
      </p:sp>
    </p:spTree>
    <p:extLst>
      <p:ext uri="{BB962C8B-B14F-4D97-AF65-F5344CB8AC3E}">
        <p14:creationId xmlns:p14="http://schemas.microsoft.com/office/powerpoint/2010/main" val="271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p:txBody>
          <a:bodyPr/>
          <a:lstStyle/>
          <a:p>
            <a:r>
              <a:rPr lang="vi-VN" dirty="0"/>
              <a:t>Một số gợi ý về khả năng tự phát triển và tự định hướng.</a:t>
            </a:r>
            <a:endParaRPr lang="en-US" dirty="0"/>
          </a:p>
        </p:txBody>
      </p:sp>
      <p:sp>
        <p:nvSpPr>
          <p:cNvPr id="3" name="Text Placeholder 2">
            <a:extLst>
              <a:ext uri="{FF2B5EF4-FFF2-40B4-BE49-F238E27FC236}">
                <a16:creationId xmlns:a16="http://schemas.microsoft.com/office/drawing/2014/main" id="{9BBB8D4B-E800-4849-82AC-CE4520B69691}"/>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250800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8966-EC82-4EBE-A360-B61373EF9563}"/>
              </a:ext>
            </a:extLst>
          </p:cNvPr>
          <p:cNvSpPr>
            <a:spLocks noGrp="1"/>
          </p:cNvSpPr>
          <p:nvPr>
            <p:ph type="title"/>
          </p:nvPr>
        </p:nvSpPr>
        <p:spPr/>
        <p:txBody>
          <a:bodyPr/>
          <a:lstStyle/>
          <a:p>
            <a:r>
              <a:rPr lang="vi-VN" dirty="0"/>
              <a:t>Kiến thức học đường đóng vai trò gì?</a:t>
            </a:r>
            <a:endParaRPr lang="en-US" dirty="0"/>
          </a:p>
        </p:txBody>
      </p:sp>
      <p:sp>
        <p:nvSpPr>
          <p:cNvPr id="3" name="Text Placeholder 2">
            <a:extLst>
              <a:ext uri="{FF2B5EF4-FFF2-40B4-BE49-F238E27FC236}">
                <a16:creationId xmlns:a16="http://schemas.microsoft.com/office/drawing/2014/main" id="{AEBA7786-79CA-4554-9CF2-A451454324BB}"/>
              </a:ext>
            </a:extLst>
          </p:cNvPr>
          <p:cNvSpPr>
            <a:spLocks noGrp="1"/>
          </p:cNvSpPr>
          <p:nvPr>
            <p:ph type="body" sz="quarter" idx="11"/>
          </p:nvPr>
        </p:nvSpPr>
        <p:spPr>
          <a:xfrm>
            <a:off x="173383" y="1418387"/>
            <a:ext cx="5777790" cy="5208044"/>
          </a:xfrm>
        </p:spPr>
        <p:txBody>
          <a:bodyPr/>
          <a:lstStyle/>
          <a:p>
            <a:r>
              <a:rPr lang="vi-VN" dirty="0"/>
              <a:t>Những giải pháp kinh điển</a:t>
            </a:r>
          </a:p>
          <a:p>
            <a:r>
              <a:rPr lang="vi-VN" dirty="0"/>
              <a:t>Chuẩn mực</a:t>
            </a:r>
          </a:p>
          <a:p>
            <a:r>
              <a:rPr lang="vi-VN" dirty="0"/>
              <a:t>Bài toán luôn có định danh</a:t>
            </a:r>
          </a:p>
          <a:p>
            <a:r>
              <a:rPr lang="vi-VN" dirty="0"/>
              <a:t>Có tính bổ trợ mạnh cho thực tế nhưng thường bị hiểu nhầm là không cần thiết trong thực tế</a:t>
            </a:r>
          </a:p>
          <a:p>
            <a:r>
              <a:rPr lang="vi-VN" dirty="0"/>
              <a:t>Hay bi chê bai là sách vở lý thuyết</a:t>
            </a:r>
          </a:p>
          <a:p>
            <a:r>
              <a:rPr lang="vi-VN" dirty="0"/>
              <a:t>Nên học cách tự tổ chức kiến thức cá nhân theo cách có hệ thống</a:t>
            </a:r>
          </a:p>
        </p:txBody>
      </p:sp>
      <p:sp>
        <p:nvSpPr>
          <p:cNvPr id="4" name="Text Placeholder 3">
            <a:extLst>
              <a:ext uri="{FF2B5EF4-FFF2-40B4-BE49-F238E27FC236}">
                <a16:creationId xmlns:a16="http://schemas.microsoft.com/office/drawing/2014/main" id="{73B28B73-F67B-4BEB-BF7A-430F77A68426}"/>
              </a:ext>
            </a:extLst>
          </p:cNvPr>
          <p:cNvSpPr>
            <a:spLocks noGrp="1"/>
          </p:cNvSpPr>
          <p:nvPr>
            <p:ph type="body" sz="quarter" idx="12"/>
          </p:nvPr>
        </p:nvSpPr>
        <p:spPr>
          <a:xfrm>
            <a:off x="173181" y="995960"/>
            <a:ext cx="5039882" cy="485775"/>
          </a:xfrm>
        </p:spPr>
        <p:txBody>
          <a:bodyPr/>
          <a:lstStyle/>
          <a:p>
            <a:r>
              <a:rPr lang="vi-VN" dirty="0"/>
              <a:t>Kiến thức học đường</a:t>
            </a:r>
            <a:endParaRPr lang="en-US" dirty="0"/>
          </a:p>
        </p:txBody>
      </p:sp>
      <p:sp>
        <p:nvSpPr>
          <p:cNvPr id="5" name="Text Placeholder 4">
            <a:extLst>
              <a:ext uri="{FF2B5EF4-FFF2-40B4-BE49-F238E27FC236}">
                <a16:creationId xmlns:a16="http://schemas.microsoft.com/office/drawing/2014/main" id="{CAC552F2-84DE-4F66-9D35-F9049CF74A37}"/>
              </a:ext>
            </a:extLst>
          </p:cNvPr>
          <p:cNvSpPr>
            <a:spLocks noGrp="1"/>
          </p:cNvSpPr>
          <p:nvPr>
            <p:ph type="body" sz="quarter" idx="13"/>
          </p:nvPr>
        </p:nvSpPr>
        <p:spPr>
          <a:xfrm>
            <a:off x="6122077" y="1433944"/>
            <a:ext cx="5872790" cy="5192487"/>
          </a:xfrm>
        </p:spPr>
        <p:txBody>
          <a:bodyPr/>
          <a:lstStyle/>
          <a:p>
            <a:r>
              <a:rPr lang="vi-VN" dirty="0"/>
              <a:t>Những bài toán chưa bao giờ có giải pháp</a:t>
            </a:r>
          </a:p>
          <a:p>
            <a:r>
              <a:rPr lang="vi-VN" dirty="0"/>
              <a:t>Tinh chỉnh lại cho khớp nhu cầu thực tế </a:t>
            </a:r>
          </a:p>
          <a:p>
            <a:r>
              <a:rPr lang="vi-VN" dirty="0"/>
              <a:t>Bài toán vô danh nhưng sẽ dựa vào kiến thức kinh điển để định vị hướng giải quyết</a:t>
            </a:r>
          </a:p>
          <a:p>
            <a:r>
              <a:rPr lang="vi-VN" dirty="0"/>
              <a:t>Sẽ định hướng giải quyết hiệu quả hơn nếu sử dụng tốt sự hỗ trợ từ kiến thức nền</a:t>
            </a:r>
          </a:p>
          <a:p>
            <a:r>
              <a:rPr lang="vi-VN" dirty="0"/>
              <a:t>Nếu cố chấp vào kinh nghiệm mò mẫm thì giải pháp sẽ sẽ dễ bị đi vào lối cụt và không có tính phát triển hệ thống. Nếu đối chiếu với kiến thức kinh điển sẽ giúp giải pháp có tính lâu dài và tổng quát hơn.</a:t>
            </a:r>
          </a:p>
          <a:p>
            <a:r>
              <a:rPr lang="vi-VN" dirty="0"/>
              <a:t>Kinh nghiệm cá nhân (theo lối mò mẫm) thường rời rạc và không có tổ chức, dễ bị chấp vào những giải pháp chấp vá nhưng tự cho là kinh nghiệm có thể giải quyết mọi trường hợp. </a:t>
            </a:r>
            <a:endParaRPr lang="en-US" dirty="0"/>
          </a:p>
        </p:txBody>
      </p:sp>
      <p:sp>
        <p:nvSpPr>
          <p:cNvPr id="6" name="Text Placeholder 5">
            <a:extLst>
              <a:ext uri="{FF2B5EF4-FFF2-40B4-BE49-F238E27FC236}">
                <a16:creationId xmlns:a16="http://schemas.microsoft.com/office/drawing/2014/main" id="{09131319-4ACC-4039-837C-D028C1C14E51}"/>
              </a:ext>
            </a:extLst>
          </p:cNvPr>
          <p:cNvSpPr>
            <a:spLocks noGrp="1"/>
          </p:cNvSpPr>
          <p:nvPr>
            <p:ph type="body" sz="quarter" idx="14"/>
          </p:nvPr>
        </p:nvSpPr>
        <p:spPr>
          <a:xfrm>
            <a:off x="6240828" y="948456"/>
            <a:ext cx="5039882" cy="485775"/>
          </a:xfrm>
        </p:spPr>
        <p:txBody>
          <a:bodyPr/>
          <a:lstStyle/>
          <a:p>
            <a:r>
              <a:rPr lang="vi-VN" dirty="0"/>
              <a:t>Công việc thực tế</a:t>
            </a:r>
            <a:endParaRPr lang="en-US" dirty="0"/>
          </a:p>
        </p:txBody>
      </p:sp>
    </p:spTree>
    <p:extLst>
      <p:ext uri="{BB962C8B-B14F-4D97-AF65-F5344CB8AC3E}">
        <p14:creationId xmlns:p14="http://schemas.microsoft.com/office/powerpoint/2010/main" val="275425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B58-E11F-49DC-ACA2-203F33EAA2B0}"/>
              </a:ext>
            </a:extLst>
          </p:cNvPr>
          <p:cNvSpPr>
            <a:spLocks noGrp="1"/>
          </p:cNvSpPr>
          <p:nvPr>
            <p:ph type="title"/>
          </p:nvPr>
        </p:nvSpPr>
        <p:spPr>
          <a:xfrm>
            <a:off x="171449" y="239779"/>
            <a:ext cx="9340685" cy="538696"/>
          </a:xfrm>
        </p:spPr>
        <p:txBody>
          <a:bodyPr/>
          <a:lstStyle/>
          <a:p>
            <a:r>
              <a:rPr lang="vi-VN" dirty="0"/>
              <a:t>Phá vỡ những lời đồn nghề nghiệp</a:t>
            </a:r>
            <a:endParaRPr lang="en-US" dirty="0"/>
          </a:p>
        </p:txBody>
      </p:sp>
      <p:sp>
        <p:nvSpPr>
          <p:cNvPr id="3" name="Text Placeholder 2">
            <a:extLst>
              <a:ext uri="{FF2B5EF4-FFF2-40B4-BE49-F238E27FC236}">
                <a16:creationId xmlns:a16="http://schemas.microsoft.com/office/drawing/2014/main" id="{CD5995B8-0D23-48AA-BD6D-B64F2188B310}"/>
              </a:ext>
            </a:extLst>
          </p:cNvPr>
          <p:cNvSpPr>
            <a:spLocks noGrp="1"/>
          </p:cNvSpPr>
          <p:nvPr>
            <p:ph type="body" sz="quarter" idx="4294967295"/>
          </p:nvPr>
        </p:nvSpPr>
        <p:spPr>
          <a:xfrm>
            <a:off x="291935" y="778475"/>
            <a:ext cx="11191504" cy="5839746"/>
          </a:xfrm>
        </p:spPr>
        <p:txBody>
          <a:bodyPr/>
          <a:lstStyle/>
          <a:p>
            <a:r>
              <a:rPr lang="vi-VN" dirty="0"/>
              <a:t>Ngành IT chỉ có lập trình viên là hướng đáng để học</a:t>
            </a:r>
          </a:p>
          <a:p>
            <a:r>
              <a:rPr lang="vi-VN" dirty="0"/>
              <a:t>Nghề này làm chừng tới sau 30 tuổi là hết phát triển (xem danh sách các expert VN và quốc tế).</a:t>
            </a:r>
          </a:p>
          <a:p>
            <a:r>
              <a:rPr lang="vi-VN" dirty="0"/>
              <a:t>Làm chuyên gia kỹ thuật lương không cao bằng làm quản lý</a:t>
            </a:r>
          </a:p>
          <a:p>
            <a:r>
              <a:rPr lang="vi-VN" dirty="0"/>
              <a:t>Làm chuyên môn giỏi rồi cũng phải chuyển qua làm quản lý</a:t>
            </a:r>
          </a:p>
          <a:p>
            <a:r>
              <a:rPr lang="vi-VN" dirty="0"/>
              <a:t>Ngưng việc là không còn cơ hội phát triển chuyên môn, không cập nhật được công nghệ</a:t>
            </a:r>
          </a:p>
          <a:p>
            <a:r>
              <a:rPr lang="vi-VN" dirty="0"/>
              <a:t>Lập trình riết có hết phần mềm rồi thì nhu cầu lập trình sẽ không còn nữa.</a:t>
            </a:r>
          </a:p>
          <a:p>
            <a:r>
              <a:rPr lang="vi-VN" dirty="0"/>
              <a:t>Low-code sẽ giúp lập trình viên không cần phải học lập trình nữa</a:t>
            </a:r>
          </a:p>
          <a:p>
            <a:r>
              <a:rPr lang="vi-VN" dirty="0"/>
              <a:t>AI sẽ chiếm công việc của lập trình viên </a:t>
            </a:r>
          </a:p>
          <a:p>
            <a:r>
              <a:rPr lang="vi-VN" dirty="0"/>
              <a:t>Nghề BA chỉ là làm tài liệu chứ chả làm gì </a:t>
            </a:r>
          </a:p>
          <a:p>
            <a:r>
              <a:rPr lang="vi-VN" dirty="0"/>
              <a:t>Nghề QC (tester) trình độ kém hơn lập trình viên</a:t>
            </a:r>
          </a:p>
          <a:p>
            <a:r>
              <a:rPr lang="vi-VN" dirty="0"/>
              <a:t>Làm kỹ thuật không cần phải có kỹ năng mềm</a:t>
            </a:r>
          </a:p>
          <a:p>
            <a:r>
              <a:rPr lang="vi-VN" dirty="0"/>
              <a:t>Code phần mềm sao cho chạy đúng tính năng là được, thiết kế phức tạp làm gì.</a:t>
            </a:r>
          </a:p>
          <a:p>
            <a:r>
              <a:rPr lang="vi-VN" dirty="0"/>
              <a:t>Ngành này ra cái mới liên tục, cho nên rất nhanh bị lỗi thời kiến thức</a:t>
            </a:r>
          </a:p>
          <a:p>
            <a:r>
              <a:rPr lang="vi-VN" dirty="0"/>
              <a:t>Muốn học cái gì cũng cần phải đến trung tâm, trường lớp mới hiệu quả?</a:t>
            </a:r>
          </a:p>
          <a:p>
            <a:r>
              <a:rPr lang="vi-VN" dirty="0"/>
              <a:t>Làm lâu có kinh nghiệm là lên làm PM</a:t>
            </a:r>
          </a:p>
          <a:p>
            <a:r>
              <a:rPr lang="vi-VN" dirty="0"/>
              <a:t>Học trường nổi tiếng sẽ dễ có việc làm hơn</a:t>
            </a:r>
          </a:p>
          <a:p>
            <a:endParaRPr lang="en-US" dirty="0"/>
          </a:p>
        </p:txBody>
      </p:sp>
    </p:spTree>
    <p:extLst>
      <p:ext uri="{BB962C8B-B14F-4D97-AF65-F5344CB8AC3E}">
        <p14:creationId xmlns:p14="http://schemas.microsoft.com/office/powerpoint/2010/main" val="1921319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EE0D-F00D-4950-A326-FD0FD0D41D3C}"/>
              </a:ext>
            </a:extLst>
          </p:cNvPr>
          <p:cNvSpPr>
            <a:spLocks noGrp="1"/>
          </p:cNvSpPr>
          <p:nvPr>
            <p:ph type="title"/>
          </p:nvPr>
        </p:nvSpPr>
        <p:spPr/>
        <p:txBody>
          <a:bodyPr/>
          <a:lstStyle/>
          <a:p>
            <a:r>
              <a:rPr lang="vi-VN" dirty="0"/>
              <a:t>Phải luôn tự vẽ roadmap cho chính mình</a:t>
            </a:r>
            <a:endParaRPr lang="en-US" dirty="0"/>
          </a:p>
        </p:txBody>
      </p:sp>
      <p:pic>
        <p:nvPicPr>
          <p:cNvPr id="3" name="Picture 2">
            <a:extLst>
              <a:ext uri="{FF2B5EF4-FFF2-40B4-BE49-F238E27FC236}">
                <a16:creationId xmlns:a16="http://schemas.microsoft.com/office/drawing/2014/main" id="{89E11D89-6660-4E37-B119-2A32E9FF8E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332" y="946067"/>
            <a:ext cx="9700379" cy="5679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986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EE0D-F00D-4950-A326-FD0FD0D41D3C}"/>
              </a:ext>
            </a:extLst>
          </p:cNvPr>
          <p:cNvSpPr>
            <a:spLocks noGrp="1"/>
          </p:cNvSpPr>
          <p:nvPr>
            <p:ph type="title"/>
          </p:nvPr>
        </p:nvSpPr>
        <p:spPr>
          <a:xfrm>
            <a:off x="0" y="0"/>
            <a:ext cx="10515600" cy="538696"/>
          </a:xfrm>
        </p:spPr>
        <p:txBody>
          <a:bodyPr/>
          <a:lstStyle/>
          <a:p>
            <a:r>
              <a:rPr lang="vi-VN" dirty="0"/>
              <a:t>Phải luôn tự vẽ roadmap cho chính mình</a:t>
            </a:r>
            <a:endParaRPr lang="en-US" dirty="0"/>
          </a:p>
        </p:txBody>
      </p:sp>
      <p:sp>
        <p:nvSpPr>
          <p:cNvPr id="4" name="Rectangle 3">
            <a:extLst>
              <a:ext uri="{FF2B5EF4-FFF2-40B4-BE49-F238E27FC236}">
                <a16:creationId xmlns:a16="http://schemas.microsoft.com/office/drawing/2014/main" id="{D27A0518-C1F0-4834-C9B8-AC7FD4543CBF}"/>
              </a:ext>
            </a:extLst>
          </p:cNvPr>
          <p:cNvSpPr/>
          <p:nvPr/>
        </p:nvSpPr>
        <p:spPr>
          <a:xfrm>
            <a:off x="8490567" y="0"/>
            <a:ext cx="3618305" cy="461665"/>
          </a:xfrm>
          <a:prstGeom prst="rect">
            <a:avLst/>
          </a:prstGeom>
          <a:noFill/>
        </p:spPr>
        <p:txBody>
          <a:bodyPr wrap="square" lIns="91440" tIns="45720" rIns="91440" bIns="45720">
            <a:spAutoFit/>
          </a:bodyPr>
          <a:lstStyle/>
          <a:p>
            <a:pPr algn="ct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www.xmind.net</a:t>
            </a:r>
          </a:p>
        </p:txBody>
      </p:sp>
      <p:pic>
        <p:nvPicPr>
          <p:cNvPr id="1026" name="Picture 2">
            <a:extLst>
              <a:ext uri="{FF2B5EF4-FFF2-40B4-BE49-F238E27FC236}">
                <a16:creationId xmlns:a16="http://schemas.microsoft.com/office/drawing/2014/main" id="{30D3EE23-D65E-C38A-1EFB-85593F1518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03" y="503070"/>
            <a:ext cx="10664040" cy="6344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60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EE0D-F00D-4950-A326-FD0FD0D41D3C}"/>
              </a:ext>
            </a:extLst>
          </p:cNvPr>
          <p:cNvSpPr>
            <a:spLocks noGrp="1"/>
          </p:cNvSpPr>
          <p:nvPr>
            <p:ph type="title"/>
          </p:nvPr>
        </p:nvSpPr>
        <p:spPr>
          <a:xfrm>
            <a:off x="154378" y="71254"/>
            <a:ext cx="10515600" cy="538696"/>
          </a:xfrm>
        </p:spPr>
        <p:txBody>
          <a:bodyPr/>
          <a:lstStyle/>
          <a:p>
            <a:r>
              <a:rPr lang="vi-VN" dirty="0"/>
              <a:t>Tự xây dựng môi trường lab cá nhân và PET projects</a:t>
            </a:r>
            <a:endParaRPr lang="en-US" dirty="0"/>
          </a:p>
        </p:txBody>
      </p:sp>
      <p:pic>
        <p:nvPicPr>
          <p:cNvPr id="3" name="Picture 2">
            <a:extLst>
              <a:ext uri="{FF2B5EF4-FFF2-40B4-BE49-F238E27FC236}">
                <a16:creationId xmlns:a16="http://schemas.microsoft.com/office/drawing/2014/main" id="{874C50ED-4DF2-AEBD-0324-439EED5AC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979" y="1205526"/>
            <a:ext cx="3533776" cy="424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7108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EE0D-F00D-4950-A326-FD0FD0D41D3C}"/>
              </a:ext>
            </a:extLst>
          </p:cNvPr>
          <p:cNvSpPr>
            <a:spLocks noGrp="1"/>
          </p:cNvSpPr>
          <p:nvPr>
            <p:ph type="title"/>
          </p:nvPr>
        </p:nvSpPr>
        <p:spPr>
          <a:xfrm>
            <a:off x="154378" y="71254"/>
            <a:ext cx="10515600" cy="538696"/>
          </a:xfrm>
        </p:spPr>
        <p:txBody>
          <a:bodyPr/>
          <a:lstStyle/>
          <a:p>
            <a:r>
              <a:rPr lang="vi-VN" dirty="0"/>
              <a:t>Nâng cấp chiều sâu mối quan tâm của bạn</a:t>
            </a:r>
            <a:endParaRPr lang="en-US" dirty="0"/>
          </a:p>
        </p:txBody>
      </p:sp>
      <p:pic>
        <p:nvPicPr>
          <p:cNvPr id="4" name="Picture 2" descr="C:\Users\hieunguyenc\AppData\Local\Microsoft\Windows\Temporary Internet Files\Content.IE5\RRHTFWPN\question_1[1].jpg">
            <a:extLst>
              <a:ext uri="{FF2B5EF4-FFF2-40B4-BE49-F238E27FC236}">
                <a16:creationId xmlns:a16="http://schemas.microsoft.com/office/drawing/2014/main" id="{C3A64280-153C-3C26-BF04-D98103D904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2462" y="2194022"/>
            <a:ext cx="398571" cy="3985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176D80A4-9C01-A950-DCD6-A2BC77C8C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462" y="1457242"/>
            <a:ext cx="1781175" cy="1160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a:extLst>
              <a:ext uri="{FF2B5EF4-FFF2-40B4-BE49-F238E27FC236}">
                <a16:creationId xmlns:a16="http://schemas.microsoft.com/office/drawing/2014/main" id="{17CE4964-6005-4DF3-445E-18E86700D3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7262" y="2173185"/>
            <a:ext cx="3487629" cy="427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46605ED4-9E72-8841-A32F-FD522919E0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0440" y="3286042"/>
            <a:ext cx="3338528" cy="54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a:extLst>
              <a:ext uri="{FF2B5EF4-FFF2-40B4-BE49-F238E27FC236}">
                <a16:creationId xmlns:a16="http://schemas.microsoft.com/office/drawing/2014/main" id="{FB58ADE8-4FC7-D576-4D7D-DAB0D20748A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09863" y="2752642"/>
            <a:ext cx="14478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a:extLst>
              <a:ext uri="{FF2B5EF4-FFF2-40B4-BE49-F238E27FC236}">
                <a16:creationId xmlns:a16="http://schemas.microsoft.com/office/drawing/2014/main" id="{E615C1AC-60FC-F0E1-2C9B-3207895401DF}"/>
              </a:ext>
            </a:extLst>
          </p:cNvPr>
          <p:cNvSpPr/>
          <p:nvPr/>
        </p:nvSpPr>
        <p:spPr>
          <a:xfrm>
            <a:off x="7410415" y="2837123"/>
            <a:ext cx="2616180" cy="138499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How’s </a:t>
            </a:r>
            <a:r>
              <a:rPr lang="vi-VN"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its insight</a:t>
            </a:r>
            <a:r>
              <a:rPr 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architecture?</a:t>
            </a:r>
          </a:p>
        </p:txBody>
      </p:sp>
      <p:pic>
        <p:nvPicPr>
          <p:cNvPr id="10" name="Picture 9">
            <a:extLst>
              <a:ext uri="{FF2B5EF4-FFF2-40B4-BE49-F238E27FC236}">
                <a16:creationId xmlns:a16="http://schemas.microsoft.com/office/drawing/2014/main" id="{96E6399C-BEDC-CD06-0802-D06CEB906B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6087" y="4520362"/>
            <a:ext cx="185737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1">
            <a:extLst>
              <a:ext uri="{FF2B5EF4-FFF2-40B4-BE49-F238E27FC236}">
                <a16:creationId xmlns:a16="http://schemas.microsoft.com/office/drawing/2014/main" id="{E6D3234C-8317-5E91-240C-78EE965D97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62262" y="4728314"/>
            <a:ext cx="2815413" cy="906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descr="C:\Users\hieunguyenc\AppData\Local\Microsoft\Windows\Temporary Internet Files\Content.IE5\RRHTFWPN\question_1[1].jpg">
            <a:extLst>
              <a:ext uri="{FF2B5EF4-FFF2-40B4-BE49-F238E27FC236}">
                <a16:creationId xmlns:a16="http://schemas.microsoft.com/office/drawing/2014/main" id="{2B64BD62-3799-CD8D-7CA0-5528A4D7CCF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981662" y="4787172"/>
            <a:ext cx="847675" cy="8476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a:extLst>
              <a:ext uri="{FF2B5EF4-FFF2-40B4-BE49-F238E27FC236}">
                <a16:creationId xmlns:a16="http://schemas.microsoft.com/office/drawing/2014/main" id="{C6EBC214-DDBC-349B-27DD-03C4DB810C8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04215" y="1945172"/>
            <a:ext cx="1573801" cy="364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5">
            <a:extLst>
              <a:ext uri="{FF2B5EF4-FFF2-40B4-BE49-F238E27FC236}">
                <a16:creationId xmlns:a16="http://schemas.microsoft.com/office/drawing/2014/main" id="{11894F0E-521F-7F75-1E83-FF61DAEE4DB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2062" y="3125829"/>
            <a:ext cx="1429062"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6">
            <a:extLst>
              <a:ext uri="{FF2B5EF4-FFF2-40B4-BE49-F238E27FC236}">
                <a16:creationId xmlns:a16="http://schemas.microsoft.com/office/drawing/2014/main" id="{A18CC792-4299-FD49-4E25-EE74057DB96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3078" y="4833049"/>
            <a:ext cx="1535948" cy="573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a:extLst>
              <a:ext uri="{FF2B5EF4-FFF2-40B4-BE49-F238E27FC236}">
                <a16:creationId xmlns:a16="http://schemas.microsoft.com/office/drawing/2014/main" id="{F8A9818C-FD18-B665-E366-8AC7D0958767}"/>
              </a:ext>
            </a:extLst>
          </p:cNvPr>
          <p:cNvSpPr/>
          <p:nvPr/>
        </p:nvSpPr>
        <p:spPr>
          <a:xfrm>
            <a:off x="4146678" y="4455402"/>
            <a:ext cx="1967878" cy="1815882"/>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800" b="1" cap="all" spc="0" dirty="0">
                <a:ln/>
                <a:solidFill>
                  <a:schemeClr val="accent3">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Why was it built that way?</a:t>
            </a:r>
          </a:p>
        </p:txBody>
      </p:sp>
      <p:cxnSp>
        <p:nvCxnSpPr>
          <p:cNvPr id="17" name="Straight Connector 16">
            <a:extLst>
              <a:ext uri="{FF2B5EF4-FFF2-40B4-BE49-F238E27FC236}">
                <a16:creationId xmlns:a16="http://schemas.microsoft.com/office/drawing/2014/main" id="{204150C5-A17C-9E4A-C8FB-416448A1D5A7}"/>
              </a:ext>
            </a:extLst>
          </p:cNvPr>
          <p:cNvCxnSpPr/>
          <p:nvPr/>
        </p:nvCxnSpPr>
        <p:spPr>
          <a:xfrm>
            <a:off x="675862" y="2676442"/>
            <a:ext cx="9229675" cy="0"/>
          </a:xfrm>
          <a:prstGeom prst="line">
            <a:avLst/>
          </a:prstGeom>
          <a:ln w="2540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3CA355-1401-0693-EAAD-C3B1CFBBDF91}"/>
              </a:ext>
            </a:extLst>
          </p:cNvPr>
          <p:cNvCxnSpPr/>
          <p:nvPr/>
        </p:nvCxnSpPr>
        <p:spPr>
          <a:xfrm>
            <a:off x="675862" y="4429042"/>
            <a:ext cx="9229675" cy="0"/>
          </a:xfrm>
          <a:prstGeom prst="line">
            <a:avLst/>
          </a:prstGeom>
          <a:ln w="2540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descr="C:\Users\hieunguyenc\AppData\Local\Microsoft\Windows\Temporary Internet Files\Content.IE5\7QTXCLG7\PngThumb-Bear-Trap-5904[1].gif">
            <a:extLst>
              <a:ext uri="{FF2B5EF4-FFF2-40B4-BE49-F238E27FC236}">
                <a16:creationId xmlns:a16="http://schemas.microsoft.com/office/drawing/2014/main" id="{7F4DD3A6-7DC9-463F-67A4-589F4737D8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72062" y="1442446"/>
            <a:ext cx="1297746" cy="83272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0E78E3B3-C49B-8E9C-E568-F0BD5FB7A5BC}"/>
              </a:ext>
            </a:extLst>
          </p:cNvPr>
          <p:cNvSpPr/>
          <p:nvPr/>
        </p:nvSpPr>
        <p:spPr>
          <a:xfrm>
            <a:off x="8143462" y="1133332"/>
            <a:ext cx="16764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Trapped here</a:t>
            </a:r>
          </a:p>
        </p:txBody>
      </p:sp>
      <p:cxnSp>
        <p:nvCxnSpPr>
          <p:cNvPr id="21" name="Straight Connector 20">
            <a:extLst>
              <a:ext uri="{FF2B5EF4-FFF2-40B4-BE49-F238E27FC236}">
                <a16:creationId xmlns:a16="http://schemas.microsoft.com/office/drawing/2014/main" id="{C776D5DC-C8E0-57A5-450D-38E651799CDA}"/>
              </a:ext>
            </a:extLst>
          </p:cNvPr>
          <p:cNvCxnSpPr/>
          <p:nvPr/>
        </p:nvCxnSpPr>
        <p:spPr>
          <a:xfrm>
            <a:off x="2352262" y="1485787"/>
            <a:ext cx="0" cy="4314855"/>
          </a:xfrm>
          <a:prstGeom prst="line">
            <a:avLst/>
          </a:prstGeom>
          <a:ln w="2540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91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ppt_x"/>
                                          </p:val>
                                        </p:tav>
                                        <p:tav tm="100000">
                                          <p:val>
                                            <p:strVal val="#ppt_x"/>
                                          </p:val>
                                        </p:tav>
                                      </p:tavLst>
                                    </p:anim>
                                    <p:anim calcmode="lin" valueType="num">
                                      <p:cBhvr additive="base">
                                        <p:cTn id="58" dur="500" fill="hold"/>
                                        <p:tgtEl>
                                          <p:spTgt spid="1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ppt_x"/>
                                          </p:val>
                                        </p:tav>
                                        <p:tav tm="100000">
                                          <p:val>
                                            <p:strVal val="#ppt_x"/>
                                          </p:val>
                                        </p:tav>
                                      </p:tavLst>
                                    </p:anim>
                                    <p:anim calcmode="lin" valueType="num">
                                      <p:cBhvr additive="base">
                                        <p:cTn id="72" dur="500" fill="hold"/>
                                        <p:tgtEl>
                                          <p:spTgt spid="1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B58-E11F-49DC-ACA2-203F33EAA2B0}"/>
              </a:ext>
            </a:extLst>
          </p:cNvPr>
          <p:cNvSpPr>
            <a:spLocks noGrp="1"/>
          </p:cNvSpPr>
          <p:nvPr>
            <p:ph type="title"/>
          </p:nvPr>
        </p:nvSpPr>
        <p:spPr>
          <a:xfrm>
            <a:off x="171449" y="239779"/>
            <a:ext cx="9340685" cy="538696"/>
          </a:xfrm>
        </p:spPr>
        <p:txBody>
          <a:bodyPr/>
          <a:lstStyle/>
          <a:p>
            <a:r>
              <a:rPr lang="vi-VN" dirty="0"/>
              <a:t>Các kênh tự học</a:t>
            </a:r>
            <a:endParaRPr lang="en-US" dirty="0"/>
          </a:p>
        </p:txBody>
      </p:sp>
      <p:sp>
        <p:nvSpPr>
          <p:cNvPr id="3" name="Text Placeholder 2">
            <a:extLst>
              <a:ext uri="{FF2B5EF4-FFF2-40B4-BE49-F238E27FC236}">
                <a16:creationId xmlns:a16="http://schemas.microsoft.com/office/drawing/2014/main" id="{CD5995B8-0D23-48AA-BD6D-B64F2188B310}"/>
              </a:ext>
            </a:extLst>
          </p:cNvPr>
          <p:cNvSpPr>
            <a:spLocks noGrp="1"/>
          </p:cNvSpPr>
          <p:nvPr>
            <p:ph type="body" sz="quarter" idx="4294967295"/>
          </p:nvPr>
        </p:nvSpPr>
        <p:spPr>
          <a:xfrm>
            <a:off x="291935" y="778475"/>
            <a:ext cx="8650184" cy="5839746"/>
          </a:xfrm>
        </p:spPr>
        <p:txBody>
          <a:bodyPr/>
          <a:lstStyle/>
          <a:p>
            <a:r>
              <a:rPr lang="vi-VN" dirty="0"/>
              <a:t>E-Learning: bắt đầu học thì nên chọn các courses hand-on để làm quen</a:t>
            </a:r>
          </a:p>
          <a:p>
            <a:pPr lvl="1"/>
            <a:r>
              <a:rPr lang="vi-VN" dirty="0">
                <a:hlinkClick r:id="rId2"/>
              </a:rPr>
              <a:t>https://www.pluralsight.com/</a:t>
            </a:r>
            <a:r>
              <a:rPr lang="vi-VN" dirty="0"/>
              <a:t> </a:t>
            </a:r>
          </a:p>
          <a:p>
            <a:pPr lvl="1"/>
            <a:r>
              <a:rPr lang="vi-VN" dirty="0">
                <a:hlinkClick r:id="rId3"/>
              </a:rPr>
              <a:t>https://www.udemy.com/</a:t>
            </a:r>
            <a:r>
              <a:rPr lang="vi-VN" dirty="0"/>
              <a:t> </a:t>
            </a:r>
          </a:p>
          <a:p>
            <a:pPr lvl="1"/>
            <a:r>
              <a:rPr lang="vi-VN" dirty="0">
                <a:hlinkClick r:id="rId4"/>
              </a:rPr>
              <a:t>https://learn.microsoft.com/en-us/training/</a:t>
            </a:r>
            <a:r>
              <a:rPr lang="vi-VN" dirty="0"/>
              <a:t> </a:t>
            </a:r>
          </a:p>
          <a:p>
            <a:pPr lvl="1"/>
            <a:r>
              <a:rPr lang="vi-VN" dirty="0"/>
              <a:t>...</a:t>
            </a:r>
          </a:p>
          <a:p>
            <a:r>
              <a:rPr lang="vi-VN" dirty="0"/>
              <a:t>Technical channels:</a:t>
            </a:r>
          </a:p>
          <a:p>
            <a:pPr lvl="1"/>
            <a:r>
              <a:rPr lang="en-US" dirty="0"/>
              <a:t>.NET channel: </a:t>
            </a:r>
            <a:r>
              <a:rPr lang="en-US" dirty="0">
                <a:hlinkClick r:id="rId5"/>
              </a:rPr>
              <a:t>https://www.youtube.com/@dotnet</a:t>
            </a:r>
            <a:r>
              <a:rPr lang="vi-VN" dirty="0"/>
              <a:t> </a:t>
            </a:r>
          </a:p>
          <a:p>
            <a:pPr lvl="1"/>
            <a:r>
              <a:rPr lang="it-IT" dirty="0"/>
              <a:t>Java channel: </a:t>
            </a:r>
            <a:r>
              <a:rPr lang="it-IT" dirty="0">
                <a:hlinkClick r:id="rId6"/>
              </a:rPr>
              <a:t>https://www.youtube.com/@java</a:t>
            </a:r>
            <a:r>
              <a:rPr lang="vi-VN" dirty="0"/>
              <a:t> </a:t>
            </a:r>
          </a:p>
          <a:p>
            <a:pPr lvl="1"/>
            <a:r>
              <a:rPr lang="vi-VN" dirty="0"/>
              <a:t>...</a:t>
            </a:r>
          </a:p>
          <a:p>
            <a:r>
              <a:rPr lang="vi-VN" dirty="0"/>
              <a:t>Book: kiến thức được tổ chức tốt và có định hướng, đòi hỏi người đọc hiểu English. </a:t>
            </a:r>
          </a:p>
          <a:p>
            <a:pPr lvl="1"/>
            <a:r>
              <a:rPr lang="vi-VN" dirty="0"/>
              <a:t>Có thể liên lạc anh Hiếu nếu cần tài liệu mới về thứ bạn quan tâm.</a:t>
            </a:r>
            <a:endParaRPr lang="en-US" dirty="0"/>
          </a:p>
        </p:txBody>
      </p:sp>
    </p:spTree>
    <p:extLst>
      <p:ext uri="{BB962C8B-B14F-4D97-AF65-F5344CB8AC3E}">
        <p14:creationId xmlns:p14="http://schemas.microsoft.com/office/powerpoint/2010/main" val="61844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558704-037F-4FEA-AEEC-B05917B8050E}"/>
              </a:ext>
            </a:extLst>
          </p:cNvPr>
          <p:cNvSpPr>
            <a:spLocks noGrp="1"/>
          </p:cNvSpPr>
          <p:nvPr>
            <p:ph type="body" sz="quarter" idx="10"/>
          </p:nvPr>
        </p:nvSpPr>
        <p:spPr>
          <a:xfrm>
            <a:off x="5809284" y="1401288"/>
            <a:ext cx="5216136" cy="3949817"/>
          </a:xfrm>
        </p:spPr>
        <p:txBody>
          <a:bodyPr>
            <a:normAutofit lnSpcReduction="10000"/>
          </a:bodyPr>
          <a:lstStyle/>
          <a:p>
            <a:pPr lvl="0"/>
            <a:r>
              <a:rPr lang="vi-VN" dirty="0"/>
              <a:t>Một số môi trường làm việc đặc trưng hiện nay</a:t>
            </a:r>
            <a:endParaRPr lang="en-US" dirty="0"/>
          </a:p>
          <a:p>
            <a:pPr lvl="1"/>
            <a:r>
              <a:rPr lang="vi-VN" dirty="0"/>
              <a:t>Công ty outsourcing vs product</a:t>
            </a:r>
            <a:endParaRPr lang="en-US" dirty="0"/>
          </a:p>
          <a:p>
            <a:pPr lvl="1"/>
            <a:r>
              <a:rPr lang="vi-VN" dirty="0"/>
              <a:t>Các vai trò công việc và định hướng nghề nghiệp.</a:t>
            </a:r>
          </a:p>
          <a:p>
            <a:pPr lvl="1"/>
            <a:r>
              <a:rPr lang="vi-VN" dirty="0"/>
              <a:t>Cấp bậc và mức lương trung bình.</a:t>
            </a:r>
          </a:p>
          <a:p>
            <a:pPr lvl="0"/>
            <a:r>
              <a:rPr lang="vi-VN" dirty="0"/>
              <a:t>Khả năng tự phát triển cá nhân </a:t>
            </a:r>
          </a:p>
          <a:p>
            <a:pPr lvl="1"/>
            <a:r>
              <a:rPr lang="vi-VN" dirty="0"/>
              <a:t>Kiến thức trường học giúp bạn điều gì?</a:t>
            </a:r>
          </a:p>
          <a:p>
            <a:pPr lvl="1"/>
            <a:r>
              <a:rPr lang="vi-VN" dirty="0"/>
              <a:t>Phá vỡ những lời đồn</a:t>
            </a:r>
          </a:p>
          <a:p>
            <a:pPr lvl="1"/>
            <a:r>
              <a:rPr lang="vi-VN" dirty="0"/>
              <a:t>Mô hình tự định hướng phát triển cá nhân</a:t>
            </a:r>
          </a:p>
          <a:p>
            <a:pPr lvl="1"/>
            <a:r>
              <a:rPr lang="vi-VN" dirty="0"/>
              <a:t>Các kênh tự học</a:t>
            </a:r>
            <a:endParaRPr lang="en-US" dirty="0"/>
          </a:p>
          <a:p>
            <a:pPr lvl="0"/>
            <a:r>
              <a:rPr lang="vi-VN" dirty="0"/>
              <a:t>Anh văn đóng vai trò gì trong nghề nghiệp?</a:t>
            </a:r>
            <a:endParaRPr lang="en-US" dirty="0"/>
          </a:p>
          <a:p>
            <a:pPr lvl="1"/>
            <a:r>
              <a:rPr lang="vi-VN" dirty="0"/>
              <a:t>Mở rộng tầm hoạt động</a:t>
            </a:r>
          </a:p>
          <a:p>
            <a:pPr lvl="1"/>
            <a:r>
              <a:rPr lang="vi-VN" dirty="0"/>
              <a:t>Gia tăng cơ hội thăng tiến</a:t>
            </a:r>
          </a:p>
          <a:p>
            <a:pPr lvl="1"/>
            <a:r>
              <a:rPr lang="vi-VN" dirty="0"/>
              <a:t>Kéo dài tuổi nghề</a:t>
            </a:r>
            <a:endParaRPr lang="en-US" dirty="0"/>
          </a:p>
          <a:p>
            <a:endParaRPr lang="en-US" dirty="0"/>
          </a:p>
        </p:txBody>
      </p:sp>
    </p:spTree>
    <p:extLst>
      <p:ext uri="{BB962C8B-B14F-4D97-AF65-F5344CB8AC3E}">
        <p14:creationId xmlns:p14="http://schemas.microsoft.com/office/powerpoint/2010/main" val="1077368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B58-E11F-49DC-ACA2-203F33EAA2B0}"/>
              </a:ext>
            </a:extLst>
          </p:cNvPr>
          <p:cNvSpPr>
            <a:spLocks noGrp="1"/>
          </p:cNvSpPr>
          <p:nvPr>
            <p:ph type="title"/>
          </p:nvPr>
        </p:nvSpPr>
        <p:spPr>
          <a:xfrm>
            <a:off x="171449" y="239779"/>
            <a:ext cx="9340685" cy="538696"/>
          </a:xfrm>
        </p:spPr>
        <p:txBody>
          <a:bodyPr/>
          <a:lstStyle/>
          <a:p>
            <a:r>
              <a:rPr lang="vi-VN" dirty="0"/>
              <a:t>English hỗ trợ gì cho nghề nghiệp IT</a:t>
            </a:r>
            <a:endParaRPr lang="en-US" dirty="0"/>
          </a:p>
        </p:txBody>
      </p:sp>
      <p:sp>
        <p:nvSpPr>
          <p:cNvPr id="3" name="Text Placeholder 2">
            <a:extLst>
              <a:ext uri="{FF2B5EF4-FFF2-40B4-BE49-F238E27FC236}">
                <a16:creationId xmlns:a16="http://schemas.microsoft.com/office/drawing/2014/main" id="{CD5995B8-0D23-48AA-BD6D-B64F2188B310}"/>
              </a:ext>
            </a:extLst>
          </p:cNvPr>
          <p:cNvSpPr>
            <a:spLocks noGrp="1"/>
          </p:cNvSpPr>
          <p:nvPr>
            <p:ph type="body" sz="quarter" idx="4294967295"/>
          </p:nvPr>
        </p:nvSpPr>
        <p:spPr>
          <a:xfrm>
            <a:off x="291935" y="932854"/>
            <a:ext cx="11191504" cy="5839746"/>
          </a:xfrm>
        </p:spPr>
        <p:txBody>
          <a:bodyPr>
            <a:normAutofit/>
          </a:bodyPr>
          <a:lstStyle/>
          <a:p>
            <a:r>
              <a:rPr lang="vi-VN" sz="2000" dirty="0"/>
              <a:t>Ngôn ngữ quốc tế giúp bạn mở rộng cơ hội làm việc toàn cầu</a:t>
            </a:r>
          </a:p>
          <a:p>
            <a:r>
              <a:rPr lang="vi-VN" sz="2000" dirty="0"/>
              <a:t>Tài liệu gốc của chuyên ngành hoàn toàn bằng English</a:t>
            </a:r>
          </a:p>
          <a:p>
            <a:r>
              <a:rPr lang="vi-VN" sz="2000" dirty="0"/>
              <a:t>Khả năng thuyết phục bằng English tốt sẽ giúp bạn thăng tiến nhanh </a:t>
            </a:r>
          </a:p>
          <a:p>
            <a:r>
              <a:rPr lang="vi-VN" sz="2000" dirty="0"/>
              <a:t>Luyện English qua việc học các e-learning công nghệ quốc tế sẽ giúp 1 công đôi việc</a:t>
            </a:r>
          </a:p>
          <a:p>
            <a:r>
              <a:rPr lang="vi-VN" sz="2000" dirty="0"/>
              <a:t>Dễ dàng gia nhập cộng đồng công nghệ quốc tế để đóng góp giá trị và nâng cấp giá trị cá nhân</a:t>
            </a:r>
          </a:p>
          <a:p>
            <a:r>
              <a:rPr lang="vi-VN" sz="2000" dirty="0"/>
              <a:t>Ít bị hiểu sai yêu cầu khi làm việc với khách hàng quốc tế</a:t>
            </a:r>
          </a:p>
          <a:p>
            <a:endParaRPr lang="en-US" sz="2000" dirty="0"/>
          </a:p>
        </p:txBody>
      </p:sp>
    </p:spTree>
    <p:extLst>
      <p:ext uri="{BB962C8B-B14F-4D97-AF65-F5344CB8AC3E}">
        <p14:creationId xmlns:p14="http://schemas.microsoft.com/office/powerpoint/2010/main" val="1150505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6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a:xfrm>
            <a:off x="185056" y="170546"/>
            <a:ext cx="10293015" cy="538696"/>
          </a:xfrm>
        </p:spPr>
        <p:txBody>
          <a:bodyPr/>
          <a:lstStyle/>
          <a:p>
            <a:r>
              <a:rPr lang="vi-VN" dirty="0"/>
              <a:t>Đố vui khởi động</a:t>
            </a:r>
            <a:endParaRPr lang="en-US" dirty="0"/>
          </a:p>
        </p:txBody>
      </p:sp>
      <p:pic>
        <p:nvPicPr>
          <p:cNvPr id="1026" name="Picture 2" descr="Image">
            <a:extLst>
              <a:ext uri="{FF2B5EF4-FFF2-40B4-BE49-F238E27FC236}">
                <a16:creationId xmlns:a16="http://schemas.microsoft.com/office/drawing/2014/main" id="{86F95158-CA66-5B51-5EAE-B75ED950F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521" y="686669"/>
            <a:ext cx="9314894" cy="6017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5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p:txBody>
          <a:bodyPr/>
          <a:lstStyle/>
          <a:p>
            <a:r>
              <a:rPr lang="vi-VN" dirty="0"/>
              <a:t>Bối cảnh ngành nghề</a:t>
            </a:r>
            <a:endParaRPr lang="en-US" dirty="0"/>
          </a:p>
        </p:txBody>
      </p:sp>
      <p:sp>
        <p:nvSpPr>
          <p:cNvPr id="3" name="Text Placeholder 2">
            <a:extLst>
              <a:ext uri="{FF2B5EF4-FFF2-40B4-BE49-F238E27FC236}">
                <a16:creationId xmlns:a16="http://schemas.microsoft.com/office/drawing/2014/main" id="{9BBB8D4B-E800-4849-82AC-CE4520B69691}"/>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376101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8966-EC82-4EBE-A360-B61373EF9563}"/>
              </a:ext>
            </a:extLst>
          </p:cNvPr>
          <p:cNvSpPr>
            <a:spLocks noGrp="1"/>
          </p:cNvSpPr>
          <p:nvPr>
            <p:ph type="title"/>
          </p:nvPr>
        </p:nvSpPr>
        <p:spPr/>
        <p:txBody>
          <a:bodyPr/>
          <a:lstStyle/>
          <a:p>
            <a:r>
              <a:rPr lang="vi-VN" dirty="0"/>
              <a:t>Outsourcing vs Product companies</a:t>
            </a:r>
            <a:endParaRPr lang="en-US" dirty="0"/>
          </a:p>
        </p:txBody>
      </p:sp>
      <p:sp>
        <p:nvSpPr>
          <p:cNvPr id="3" name="Text Placeholder 2">
            <a:extLst>
              <a:ext uri="{FF2B5EF4-FFF2-40B4-BE49-F238E27FC236}">
                <a16:creationId xmlns:a16="http://schemas.microsoft.com/office/drawing/2014/main" id="{AEBA7786-79CA-4554-9CF2-A451454324BB}"/>
              </a:ext>
            </a:extLst>
          </p:cNvPr>
          <p:cNvSpPr>
            <a:spLocks noGrp="1"/>
          </p:cNvSpPr>
          <p:nvPr>
            <p:ph type="body" sz="quarter" idx="11"/>
          </p:nvPr>
        </p:nvSpPr>
        <p:spPr>
          <a:xfrm>
            <a:off x="173383" y="1418387"/>
            <a:ext cx="5777790" cy="5208044"/>
          </a:xfrm>
        </p:spPr>
        <p:txBody>
          <a:bodyPr/>
          <a:lstStyle/>
          <a:p>
            <a:r>
              <a:rPr lang="vi-VN" dirty="0"/>
              <a:t>Outsourcing nhà cung cấp trực tiếp, khác với thầu thứ cấp. Các em nên chọn các tập đoàn quốc tế lớn mà làm.</a:t>
            </a:r>
          </a:p>
          <a:p>
            <a:r>
              <a:rPr lang="vi-VN" dirty="0"/>
              <a:t>Nhà thầu trực tiếp sẽ làm từ A – Z y chang công việc product (phân tích, thiết kế, thực hiện, kiểm thử, triển khai, vận hành, maintenance lâu dài...).</a:t>
            </a:r>
          </a:p>
          <a:p>
            <a:r>
              <a:rPr lang="vi-VN" dirty="0"/>
              <a:t>Thu tiền từ chủ đầu tư. Thường chủ đầu tư có kế hoạch tài chính ổn định cho đội kỹ thuật hàng năm.</a:t>
            </a:r>
            <a:endParaRPr lang="en-US" dirty="0"/>
          </a:p>
          <a:p>
            <a:r>
              <a:rPr lang="en-US" dirty="0"/>
              <a:t>Domain knowledge </a:t>
            </a:r>
            <a:r>
              <a:rPr lang="vi-VN" dirty="0"/>
              <a:t>đa dạng</a:t>
            </a:r>
          </a:p>
          <a:p>
            <a:r>
              <a:rPr lang="vi-VN" dirty="0"/>
              <a:t>Công nghệ và kiến trúc luôn cập nhật mới nhất</a:t>
            </a:r>
          </a:p>
          <a:p>
            <a:r>
              <a:rPr lang="vi-VN" dirty="0"/>
              <a:t>Tính chất loyalty cá nhân chỉ được ghi nhận ở mức tương đối.</a:t>
            </a:r>
          </a:p>
          <a:p>
            <a:r>
              <a:rPr lang="vi-VN" dirty="0"/>
              <a:t>Thích ứng tốt với sự thay đổi.</a:t>
            </a:r>
          </a:p>
          <a:p>
            <a:r>
              <a:rPr lang="vi-VN" dirty="0"/>
              <a:t>Văn hóa làm việc hướng đến sự phối hợp chuyên nghiệp và lý tính.</a:t>
            </a:r>
          </a:p>
        </p:txBody>
      </p:sp>
      <p:sp>
        <p:nvSpPr>
          <p:cNvPr id="4" name="Text Placeholder 3">
            <a:extLst>
              <a:ext uri="{FF2B5EF4-FFF2-40B4-BE49-F238E27FC236}">
                <a16:creationId xmlns:a16="http://schemas.microsoft.com/office/drawing/2014/main" id="{73B28B73-F67B-4BEB-BF7A-430F77A68426}"/>
              </a:ext>
            </a:extLst>
          </p:cNvPr>
          <p:cNvSpPr>
            <a:spLocks noGrp="1"/>
          </p:cNvSpPr>
          <p:nvPr>
            <p:ph type="body" sz="quarter" idx="12"/>
          </p:nvPr>
        </p:nvSpPr>
        <p:spPr>
          <a:xfrm>
            <a:off x="173181" y="995960"/>
            <a:ext cx="5039882" cy="485775"/>
          </a:xfrm>
        </p:spPr>
        <p:txBody>
          <a:bodyPr/>
          <a:lstStyle/>
          <a:p>
            <a:r>
              <a:rPr lang="vi-VN" dirty="0"/>
              <a:t>Outsourcing</a:t>
            </a:r>
            <a:endParaRPr lang="en-US" dirty="0"/>
          </a:p>
        </p:txBody>
      </p:sp>
      <p:sp>
        <p:nvSpPr>
          <p:cNvPr id="5" name="Text Placeholder 4">
            <a:extLst>
              <a:ext uri="{FF2B5EF4-FFF2-40B4-BE49-F238E27FC236}">
                <a16:creationId xmlns:a16="http://schemas.microsoft.com/office/drawing/2014/main" id="{CAC552F2-84DE-4F66-9D35-F9049CF74A37}"/>
              </a:ext>
            </a:extLst>
          </p:cNvPr>
          <p:cNvSpPr>
            <a:spLocks noGrp="1"/>
          </p:cNvSpPr>
          <p:nvPr>
            <p:ph type="body" sz="quarter" idx="13"/>
          </p:nvPr>
        </p:nvSpPr>
        <p:spPr>
          <a:xfrm>
            <a:off x="6122077" y="1433944"/>
            <a:ext cx="5872790" cy="5192487"/>
          </a:xfrm>
        </p:spPr>
        <p:txBody>
          <a:bodyPr/>
          <a:lstStyle/>
          <a:p>
            <a:r>
              <a:rPr lang="vi-VN" dirty="0"/>
              <a:t>Làm từ A – Z hoặc có thể thuê ngoài làm 1 phần.</a:t>
            </a:r>
          </a:p>
          <a:p>
            <a:r>
              <a:rPr lang="vi-VN" dirty="0"/>
              <a:t>Thu tiền từ người dùng cuối.</a:t>
            </a:r>
          </a:p>
          <a:p>
            <a:r>
              <a:rPr lang="vi-VN" dirty="0"/>
              <a:t>Doanh số thị trường ảnh hưởng đến quyền lợi của đội kỹ thuật.</a:t>
            </a:r>
          </a:p>
          <a:p>
            <a:r>
              <a:rPr lang="vi-VN" dirty="0"/>
              <a:t>Domain knowledge tập trung</a:t>
            </a:r>
          </a:p>
          <a:p>
            <a:r>
              <a:rPr lang="vi-VN" dirty="0"/>
              <a:t>Công nghệ và kiến trúc ít thay đổi, còn tùy thuộc vào nhu cầu và kinh phí.</a:t>
            </a:r>
          </a:p>
          <a:p>
            <a:r>
              <a:rPr lang="vi-VN" dirty="0"/>
              <a:t>Tính chất loyalty cá nhân được coi trọng, càng làm lâu thì càng có sự quan trọng với sản phẩm vì kinh nghiệm sản phẩm tăng.</a:t>
            </a:r>
          </a:p>
          <a:p>
            <a:r>
              <a:rPr lang="vi-VN" dirty="0"/>
              <a:t>Kém thích ứng với sự thay đổi</a:t>
            </a:r>
          </a:p>
          <a:p>
            <a:r>
              <a:rPr lang="vi-VN" dirty="0"/>
              <a:t>Văn hóa làm việc hướng đến sự phụ thuộc vào kinh nghiệm.</a:t>
            </a:r>
            <a:endParaRPr lang="en-US" dirty="0"/>
          </a:p>
        </p:txBody>
      </p:sp>
      <p:sp>
        <p:nvSpPr>
          <p:cNvPr id="6" name="Text Placeholder 5">
            <a:extLst>
              <a:ext uri="{FF2B5EF4-FFF2-40B4-BE49-F238E27FC236}">
                <a16:creationId xmlns:a16="http://schemas.microsoft.com/office/drawing/2014/main" id="{09131319-4ACC-4039-837C-D028C1C14E51}"/>
              </a:ext>
            </a:extLst>
          </p:cNvPr>
          <p:cNvSpPr>
            <a:spLocks noGrp="1"/>
          </p:cNvSpPr>
          <p:nvPr>
            <p:ph type="body" sz="quarter" idx="14"/>
          </p:nvPr>
        </p:nvSpPr>
        <p:spPr>
          <a:xfrm>
            <a:off x="6240828" y="948456"/>
            <a:ext cx="5039882" cy="485775"/>
          </a:xfrm>
        </p:spPr>
        <p:txBody>
          <a:bodyPr/>
          <a:lstStyle/>
          <a:p>
            <a:r>
              <a:rPr lang="vi-VN" dirty="0"/>
              <a:t>Product</a:t>
            </a:r>
            <a:endParaRPr lang="en-US" dirty="0"/>
          </a:p>
        </p:txBody>
      </p:sp>
    </p:spTree>
    <p:extLst>
      <p:ext uri="{BB962C8B-B14F-4D97-AF65-F5344CB8AC3E}">
        <p14:creationId xmlns:p14="http://schemas.microsoft.com/office/powerpoint/2010/main" val="339322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B58-E11F-49DC-ACA2-203F33EAA2B0}"/>
              </a:ext>
            </a:extLst>
          </p:cNvPr>
          <p:cNvSpPr>
            <a:spLocks noGrp="1"/>
          </p:cNvSpPr>
          <p:nvPr>
            <p:ph type="title"/>
          </p:nvPr>
        </p:nvSpPr>
        <p:spPr>
          <a:xfrm>
            <a:off x="171450" y="239779"/>
            <a:ext cx="8578932" cy="538696"/>
          </a:xfrm>
        </p:spPr>
        <p:txBody>
          <a:bodyPr/>
          <a:lstStyle/>
          <a:p>
            <a:r>
              <a:rPr lang="vi-VN" dirty="0"/>
              <a:t>Các vai trò công việc</a:t>
            </a:r>
            <a:r>
              <a:rPr lang="en-US" dirty="0"/>
              <a:t> </a:t>
            </a:r>
            <a:r>
              <a:rPr lang="vi-VN" dirty="0"/>
              <a:t>phổ biến trong dự án</a:t>
            </a:r>
            <a:endParaRPr lang="en-US" dirty="0"/>
          </a:p>
        </p:txBody>
      </p:sp>
      <p:sp>
        <p:nvSpPr>
          <p:cNvPr id="3" name="Text Placeholder 2">
            <a:extLst>
              <a:ext uri="{FF2B5EF4-FFF2-40B4-BE49-F238E27FC236}">
                <a16:creationId xmlns:a16="http://schemas.microsoft.com/office/drawing/2014/main" id="{CD5995B8-0D23-48AA-BD6D-B64F2188B310}"/>
              </a:ext>
            </a:extLst>
          </p:cNvPr>
          <p:cNvSpPr>
            <a:spLocks noGrp="1"/>
          </p:cNvSpPr>
          <p:nvPr>
            <p:ph type="body" sz="quarter" idx="4294967295"/>
          </p:nvPr>
        </p:nvSpPr>
        <p:spPr>
          <a:xfrm>
            <a:off x="1586346" y="950823"/>
            <a:ext cx="5095865" cy="4284662"/>
          </a:xfrm>
        </p:spPr>
        <p:txBody>
          <a:bodyPr>
            <a:normAutofit/>
          </a:bodyPr>
          <a:lstStyle/>
          <a:p>
            <a:r>
              <a:rPr lang="vi-VN" sz="4000" dirty="0"/>
              <a:t>BA</a:t>
            </a:r>
          </a:p>
          <a:p>
            <a:r>
              <a:rPr lang="vi-VN" sz="4000" dirty="0"/>
              <a:t>Software Engineer</a:t>
            </a:r>
          </a:p>
          <a:p>
            <a:r>
              <a:rPr lang="vi-VN" sz="4000" dirty="0"/>
              <a:t>Devops</a:t>
            </a:r>
          </a:p>
          <a:p>
            <a:r>
              <a:rPr lang="vi-VN" sz="4000" dirty="0"/>
              <a:t>QC</a:t>
            </a:r>
          </a:p>
          <a:p>
            <a:r>
              <a:rPr lang="vi-VN" sz="4000" dirty="0"/>
              <a:t>PM </a:t>
            </a:r>
          </a:p>
          <a:p>
            <a:r>
              <a:rPr lang="vi-VN" sz="4000" dirty="0"/>
              <a:t>QA</a:t>
            </a:r>
          </a:p>
          <a:p>
            <a:endParaRPr lang="vi-VN" sz="4000" dirty="0"/>
          </a:p>
          <a:p>
            <a:endParaRPr lang="en-US" sz="4000" dirty="0"/>
          </a:p>
        </p:txBody>
      </p:sp>
      <p:pic>
        <p:nvPicPr>
          <p:cNvPr id="7" name="Picture 6">
            <a:extLst>
              <a:ext uri="{FF2B5EF4-FFF2-40B4-BE49-F238E27FC236}">
                <a16:creationId xmlns:a16="http://schemas.microsoft.com/office/drawing/2014/main" id="{EC74FB7D-04CF-38A4-5EEA-FCB577258DAC}"/>
              </a:ext>
            </a:extLst>
          </p:cNvPr>
          <p:cNvPicPr>
            <a:picLocks noChangeAspect="1"/>
          </p:cNvPicPr>
          <p:nvPr/>
        </p:nvPicPr>
        <p:blipFill>
          <a:blip r:embed="rId2"/>
          <a:stretch>
            <a:fillRect/>
          </a:stretch>
        </p:blipFill>
        <p:spPr>
          <a:xfrm>
            <a:off x="6682211" y="1106677"/>
            <a:ext cx="2705100" cy="2676525"/>
          </a:xfrm>
          <a:prstGeom prst="rect">
            <a:avLst/>
          </a:prstGeom>
        </p:spPr>
      </p:pic>
    </p:spTree>
    <p:extLst>
      <p:ext uri="{BB962C8B-B14F-4D97-AF65-F5344CB8AC3E}">
        <p14:creationId xmlns:p14="http://schemas.microsoft.com/office/powerpoint/2010/main" val="32365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B58-E11F-49DC-ACA2-203F33EAA2B0}"/>
              </a:ext>
            </a:extLst>
          </p:cNvPr>
          <p:cNvSpPr>
            <a:spLocks noGrp="1"/>
          </p:cNvSpPr>
          <p:nvPr>
            <p:ph type="title"/>
          </p:nvPr>
        </p:nvSpPr>
        <p:spPr>
          <a:xfrm>
            <a:off x="171450" y="239779"/>
            <a:ext cx="8578932" cy="538696"/>
          </a:xfrm>
        </p:spPr>
        <p:txBody>
          <a:bodyPr/>
          <a:lstStyle/>
          <a:p>
            <a:r>
              <a:rPr lang="vi-VN" dirty="0"/>
              <a:t>Phân nhánh sâu hơn về software engineer</a:t>
            </a:r>
            <a:endParaRPr lang="en-US" dirty="0"/>
          </a:p>
        </p:txBody>
      </p:sp>
      <p:sp>
        <p:nvSpPr>
          <p:cNvPr id="3" name="Text Placeholder 2">
            <a:extLst>
              <a:ext uri="{FF2B5EF4-FFF2-40B4-BE49-F238E27FC236}">
                <a16:creationId xmlns:a16="http://schemas.microsoft.com/office/drawing/2014/main" id="{CD5995B8-0D23-48AA-BD6D-B64F2188B310}"/>
              </a:ext>
            </a:extLst>
          </p:cNvPr>
          <p:cNvSpPr>
            <a:spLocks noGrp="1"/>
          </p:cNvSpPr>
          <p:nvPr>
            <p:ph type="body" sz="quarter" idx="4294967295"/>
          </p:nvPr>
        </p:nvSpPr>
        <p:spPr>
          <a:xfrm>
            <a:off x="303811" y="1045825"/>
            <a:ext cx="7522028" cy="4284662"/>
          </a:xfrm>
        </p:spPr>
        <p:txBody>
          <a:bodyPr/>
          <a:lstStyle/>
          <a:p>
            <a:r>
              <a:rPr lang="vi-VN" dirty="0"/>
              <a:t>Front-end (Web / Mobile / Desktop)</a:t>
            </a:r>
          </a:p>
          <a:p>
            <a:r>
              <a:rPr lang="vi-VN" dirty="0"/>
              <a:t>Back-end (Enterprise APIs, Blockchain, Robotics, IoT...)</a:t>
            </a:r>
          </a:p>
          <a:p>
            <a:r>
              <a:rPr lang="vi-VN" dirty="0"/>
              <a:t>Fullstack</a:t>
            </a:r>
          </a:p>
          <a:p>
            <a:r>
              <a:rPr lang="vi-VN" dirty="0"/>
              <a:t>Devops (Cloud, on premise)</a:t>
            </a:r>
          </a:p>
          <a:p>
            <a:r>
              <a:rPr lang="vi-VN" dirty="0"/>
              <a:t>Data engineer</a:t>
            </a:r>
          </a:p>
          <a:p>
            <a:r>
              <a:rPr lang="vi-VN" dirty="0"/>
              <a:t>AI engineer</a:t>
            </a:r>
          </a:p>
          <a:p>
            <a:endParaRPr lang="vi-VN" dirty="0"/>
          </a:p>
          <a:p>
            <a:endParaRPr lang="en-US" dirty="0"/>
          </a:p>
        </p:txBody>
      </p:sp>
      <p:pic>
        <p:nvPicPr>
          <p:cNvPr id="7" name="Picture 6">
            <a:extLst>
              <a:ext uri="{FF2B5EF4-FFF2-40B4-BE49-F238E27FC236}">
                <a16:creationId xmlns:a16="http://schemas.microsoft.com/office/drawing/2014/main" id="{EC74FB7D-04CF-38A4-5EEA-FCB577258DAC}"/>
              </a:ext>
            </a:extLst>
          </p:cNvPr>
          <p:cNvPicPr>
            <a:picLocks noChangeAspect="1"/>
          </p:cNvPicPr>
          <p:nvPr/>
        </p:nvPicPr>
        <p:blipFill>
          <a:blip r:embed="rId2"/>
          <a:stretch>
            <a:fillRect/>
          </a:stretch>
        </p:blipFill>
        <p:spPr>
          <a:xfrm>
            <a:off x="9315450" y="239779"/>
            <a:ext cx="2705100" cy="2676525"/>
          </a:xfrm>
          <a:prstGeom prst="rect">
            <a:avLst/>
          </a:prstGeom>
        </p:spPr>
      </p:pic>
    </p:spTree>
    <p:extLst>
      <p:ext uri="{BB962C8B-B14F-4D97-AF65-F5344CB8AC3E}">
        <p14:creationId xmlns:p14="http://schemas.microsoft.com/office/powerpoint/2010/main" val="108777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B58-E11F-49DC-ACA2-203F33EAA2B0}"/>
              </a:ext>
            </a:extLst>
          </p:cNvPr>
          <p:cNvSpPr>
            <a:spLocks noGrp="1"/>
          </p:cNvSpPr>
          <p:nvPr>
            <p:ph type="title"/>
          </p:nvPr>
        </p:nvSpPr>
        <p:spPr>
          <a:xfrm>
            <a:off x="171449" y="239779"/>
            <a:ext cx="9340685" cy="538696"/>
          </a:xfrm>
        </p:spPr>
        <p:txBody>
          <a:bodyPr/>
          <a:lstStyle/>
          <a:p>
            <a:r>
              <a:rPr lang="vi-VN" dirty="0"/>
              <a:t>Các kiến trúc và công nghệ phổ biến hiện nay</a:t>
            </a:r>
            <a:endParaRPr lang="en-US" dirty="0"/>
          </a:p>
        </p:txBody>
      </p:sp>
      <p:sp>
        <p:nvSpPr>
          <p:cNvPr id="3" name="Text Placeholder 2">
            <a:extLst>
              <a:ext uri="{FF2B5EF4-FFF2-40B4-BE49-F238E27FC236}">
                <a16:creationId xmlns:a16="http://schemas.microsoft.com/office/drawing/2014/main" id="{CD5995B8-0D23-48AA-BD6D-B64F2188B310}"/>
              </a:ext>
            </a:extLst>
          </p:cNvPr>
          <p:cNvSpPr>
            <a:spLocks noGrp="1"/>
          </p:cNvSpPr>
          <p:nvPr>
            <p:ph type="body" sz="quarter" idx="4294967295"/>
          </p:nvPr>
        </p:nvSpPr>
        <p:spPr>
          <a:xfrm>
            <a:off x="303811" y="1045825"/>
            <a:ext cx="8650184" cy="4701832"/>
          </a:xfrm>
        </p:spPr>
        <p:txBody>
          <a:bodyPr/>
          <a:lstStyle/>
          <a:p>
            <a:r>
              <a:rPr lang="vi-VN" dirty="0"/>
              <a:t>Front-end </a:t>
            </a:r>
          </a:p>
          <a:p>
            <a:pPr lvl="1"/>
            <a:r>
              <a:rPr lang="vi-VN" dirty="0"/>
              <a:t>Web (ReactJS, Angular, Vuejs...)</a:t>
            </a:r>
          </a:p>
          <a:p>
            <a:pPr lvl="1"/>
            <a:r>
              <a:rPr lang="vi-VN" dirty="0"/>
              <a:t>Mobile (Ionic, MAUI, Flutter, ReactNative...)</a:t>
            </a:r>
          </a:p>
          <a:p>
            <a:r>
              <a:rPr lang="vi-VN" dirty="0"/>
              <a:t>Back-end (.NET core, Java, Nodejs, LAMP)</a:t>
            </a:r>
          </a:p>
          <a:p>
            <a:r>
              <a:rPr lang="vi-VN" dirty="0"/>
              <a:t>Devops (AWS, Azure, Google cloud, Linux, WSL, infrastructure, </a:t>
            </a:r>
            <a:r>
              <a:rPr lang="vi-VN" sz="2000" b="1" dirty="0"/>
              <a:t>Docker</a:t>
            </a:r>
            <a:r>
              <a:rPr lang="vi-VN" dirty="0"/>
              <a:t>...)</a:t>
            </a:r>
          </a:p>
          <a:p>
            <a:r>
              <a:rPr lang="vi-VN" dirty="0"/>
              <a:t>Data engineer (BI, Data warehouse, data analytics...)</a:t>
            </a:r>
          </a:p>
          <a:p>
            <a:r>
              <a:rPr lang="vi-VN" dirty="0"/>
              <a:t>AI engineer (Machine learning, Deep learning, Computer Vision...)</a:t>
            </a:r>
          </a:p>
          <a:p>
            <a:r>
              <a:rPr lang="vi-VN" dirty="0"/>
              <a:t>Stacks: MEAN, MERN, LAMP...</a:t>
            </a:r>
          </a:p>
          <a:p>
            <a:r>
              <a:rPr lang="vi-VN" dirty="0"/>
              <a:t>Architecture: monolith (</a:t>
            </a:r>
            <a:r>
              <a:rPr lang="vi-VN" b="1" dirty="0"/>
              <a:t>Clean Architecture</a:t>
            </a:r>
            <a:r>
              <a:rPr lang="vi-VN" dirty="0"/>
              <a:t>), distributed (</a:t>
            </a:r>
            <a:r>
              <a:rPr lang="vi-VN" b="1" dirty="0"/>
              <a:t>Micro services</a:t>
            </a:r>
            <a:r>
              <a:rPr lang="vi-VN" dirty="0"/>
              <a:t>)</a:t>
            </a:r>
          </a:p>
          <a:p>
            <a:endParaRPr lang="en-US" dirty="0"/>
          </a:p>
        </p:txBody>
      </p:sp>
      <p:pic>
        <p:nvPicPr>
          <p:cNvPr id="7" name="Picture 6">
            <a:extLst>
              <a:ext uri="{FF2B5EF4-FFF2-40B4-BE49-F238E27FC236}">
                <a16:creationId xmlns:a16="http://schemas.microsoft.com/office/drawing/2014/main" id="{EC74FB7D-04CF-38A4-5EEA-FCB577258DAC}"/>
              </a:ext>
            </a:extLst>
          </p:cNvPr>
          <p:cNvPicPr>
            <a:picLocks noChangeAspect="1"/>
          </p:cNvPicPr>
          <p:nvPr/>
        </p:nvPicPr>
        <p:blipFill>
          <a:blip r:embed="rId3"/>
          <a:stretch>
            <a:fillRect/>
          </a:stretch>
        </p:blipFill>
        <p:spPr>
          <a:xfrm>
            <a:off x="9315450" y="239779"/>
            <a:ext cx="2705100" cy="2676525"/>
          </a:xfrm>
          <a:prstGeom prst="rect">
            <a:avLst/>
          </a:prstGeom>
        </p:spPr>
      </p:pic>
    </p:spTree>
    <p:extLst>
      <p:ext uri="{BB962C8B-B14F-4D97-AF65-F5344CB8AC3E}">
        <p14:creationId xmlns:p14="http://schemas.microsoft.com/office/powerpoint/2010/main" val="28088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B58-E11F-49DC-ACA2-203F33EAA2B0}"/>
              </a:ext>
            </a:extLst>
          </p:cNvPr>
          <p:cNvSpPr>
            <a:spLocks noGrp="1"/>
          </p:cNvSpPr>
          <p:nvPr>
            <p:ph type="title"/>
          </p:nvPr>
        </p:nvSpPr>
        <p:spPr>
          <a:xfrm>
            <a:off x="171450" y="239779"/>
            <a:ext cx="8578932" cy="538696"/>
          </a:xfrm>
        </p:spPr>
        <p:txBody>
          <a:bodyPr/>
          <a:lstStyle/>
          <a:p>
            <a:r>
              <a:rPr lang="vi-VN" dirty="0"/>
              <a:t>Phân nhánh sâu hơn về QC (tester)</a:t>
            </a:r>
            <a:endParaRPr lang="en-US" dirty="0"/>
          </a:p>
        </p:txBody>
      </p:sp>
      <p:sp>
        <p:nvSpPr>
          <p:cNvPr id="3" name="Text Placeholder 2">
            <a:extLst>
              <a:ext uri="{FF2B5EF4-FFF2-40B4-BE49-F238E27FC236}">
                <a16:creationId xmlns:a16="http://schemas.microsoft.com/office/drawing/2014/main" id="{CD5995B8-0D23-48AA-BD6D-B64F2188B310}"/>
              </a:ext>
            </a:extLst>
          </p:cNvPr>
          <p:cNvSpPr>
            <a:spLocks noGrp="1"/>
          </p:cNvSpPr>
          <p:nvPr>
            <p:ph type="body" sz="quarter" idx="4294967295"/>
          </p:nvPr>
        </p:nvSpPr>
        <p:spPr>
          <a:xfrm>
            <a:off x="303811" y="1045825"/>
            <a:ext cx="7522028" cy="4284662"/>
          </a:xfrm>
        </p:spPr>
        <p:txBody>
          <a:bodyPr>
            <a:normAutofit/>
          </a:bodyPr>
          <a:lstStyle/>
          <a:p>
            <a:r>
              <a:rPr lang="vi-VN" sz="4000" dirty="0"/>
              <a:t>Manual test</a:t>
            </a:r>
          </a:p>
          <a:p>
            <a:r>
              <a:rPr lang="vi-VN" sz="4000" dirty="0"/>
              <a:t>Automation test</a:t>
            </a:r>
          </a:p>
          <a:p>
            <a:r>
              <a:rPr lang="vi-VN" sz="4000" dirty="0"/>
              <a:t>Security test</a:t>
            </a:r>
          </a:p>
          <a:p>
            <a:r>
              <a:rPr lang="vi-VN" sz="4000" dirty="0"/>
              <a:t>Performance test</a:t>
            </a:r>
          </a:p>
          <a:p>
            <a:endParaRPr lang="vi-VN" sz="4000" dirty="0"/>
          </a:p>
          <a:p>
            <a:endParaRPr lang="en-US" sz="4000" dirty="0"/>
          </a:p>
        </p:txBody>
      </p:sp>
      <p:pic>
        <p:nvPicPr>
          <p:cNvPr id="7" name="Picture 6">
            <a:extLst>
              <a:ext uri="{FF2B5EF4-FFF2-40B4-BE49-F238E27FC236}">
                <a16:creationId xmlns:a16="http://schemas.microsoft.com/office/drawing/2014/main" id="{EC74FB7D-04CF-38A4-5EEA-FCB577258DAC}"/>
              </a:ext>
            </a:extLst>
          </p:cNvPr>
          <p:cNvPicPr>
            <a:picLocks noChangeAspect="1"/>
          </p:cNvPicPr>
          <p:nvPr/>
        </p:nvPicPr>
        <p:blipFill>
          <a:blip r:embed="rId2"/>
          <a:stretch>
            <a:fillRect/>
          </a:stretch>
        </p:blipFill>
        <p:spPr>
          <a:xfrm>
            <a:off x="7397832" y="1045825"/>
            <a:ext cx="2705100" cy="2676525"/>
          </a:xfrm>
          <a:prstGeom prst="rect">
            <a:avLst/>
          </a:prstGeom>
        </p:spPr>
      </p:pic>
    </p:spTree>
    <p:extLst>
      <p:ext uri="{BB962C8B-B14F-4D97-AF65-F5344CB8AC3E}">
        <p14:creationId xmlns:p14="http://schemas.microsoft.com/office/powerpoint/2010/main" val="1757085268"/>
      </p:ext>
    </p:extLst>
  </p:cSld>
  <p:clrMapOvr>
    <a:masterClrMapping/>
  </p:clrMapOvr>
</p:sld>
</file>

<file path=ppt/theme/theme1.xml><?xml version="1.0" encoding="utf-8"?>
<a:theme xmlns:a="http://schemas.openxmlformats.org/drawingml/2006/main" name="NTG">
  <a:themeElements>
    <a:clrScheme name="Custom 26">
      <a:dk1>
        <a:srgbClr val="28292B"/>
      </a:dk1>
      <a:lt1>
        <a:srgbClr val="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NT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solidFill>
              <a:schemeClr val="bg2"/>
            </a:solidFill>
          </a:defRPr>
        </a:defPPr>
      </a:lstStyle>
    </a:txDef>
  </a:objectDefaults>
  <a:extraClrSchemeLst/>
  <a:extLst>
    <a:ext uri="{05A4C25C-085E-4340-85A3-A5531E510DB2}">
      <thm15:themeFamily xmlns:thm15="http://schemas.microsoft.com/office/thememl/2012/main" name="Presentation3" id="{D9A3EB8A-F8E6-1A41-BE5C-8D534604B20D}" vid="{5D0DD6A4-903A-C840-B77F-FE7C7DCE84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e608d60-e9da-41b6-9961-87182863fd29">
      <Terms xmlns="http://schemas.microsoft.com/office/infopath/2007/PartnerControls"/>
    </lcf76f155ced4ddcb4097134ff3c332f>
    <TaxCatchAll xmlns="8192536b-0766-48aa-a1af-e941848b397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BFDEF1931EEB439C6294D651060CE8" ma:contentTypeVersion="13" ma:contentTypeDescription="Create a new document." ma:contentTypeScope="" ma:versionID="df06643acc7b8d36755e9a2a8d3e177a">
  <xsd:schema xmlns:xsd="http://www.w3.org/2001/XMLSchema" xmlns:xs="http://www.w3.org/2001/XMLSchema" xmlns:p="http://schemas.microsoft.com/office/2006/metadata/properties" xmlns:ns2="7e608d60-e9da-41b6-9961-87182863fd29" xmlns:ns3="8192536b-0766-48aa-a1af-e941848b3971" targetNamespace="http://schemas.microsoft.com/office/2006/metadata/properties" ma:root="true" ma:fieldsID="79ff13225457710543c548512a9c435e" ns2:_="" ns3:_="">
    <xsd:import namespace="7e608d60-e9da-41b6-9961-87182863fd29"/>
    <xsd:import namespace="8192536b-0766-48aa-a1af-e941848b39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608d60-e9da-41b6-9961-87182863fd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1b56dd4-9104-4de5-8714-e2496ec077d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92536b-0766-48aa-a1af-e941848b397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d01d849-ed92-41d1-999b-1fd60f3b1707}" ma:internalName="TaxCatchAll" ma:showField="CatchAllData" ma:web="8192536b-0766-48aa-a1af-e941848b3971">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C3307-F054-4959-9144-4D96D0E24931}">
  <ds:schemaRefs>
    <ds:schemaRef ds:uri="140670e8-552e-4ed4-90a8-2e1fc7c78fb9"/>
    <ds:schemaRef ds:uri="http://purl.org/dc/dcmitype/"/>
    <ds:schemaRef ds:uri="http://schemas.microsoft.com/office/infopath/2007/PartnerControls"/>
    <ds:schemaRef ds:uri="http://purl.org/dc/elements/1.1/"/>
    <ds:schemaRef ds:uri="http://schemas.openxmlformats.org/package/2006/metadata/core-properties"/>
    <ds:schemaRef ds:uri="http://www.w3.org/XML/1998/namespace"/>
    <ds:schemaRef ds:uri="http://schemas.microsoft.com/office/2006/documentManagement/types"/>
    <ds:schemaRef ds:uri="56ab9554-5316-4a60-82cf-ec0d3d01c713"/>
    <ds:schemaRef ds:uri="http://schemas.microsoft.com/sharepoint/v3"/>
    <ds:schemaRef ds:uri="http://schemas.microsoft.com/office/2006/metadata/properties"/>
    <ds:schemaRef ds:uri="http://purl.org/dc/terms/"/>
    <ds:schemaRef ds:uri="7e608d60-e9da-41b6-9961-87182863fd29"/>
    <ds:schemaRef ds:uri="8192536b-0766-48aa-a1af-e941848b3971"/>
  </ds:schemaRefs>
</ds:datastoreItem>
</file>

<file path=customXml/itemProps2.xml><?xml version="1.0" encoding="utf-8"?>
<ds:datastoreItem xmlns:ds="http://schemas.openxmlformats.org/officeDocument/2006/customXml" ds:itemID="{F919276A-3D42-45D5-B57B-67CFD19FD6DD}">
  <ds:schemaRefs>
    <ds:schemaRef ds:uri="http://schemas.microsoft.com/sharepoint/v3/contenttype/forms"/>
  </ds:schemaRefs>
</ds:datastoreItem>
</file>

<file path=customXml/itemProps3.xml><?xml version="1.0" encoding="utf-8"?>
<ds:datastoreItem xmlns:ds="http://schemas.openxmlformats.org/officeDocument/2006/customXml" ds:itemID="{C5C58332-ADEF-4DB6-9C99-8FBA17C8EC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608d60-e9da-41b6-9961-87182863fd29"/>
    <ds:schemaRef ds:uri="8192536b-0766-48aa-a1af-e941848b39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NTG</Template>
  <TotalTime>1582</TotalTime>
  <Words>1727</Words>
  <Application>Microsoft Office PowerPoint</Application>
  <PresentationFormat>Widescreen</PresentationFormat>
  <Paragraphs>180</Paragraphs>
  <Slides>21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NTG</vt:lpstr>
      <vt:lpstr>Software engineering –  Câu chuyện nghề nghiệp </vt:lpstr>
      <vt:lpstr>PowerPoint Presentation</vt:lpstr>
      <vt:lpstr>Đố vui khởi động</vt:lpstr>
      <vt:lpstr>PowerPoint Presentation</vt:lpstr>
      <vt:lpstr>Outsourcing vs Product companies</vt:lpstr>
      <vt:lpstr>Các vai trò công việc phổ biến trong dự án</vt:lpstr>
      <vt:lpstr>Phân nhánh sâu hơn về software engineer</vt:lpstr>
      <vt:lpstr>Các kiến trúc và công nghệ phổ biến hiện nay</vt:lpstr>
      <vt:lpstr>Phân nhánh sâu hơn về QC (tester)</vt:lpstr>
      <vt:lpstr>Quy trình làm việc hiệu quả hiện nay</vt:lpstr>
      <vt:lpstr>Các cấp bậc phổ biến và mức lương ở công ty quốc tế</vt:lpstr>
      <vt:lpstr>PowerPoint Presentation</vt:lpstr>
      <vt:lpstr>Kiến thức học đường đóng vai trò gì?</vt:lpstr>
      <vt:lpstr>Phá vỡ những lời đồn nghề nghiệp</vt:lpstr>
      <vt:lpstr>Phải luôn tự vẽ roadmap cho chính mình</vt:lpstr>
      <vt:lpstr>Phải luôn tự vẽ roadmap cho chính mình</vt:lpstr>
      <vt:lpstr>Tự xây dựng môi trường lab cá nhân và PET projects</vt:lpstr>
      <vt:lpstr>Nâng cấp chiều sâu mối quan tâm của bạn</vt:lpstr>
      <vt:lpstr>Các kênh tự học</vt:lpstr>
      <vt:lpstr>English hỗ trợ gì cho nghề nghiệp 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(style 1)</dc:title>
  <dc:creator>Hien Trang Ngoc</dc:creator>
  <cp:lastModifiedBy>Hieu Nguyen Chi</cp:lastModifiedBy>
  <cp:revision>59</cp:revision>
  <dcterms:created xsi:type="dcterms:W3CDTF">2022-06-07T02:52:35Z</dcterms:created>
  <dcterms:modified xsi:type="dcterms:W3CDTF">2023-09-13T03:49:46Z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0x010100409ED3CD6D966B46B07A514663589B2D</vt:lpwstr>
  </property>
  <property fmtid="{D5CDD505-2E9C-101B-9397-08002B2CF9AE}" pid="3" name="Order">
    <vt:r8>2154200</vt:r8>
  </property>
  <property fmtid="{D5CDD505-2E9C-101B-9397-08002B2CF9AE}" pid="4" name="ComplianceAssetId">
    <vt:lpwstr/>
  </property>
  <property fmtid="{D5CDD505-2E9C-101B-9397-08002B2CF9AE}" pid="5" name="MediaServiceImageTags">
    <vt:lpwstr/>
  </property>
</Properties>
</file>