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8625-0A85-49EF-8E43-56E8C4F5F3B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1A37-EF4C-45AA-962F-7596F14E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7B91-4B38-954F-BFAB-77681896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75638" y="5556009"/>
            <a:ext cx="2114166" cy="365125"/>
          </a:xfrm>
        </p:spPr>
        <p:txBody>
          <a:bodyPr/>
          <a:lstStyle>
            <a:lvl1pPr marL="0">
              <a:spcBef>
                <a:spcPts val="300"/>
              </a:spcBef>
              <a:defRPr sz="800">
                <a:solidFill>
                  <a:schemeClr val="bg1">
                    <a:lumMod val="85000"/>
                    <a:alpha val="45000"/>
                  </a:schemeClr>
                </a:solidFill>
              </a:defRPr>
            </a:lvl1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EC14C685-A8C8-1441-8960-CC6B6044A5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05060-A98B-464F-9864-81170345E3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542" y="-5542"/>
            <a:ext cx="12205252" cy="6871253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848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/ FPT D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7B91-4B38-954F-BFAB-77681896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75638" y="5556009"/>
            <a:ext cx="2114166" cy="365125"/>
          </a:xfrm>
        </p:spPr>
        <p:txBody>
          <a:bodyPr/>
          <a:lstStyle>
            <a:lvl1pPr marL="0">
              <a:spcBef>
                <a:spcPts val="300"/>
              </a:spcBef>
              <a:defRPr sz="800">
                <a:solidFill>
                  <a:schemeClr val="bg1">
                    <a:lumMod val="85000"/>
                    <a:alpha val="45000"/>
                  </a:schemeClr>
                </a:solidFill>
              </a:defRPr>
            </a:lvl1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EC14C685-A8C8-1441-8960-CC6B6044A5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05060-A98B-464F-9864-81170345E3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542" y="-5542"/>
            <a:ext cx="12205252" cy="6871253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DXG </a:t>
            </a:r>
            <a:r>
              <a:rPr lang="en-VN" b="1"/>
              <a:t>Confidential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0C5A930-A936-FB42-8B92-63E28BF35C29}"/>
              </a:ext>
            </a:extLst>
          </p:cNvPr>
          <p:cNvGrpSpPr/>
          <p:nvPr userDrawn="1"/>
        </p:nvGrpSpPr>
        <p:grpSpPr>
          <a:xfrm>
            <a:off x="10303931" y="285827"/>
            <a:ext cx="907557" cy="141963"/>
            <a:chOff x="17383627" y="420678"/>
            <a:chExt cx="2407285" cy="37655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CFF9E6E3-4EA1-E94A-A9E5-3F85A42C1C8F}"/>
                </a:ext>
              </a:extLst>
            </p:cNvPr>
            <p:cNvSpPr/>
            <p:nvPr/>
          </p:nvSpPr>
          <p:spPr>
            <a:xfrm>
              <a:off x="17383620" y="420680"/>
              <a:ext cx="1197610" cy="376555"/>
            </a:xfrm>
            <a:custGeom>
              <a:avLst/>
              <a:gdLst/>
              <a:ahLst/>
              <a:cxnLst/>
              <a:rect l="l" t="t" r="r" b="b"/>
              <a:pathLst>
                <a:path w="1197609" h="376555">
                  <a:moveTo>
                    <a:pt x="435952" y="0"/>
                  </a:moveTo>
                  <a:lnTo>
                    <a:pt x="169278" y="0"/>
                  </a:lnTo>
                  <a:lnTo>
                    <a:pt x="134696" y="5943"/>
                  </a:lnTo>
                  <a:lnTo>
                    <a:pt x="104800" y="22517"/>
                  </a:lnTo>
                  <a:lnTo>
                    <a:pt x="81915" y="47917"/>
                  </a:lnTo>
                  <a:lnTo>
                    <a:pt x="68351" y="80289"/>
                  </a:lnTo>
                  <a:lnTo>
                    <a:pt x="0" y="376059"/>
                  </a:lnTo>
                  <a:lnTo>
                    <a:pt x="736" y="376059"/>
                  </a:lnTo>
                  <a:lnTo>
                    <a:pt x="65214" y="353542"/>
                  </a:lnTo>
                  <a:lnTo>
                    <a:pt x="101663" y="295770"/>
                  </a:lnTo>
                  <a:lnTo>
                    <a:pt x="117373" y="227838"/>
                  </a:lnTo>
                  <a:lnTo>
                    <a:pt x="251815" y="227838"/>
                  </a:lnTo>
                  <a:lnTo>
                    <a:pt x="316280" y="205333"/>
                  </a:lnTo>
                  <a:lnTo>
                    <a:pt x="352729" y="147612"/>
                  </a:lnTo>
                  <a:lnTo>
                    <a:pt x="353275" y="145262"/>
                  </a:lnTo>
                  <a:lnTo>
                    <a:pt x="136474" y="145262"/>
                  </a:lnTo>
                  <a:lnTo>
                    <a:pt x="150952" y="82588"/>
                  </a:lnTo>
                  <a:lnTo>
                    <a:pt x="334492" y="82588"/>
                  </a:lnTo>
                  <a:lnTo>
                    <a:pt x="369087" y="76657"/>
                  </a:lnTo>
                  <a:lnTo>
                    <a:pt x="398983" y="60071"/>
                  </a:lnTo>
                  <a:lnTo>
                    <a:pt x="421868" y="34671"/>
                  </a:lnTo>
                  <a:lnTo>
                    <a:pt x="435432" y="2311"/>
                  </a:lnTo>
                  <a:lnTo>
                    <a:pt x="435952" y="0"/>
                  </a:lnTo>
                  <a:close/>
                </a:path>
                <a:path w="1197609" h="376555">
                  <a:moveTo>
                    <a:pt x="809840" y="76136"/>
                  </a:moveTo>
                  <a:lnTo>
                    <a:pt x="809790" y="47802"/>
                  </a:lnTo>
                  <a:lnTo>
                    <a:pt x="797915" y="23456"/>
                  </a:lnTo>
                  <a:lnTo>
                    <a:pt x="776871" y="6426"/>
                  </a:lnTo>
                  <a:lnTo>
                    <a:pt x="749287" y="0"/>
                  </a:lnTo>
                  <a:lnTo>
                    <a:pt x="725335" y="0"/>
                  </a:lnTo>
                  <a:lnTo>
                    <a:pt x="725335" y="82588"/>
                  </a:lnTo>
                  <a:lnTo>
                    <a:pt x="710869" y="145262"/>
                  </a:lnTo>
                  <a:lnTo>
                    <a:pt x="531609" y="145262"/>
                  </a:lnTo>
                  <a:lnTo>
                    <a:pt x="546074" y="82588"/>
                  </a:lnTo>
                  <a:lnTo>
                    <a:pt x="725335" y="82588"/>
                  </a:lnTo>
                  <a:lnTo>
                    <a:pt x="725335" y="0"/>
                  </a:lnTo>
                  <a:lnTo>
                    <a:pt x="482130" y="0"/>
                  </a:lnTo>
                  <a:lnTo>
                    <a:pt x="395249" y="376059"/>
                  </a:lnTo>
                  <a:lnTo>
                    <a:pt x="395859" y="376059"/>
                  </a:lnTo>
                  <a:lnTo>
                    <a:pt x="430453" y="370116"/>
                  </a:lnTo>
                  <a:lnTo>
                    <a:pt x="460336" y="353529"/>
                  </a:lnTo>
                  <a:lnTo>
                    <a:pt x="483222" y="328142"/>
                  </a:lnTo>
                  <a:lnTo>
                    <a:pt x="496785" y="295757"/>
                  </a:lnTo>
                  <a:lnTo>
                    <a:pt x="512495" y="227838"/>
                  </a:lnTo>
                  <a:lnTo>
                    <a:pt x="692404" y="227838"/>
                  </a:lnTo>
                  <a:lnTo>
                    <a:pt x="756869" y="205333"/>
                  </a:lnTo>
                  <a:lnTo>
                    <a:pt x="793318" y="147586"/>
                  </a:lnTo>
                  <a:lnTo>
                    <a:pt x="793851" y="145262"/>
                  </a:lnTo>
                  <a:lnTo>
                    <a:pt x="808355" y="82588"/>
                  </a:lnTo>
                  <a:lnTo>
                    <a:pt x="809840" y="76136"/>
                  </a:lnTo>
                  <a:close/>
                </a:path>
                <a:path w="1197609" h="376555">
                  <a:moveTo>
                    <a:pt x="1197267" y="76174"/>
                  </a:moveTo>
                  <a:lnTo>
                    <a:pt x="1197216" y="47790"/>
                  </a:lnTo>
                  <a:lnTo>
                    <a:pt x="1185341" y="23456"/>
                  </a:lnTo>
                  <a:lnTo>
                    <a:pt x="1164297" y="6413"/>
                  </a:lnTo>
                  <a:lnTo>
                    <a:pt x="1136713" y="0"/>
                  </a:lnTo>
                  <a:lnTo>
                    <a:pt x="849198" y="0"/>
                  </a:lnTo>
                  <a:lnTo>
                    <a:pt x="847712" y="6413"/>
                  </a:lnTo>
                  <a:lnTo>
                    <a:pt x="847763" y="34785"/>
                  </a:lnTo>
                  <a:lnTo>
                    <a:pt x="859637" y="59131"/>
                  </a:lnTo>
                  <a:lnTo>
                    <a:pt x="880681" y="76174"/>
                  </a:lnTo>
                  <a:lnTo>
                    <a:pt x="908265" y="82588"/>
                  </a:lnTo>
                  <a:lnTo>
                    <a:pt x="976541" y="82588"/>
                  </a:lnTo>
                  <a:lnTo>
                    <a:pt x="908837" y="376059"/>
                  </a:lnTo>
                  <a:lnTo>
                    <a:pt x="909497" y="376059"/>
                  </a:lnTo>
                  <a:lnTo>
                    <a:pt x="944079" y="370116"/>
                  </a:lnTo>
                  <a:lnTo>
                    <a:pt x="973975" y="353529"/>
                  </a:lnTo>
                  <a:lnTo>
                    <a:pt x="996861" y="328142"/>
                  </a:lnTo>
                  <a:lnTo>
                    <a:pt x="1010424" y="295757"/>
                  </a:lnTo>
                  <a:lnTo>
                    <a:pt x="1059586" y="82588"/>
                  </a:lnTo>
                  <a:lnTo>
                    <a:pt x="1195781" y="82588"/>
                  </a:lnTo>
                  <a:lnTo>
                    <a:pt x="1197267" y="76174"/>
                  </a:lnTo>
                  <a:close/>
                </a:path>
              </a:pathLst>
            </a:custGeom>
            <a:solidFill>
              <a:srgbClr val="262725"/>
            </a:solidFill>
          </p:spPr>
          <p:txBody>
            <a:bodyPr wrap="square" lIns="0" tIns="0" rIns="0" bIns="0" rtlCol="0"/>
            <a:lstStyle/>
            <a:p>
              <a:pPr defTabSz="554492"/>
              <a:endParaRPr kumimoji="1" sz="1092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8889EFC6-ACDC-7D44-A001-A0330DC5381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74286" y="533784"/>
              <a:ext cx="67968" cy="147053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6C72AE20-31A0-6945-ABA5-A39A91A7A8B4}"/>
                </a:ext>
              </a:extLst>
            </p:cNvPr>
            <p:cNvSpPr/>
            <p:nvPr/>
          </p:nvSpPr>
          <p:spPr>
            <a:xfrm>
              <a:off x="18575528" y="420809"/>
              <a:ext cx="1214755" cy="375920"/>
            </a:xfrm>
            <a:custGeom>
              <a:avLst/>
              <a:gdLst/>
              <a:ahLst/>
              <a:cxnLst/>
              <a:rect l="l" t="t" r="r" b="b"/>
              <a:pathLst>
                <a:path w="1214755" h="375920">
                  <a:moveTo>
                    <a:pt x="1214758" y="0"/>
                  </a:moveTo>
                  <a:lnTo>
                    <a:pt x="169303" y="0"/>
                  </a:lnTo>
                  <a:lnTo>
                    <a:pt x="134717" y="6350"/>
                  </a:lnTo>
                  <a:lnTo>
                    <a:pt x="104834" y="22860"/>
                  </a:lnTo>
                  <a:lnTo>
                    <a:pt x="81956" y="48260"/>
                  </a:lnTo>
                  <a:lnTo>
                    <a:pt x="68406" y="81280"/>
                  </a:lnTo>
                  <a:lnTo>
                    <a:pt x="0" y="375920"/>
                  </a:lnTo>
                  <a:lnTo>
                    <a:pt x="1045455" y="375920"/>
                  </a:lnTo>
                  <a:lnTo>
                    <a:pt x="1109930" y="354330"/>
                  </a:lnTo>
                  <a:lnTo>
                    <a:pt x="1146394" y="295910"/>
                  </a:lnTo>
                  <a:lnTo>
                    <a:pt x="215407" y="294640"/>
                  </a:lnTo>
                  <a:lnTo>
                    <a:pt x="183760" y="292100"/>
                  </a:lnTo>
                  <a:lnTo>
                    <a:pt x="170212" y="288290"/>
                  </a:lnTo>
                  <a:lnTo>
                    <a:pt x="158246" y="283210"/>
                  </a:lnTo>
                  <a:lnTo>
                    <a:pt x="158246" y="91440"/>
                  </a:lnTo>
                  <a:lnTo>
                    <a:pt x="170493" y="86360"/>
                  </a:lnTo>
                  <a:lnTo>
                    <a:pt x="184154" y="82550"/>
                  </a:lnTo>
                  <a:lnTo>
                    <a:pt x="199053" y="80010"/>
                  </a:lnTo>
                  <a:lnTo>
                    <a:pt x="1196467" y="80010"/>
                  </a:lnTo>
                  <a:lnTo>
                    <a:pt x="1214758" y="0"/>
                  </a:lnTo>
                  <a:close/>
                </a:path>
                <a:path w="1214755" h="375920">
                  <a:moveTo>
                    <a:pt x="546412" y="80010"/>
                  </a:moveTo>
                  <a:lnTo>
                    <a:pt x="225359" y="80010"/>
                  </a:lnTo>
                  <a:lnTo>
                    <a:pt x="235208" y="81280"/>
                  </a:lnTo>
                  <a:lnTo>
                    <a:pt x="254327" y="86360"/>
                  </a:lnTo>
                  <a:lnTo>
                    <a:pt x="294048" y="123190"/>
                  </a:lnTo>
                  <a:lnTo>
                    <a:pt x="305998" y="163830"/>
                  </a:lnTo>
                  <a:lnTo>
                    <a:pt x="307255" y="190500"/>
                  </a:lnTo>
                  <a:lnTo>
                    <a:pt x="307094" y="198120"/>
                  </a:lnTo>
                  <a:lnTo>
                    <a:pt x="298121" y="242570"/>
                  </a:lnTo>
                  <a:lnTo>
                    <a:pt x="270007" y="279400"/>
                  </a:lnTo>
                  <a:lnTo>
                    <a:pt x="225359" y="294640"/>
                  </a:lnTo>
                  <a:lnTo>
                    <a:pt x="530036" y="294640"/>
                  </a:lnTo>
                  <a:lnTo>
                    <a:pt x="500401" y="292100"/>
                  </a:lnTo>
                  <a:lnTo>
                    <a:pt x="498125" y="290830"/>
                  </a:lnTo>
                  <a:lnTo>
                    <a:pt x="337403" y="290830"/>
                  </a:lnTo>
                  <a:lnTo>
                    <a:pt x="337403" y="82550"/>
                  </a:lnTo>
                  <a:lnTo>
                    <a:pt x="521842" y="82550"/>
                  </a:lnTo>
                  <a:lnTo>
                    <a:pt x="531693" y="81280"/>
                  </a:lnTo>
                  <a:lnTo>
                    <a:pt x="546412" y="80010"/>
                  </a:lnTo>
                  <a:close/>
                </a:path>
                <a:path w="1214755" h="375920">
                  <a:moveTo>
                    <a:pt x="540580" y="114300"/>
                  </a:moveTo>
                  <a:lnTo>
                    <a:pt x="519303" y="135890"/>
                  </a:lnTo>
                  <a:lnTo>
                    <a:pt x="519418" y="138430"/>
                  </a:lnTo>
                  <a:lnTo>
                    <a:pt x="548726" y="168910"/>
                  </a:lnTo>
                  <a:lnTo>
                    <a:pt x="560054" y="173990"/>
                  </a:lnTo>
                  <a:lnTo>
                    <a:pt x="569625" y="180340"/>
                  </a:lnTo>
                  <a:lnTo>
                    <a:pt x="599646" y="215900"/>
                  </a:lnTo>
                  <a:lnTo>
                    <a:pt x="601123" y="223520"/>
                  </a:lnTo>
                  <a:lnTo>
                    <a:pt x="601042" y="227330"/>
                  </a:lnTo>
                  <a:lnTo>
                    <a:pt x="590495" y="267970"/>
                  </a:lnTo>
                  <a:lnTo>
                    <a:pt x="545695" y="293370"/>
                  </a:lnTo>
                  <a:lnTo>
                    <a:pt x="530036" y="294640"/>
                  </a:lnTo>
                  <a:lnTo>
                    <a:pt x="803598" y="294640"/>
                  </a:lnTo>
                  <a:lnTo>
                    <a:pt x="783026" y="292100"/>
                  </a:lnTo>
                  <a:lnTo>
                    <a:pt x="777518" y="290830"/>
                  </a:lnTo>
                  <a:lnTo>
                    <a:pt x="635635" y="290830"/>
                  </a:lnTo>
                  <a:lnTo>
                    <a:pt x="635635" y="123190"/>
                  </a:lnTo>
                  <a:lnTo>
                    <a:pt x="582327" y="123190"/>
                  </a:lnTo>
                  <a:lnTo>
                    <a:pt x="574307" y="119380"/>
                  </a:lnTo>
                  <a:lnTo>
                    <a:pt x="565858" y="116840"/>
                  </a:lnTo>
                  <a:lnTo>
                    <a:pt x="557097" y="115570"/>
                  </a:lnTo>
                  <a:lnTo>
                    <a:pt x="540580" y="114300"/>
                  </a:lnTo>
                  <a:close/>
                </a:path>
                <a:path w="1214755" h="375920">
                  <a:moveTo>
                    <a:pt x="898276" y="168910"/>
                  </a:moveTo>
                  <a:lnTo>
                    <a:pt x="860780" y="168910"/>
                  </a:lnTo>
                  <a:lnTo>
                    <a:pt x="860780" y="283210"/>
                  </a:lnTo>
                  <a:lnTo>
                    <a:pt x="849441" y="288290"/>
                  </a:lnTo>
                  <a:lnTo>
                    <a:pt x="836114" y="292100"/>
                  </a:lnTo>
                  <a:lnTo>
                    <a:pt x="803598" y="294640"/>
                  </a:lnTo>
                  <a:lnTo>
                    <a:pt x="1146803" y="294640"/>
                  </a:lnTo>
                  <a:lnTo>
                    <a:pt x="1147599" y="290830"/>
                  </a:lnTo>
                  <a:lnTo>
                    <a:pt x="898276" y="290830"/>
                  </a:lnTo>
                  <a:lnTo>
                    <a:pt x="898276" y="168910"/>
                  </a:lnTo>
                  <a:close/>
                </a:path>
                <a:path w="1214755" h="375920">
                  <a:moveTo>
                    <a:pt x="521842" y="82550"/>
                  </a:moveTo>
                  <a:lnTo>
                    <a:pt x="448007" y="82550"/>
                  </a:lnTo>
                  <a:lnTo>
                    <a:pt x="448007" y="116840"/>
                  </a:lnTo>
                  <a:lnTo>
                    <a:pt x="377056" y="116840"/>
                  </a:lnTo>
                  <a:lnTo>
                    <a:pt x="377056" y="168910"/>
                  </a:lnTo>
                  <a:lnTo>
                    <a:pt x="441117" y="168910"/>
                  </a:lnTo>
                  <a:lnTo>
                    <a:pt x="441117" y="201930"/>
                  </a:lnTo>
                  <a:lnTo>
                    <a:pt x="377056" y="201930"/>
                  </a:lnTo>
                  <a:lnTo>
                    <a:pt x="377056" y="257810"/>
                  </a:lnTo>
                  <a:lnTo>
                    <a:pt x="448007" y="257810"/>
                  </a:lnTo>
                  <a:lnTo>
                    <a:pt x="448007" y="290830"/>
                  </a:lnTo>
                  <a:lnTo>
                    <a:pt x="498125" y="290830"/>
                  </a:lnTo>
                  <a:lnTo>
                    <a:pt x="487782" y="288290"/>
                  </a:lnTo>
                  <a:lnTo>
                    <a:pt x="476624" y="283210"/>
                  </a:lnTo>
                  <a:lnTo>
                    <a:pt x="489828" y="247650"/>
                  </a:lnTo>
                  <a:lnTo>
                    <a:pt x="554352" y="247650"/>
                  </a:lnTo>
                  <a:lnTo>
                    <a:pt x="556014" y="246380"/>
                  </a:lnTo>
                  <a:lnTo>
                    <a:pt x="559030" y="240030"/>
                  </a:lnTo>
                  <a:lnTo>
                    <a:pt x="559763" y="236220"/>
                  </a:lnTo>
                  <a:lnTo>
                    <a:pt x="559626" y="232410"/>
                  </a:lnTo>
                  <a:lnTo>
                    <a:pt x="531198" y="203200"/>
                  </a:lnTo>
                  <a:lnTo>
                    <a:pt x="521891" y="199390"/>
                  </a:lnTo>
                  <a:lnTo>
                    <a:pt x="512969" y="194310"/>
                  </a:lnTo>
                  <a:lnTo>
                    <a:pt x="480309" y="156210"/>
                  </a:lnTo>
                  <a:lnTo>
                    <a:pt x="478802" y="148590"/>
                  </a:lnTo>
                  <a:lnTo>
                    <a:pt x="478906" y="140970"/>
                  </a:lnTo>
                  <a:lnTo>
                    <a:pt x="497011" y="96520"/>
                  </a:lnTo>
                  <a:lnTo>
                    <a:pt x="518554" y="83820"/>
                  </a:lnTo>
                  <a:lnTo>
                    <a:pt x="521842" y="82550"/>
                  </a:lnTo>
                  <a:close/>
                </a:path>
                <a:path w="1214755" h="375920">
                  <a:moveTo>
                    <a:pt x="780206" y="82550"/>
                  </a:moveTo>
                  <a:lnTo>
                    <a:pt x="676136" y="82550"/>
                  </a:lnTo>
                  <a:lnTo>
                    <a:pt x="676136" y="290830"/>
                  </a:lnTo>
                  <a:lnTo>
                    <a:pt x="777518" y="290830"/>
                  </a:lnTo>
                  <a:lnTo>
                    <a:pt x="764676" y="287020"/>
                  </a:lnTo>
                  <a:lnTo>
                    <a:pt x="748556" y="278130"/>
                  </a:lnTo>
                  <a:lnTo>
                    <a:pt x="715482" y="231140"/>
                  </a:lnTo>
                  <a:lnTo>
                    <a:pt x="709191" y="187960"/>
                  </a:lnTo>
                  <a:lnTo>
                    <a:pt x="709233" y="185420"/>
                  </a:lnTo>
                  <a:lnTo>
                    <a:pt x="715764" y="143510"/>
                  </a:lnTo>
                  <a:lnTo>
                    <a:pt x="735799" y="109220"/>
                  </a:lnTo>
                  <a:lnTo>
                    <a:pt x="766960" y="86360"/>
                  </a:lnTo>
                  <a:lnTo>
                    <a:pt x="780206" y="82550"/>
                  </a:lnTo>
                  <a:close/>
                </a:path>
                <a:path w="1214755" h="375920">
                  <a:moveTo>
                    <a:pt x="932756" y="143510"/>
                  </a:moveTo>
                  <a:lnTo>
                    <a:pt x="932191" y="143510"/>
                  </a:lnTo>
                  <a:lnTo>
                    <a:pt x="932438" y="149860"/>
                  </a:lnTo>
                  <a:lnTo>
                    <a:pt x="932565" y="154940"/>
                  </a:lnTo>
                  <a:lnTo>
                    <a:pt x="932678" y="161290"/>
                  </a:lnTo>
                  <a:lnTo>
                    <a:pt x="932756" y="290830"/>
                  </a:lnTo>
                  <a:lnTo>
                    <a:pt x="1019518" y="290830"/>
                  </a:lnTo>
                  <a:lnTo>
                    <a:pt x="945102" y="167640"/>
                  </a:lnTo>
                  <a:lnTo>
                    <a:pt x="941693" y="161290"/>
                  </a:lnTo>
                  <a:lnTo>
                    <a:pt x="938493" y="156210"/>
                  </a:lnTo>
                  <a:lnTo>
                    <a:pt x="935511" y="149860"/>
                  </a:lnTo>
                  <a:lnTo>
                    <a:pt x="932756" y="143510"/>
                  </a:lnTo>
                  <a:close/>
                </a:path>
                <a:path w="1214755" h="375920">
                  <a:moveTo>
                    <a:pt x="1195671" y="82550"/>
                  </a:moveTo>
                  <a:lnTo>
                    <a:pt x="1052847" y="82550"/>
                  </a:lnTo>
                  <a:lnTo>
                    <a:pt x="1052847" y="290830"/>
                  </a:lnTo>
                  <a:lnTo>
                    <a:pt x="1147599" y="290830"/>
                  </a:lnTo>
                  <a:lnTo>
                    <a:pt x="1195671" y="82550"/>
                  </a:lnTo>
                  <a:close/>
                </a:path>
                <a:path w="1214755" h="375920">
                  <a:moveTo>
                    <a:pt x="819597" y="114300"/>
                  </a:moveTo>
                  <a:lnTo>
                    <a:pt x="800666" y="114300"/>
                  </a:lnTo>
                  <a:lnTo>
                    <a:pt x="792865" y="115570"/>
                  </a:lnTo>
                  <a:lnTo>
                    <a:pt x="759303" y="142240"/>
                  </a:lnTo>
                  <a:lnTo>
                    <a:pt x="749703" y="185420"/>
                  </a:lnTo>
                  <a:lnTo>
                    <a:pt x="749692" y="187960"/>
                  </a:lnTo>
                  <a:lnTo>
                    <a:pt x="750487" y="201930"/>
                  </a:lnTo>
                  <a:lnTo>
                    <a:pt x="765107" y="242570"/>
                  </a:lnTo>
                  <a:lnTo>
                    <a:pt x="793787" y="260350"/>
                  </a:lnTo>
                  <a:lnTo>
                    <a:pt x="811242" y="260350"/>
                  </a:lnTo>
                  <a:lnTo>
                    <a:pt x="815755" y="259080"/>
                  </a:lnTo>
                  <a:lnTo>
                    <a:pt x="822854" y="257810"/>
                  </a:lnTo>
                  <a:lnTo>
                    <a:pt x="822854" y="199390"/>
                  </a:lnTo>
                  <a:lnTo>
                    <a:pt x="790960" y="199390"/>
                  </a:lnTo>
                  <a:lnTo>
                    <a:pt x="790960" y="168910"/>
                  </a:lnTo>
                  <a:lnTo>
                    <a:pt x="898276" y="168910"/>
                  </a:lnTo>
                  <a:lnTo>
                    <a:pt x="898276" y="121920"/>
                  </a:lnTo>
                  <a:lnTo>
                    <a:pt x="846414" y="121920"/>
                  </a:lnTo>
                  <a:lnTo>
                    <a:pt x="838554" y="119380"/>
                  </a:lnTo>
                  <a:lnTo>
                    <a:pt x="829616" y="115570"/>
                  </a:lnTo>
                  <a:lnTo>
                    <a:pt x="819597" y="114300"/>
                  </a:lnTo>
                  <a:close/>
                </a:path>
                <a:path w="1214755" h="375920">
                  <a:moveTo>
                    <a:pt x="554352" y="247650"/>
                  </a:moveTo>
                  <a:lnTo>
                    <a:pt x="489828" y="247650"/>
                  </a:lnTo>
                  <a:lnTo>
                    <a:pt x="498805" y="252730"/>
                  </a:lnTo>
                  <a:lnTo>
                    <a:pt x="518041" y="257810"/>
                  </a:lnTo>
                  <a:lnTo>
                    <a:pt x="536255" y="259080"/>
                  </a:lnTo>
                  <a:lnTo>
                    <a:pt x="544370" y="256540"/>
                  </a:lnTo>
                  <a:lnTo>
                    <a:pt x="551019" y="251460"/>
                  </a:lnTo>
                  <a:lnTo>
                    <a:pt x="553784" y="248920"/>
                  </a:lnTo>
                  <a:lnTo>
                    <a:pt x="554352" y="247650"/>
                  </a:lnTo>
                  <a:close/>
                </a:path>
                <a:path w="1214755" h="375920">
                  <a:moveTo>
                    <a:pt x="1018073" y="82550"/>
                  </a:moveTo>
                  <a:lnTo>
                    <a:pt x="933050" y="82550"/>
                  </a:lnTo>
                  <a:lnTo>
                    <a:pt x="1006054" y="203200"/>
                  </a:lnTo>
                  <a:lnTo>
                    <a:pt x="1009103" y="209550"/>
                  </a:lnTo>
                  <a:lnTo>
                    <a:pt x="1012285" y="214630"/>
                  </a:lnTo>
                  <a:lnTo>
                    <a:pt x="1015276" y="220980"/>
                  </a:lnTo>
                  <a:lnTo>
                    <a:pt x="1018073" y="227330"/>
                  </a:lnTo>
                  <a:lnTo>
                    <a:pt x="1018660" y="227330"/>
                  </a:lnTo>
                  <a:lnTo>
                    <a:pt x="1018450" y="222250"/>
                  </a:lnTo>
                  <a:lnTo>
                    <a:pt x="1018250" y="214630"/>
                  </a:lnTo>
                  <a:lnTo>
                    <a:pt x="1018170" y="209550"/>
                  </a:lnTo>
                  <a:lnTo>
                    <a:pt x="1018073" y="82550"/>
                  </a:lnTo>
                  <a:close/>
                </a:path>
                <a:path w="1214755" h="375920">
                  <a:moveTo>
                    <a:pt x="807043" y="80010"/>
                  </a:moveTo>
                  <a:lnTo>
                    <a:pt x="560575" y="80010"/>
                  </a:lnTo>
                  <a:lnTo>
                    <a:pt x="573395" y="82550"/>
                  </a:lnTo>
                  <a:lnTo>
                    <a:pt x="584857" y="86360"/>
                  </a:lnTo>
                  <a:lnTo>
                    <a:pt x="594966" y="91440"/>
                  </a:lnTo>
                  <a:lnTo>
                    <a:pt x="582327" y="123190"/>
                  </a:lnTo>
                  <a:lnTo>
                    <a:pt x="635635" y="123190"/>
                  </a:lnTo>
                  <a:lnTo>
                    <a:pt x="635635" y="82550"/>
                  </a:lnTo>
                  <a:lnTo>
                    <a:pt x="780206" y="82550"/>
                  </a:lnTo>
                  <a:lnTo>
                    <a:pt x="785887" y="81280"/>
                  </a:lnTo>
                  <a:lnTo>
                    <a:pt x="807043" y="80010"/>
                  </a:lnTo>
                  <a:close/>
                </a:path>
                <a:path w="1214755" h="375920">
                  <a:moveTo>
                    <a:pt x="1196467" y="80010"/>
                  </a:moveTo>
                  <a:lnTo>
                    <a:pt x="822725" y="80010"/>
                  </a:lnTo>
                  <a:lnTo>
                    <a:pt x="836625" y="82550"/>
                  </a:lnTo>
                  <a:lnTo>
                    <a:pt x="848734" y="86360"/>
                  </a:lnTo>
                  <a:lnTo>
                    <a:pt x="859062" y="91440"/>
                  </a:lnTo>
                  <a:lnTo>
                    <a:pt x="846414" y="121920"/>
                  </a:lnTo>
                  <a:lnTo>
                    <a:pt x="898276" y="121920"/>
                  </a:lnTo>
                  <a:lnTo>
                    <a:pt x="898276" y="82550"/>
                  </a:lnTo>
                  <a:lnTo>
                    <a:pt x="1195671" y="82550"/>
                  </a:lnTo>
                  <a:lnTo>
                    <a:pt x="1196467" y="80010"/>
                  </a:lnTo>
                  <a:close/>
                </a:path>
              </a:pathLst>
            </a:custGeom>
            <a:solidFill>
              <a:srgbClr val="262725"/>
            </a:solidFill>
          </p:spPr>
          <p:txBody>
            <a:bodyPr wrap="square" lIns="0" tIns="0" rIns="0" bIns="0" rtlCol="0"/>
            <a:lstStyle/>
            <a:p>
              <a:pPr defTabSz="554492"/>
              <a:endParaRPr kumimoji="1" sz="1092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30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EC14C685-A8C8-1441-8960-CC6B6044A5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13915-1570-AA4D-B1DF-EEFCA8FFB8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156" y="-42093"/>
            <a:ext cx="12192000" cy="6915873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3A0CE05-7475-2A48-848A-B1638C823F0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55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5695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lu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3A0CE05-7475-2A48-848A-B1638C823F0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55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BCADB-5644-5C45-BF25-BE38818E5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542"/>
            <a:ext cx="12192000" cy="68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CE98D-2ACA-874A-AA5D-73902809E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3788" y="-20168"/>
            <a:ext cx="12245788" cy="6896318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DABC2C9-120D-3D46-B174-C90FC349DCF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832805" y="5556009"/>
            <a:ext cx="21141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>
                <a:solidFill>
                  <a:schemeClr val="bg1">
                    <a:alpha val="39998"/>
                  </a:schemeClr>
                </a:solidFill>
              </a:rPr>
              <a:t>© FPT Corporation</a:t>
            </a:r>
            <a:r>
              <a:rPr lang="en-US" dirty="0">
                <a:solidFill>
                  <a:schemeClr val="bg1">
                    <a:alpha val="39998"/>
                  </a:schemeClr>
                </a:solidFill>
              </a:rPr>
              <a:t>  </a:t>
            </a:r>
            <a:r>
              <a:rPr lang="en-US" b="1" dirty="0">
                <a:solidFill>
                  <a:schemeClr val="bg1">
                    <a:alpha val="39998"/>
                  </a:schemeClr>
                </a:solidFill>
              </a:rPr>
              <a:t>|  DXG </a:t>
            </a:r>
            <a:r>
              <a:rPr lang="en-VN" b="1">
                <a:solidFill>
                  <a:schemeClr val="bg1">
                    <a:alpha val="39998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687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DCEF8-6B64-AD4B-A526-FE51AFB0AE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049" y="-15251"/>
            <a:ext cx="12295062" cy="691391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DXG </a:t>
            </a:r>
            <a:r>
              <a:rPr lang="en-VN" b="1"/>
              <a:t>Confidential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30CEA9B-C3BD-1B4D-9F17-1B3BC7FE5B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0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6C3BE-D134-9F41-B59B-53A479D108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78" y="-59206"/>
            <a:ext cx="12205156" cy="6966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EBB3E-310A-B14B-95AF-2CE256B4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13" y="310496"/>
            <a:ext cx="458995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EC14C685-A8C8-1441-8960-CC6B6044A5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461309C-77D2-024E-BDA6-5C453BF254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61C167F-5761-A242-9429-B7E58B71472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733920" y="5592803"/>
            <a:ext cx="211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>
                <a:solidFill>
                  <a:schemeClr val="bg1">
                    <a:alpha val="40427"/>
                  </a:schemeClr>
                </a:solidFill>
              </a:rPr>
              <a:t>© FPT Corporation</a:t>
            </a:r>
            <a:endParaRPr lang="en-US" dirty="0">
              <a:solidFill>
                <a:schemeClr val="bg1">
                  <a:alpha val="40427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alpha val="40427"/>
                  </a:schemeClr>
                </a:solidFill>
              </a:rPr>
              <a:t>|  DXG </a:t>
            </a:r>
            <a:r>
              <a:rPr lang="en-VN" b="1">
                <a:solidFill>
                  <a:schemeClr val="bg1">
                    <a:alpha val="40427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6089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EBF300-64F9-3040-9420-4823FCFD7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15240"/>
            <a:ext cx="12245340" cy="6926580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151F677-55D7-5A49-9B40-7B23AEC89FB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75638" y="5556009"/>
            <a:ext cx="21141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>
                <a:solidFill>
                  <a:schemeClr val="bg1">
                    <a:alpha val="35000"/>
                  </a:schemeClr>
                </a:solidFill>
              </a:rPr>
              <a:t>© FPT Corporation</a:t>
            </a:r>
            <a:endParaRPr lang="en-US" dirty="0">
              <a:solidFill>
                <a:schemeClr val="bg1">
                  <a:alpha val="3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alpha val="35000"/>
                  </a:schemeClr>
                </a:solidFill>
              </a:rPr>
              <a:t>| DXG </a:t>
            </a:r>
            <a:r>
              <a:rPr lang="en-VN" b="1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59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6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5783B1-AF6D-C74F-A745-B4D03B08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19" y="-55733"/>
            <a:ext cx="12222480" cy="697664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461309C-77D2-024E-BDA6-5C453BF254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03F02-B265-0149-A6BE-985C3E432A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-526048" y="-63352"/>
            <a:ext cx="338945" cy="20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29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461309C-77D2-024E-BDA6-5C453BF254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03F02-B265-0149-A6BE-985C3E432A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-526048" y="-63352"/>
            <a:ext cx="338945" cy="201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3B346-7B5F-294F-A734-F18672D98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9937"/>
          <a:stretch/>
        </p:blipFill>
        <p:spPr>
          <a:xfrm>
            <a:off x="-28660" y="-5960"/>
            <a:ext cx="12301358" cy="6898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FA9D93-FA9D-F34C-B22B-25EC01D13027}"/>
              </a:ext>
            </a:extLst>
          </p:cNvPr>
          <p:cNvSpPr/>
          <p:nvPr userDrawn="1"/>
        </p:nvSpPr>
        <p:spPr>
          <a:xfrm rot="10800000">
            <a:off x="-28660" y="-17047"/>
            <a:ext cx="12301358" cy="6875046"/>
          </a:xfrm>
          <a:prstGeom prst="rect">
            <a:avLst/>
          </a:prstGeom>
          <a:gradFill>
            <a:gsLst>
              <a:gs pos="79000">
                <a:srgbClr val="000000">
                  <a:alpha val="5001"/>
                </a:srgbClr>
              </a:gs>
              <a:gs pos="30000">
                <a:srgbClr val="000000">
                  <a:alpha val="6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D06BB-5D04-F749-AAB8-B36B3C4E3AF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7493"/>
            <a:ext cx="12192000" cy="6840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666F5-3275-B342-B78D-21F2330D9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-410" t="173" r="89088" b="70526"/>
          <a:stretch/>
        </p:blipFill>
        <p:spPr>
          <a:xfrm>
            <a:off x="-74340" y="0"/>
            <a:ext cx="1405156" cy="2040317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52FA243-2EFB-114B-9E54-F3F1B5736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ABA14E9-C92D-454F-BF48-3ED0DBEF790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75638" y="5556009"/>
            <a:ext cx="21141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65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|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51855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8217-966E-A144-892C-CD8525F1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595892"/>
            <a:ext cx="6204569" cy="121735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6ED2D-3834-E24B-94D5-75848DB1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24" y="5115260"/>
            <a:ext cx="4880652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E162-4EEF-4B43-B291-51B2813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355080"/>
            <a:ext cx="2743200" cy="365125"/>
          </a:xfrm>
        </p:spPr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2D97-2698-6E4B-80A4-61060332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9272" y="6356350"/>
            <a:ext cx="46534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AC2C-3D12-A64E-87C0-ADC13D3D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72" y="6355080"/>
            <a:ext cx="2743200" cy="365125"/>
          </a:xfrm>
        </p:spPr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D7D4-26B7-6E4B-87D9-F5454E67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0032-DF15-874F-B1D0-249C3A55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CA2E-6D0B-454D-B894-AAC87DD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01BB-9AD7-4749-87AF-41B89D3F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A48E3-45DB-2543-A7DF-E4792405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5473-EC0A-5641-B865-45C538D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227B-6050-664D-9A80-4AD0A258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2DA6-84DF-B04D-B270-83FB30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048D-2B6F-BC40-B724-EDD8615D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BE00-FEB0-6D47-92A1-AA0285AA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780-E405-AA45-B46E-D751F76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B058-8031-A740-8C3C-499EF923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D4003-6FA9-ED43-8F4D-D764241F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63C6-470C-3943-88C1-0BB06A6B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FE12-425B-5546-8600-750C7E78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18AF-103A-3145-AF86-2726E03D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2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38C4-A2EB-6B49-994B-593EC64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B544-8AE7-4047-8B8B-3BC437AA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8F4B-BABD-F641-92EC-0B230802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EAE0B-2690-B648-A3AD-B80BA105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21DA5-97A9-2C48-8BEA-EA9FDD3E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A6AE8-B536-174A-910E-00D8695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A9DC7-E023-E644-AE61-B60ECEAA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F86B8-D4F7-604F-9927-6420B47D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8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9757-9940-0E47-A58E-F7F10ED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47C7E-812A-6443-BEC3-B4726FEC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55F5-B689-2D46-A05B-7133A7F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5968-6942-4F41-8B77-5453DD9B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6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F12B-C6F6-1A45-8770-959F155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4BE7F-2D09-C54F-AC54-901D37C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84983-69F4-5D49-8A9B-C41D4A2E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7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68C0-005B-F149-B43B-B7E26875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31EB-5300-434B-A568-C04E5466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6C5D-F5C0-1B41-95DB-C01B3E27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FEE5-899F-2A46-8B3E-4574E0B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0389-1A73-D24D-9473-428F8B96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8E23-DF83-664B-AFEC-B87A05E6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6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A994-577E-DB45-BBBC-EA57D09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335D0-256B-5947-A784-71918AF14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34D3-1B1C-214F-9BF9-123C9152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51A3-2A94-C947-A9F5-9A115B8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B147-6CD2-E945-BA6D-917DB9F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F345-31EE-BC4F-9000-6F666660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7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9AF2-9CE3-604A-8C90-CFE8DB3B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42E07-44C5-F947-B69C-00DE8EE5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036E-595C-D941-84D7-257D53A1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1D20-1339-694D-AC15-F1B17DB6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ADEE-A50C-FA44-93DD-4F22C205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9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4C134-CD2E-EC46-BEBA-57F1BE181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0A20-8AFF-9D4A-A495-E483D92B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AE09-9799-B041-95ED-F819B6D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02C0-05DD-1B49-9049-0AD2051B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391E-F2A0-5645-8FA4-2DFA053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D32A4F-AFB4-0A4E-B66B-5EEED6E0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11" y="-48982"/>
            <a:ext cx="12218811" cy="6911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EBB3E-310A-B14B-95AF-2CE256B4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13" y="310496"/>
            <a:ext cx="4557584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B073A00-49C4-AB45-A483-2E00E74FA9F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dirty="0"/>
              <a:t>© FPT Corporation</a:t>
            </a:r>
            <a:endParaRPr lang="en-US" dirty="0"/>
          </a:p>
          <a:p>
            <a:r>
              <a:rPr lang="en-US" b="1" dirty="0"/>
              <a:t>|  DXG </a:t>
            </a:r>
            <a:r>
              <a:rPr lang="en-VN" b="1"/>
              <a:t>Confidential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746996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395DD9CC-23F1-3840-BE2D-F5D6FC4FF1FC}"/>
              </a:ext>
            </a:extLst>
          </p:cNvPr>
          <p:cNvSpPr>
            <a:spLocks/>
          </p:cNvSpPr>
          <p:nvPr userDrawn="1"/>
        </p:nvSpPr>
        <p:spPr bwMode="auto">
          <a:xfrm>
            <a:off x="1" y="615950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FD861FA-EA6F-B144-A10F-1808A1EB717B}"/>
              </a:ext>
            </a:extLst>
          </p:cNvPr>
          <p:cNvSpPr>
            <a:spLocks/>
          </p:cNvSpPr>
          <p:nvPr userDrawn="1"/>
        </p:nvSpPr>
        <p:spPr bwMode="auto">
          <a:xfrm>
            <a:off x="10783094" y="6159500"/>
            <a:ext cx="734219" cy="71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BA42A92E-5302-7747-9D0C-1C5EE95320CA}"/>
              </a:ext>
            </a:extLst>
          </p:cNvPr>
          <p:cNvSpPr>
            <a:spLocks/>
          </p:cNvSpPr>
          <p:nvPr userDrawn="1"/>
        </p:nvSpPr>
        <p:spPr bwMode="auto">
          <a:xfrm>
            <a:off x="0" y="-57150"/>
            <a:ext cx="12192001" cy="13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E7193A13-B85D-E24C-982F-11C5A74E6279}"/>
              </a:ext>
            </a:extLst>
          </p:cNvPr>
          <p:cNvSpPr>
            <a:spLocks/>
          </p:cNvSpPr>
          <p:nvPr userDrawn="1"/>
        </p:nvSpPr>
        <p:spPr bwMode="auto">
          <a:xfrm>
            <a:off x="10783094" y="-57150"/>
            <a:ext cx="734219" cy="138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14486C5-3984-5C4F-A25F-5DE9AECE825B}"/>
              </a:ext>
            </a:extLst>
          </p:cNvPr>
          <p:cNvSpPr>
            <a:spLocks/>
          </p:cNvSpPr>
          <p:nvPr userDrawn="1"/>
        </p:nvSpPr>
        <p:spPr bwMode="auto">
          <a:xfrm>
            <a:off x="-1588" y="290513"/>
            <a:ext cx="2780507" cy="4103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9" y="21600"/>
                </a:moveTo>
                <a:lnTo>
                  <a:pt x="21600" y="21600"/>
                </a:lnTo>
                <a:lnTo>
                  <a:pt x="19332" y="0"/>
                </a:lnTo>
                <a:lnTo>
                  <a:pt x="0" y="0"/>
                </a:lnTo>
                <a:lnTo>
                  <a:pt x="29" y="21600"/>
                </a:lnTo>
                <a:close/>
                <a:moveTo>
                  <a:pt x="29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106CC83E-67B0-C846-BE27-21E7544262E1}"/>
              </a:ext>
            </a:extLst>
          </p:cNvPr>
          <p:cNvSpPr>
            <a:spLocks/>
          </p:cNvSpPr>
          <p:nvPr userDrawn="1"/>
        </p:nvSpPr>
        <p:spPr bwMode="auto">
          <a:xfrm>
            <a:off x="2565400" y="285750"/>
            <a:ext cx="425450" cy="4103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4688" y="21600"/>
                </a:moveTo>
                <a:lnTo>
                  <a:pt x="21600" y="21600"/>
                </a:lnTo>
                <a:lnTo>
                  <a:pt x="6777" y="0"/>
                </a:lnTo>
                <a:lnTo>
                  <a:pt x="0" y="0"/>
                </a:lnTo>
                <a:lnTo>
                  <a:pt x="14688" y="21600"/>
                </a:lnTo>
                <a:close/>
                <a:moveTo>
                  <a:pt x="14688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D2BE0563-F1B8-BB42-B4BE-E6715B40AA9B}"/>
              </a:ext>
            </a:extLst>
          </p:cNvPr>
          <p:cNvSpPr>
            <a:spLocks/>
          </p:cNvSpPr>
          <p:nvPr userDrawn="1"/>
        </p:nvSpPr>
        <p:spPr bwMode="auto">
          <a:xfrm>
            <a:off x="1530350" y="6293141"/>
            <a:ext cx="17970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FFFFFF"/>
                </a:solidFill>
                <a:latin typeface="Titillium Regular" charset="0"/>
                <a:ea typeface="ＭＳ Ｐゴシック" charset="0"/>
                <a:cs typeface="ＭＳ Ｐゴシック" charset="0"/>
                <a:sym typeface="Titillium Regular" charset="0"/>
              </a:rPr>
              <a:t>2022 Planning</a:t>
            </a:r>
          </a:p>
          <a:p>
            <a:pPr algn="l"/>
            <a:r>
              <a:rPr lang="en-US" sz="1200">
                <a:solidFill>
                  <a:schemeClr val="accent1"/>
                </a:solidFill>
                <a:latin typeface="Titillium Regular" charset="0"/>
                <a:ea typeface="ＭＳ Ｐゴシック" charset="0"/>
                <a:cs typeface="ＭＳ Ｐゴシック" charset="0"/>
                <a:sym typeface="Titillium Regular" charset="0"/>
              </a:rPr>
              <a:t>DXG – Cloud – Data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0080" y="6217240"/>
            <a:ext cx="1040718" cy="501060"/>
          </a:xfrm>
          <a:prstGeom prst="rect">
            <a:avLst/>
          </a:prstGeom>
        </p:spPr>
        <p:txBody>
          <a:bodyPr/>
          <a:lstStyle>
            <a:lvl1pPr algn="ctr">
              <a:defRPr sz="3550" b="0" i="0">
                <a:solidFill>
                  <a:srgbClr val="FFFFFF"/>
                </a:solidFill>
                <a:latin typeface="Montserrat" charset="0"/>
                <a:ea typeface="Titillium" pitchFamily="2" charset="0"/>
                <a:cs typeface="Titillium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A1B43E3-8D33-2242-8596-BBA381867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202E39"/>
              </a:clrFrom>
              <a:clrTo>
                <a:srgbClr val="202E3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89157" l="8475" r="93503">
                        <a14:foregroundMark x1="10452" y1="18072" x2="22316" y2="21687"/>
                        <a14:foregroundMark x1="22316" y1="21687" x2="28814" y2="18675"/>
                        <a14:foregroundMark x1="28814" y1="18072" x2="38418" y2="46988"/>
                        <a14:foregroundMark x1="38418" y1="45783" x2="35876" y2="68675"/>
                        <a14:foregroundMark x1="35876" y1="68675" x2="33051" y2="77711"/>
                        <a14:foregroundMark x1="10452" y1="21084" x2="8475" y2="69880"/>
                        <a14:foregroundMark x1="8475" y1="69880" x2="16384" y2="85542"/>
                        <a14:foregroundMark x1="16384" y1="85542" x2="26554" y2="83735"/>
                        <a14:foregroundMark x1="26554" y1="83735" x2="28814" y2="83735"/>
                        <a14:foregroundMark x1="48305" y1="33133" x2="52825" y2="16265"/>
                        <a14:foregroundMark x1="49435" y1="74699" x2="51695" y2="89157"/>
                        <a14:foregroundMark x1="91808" y1="18675" x2="76836" y2="19880"/>
                        <a14:foregroundMark x1="76836" y1="19880" x2="67514" y2="28313"/>
                        <a14:foregroundMark x1="67514" y1="28313" x2="63842" y2="50602"/>
                        <a14:foregroundMark x1="63842" y1="50602" x2="65537" y2="72892"/>
                        <a14:foregroundMark x1="65537" y1="72892" x2="75706" y2="80723"/>
                        <a14:foregroundMark x1="75706" y1="80723" x2="86723" y2="81325"/>
                        <a14:foregroundMark x1="86723" y1="81325" x2="91243" y2="69880"/>
                        <a14:foregroundMark x1="92655" y1="64458" x2="93503" y2="82530"/>
                        <a14:backgroundMark x1="81356" y1="59639" x2="81921" y2="409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817" y="6242806"/>
            <a:ext cx="1040718" cy="4880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EDCE56-A3CC-A545-99B6-0C5A3F1F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280988"/>
            <a:ext cx="2461184" cy="410369"/>
          </a:xfrm>
        </p:spPr>
        <p:txBody>
          <a:bodyPr/>
          <a:lstStyle>
            <a:lvl1pPr algn="r">
              <a:defRPr lang="en-US" sz="2400" b="0" kern="1200" smtClean="0">
                <a:solidFill>
                  <a:schemeClr val="tx1"/>
                </a:solidFill>
                <a:latin typeface="Titillium Semibold" charset="0"/>
                <a:ea typeface="ＭＳ Ｐゴシック" charset="0"/>
                <a:cs typeface="ＭＳ Ｐゴシック" charset="0"/>
                <a:sym typeface="Poppi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89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 logo - 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2FE1-0366-E246-9114-1A33FDA7D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862" y="697820"/>
            <a:ext cx="4149196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000" b="1" i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F70A-2B3E-6647-8736-FA81E46F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040" y="6385024"/>
            <a:ext cx="4114800" cy="153888"/>
          </a:xfrm>
        </p:spPr>
        <p:txBody>
          <a:bodyPr>
            <a:spAutoFit/>
          </a:bodyPr>
          <a:lstStyle/>
          <a:p>
            <a:r>
              <a:rPr lang="en-US" dirty="0"/>
              <a:t>© Copyright FPT Software </a:t>
            </a: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B19D-D24E-004D-B02C-28EB880A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4760" y="6385024"/>
            <a:ext cx="2743200" cy="153888"/>
          </a:xfrm>
        </p:spPr>
        <p:txBody>
          <a:bodyPr/>
          <a:lstStyle/>
          <a:p>
            <a:fld id="{1FF15DFC-86A6-4E4F-BC2E-836E2160B8A0}" type="slidenum">
              <a:rPr lang="en-VN" smtClean="0"/>
              <a:t>‹#›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4F7D3-CE61-0540-A7B1-013B100F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48" t="25103" r="26448" b="25103"/>
          <a:stretch/>
        </p:blipFill>
        <p:spPr>
          <a:xfrm>
            <a:off x="10841046" y="251931"/>
            <a:ext cx="963670" cy="722794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C42EE9-CEA3-4D4D-83D3-C17B23CDC419}"/>
              </a:ext>
            </a:extLst>
          </p:cNvPr>
          <p:cNvSpPr/>
          <p:nvPr userDrawn="1"/>
        </p:nvSpPr>
        <p:spPr>
          <a:xfrm>
            <a:off x="607862" y="390526"/>
            <a:ext cx="245759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  <a:alpha val="7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POWERING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85146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D32A4F-AFB4-0A4E-B66B-5EEED6E0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11" y="-37107"/>
            <a:ext cx="12271819" cy="694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EBB3E-310A-B14B-95AF-2CE256B48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4713" y="310496"/>
            <a:ext cx="4557584" cy="365125"/>
          </a:xfrm>
        </p:spPr>
        <p:txBody>
          <a:bodyPr>
            <a:noAutofit/>
          </a:bodyPr>
          <a:lstStyle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4E801AD-EE9E-864A-B194-D5343E6BAC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287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7B91-4B38-954F-BFAB-77681896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75638" y="5556009"/>
            <a:ext cx="2114166" cy="365125"/>
          </a:xfrm>
        </p:spPr>
        <p:txBody>
          <a:bodyPr/>
          <a:lstStyle>
            <a:lvl1pPr marL="0">
              <a:spcBef>
                <a:spcPts val="300"/>
              </a:spcBef>
              <a:defRPr sz="800">
                <a:solidFill>
                  <a:schemeClr val="bg1">
                    <a:lumMod val="85000"/>
                    <a:alpha val="4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05060-A98B-464F-9864-81170345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42" y="-5542"/>
            <a:ext cx="12205252" cy="6871253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0450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12" name="Picture 2" descr="C:\Users\HaLT15\Desktop\FPT Software Doc.png">
            <a:extLst>
              <a:ext uri="{FF2B5EF4-FFF2-40B4-BE49-F238E27FC236}">
                <a16:creationId xmlns:a16="http://schemas.microsoft.com/office/drawing/2014/main" id="{D1BC74D5-DA02-1647-8BDB-872C96E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68949" y="180399"/>
            <a:ext cx="57644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</a:t>
            </a:r>
            <a:r>
              <a:rPr lang="en-VN" b="1"/>
              <a:t>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13915-1570-AA4D-B1DF-EEFCA8FF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56" y="-42093"/>
            <a:ext cx="12192000" cy="6915873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3A0CE05-7475-2A48-848A-B1638C823F0C}"/>
              </a:ext>
            </a:extLst>
          </p:cNvPr>
          <p:cNvSpPr txBox="1">
            <a:spLocks/>
          </p:cNvSpPr>
          <p:nvPr/>
        </p:nvSpPr>
        <p:spPr>
          <a:xfrm rot="16200000">
            <a:off x="-659055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DXG </a:t>
            </a:r>
            <a:r>
              <a:rPr lang="en-VN" b="1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43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6C3BE-D134-9F41-B59B-53A479D1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" y="-59206"/>
            <a:ext cx="12205156" cy="6966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EBB3E-310A-B14B-95AF-2CE256B4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13" y="310496"/>
            <a:ext cx="458995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B54-5670-EC4C-BD2A-750131D9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55500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461309C-77D2-024E-BDA6-5C453BF25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3ECE56-E851-0245-8608-38D24B5764A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832805" y="5556009"/>
            <a:ext cx="21141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>
                <a:solidFill>
                  <a:schemeClr val="bg1">
                    <a:alpha val="39998"/>
                  </a:schemeClr>
                </a:solidFill>
              </a:rPr>
              <a:t>© FPT Corporation</a:t>
            </a:r>
            <a:r>
              <a:rPr lang="en-US" dirty="0">
                <a:solidFill>
                  <a:schemeClr val="bg1">
                    <a:alpha val="39998"/>
                  </a:schemeClr>
                </a:solidFill>
              </a:rPr>
              <a:t>  </a:t>
            </a:r>
            <a:r>
              <a:rPr lang="en-US" b="1" dirty="0">
                <a:solidFill>
                  <a:schemeClr val="bg1">
                    <a:alpha val="39998"/>
                  </a:schemeClr>
                </a:solidFill>
              </a:rPr>
              <a:t>|  DXG </a:t>
            </a:r>
            <a:r>
              <a:rPr lang="en-VN" b="1">
                <a:solidFill>
                  <a:schemeClr val="bg1">
                    <a:alpha val="39998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351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0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8217-966E-A144-892C-CD8525F1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595892"/>
            <a:ext cx="6204569" cy="121735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6ED2D-3834-E24B-94D5-75848DB1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24" y="5115260"/>
            <a:ext cx="4880652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E162-4EEF-4B43-B291-51B2813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355080"/>
            <a:ext cx="2743200" cy="365125"/>
          </a:xfrm>
        </p:spPr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2D97-2698-6E4B-80A4-61060332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9272" y="6356350"/>
            <a:ext cx="4653455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AC2C-3D12-A64E-87C0-ADC13D3D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72" y="6355080"/>
            <a:ext cx="2743200" cy="365125"/>
          </a:xfrm>
        </p:spPr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88318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D7D4-26B7-6E4B-87D9-F5454E67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0032-DF15-874F-B1D0-249C3A55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CA2E-6D0B-454D-B894-AAC87DD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01BB-9AD7-4749-87AF-41B89D3F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A48E3-45DB-2543-A7DF-E4792405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2012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5473-EC0A-5641-B865-45C538D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227B-6050-664D-9A80-4AD0A258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2DA6-84DF-B04D-B270-83FB30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048D-2B6F-BC40-B724-EDD8615D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BE00-FEB0-6D47-92A1-AA0285AA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22388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780-E405-AA45-B46E-D751F76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B058-8031-A740-8C3C-499EF923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D4003-6FA9-ED43-8F4D-D764241F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63C6-470C-3943-88C1-0BB06A6B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FE12-425B-5546-8600-750C7E78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18AF-103A-3145-AF86-2726E03D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20982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38C4-A2EB-6B49-994B-593EC64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B544-8AE7-4047-8B8B-3BC437AA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8F4B-BABD-F641-92EC-0B230802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EAE0B-2690-B648-A3AD-B80BA105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21DA5-97A9-2C48-8BEA-EA9FDD3E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A6AE8-B536-174A-910E-00D8695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A9DC7-E023-E644-AE61-B60ECEAA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F86B8-D4F7-604F-9927-6420B47D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2827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9757-9940-0E47-A58E-F7F10ED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47C7E-812A-6443-BEC3-B4726FEC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55F5-B689-2D46-A05B-7133A7F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5968-6942-4F41-8B77-5453DD9B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12296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F12B-C6F6-1A45-8770-959F155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4BE7F-2D09-C54F-AC54-901D37C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84983-69F4-5D49-8A9B-C41D4A2E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6851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68C0-005B-F149-B43B-B7E26875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31EB-5300-434B-A568-C04E5466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6C5D-F5C0-1B41-95DB-C01B3E27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FEE5-899F-2A46-8B3E-4574E0B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0389-1A73-D24D-9473-428F8B96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8E23-DF83-664B-AFEC-B87A05E6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52080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A994-577E-DB45-BBBC-EA57D09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335D0-256B-5947-A784-71918AF14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34D3-1B1C-214F-9BF9-123C9152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51A3-2A94-C947-A9F5-9A115B8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B147-6CD2-E945-BA6D-917DB9F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F345-31EE-BC4F-9000-6F666660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65151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9AF2-9CE3-604A-8C90-CFE8DB3B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42E07-44C5-F947-B69C-00DE8EE5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036E-595C-D941-84D7-257D53A1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1D20-1339-694D-AC15-F1B17DB6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ADEE-A50C-FA44-93DD-4F22C205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72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42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4C134-CD2E-EC46-BEBA-57F1BE181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0A20-8AFF-9D4A-A495-E483D92B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AE09-9799-B041-95ED-F819B6D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02C0-05DD-1B49-9049-0AD2051B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391E-F2A0-5645-8FA4-2DFA053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14203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51945-86BD-3546-B4D9-AADF1A397D95}"/>
              </a:ext>
            </a:extLst>
          </p:cNvPr>
          <p:cNvCxnSpPr>
            <a:cxnSpLocks/>
          </p:cNvCxnSpPr>
          <p:nvPr/>
        </p:nvCxnSpPr>
        <p:spPr>
          <a:xfrm>
            <a:off x="220403" y="531635"/>
            <a:ext cx="784963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28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VN"/>
              <a:t>© FPT Corporation   |   </a:t>
            </a:r>
            <a:r>
              <a:rPr lang="en-VN" b="1"/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220403" y="531635"/>
            <a:ext cx="784963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75" y="141392"/>
            <a:ext cx="1346200" cy="381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80B3F6-49F1-364E-BB0A-B8B775522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363" y="746125"/>
            <a:ext cx="11604625" cy="558482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latin typeface="+mj-lt"/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6614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DCEF8-6B64-AD4B-A526-FE51AFB0AE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049" y="-15251"/>
            <a:ext cx="12295062" cy="691391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EEF76F-1ED2-FA46-BD2C-37BDF04C44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659011" y="5579561"/>
            <a:ext cx="2114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© FPT Corporation</a:t>
            </a:r>
            <a:endParaRPr lang="en-US" dirty="0"/>
          </a:p>
          <a:p>
            <a:r>
              <a:rPr lang="en-US" b="1" dirty="0"/>
              <a:t>|  DXG </a:t>
            </a:r>
            <a:r>
              <a:rPr lang="en-VN" b="1"/>
              <a:t>Confidential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30CEA9B-C3BD-1B4D-9F17-1B3BC7FE5B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68" y="60509"/>
            <a:ext cx="798378" cy="5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97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VN"/>
              <a:t>© FPT Corporation   |   </a:t>
            </a:r>
            <a:r>
              <a:rPr lang="en-VN" b="1"/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220403" y="531635"/>
            <a:ext cx="784963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75" y="141392"/>
            <a:ext cx="1346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2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8C35F931-FFAD-4B24-8AF6-CB85FCE5613F}"/>
              </a:ext>
            </a:extLst>
          </p:cNvPr>
          <p:cNvSpPr txBox="1"/>
          <p:nvPr userDrawn="1"/>
        </p:nvSpPr>
        <p:spPr>
          <a:xfrm>
            <a:off x="857374" y="6415788"/>
            <a:ext cx="3015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41B44"/>
                </a:solidFill>
              </a:rPr>
              <a:t>© Copyright</a:t>
            </a:r>
            <a:r>
              <a:rPr lang="en-US" sz="1050" baseline="0" dirty="0">
                <a:solidFill>
                  <a:srgbClr val="041B44"/>
                </a:solidFill>
              </a:rPr>
              <a:t> by FPT Software 2020 | CONFIDENTIAL</a:t>
            </a:r>
            <a:endParaRPr lang="en-US" sz="1050" dirty="0">
              <a:solidFill>
                <a:srgbClr val="041B44"/>
              </a:solidFill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61" name="Freeform 60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684006" y="923262"/>
            <a:ext cx="613202" cy="0"/>
            <a:chOff x="5410200" y="5090501"/>
            <a:chExt cx="61320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410200" y="5090501"/>
              <a:ext cx="485775" cy="0"/>
            </a:xfrm>
            <a:prstGeom prst="line">
              <a:avLst/>
            </a:prstGeom>
            <a:ln w="73025" cap="rnd">
              <a:solidFill>
                <a:srgbClr val="0732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98002" y="5090501"/>
              <a:ext cx="25400" cy="0"/>
            </a:xfrm>
            <a:prstGeom prst="line">
              <a:avLst/>
            </a:prstGeom>
            <a:ln w="73025" cap="rnd">
              <a:solidFill>
                <a:srgbClr val="0732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LT15\Desktop\FPT Software Doc.png">
            <a:extLst>
              <a:ext uri="{FF2B5EF4-FFF2-40B4-BE49-F238E27FC236}">
                <a16:creationId xmlns:a16="http://schemas.microsoft.com/office/drawing/2014/main" id="{280B20FA-1539-4993-90F7-377D684018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34103A07-37A0-4D0C-84CC-CC203D4155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555" y="278966"/>
            <a:ext cx="10830140" cy="53553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3600" b="1">
                <a:solidFill>
                  <a:srgbClr val="07327F"/>
                </a:solidFill>
                <a:latin typeface="Franklin Gothic Book" panose="020B0503020102020204" pitchFamily="34" charset="0"/>
              </a:rPr>
              <a:t>Click to edit Master text styles</a:t>
            </a:r>
          </a:p>
        </p:txBody>
      </p:sp>
      <p:sp>
        <p:nvSpPr>
          <p:cNvPr id="70" name="Slide Number Placeholder 6">
            <a:extLst>
              <a:ext uri="{FF2B5EF4-FFF2-40B4-BE49-F238E27FC236}">
                <a16:creationId xmlns:a16="http://schemas.microsoft.com/office/drawing/2014/main" id="{583B0312-66F6-504A-9C66-AB45A1E5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764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8C35F931-FFAD-4B24-8AF6-CB85FCE5613F}"/>
              </a:ext>
            </a:extLst>
          </p:cNvPr>
          <p:cNvSpPr txBox="1"/>
          <p:nvPr userDrawn="1"/>
        </p:nvSpPr>
        <p:spPr>
          <a:xfrm>
            <a:off x="857374" y="6415788"/>
            <a:ext cx="3015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41B44"/>
                </a:solidFill>
              </a:rPr>
              <a:t>© Copyright</a:t>
            </a:r>
            <a:r>
              <a:rPr lang="en-US" sz="1050" baseline="0" dirty="0">
                <a:solidFill>
                  <a:srgbClr val="041B44"/>
                </a:solidFill>
              </a:rPr>
              <a:t> by FPT Software 2020 | CONFIDENTIAL</a:t>
            </a:r>
            <a:endParaRPr lang="en-US" sz="1050" dirty="0">
              <a:solidFill>
                <a:srgbClr val="041B44"/>
              </a:solidFill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61" name="Freeform 60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684006" y="923262"/>
            <a:ext cx="613202" cy="0"/>
            <a:chOff x="5410200" y="5090501"/>
            <a:chExt cx="61320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410200" y="5090501"/>
              <a:ext cx="485775" cy="0"/>
            </a:xfrm>
            <a:prstGeom prst="line">
              <a:avLst/>
            </a:prstGeom>
            <a:ln w="73025" cap="rnd">
              <a:solidFill>
                <a:srgbClr val="0732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98002" y="5090501"/>
              <a:ext cx="25400" cy="0"/>
            </a:xfrm>
            <a:prstGeom prst="line">
              <a:avLst/>
            </a:prstGeom>
            <a:ln w="73025" cap="rnd">
              <a:solidFill>
                <a:srgbClr val="0732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LT15\Desktop\FPT Software Doc.png">
            <a:extLst>
              <a:ext uri="{FF2B5EF4-FFF2-40B4-BE49-F238E27FC236}">
                <a16:creationId xmlns:a16="http://schemas.microsoft.com/office/drawing/2014/main" id="{280B20FA-1539-4993-90F7-377D684018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34103A07-37A0-4D0C-84CC-CC203D4155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555" y="278966"/>
            <a:ext cx="10830140" cy="53553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3600" b="1">
                <a:solidFill>
                  <a:srgbClr val="07327F"/>
                </a:solidFill>
                <a:latin typeface="Franklin Gothic Book" panose="020B0503020102020204" pitchFamily="34" charset="0"/>
              </a:rPr>
              <a:t>Click to edit Master text styles</a:t>
            </a:r>
          </a:p>
        </p:txBody>
      </p:sp>
      <p:sp>
        <p:nvSpPr>
          <p:cNvPr id="70" name="Slide Number Placeholder 6">
            <a:extLst>
              <a:ext uri="{FF2B5EF4-FFF2-40B4-BE49-F238E27FC236}">
                <a16:creationId xmlns:a16="http://schemas.microsoft.com/office/drawing/2014/main" id="{583B0312-66F6-504A-9C66-AB45A1E5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2" name="Text Placeholder 1">
            <a:extLst>
              <a:ext uri="{FF2B5EF4-FFF2-40B4-BE49-F238E27FC236}">
                <a16:creationId xmlns:a16="http://schemas.microsoft.com/office/drawing/2014/main" id="{7424F551-85D2-4742-8557-50E554749B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734" y="1131622"/>
            <a:ext cx="10830140" cy="5204952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marL="0" lvl="0" indent="0">
              <a:buNone/>
            </a:pPr>
            <a:r>
              <a:rPr lang="en-US" sz="3600" b="1">
                <a:solidFill>
                  <a:srgbClr val="07327F"/>
                </a:solidFill>
                <a:latin typeface="Franklin Gothic Book" panose="020B05030201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84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401B-447B-6A46-8716-49CD31C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258" y="6385024"/>
            <a:ext cx="4114800" cy="153888"/>
          </a:xfrm>
        </p:spPr>
        <p:txBody>
          <a:bodyPr>
            <a:spAutoFit/>
          </a:bodyPr>
          <a:lstStyle/>
          <a:p>
            <a:r>
              <a:rPr lang="en-US" dirty="0"/>
              <a:t>© Copyright FPT Software </a:t>
            </a:r>
            <a:endParaRPr lang="en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07CD-ECBB-9445-89C6-10D370B5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DFC-86A6-4E4F-BC2E-836E2160B8A0}" type="slidenum">
              <a:rPr lang="en-VN" smtClean="0"/>
              <a:t>‹#›</a:t>
            </a:fld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8E4B0C-C1A1-6C49-B284-EC5478AE5850}"/>
              </a:ext>
            </a:extLst>
          </p:cNvPr>
          <p:cNvSpPr/>
          <p:nvPr userDrawn="1"/>
        </p:nvSpPr>
        <p:spPr>
          <a:xfrm>
            <a:off x="5521384" y="390526"/>
            <a:ext cx="245759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  <a:alpha val="7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POWERING DIGITAL TRANSFORMATION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AFEE4-7B9B-EA47-8DF2-32590A7681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48" t="25103" r="26448" b="25103"/>
          <a:stretch/>
        </p:blipFill>
        <p:spPr>
          <a:xfrm>
            <a:off x="10841046" y="251931"/>
            <a:ext cx="963670" cy="722794"/>
          </a:xfrm>
          <a:prstGeom prst="rect">
            <a:avLst/>
          </a:prstGeom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98A269C-8DDB-F641-9549-81D54799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1384" y="697820"/>
            <a:ext cx="4149196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000" b="1" i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2BBCB0E-756F-5944-8627-726B0370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1384" y="2057400"/>
            <a:ext cx="523742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5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 logo - 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2FE1-0366-E246-9114-1A33FDA7D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862" y="697820"/>
            <a:ext cx="4149196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000" b="1" i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F70A-2B3E-6647-8736-FA81E46F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040" y="6385024"/>
            <a:ext cx="4114800" cy="153888"/>
          </a:xfrm>
        </p:spPr>
        <p:txBody>
          <a:bodyPr>
            <a:spAutoFit/>
          </a:bodyPr>
          <a:lstStyle/>
          <a:p>
            <a:r>
              <a:rPr lang="en-US" dirty="0"/>
              <a:t>© Copyright FPT Software </a:t>
            </a: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B19D-D24E-004D-B02C-28EB880A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4760" y="6385024"/>
            <a:ext cx="2743200" cy="153888"/>
          </a:xfrm>
        </p:spPr>
        <p:txBody>
          <a:bodyPr/>
          <a:lstStyle/>
          <a:p>
            <a:fld id="{1FF15DFC-86A6-4E4F-BC2E-836E2160B8A0}" type="slidenum">
              <a:rPr lang="en-VN" smtClean="0"/>
              <a:t>‹#›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4F7D3-CE61-0540-A7B1-013B100F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48" t="25103" r="26448" b="25103"/>
          <a:stretch/>
        </p:blipFill>
        <p:spPr>
          <a:xfrm>
            <a:off x="10841046" y="251931"/>
            <a:ext cx="963670" cy="722794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C42EE9-CEA3-4D4D-83D3-C17B23CDC419}"/>
              </a:ext>
            </a:extLst>
          </p:cNvPr>
          <p:cNvSpPr/>
          <p:nvPr userDrawn="1"/>
        </p:nvSpPr>
        <p:spPr>
          <a:xfrm>
            <a:off x="607862" y="390526"/>
            <a:ext cx="245759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  <a:alpha val="7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POWERING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555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image" Target="../media/image19.emf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E5CB-10D7-4518-9CE7-4356E4EC66F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F4F4-4E0F-44C2-8089-DADA826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231FB-B117-5641-B6F4-B77BD8B9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365125"/>
            <a:ext cx="113564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A80D-D9CE-594C-865E-78D811DD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86" y="1825625"/>
            <a:ext cx="1135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5B94-7BB4-E147-A50B-74F89F14F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2450" y="6355080"/>
            <a:ext cx="932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C4AE-338A-424E-9FBC-0865AE0CB6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4838-E03B-8248-A975-8048B3D3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452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© FPT Corporation   |   </a:t>
            </a:r>
            <a:r>
              <a:rPr lang="en-VN" b="1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54DB-7882-394D-A018-EC02279E1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0718" y="6356350"/>
            <a:ext cx="656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685-A8C8-1441-8960-CC6B6044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231FB-B117-5641-B6F4-B77BD8B9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365125"/>
            <a:ext cx="113564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A80D-D9CE-594C-865E-78D811DD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86" y="1825625"/>
            <a:ext cx="1135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5B94-7BB4-E147-A50B-74F89F14F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2450" y="6355080"/>
            <a:ext cx="932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874D-C51C-084C-B294-6D8F56EA8709}" type="datetimeFigureOut">
              <a:rPr lang="en-VN" smtClean="0"/>
              <a:t>11/23/2023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4838-E03B-8248-A975-8048B3D3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452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54DB-7882-394D-A018-EC02279E1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0718" y="6356350"/>
            <a:ext cx="656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08EB-F97D-794D-8E6F-C40268ADBD30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12A1C-8F7C-9C46-A766-D4D39F91922B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-649984" y="-50286"/>
            <a:ext cx="415423" cy="24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83E37C-0FBB-784D-A662-B7AF01CD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984" y="-50286"/>
            <a:ext cx="415423" cy="2475468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33144F0-1838-2740-B6FF-A72D14B4D393}"/>
              </a:ext>
            </a:extLst>
          </p:cNvPr>
          <p:cNvSpPr/>
          <p:nvPr/>
        </p:nvSpPr>
        <p:spPr>
          <a:xfrm>
            <a:off x="1154505" y="7036283"/>
            <a:ext cx="10161934" cy="365125"/>
          </a:xfrm>
          <a:prstGeom prst="roundRect">
            <a:avLst/>
          </a:prstGeom>
          <a:solidFill>
            <a:srgbClr val="1F2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Where are you in this journey?</a:t>
            </a:r>
          </a:p>
        </p:txBody>
      </p:sp>
      <p:sp>
        <p:nvSpPr>
          <p:cNvPr id="56" name="Title 3">
            <a:extLst>
              <a:ext uri="{FF2B5EF4-FFF2-40B4-BE49-F238E27FC236}">
                <a16:creationId xmlns:a16="http://schemas.microsoft.com/office/drawing/2014/main" id="{693E1EBC-A984-AE46-B506-25A1A8A2DD42}"/>
              </a:ext>
            </a:extLst>
          </p:cNvPr>
          <p:cNvSpPr txBox="1">
            <a:spLocks/>
          </p:cNvSpPr>
          <p:nvPr/>
        </p:nvSpPr>
        <p:spPr>
          <a:xfrm>
            <a:off x="1512712" y="2966666"/>
            <a:ext cx="5485431" cy="1155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Bold" panose="02000000000000000000" pitchFamily="2" charset="0"/>
                <a:cs typeface="Arial" panose="020B0604020202020204" pitchFamily="34" charset="0"/>
              </a:rPr>
              <a:t>BACKSTAGE</a:t>
            </a:r>
            <a:r>
              <a:rPr kumimoji="0" lang="id-ID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Bol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ea typeface="Roboto Bold" panose="02000000000000000000" pitchFamily="2" charset="0"/>
              </a:rPr>
              <a:t>DEMO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Bold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9897BC0A-33FC-CA4E-8264-255BF690651B}"/>
              </a:ext>
            </a:extLst>
          </p:cNvPr>
          <p:cNvSpPr txBox="1"/>
          <p:nvPr/>
        </p:nvSpPr>
        <p:spPr>
          <a:xfrm>
            <a:off x="7166301" y="3290946"/>
            <a:ext cx="142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Roboto Bold" panose="02000000000000000000" pitchFamily="2" charset="0"/>
                <a:cs typeface="Arial" panose="020B0604020202020204" pitchFamily="34" charset="0"/>
              </a:rPr>
              <a:t>How to</a:t>
            </a: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ea typeface="Roboto Bold" panose="02000000000000000000" pitchFamily="2" charset="0"/>
                <a:cs typeface="Arial" panose="020B0604020202020204" pitchFamily="34" charset="0"/>
              </a:rPr>
              <a:t> setup backstage on to AWS Cloud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Roboto Bold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FD877B-1847-EE47-8331-62E0E75E3E76}"/>
              </a:ext>
            </a:extLst>
          </p:cNvPr>
          <p:cNvCxnSpPr>
            <a:cxnSpLocks/>
          </p:cNvCxnSpPr>
          <p:nvPr/>
        </p:nvCxnSpPr>
        <p:spPr>
          <a:xfrm>
            <a:off x="7095378" y="2959522"/>
            <a:ext cx="0" cy="1132568"/>
          </a:xfrm>
          <a:prstGeom prst="line">
            <a:avLst/>
          </a:prstGeom>
          <a:ln w="19050">
            <a:solidFill>
              <a:srgbClr val="00C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83E37C-0FBB-784D-A662-B7AF01CD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984" y="-50286"/>
            <a:ext cx="415423" cy="2475468"/>
          </a:xfrm>
          <a:prstGeom prst="rect">
            <a:avLst/>
          </a:prstGeom>
        </p:spPr>
      </p:pic>
      <p:sp>
        <p:nvSpPr>
          <p:cNvPr id="91" name="Slide Number Placeholder 4">
            <a:extLst>
              <a:ext uri="{FF2B5EF4-FFF2-40B4-BE49-F238E27FC236}">
                <a16:creationId xmlns:a16="http://schemas.microsoft.com/office/drawing/2014/main" id="{93CDADA2-B1DB-6A4A-9E09-9372D235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4C685-A8C8-1441-8960-CC6B6044A53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B0A0C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B0A0C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Title 3">
            <a:extLst>
              <a:ext uri="{FF2B5EF4-FFF2-40B4-BE49-F238E27FC236}">
                <a16:creationId xmlns:a16="http://schemas.microsoft.com/office/drawing/2014/main" id="{693E1EBC-A984-AE46-B506-25A1A8A2DD42}"/>
              </a:ext>
            </a:extLst>
          </p:cNvPr>
          <p:cNvSpPr txBox="1">
            <a:spLocks/>
          </p:cNvSpPr>
          <p:nvPr/>
        </p:nvSpPr>
        <p:spPr>
          <a:xfrm>
            <a:off x="1054712" y="327523"/>
            <a:ext cx="11356427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227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Design Diagram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67C297A-D8BD-6C44-B915-97FA14EF0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8" y="1746351"/>
            <a:ext cx="383234" cy="383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708425-0C09-41AC-822B-6F7CAEA9C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79" y="0"/>
            <a:ext cx="693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83E37C-0FBB-784D-A662-B7AF01CD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984" y="-50286"/>
            <a:ext cx="415423" cy="2475468"/>
          </a:xfrm>
          <a:prstGeom prst="rect">
            <a:avLst/>
          </a:prstGeom>
        </p:spPr>
      </p:pic>
      <p:sp>
        <p:nvSpPr>
          <p:cNvPr id="91" name="Slide Number Placeholder 4">
            <a:extLst>
              <a:ext uri="{FF2B5EF4-FFF2-40B4-BE49-F238E27FC236}">
                <a16:creationId xmlns:a16="http://schemas.microsoft.com/office/drawing/2014/main" id="{93CDADA2-B1DB-6A4A-9E09-9372D235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4C685-A8C8-1441-8960-CC6B6044A53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B0A0C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B0A0C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Title 3">
            <a:extLst>
              <a:ext uri="{FF2B5EF4-FFF2-40B4-BE49-F238E27FC236}">
                <a16:creationId xmlns:a16="http://schemas.microsoft.com/office/drawing/2014/main" id="{693E1EBC-A984-AE46-B506-25A1A8A2DD42}"/>
              </a:ext>
            </a:extLst>
          </p:cNvPr>
          <p:cNvSpPr txBox="1">
            <a:spLocks/>
          </p:cNvSpPr>
          <p:nvPr/>
        </p:nvSpPr>
        <p:spPr>
          <a:xfrm>
            <a:off x="1054712" y="327523"/>
            <a:ext cx="11356427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227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CICD PIPELINES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494BF-C430-D444-9B54-EE30BC0437D8}"/>
              </a:ext>
            </a:extLst>
          </p:cNvPr>
          <p:cNvSpPr txBox="1"/>
          <p:nvPr/>
        </p:nvSpPr>
        <p:spPr>
          <a:xfrm>
            <a:off x="8413708" y="1504729"/>
            <a:ext cx="2650060" cy="173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This pipeline is only intended to build and update the containers running in ECS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fargate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based on changes in the application code, so that we can maintain the two aspects separately and cleanly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ED0420D-E3D9-A748-B705-C84A71F63FF8}"/>
              </a:ext>
            </a:extLst>
          </p:cNvPr>
          <p:cNvSpPr txBox="1"/>
          <p:nvPr/>
        </p:nvSpPr>
        <p:spPr>
          <a:xfrm>
            <a:off x="8400454" y="1198151"/>
            <a:ext cx="221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Pipeline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E49B47-E8C5-1C43-B4DF-13778ECF3C3C}"/>
              </a:ext>
            </a:extLst>
          </p:cNvPr>
          <p:cNvCxnSpPr>
            <a:cxnSpLocks/>
          </p:cNvCxnSpPr>
          <p:nvPr/>
        </p:nvCxnSpPr>
        <p:spPr>
          <a:xfrm>
            <a:off x="8374222" y="1188224"/>
            <a:ext cx="0" cy="341916"/>
          </a:xfrm>
          <a:prstGeom prst="line">
            <a:avLst/>
          </a:prstGeom>
          <a:ln w="31750">
            <a:solidFill>
              <a:srgbClr val="1F2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8F7E9E-E667-4B4F-A139-653C7CC2FABB}"/>
              </a:ext>
            </a:extLst>
          </p:cNvPr>
          <p:cNvCxnSpPr>
            <a:cxnSpLocks/>
          </p:cNvCxnSpPr>
          <p:nvPr/>
        </p:nvCxnSpPr>
        <p:spPr>
          <a:xfrm>
            <a:off x="10497903" y="1350839"/>
            <a:ext cx="224375" cy="1"/>
          </a:xfrm>
          <a:prstGeom prst="line">
            <a:avLst/>
          </a:prstGeom>
          <a:ln w="15875">
            <a:solidFill>
              <a:srgbClr val="1F2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11">
            <a:extLst>
              <a:ext uri="{FF2B5EF4-FFF2-40B4-BE49-F238E27FC236}">
                <a16:creationId xmlns:a16="http://schemas.microsoft.com/office/drawing/2014/main" id="{75A2F66F-032C-4E42-8234-EEA7EA5A3C69}"/>
              </a:ext>
            </a:extLst>
          </p:cNvPr>
          <p:cNvSpPr/>
          <p:nvPr/>
        </p:nvSpPr>
        <p:spPr>
          <a:xfrm>
            <a:off x="10715612" y="1302479"/>
            <a:ext cx="96722" cy="96722"/>
          </a:xfrm>
          <a:prstGeom prst="ellipse">
            <a:avLst/>
          </a:prstGeom>
          <a:solidFill>
            <a:srgbClr val="1F2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87C4F3-3825-124C-8D9C-4CC31E887823}"/>
              </a:ext>
            </a:extLst>
          </p:cNvPr>
          <p:cNvSpPr txBox="1"/>
          <p:nvPr/>
        </p:nvSpPr>
        <p:spPr>
          <a:xfrm>
            <a:off x="1647302" y="1504729"/>
            <a:ext cx="2800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B0A0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pipeline is self updating and deploys all of the supporting infrastructure to host the backstage container app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DCE1B9D-73E2-F04E-93F0-F4A5DE774DB1}"/>
              </a:ext>
            </a:extLst>
          </p:cNvPr>
          <p:cNvSpPr txBox="1"/>
          <p:nvPr/>
        </p:nvSpPr>
        <p:spPr>
          <a:xfrm>
            <a:off x="1487939" y="1198151"/>
            <a:ext cx="296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73F2"/>
                </a:solidFill>
                <a:effectLst/>
                <a:uLnTx/>
                <a:uFillTx/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Infrastructure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573F2"/>
                </a:solidFill>
                <a:effectLst/>
                <a:uLnTx/>
                <a:uFillTx/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73F2"/>
                </a:solidFill>
                <a:effectLst/>
                <a:uLnTx/>
                <a:uFillTx/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Pipeline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0D8FBE-D4E3-8F40-A690-6BBA5EA9B2CE}"/>
              </a:ext>
            </a:extLst>
          </p:cNvPr>
          <p:cNvCxnSpPr>
            <a:cxnSpLocks/>
          </p:cNvCxnSpPr>
          <p:nvPr/>
        </p:nvCxnSpPr>
        <p:spPr>
          <a:xfrm>
            <a:off x="4464144" y="1195539"/>
            <a:ext cx="0" cy="341916"/>
          </a:xfrm>
          <a:prstGeom prst="line">
            <a:avLst/>
          </a:prstGeom>
          <a:ln w="31750">
            <a:solidFill>
              <a:srgbClr val="A57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098543-2987-9849-9BDB-6ED4C724038B}"/>
              </a:ext>
            </a:extLst>
          </p:cNvPr>
          <p:cNvCxnSpPr>
            <a:cxnSpLocks/>
          </p:cNvCxnSpPr>
          <p:nvPr/>
        </p:nvCxnSpPr>
        <p:spPr>
          <a:xfrm>
            <a:off x="1783602" y="1365470"/>
            <a:ext cx="440309" cy="1029"/>
          </a:xfrm>
          <a:prstGeom prst="line">
            <a:avLst/>
          </a:prstGeom>
          <a:ln w="15875">
            <a:solidFill>
              <a:srgbClr val="A57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11">
            <a:extLst>
              <a:ext uri="{FF2B5EF4-FFF2-40B4-BE49-F238E27FC236}">
                <a16:creationId xmlns:a16="http://schemas.microsoft.com/office/drawing/2014/main" id="{F3538534-748E-3D42-A98B-F47E0EFF8240}"/>
              </a:ext>
            </a:extLst>
          </p:cNvPr>
          <p:cNvSpPr/>
          <p:nvPr/>
        </p:nvSpPr>
        <p:spPr>
          <a:xfrm>
            <a:off x="1729537" y="1317109"/>
            <a:ext cx="96722" cy="96722"/>
          </a:xfrm>
          <a:prstGeom prst="ellipse">
            <a:avLst/>
          </a:prstGeom>
          <a:solidFill>
            <a:srgbClr val="A5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67C297A-D8BD-6C44-B915-97FA14EF0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8" y="1746351"/>
            <a:ext cx="383234" cy="38323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8D78794-B895-4510-A613-F273E68F384A}"/>
              </a:ext>
            </a:extLst>
          </p:cNvPr>
          <p:cNvSpPr txBox="1"/>
          <p:nvPr/>
        </p:nvSpPr>
        <p:spPr>
          <a:xfrm>
            <a:off x="2049484" y="256133"/>
            <a:ext cx="652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033B3B-4E17-47BB-8D98-34FC274D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99" y="83639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25B33-7020-4C20-B8B2-DD2634AF2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343" y="3237576"/>
            <a:ext cx="8890855" cy="39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A376786-23DE-C24C-93CC-FB92D36FD817}"/>
              </a:ext>
            </a:extLst>
          </p:cNvPr>
          <p:cNvSpPr txBox="1">
            <a:spLocks/>
          </p:cNvSpPr>
          <p:nvPr/>
        </p:nvSpPr>
        <p:spPr>
          <a:xfrm>
            <a:off x="1054712" y="276248"/>
            <a:ext cx="11356427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227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59026127-A523-7F48-B58A-79D8997F4E88}"/>
              </a:ext>
            </a:extLst>
          </p:cNvPr>
          <p:cNvSpPr txBox="1"/>
          <p:nvPr/>
        </p:nvSpPr>
        <p:spPr>
          <a:xfrm>
            <a:off x="4013049" y="1085895"/>
            <a:ext cx="565861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C7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Infra code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00C7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59AC0BF9-3417-4C4A-8D62-DBF067A7DCC7}"/>
              </a:ext>
            </a:extLst>
          </p:cNvPr>
          <p:cNvSpPr txBox="1"/>
          <p:nvPr/>
        </p:nvSpPr>
        <p:spPr>
          <a:xfrm>
            <a:off x="7682422" y="1130041"/>
            <a:ext cx="1253548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B9924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Backstage Application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FB9924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5" name="Rectangle: Rounded Corners 63">
            <a:extLst>
              <a:ext uri="{FF2B5EF4-FFF2-40B4-BE49-F238E27FC236}">
                <a16:creationId xmlns:a16="http://schemas.microsoft.com/office/drawing/2014/main" id="{B62B8C38-3606-3C42-BAE5-6012F7788EEA}"/>
              </a:ext>
            </a:extLst>
          </p:cNvPr>
          <p:cNvSpPr/>
          <p:nvPr/>
        </p:nvSpPr>
        <p:spPr>
          <a:xfrm>
            <a:off x="1122234" y="1019260"/>
            <a:ext cx="2211284" cy="306167"/>
          </a:xfrm>
          <a:prstGeom prst="roundRect">
            <a:avLst>
              <a:gd name="adj" fmla="val 50000"/>
            </a:avLst>
          </a:prstGeom>
          <a:solidFill>
            <a:srgbClr val="00C7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backstage-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cicd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aws</a:t>
            </a:r>
            <a:endParaRPr kumimoji="0" lang="en-AU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: Rounded Corners 64">
            <a:extLst>
              <a:ext uri="{FF2B5EF4-FFF2-40B4-BE49-F238E27FC236}">
                <a16:creationId xmlns:a16="http://schemas.microsoft.com/office/drawing/2014/main" id="{D712175D-65A1-5440-9C62-E42CF2EF4474}"/>
              </a:ext>
            </a:extLst>
          </p:cNvPr>
          <p:cNvSpPr/>
          <p:nvPr/>
        </p:nvSpPr>
        <p:spPr>
          <a:xfrm>
            <a:off x="9127980" y="1019260"/>
            <a:ext cx="2352665" cy="3061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backstage-app-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aws</a:t>
            </a:r>
            <a:endParaRPr kumimoji="0" lang="en-AU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0F37D32A-FAD9-B94D-96F7-4AD97BAF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1887" y="1303"/>
            <a:ext cx="415423" cy="2475468"/>
          </a:xfrm>
          <a:prstGeom prst="rect">
            <a:avLst/>
          </a:prstGeom>
        </p:spPr>
      </p:pic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E10C0370-4F72-1D4F-AD3D-E707AF4E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439" y="6464046"/>
            <a:ext cx="656754" cy="365125"/>
          </a:xfrm>
        </p:spPr>
        <p:txBody>
          <a:bodyPr/>
          <a:lstStyle>
            <a:lvl1pPr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4C685-A8C8-1441-8960-CC6B6044A53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B0A0C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B0A0C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Footer Placeholder 3">
            <a:extLst>
              <a:ext uri="{FF2B5EF4-FFF2-40B4-BE49-F238E27FC236}">
                <a16:creationId xmlns:a16="http://schemas.microsoft.com/office/drawing/2014/main" id="{B3663766-DEDB-4AB7-B561-5E7059530D0E}"/>
              </a:ext>
            </a:extLst>
          </p:cNvPr>
          <p:cNvSpPr txBox="1">
            <a:spLocks/>
          </p:cNvSpPr>
          <p:nvPr/>
        </p:nvSpPr>
        <p:spPr>
          <a:xfrm rot="16200000">
            <a:off x="-739496" y="5570499"/>
            <a:ext cx="211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300"/>
              </a:spcBef>
              <a:defRPr sz="800" kern="1200">
                <a:solidFill>
                  <a:schemeClr val="bg1">
                    <a:lumMod val="85000"/>
                    <a:alpha val="4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FPT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  <a:alpha val="7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|  </a:t>
            </a:r>
            <a:r>
              <a:rPr kumimoji="0" lang="en-VN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57756-7A2D-443E-A923-C30664C5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10" y="1548226"/>
            <a:ext cx="2046432" cy="516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0166B-8210-4003-8800-5EC065F83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68" y="1400714"/>
            <a:ext cx="1905087" cy="52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20E78F-F076-6F4B-A998-6DFBA31A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984" y="-50286"/>
            <a:ext cx="415423" cy="2475468"/>
          </a:xfrm>
          <a:prstGeom prst="rect">
            <a:avLst/>
          </a:prstGeom>
        </p:spPr>
      </p:pic>
      <p:sp>
        <p:nvSpPr>
          <p:cNvPr id="18" name="Oval 27">
            <a:extLst>
              <a:ext uri="{FF2B5EF4-FFF2-40B4-BE49-F238E27FC236}">
                <a16:creationId xmlns:a16="http://schemas.microsoft.com/office/drawing/2014/main" id="{DE5186D4-3D12-F24D-9E93-60FFA6B6E632}"/>
              </a:ext>
            </a:extLst>
          </p:cNvPr>
          <p:cNvSpPr/>
          <p:nvPr/>
        </p:nvSpPr>
        <p:spPr>
          <a:xfrm rot="7747458" flipV="1">
            <a:off x="5772304" y="-492887"/>
            <a:ext cx="432823" cy="432823"/>
          </a:xfrm>
          <a:prstGeom prst="ellipse">
            <a:avLst/>
          </a:prstGeom>
          <a:gradFill>
            <a:gsLst>
              <a:gs pos="87000">
                <a:schemeClr val="accent6">
                  <a:lumMod val="60000"/>
                  <a:lumOff val="40000"/>
                  <a:alpha val="95120"/>
                </a:schemeClr>
              </a:gs>
              <a:gs pos="24000">
                <a:srgbClr val="DE73C9">
                  <a:alpha val="85000"/>
                </a:srgb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E6B45959-D1DF-B64C-B3D3-05042354425B}"/>
              </a:ext>
            </a:extLst>
          </p:cNvPr>
          <p:cNvSpPr/>
          <p:nvPr/>
        </p:nvSpPr>
        <p:spPr>
          <a:xfrm rot="4223758" flipH="1">
            <a:off x="6469116" y="-492888"/>
            <a:ext cx="432823" cy="432823"/>
          </a:xfrm>
          <a:prstGeom prst="ellipse">
            <a:avLst/>
          </a:prstGeom>
          <a:gradFill>
            <a:gsLst>
              <a:gs pos="79000">
                <a:srgbClr val="00C7FF"/>
              </a:gs>
              <a:gs pos="19000">
                <a:schemeClr val="accent2">
                  <a:lumMod val="60000"/>
                  <a:lumOff val="40000"/>
                  <a:alpha val="69909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9B0AB7F0-212E-D94E-ACD5-8D67ED065253}"/>
              </a:ext>
            </a:extLst>
          </p:cNvPr>
          <p:cNvSpPr/>
          <p:nvPr/>
        </p:nvSpPr>
        <p:spPr>
          <a:xfrm rot="4223758" flipH="1">
            <a:off x="5115264" y="-515794"/>
            <a:ext cx="432823" cy="432823"/>
          </a:xfrm>
          <a:prstGeom prst="ellipse">
            <a:avLst/>
          </a:prstGeom>
          <a:gradFill>
            <a:gsLst>
              <a:gs pos="78000">
                <a:srgbClr val="FF9A1E">
                  <a:alpha val="90000"/>
                </a:srgbClr>
              </a:gs>
              <a:gs pos="27000">
                <a:srgbClr val="F2B941">
                  <a:alpha val="87000"/>
                </a:srgb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9" name="Footer Placeholder 3">
            <a:extLst>
              <a:ext uri="{FF2B5EF4-FFF2-40B4-BE49-F238E27FC236}">
                <a16:creationId xmlns:a16="http://schemas.microsoft.com/office/drawing/2014/main" id="{8EFC5750-B5CC-F74B-A791-A802665B5F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739496" y="5570499"/>
            <a:ext cx="2114550" cy="365125"/>
          </a:xfrm>
        </p:spPr>
        <p:txBody>
          <a:bodyPr/>
          <a:lstStyle>
            <a:lvl1pPr marL="0">
              <a:spcBef>
                <a:spcPts val="300"/>
              </a:spcBef>
              <a:defRPr sz="800">
                <a:solidFill>
                  <a:schemeClr val="bg1">
                    <a:lumMod val="85000"/>
                    <a:alpha val="4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FPT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  <a:alpha val="7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|  </a:t>
            </a:r>
            <a:r>
              <a:rPr kumimoji="0" lang="en-VN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7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</a:t>
            </a: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504095EB-A5FF-BF44-85AF-866D1277DF97}"/>
              </a:ext>
            </a:extLst>
          </p:cNvPr>
          <p:cNvSpPr txBox="1">
            <a:spLocks/>
          </p:cNvSpPr>
          <p:nvPr/>
        </p:nvSpPr>
        <p:spPr>
          <a:xfrm>
            <a:off x="1054712" y="327523"/>
            <a:ext cx="11356427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34995E3B-22A9-3F4B-93C9-4529EADF9540}"/>
              </a:ext>
            </a:extLst>
          </p:cNvPr>
          <p:cNvSpPr txBox="1">
            <a:spLocks/>
          </p:cNvSpPr>
          <p:nvPr/>
        </p:nvSpPr>
        <p:spPr>
          <a:xfrm>
            <a:off x="11316439" y="6455500"/>
            <a:ext cx="65675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4C685-A8C8-1441-8960-CC6B6044A53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69829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29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F85EEF3F-6765-FA4F-BA69-00128669D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7162" y="68349"/>
            <a:ext cx="770350" cy="563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25307-CE6E-4B6D-9BE7-C2B9F66F4F00}"/>
              </a:ext>
            </a:extLst>
          </p:cNvPr>
          <p:cNvSpPr txBox="1"/>
          <p:nvPr/>
        </p:nvSpPr>
        <p:spPr>
          <a:xfrm>
            <a:off x="2615013" y="3025311"/>
            <a:ext cx="652898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090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DX Color">
      <a:dk1>
        <a:srgbClr val="0B0A0C"/>
      </a:dk1>
      <a:lt1>
        <a:srgbClr val="FFFFFF"/>
      </a:lt1>
      <a:dk2>
        <a:srgbClr val="1F2278"/>
      </a:dk2>
      <a:lt2>
        <a:srgbClr val="DD73C9"/>
      </a:lt2>
      <a:accent1>
        <a:srgbClr val="1F2278"/>
      </a:accent1>
      <a:accent2>
        <a:srgbClr val="DD73C9"/>
      </a:accent2>
      <a:accent3>
        <a:srgbClr val="FB9924"/>
      </a:accent3>
      <a:accent4>
        <a:srgbClr val="A572F2"/>
      </a:accent4>
      <a:accent5>
        <a:srgbClr val="00C5FF"/>
      </a:accent5>
      <a:accent6>
        <a:srgbClr val="9C40E3"/>
      </a:accent6>
      <a:hlink>
        <a:srgbClr val="FEFEFE"/>
      </a:hlink>
      <a:folHlink>
        <a:srgbClr val="FEFEFE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DXG">
      <a:dk1>
        <a:srgbClr val="0B0A0C"/>
      </a:dk1>
      <a:lt1>
        <a:srgbClr val="FFFFFF"/>
      </a:lt1>
      <a:dk2>
        <a:srgbClr val="1F2279"/>
      </a:dk2>
      <a:lt2>
        <a:srgbClr val="DD73C9"/>
      </a:lt2>
      <a:accent1>
        <a:srgbClr val="FC9823"/>
      </a:accent1>
      <a:accent2>
        <a:srgbClr val="A573F1"/>
      </a:accent2>
      <a:accent3>
        <a:srgbClr val="00C6FF"/>
      </a:accent3>
      <a:accent4>
        <a:srgbClr val="EEBE47"/>
      </a:accent4>
      <a:accent5>
        <a:srgbClr val="5B9BD5"/>
      </a:accent5>
      <a:accent6>
        <a:srgbClr val="9C40E3"/>
      </a:accent6>
      <a:hlink>
        <a:srgbClr val="D870DE"/>
      </a:hlink>
      <a:folHlink>
        <a:srgbClr val="87F0D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Franklin Gothic Book</vt:lpstr>
      <vt:lpstr>Montserrat</vt:lpstr>
      <vt:lpstr>Segoe UI Black</vt:lpstr>
      <vt:lpstr>Times New Roman</vt:lpstr>
      <vt:lpstr>Titillium Regular</vt:lpstr>
      <vt:lpstr>Titillium Semibold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Truong Duong (DXG.CS)</dc:creator>
  <cp:lastModifiedBy>Hieu Nguyen</cp:lastModifiedBy>
  <cp:revision>38</cp:revision>
  <dcterms:created xsi:type="dcterms:W3CDTF">2022-01-20T07:03:29Z</dcterms:created>
  <dcterms:modified xsi:type="dcterms:W3CDTF">2023-11-23T00:28:52Z</dcterms:modified>
</cp:coreProperties>
</file>