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3" r:id="rId11"/>
    <p:sldId id="281" r:id="rId12"/>
    <p:sldId id="282" r:id="rId13"/>
    <p:sldId id="284" r:id="rId14"/>
    <p:sldId id="285" r:id="rId15"/>
    <p:sldId id="287" r:id="rId16"/>
    <p:sldId id="290" r:id="rId17"/>
    <p:sldId id="291" r:id="rId18"/>
    <p:sldId id="292" r:id="rId19"/>
    <p:sldId id="293" r:id="rId20"/>
    <p:sldId id="288" r:id="rId21"/>
    <p:sldId id="289" r:id="rId22"/>
    <p:sldId id="297" r:id="rId23"/>
    <p:sldId id="298" r:id="rId24"/>
    <p:sldId id="294" r:id="rId25"/>
    <p:sldId id="299" r:id="rId26"/>
    <p:sldId id="300" r:id="rId27"/>
    <p:sldId id="301" r:id="rId28"/>
    <p:sldId id="302" r:id="rId29"/>
    <p:sldId id="304" r:id="rId30"/>
    <p:sldId id="305" r:id="rId31"/>
    <p:sldId id="306" r:id="rId32"/>
    <p:sldId id="307" r:id="rId33"/>
    <p:sldId id="303" r:id="rId34"/>
    <p:sldId id="308" r:id="rId35"/>
    <p:sldId id="295" r:id="rId36"/>
    <p:sldId id="309" r:id="rId37"/>
    <p:sldId id="296" r:id="rId38"/>
    <p:sldId id="3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5A9A3-D04E-4D08-83D4-654B19610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BA780-6FC3-4150-AC0D-C16769146BA1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algn="ctr" rtl="0"/>
          <a:r>
            <a:rPr lang="en-US" b="1" dirty="0" err="1" smtClean="0"/>
            <a:t>Chương</a:t>
          </a:r>
          <a:r>
            <a:rPr lang="en-US" b="1" dirty="0" smtClean="0"/>
            <a:t> 1: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B9D20DA7-4127-4C7A-8F7F-45BFE8D9F858}" type="parTrans" cxnId="{F6363B32-1146-40FA-8EEB-DE8AC92437BB}">
      <dgm:prSet/>
      <dgm:spPr/>
      <dgm:t>
        <a:bodyPr/>
        <a:lstStyle/>
        <a:p>
          <a:endParaRPr lang="en-US"/>
        </a:p>
      </dgm:t>
    </dgm:pt>
    <dgm:pt modelId="{6B64F7CA-3E79-4A35-957B-E053B7C7ECFE}" type="sibTrans" cxnId="{F6363B32-1146-40FA-8EEB-DE8AC92437BB}">
      <dgm:prSet/>
      <dgm:spPr/>
      <dgm:t>
        <a:bodyPr/>
        <a:lstStyle/>
        <a:p>
          <a:endParaRPr lang="en-US"/>
        </a:p>
      </dgm:t>
    </dgm:pt>
    <dgm:pt modelId="{714A905C-6BCF-4AFD-B913-2A38049EA29B}" type="pres">
      <dgm:prSet presAssocID="{DAA5A9A3-D04E-4D08-83D4-654B19610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A3B46C-BD3F-48E0-AADB-AD56FD26327D}" type="pres">
      <dgm:prSet presAssocID="{69DBA780-6FC3-4150-AC0D-C16769146B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DE0D2-E327-461B-A437-5E55C37FFC18}" type="presOf" srcId="{69DBA780-6FC3-4150-AC0D-C16769146BA1}" destId="{FDA3B46C-BD3F-48E0-AADB-AD56FD26327D}" srcOrd="0" destOrd="0" presId="urn:microsoft.com/office/officeart/2005/8/layout/vList2"/>
    <dgm:cxn modelId="{B32951BB-4DCF-4D34-9CCF-C07E1E63AE7C}" type="presOf" srcId="{DAA5A9A3-D04E-4D08-83D4-654B19610B12}" destId="{714A905C-6BCF-4AFD-B913-2A38049EA29B}" srcOrd="0" destOrd="0" presId="urn:microsoft.com/office/officeart/2005/8/layout/vList2"/>
    <dgm:cxn modelId="{F6363B32-1146-40FA-8EEB-DE8AC92437BB}" srcId="{DAA5A9A3-D04E-4D08-83D4-654B19610B12}" destId="{69DBA780-6FC3-4150-AC0D-C16769146BA1}" srcOrd="0" destOrd="0" parTransId="{B9D20DA7-4127-4C7A-8F7F-45BFE8D9F858}" sibTransId="{6B64F7CA-3E79-4A35-957B-E053B7C7ECFE}"/>
    <dgm:cxn modelId="{A38FF1B9-14B7-4481-8586-EF3FDA0F1939}" type="presParOf" srcId="{714A905C-6BCF-4AFD-B913-2A38049EA29B}" destId="{FDA3B46C-BD3F-48E0-AADB-AD56FD2632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DE8C5204-4D48-4BF5-A151-B5126A633B74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960A074-70EA-4124-8F62-1F9A7C76B8C2}" type="presOf" srcId="{2507AA5B-C262-4181-9EF9-72686DF265B0}" destId="{372D08E7-C51A-4D6C-B897-EE2A5EA263E9}" srcOrd="0" destOrd="0" presId="urn:microsoft.com/office/officeart/2011/layout/TabList"/>
    <dgm:cxn modelId="{346B5965-F400-4437-B48D-25D73444780C}" type="presParOf" srcId="{612AD515-1FEA-4060-A1F8-D1511FB261F9}" destId="{79BA4686-A6AA-4930-9C4E-FB7C862193AD}" srcOrd="0" destOrd="0" presId="urn:microsoft.com/office/officeart/2011/layout/TabList"/>
    <dgm:cxn modelId="{1CF6AA6D-69A7-41A4-B399-DD4818C54C85}" type="presParOf" srcId="{79BA4686-A6AA-4930-9C4E-FB7C862193AD}" destId="{073FFD20-2DE4-499E-B410-94A28C2D1829}" srcOrd="0" destOrd="0" presId="urn:microsoft.com/office/officeart/2011/layout/TabList"/>
    <dgm:cxn modelId="{70D84D56-A35F-4E68-9CB5-A78F805F10AE}" type="presParOf" srcId="{79BA4686-A6AA-4930-9C4E-FB7C862193AD}" destId="{372D08E7-C51A-4D6C-B897-EE2A5EA263E9}" srcOrd="1" destOrd="0" presId="urn:microsoft.com/office/officeart/2011/layout/TabList"/>
    <dgm:cxn modelId="{C17A9404-82FA-4761-8C23-002185391E3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Cửa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sổ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Properties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ToolBox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A3FFE-6F04-4193-97B1-29CD33F6C46D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358319E-33B7-4476-A1D8-47960085DE21}" type="presOf" srcId="{F71443D4-5B25-4C8F-B558-855A652A6D66}" destId="{EE933FCB-20CF-4046-9763-3CD65C029B0C}" srcOrd="0" destOrd="0" presId="urn:microsoft.com/office/officeart/2005/8/layout/vList5"/>
    <dgm:cxn modelId="{DB25AEE8-6806-47FF-89B5-0F031708A623}" type="presParOf" srcId="{EE933FCB-20CF-4046-9763-3CD65C029B0C}" destId="{71E23A3B-EFA6-4416-892B-91157EBF444B}" srcOrd="0" destOrd="0" presId="urn:microsoft.com/office/officeart/2005/8/layout/vList5"/>
    <dgm:cxn modelId="{DE28C53F-93B7-4F05-8C97-905B8C356FF0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E2E0A19-7E17-4FB5-9387-BA0BC6297D0B}" type="presOf" srcId="{2507AA5B-C262-4181-9EF9-72686DF265B0}" destId="{372D08E7-C51A-4D6C-B897-EE2A5EA263E9}" srcOrd="0" destOrd="0" presId="urn:microsoft.com/office/officeart/2011/layout/TabList"/>
    <dgm:cxn modelId="{410415A8-8278-4577-A0B5-7EBD18B395FE}" type="presOf" srcId="{91E2A964-B5B0-4F72-8515-476CD13ACE0D}" destId="{612AD515-1FEA-4060-A1F8-D1511FB261F9}" srcOrd="0" destOrd="0" presId="urn:microsoft.com/office/officeart/2011/layout/TabList"/>
    <dgm:cxn modelId="{C397F4C8-F3AB-4E90-810A-4FC43D43A7A9}" type="presParOf" srcId="{612AD515-1FEA-4060-A1F8-D1511FB261F9}" destId="{79BA4686-A6AA-4930-9C4E-FB7C862193AD}" srcOrd="0" destOrd="0" presId="urn:microsoft.com/office/officeart/2011/layout/TabList"/>
    <dgm:cxn modelId="{B44F6032-2D33-4F2C-ACF0-FF18DF5B2D84}" type="presParOf" srcId="{79BA4686-A6AA-4930-9C4E-FB7C862193AD}" destId="{073FFD20-2DE4-499E-B410-94A28C2D1829}" srcOrd="0" destOrd="0" presId="urn:microsoft.com/office/officeart/2011/layout/TabList"/>
    <dgm:cxn modelId="{44BADB61-7363-4400-A805-3AB3118B0B46}" type="presParOf" srcId="{79BA4686-A6AA-4930-9C4E-FB7C862193AD}" destId="{372D08E7-C51A-4D6C-B897-EE2A5EA263E9}" srcOrd="1" destOrd="0" presId="urn:microsoft.com/office/officeart/2011/layout/TabList"/>
    <dgm:cxn modelId="{F6EE8056-B441-4CAD-A26E-044D8F834A3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Cửa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sổ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Code Editor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Error List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B79DF9-1ECF-4EDF-8F55-244088EDA7C0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298F4018-CC21-49AE-AC42-CF582240870F}" type="presOf" srcId="{F71443D4-5B25-4C8F-B558-855A652A6D66}" destId="{EE933FCB-20CF-4046-9763-3CD65C029B0C}" srcOrd="0" destOrd="0" presId="urn:microsoft.com/office/officeart/2005/8/layout/vList5"/>
    <dgm:cxn modelId="{DC7839A8-2EAE-470D-ABD2-E424859BDA29}" type="presParOf" srcId="{EE933FCB-20CF-4046-9763-3CD65C029B0C}" destId="{71E23A3B-EFA6-4416-892B-91157EBF444B}" srcOrd="0" destOrd="0" presId="urn:microsoft.com/office/officeart/2005/8/layout/vList5"/>
    <dgm:cxn modelId="{4882ABE4-59BF-46DE-B495-BAEA76294472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BA1152F9-7D7D-4238-AFB9-5EF6A852179D}" type="presOf" srcId="{2507AA5B-C262-4181-9EF9-72686DF265B0}" destId="{372D08E7-C51A-4D6C-B897-EE2A5EA263E9}" srcOrd="0" destOrd="0" presId="urn:microsoft.com/office/officeart/2011/layout/TabList"/>
    <dgm:cxn modelId="{E40093E9-5A76-4ED0-A2EA-F19A7C9FB4AC}" type="presOf" srcId="{91E2A964-B5B0-4F72-8515-476CD13ACE0D}" destId="{612AD515-1FEA-4060-A1F8-D1511FB261F9}" srcOrd="0" destOrd="0" presId="urn:microsoft.com/office/officeart/2011/layout/TabList"/>
    <dgm:cxn modelId="{92C09C41-64AB-4179-8CD0-D260A0E8EDA4}" type="presParOf" srcId="{612AD515-1FEA-4060-A1F8-D1511FB261F9}" destId="{79BA4686-A6AA-4930-9C4E-FB7C862193AD}" srcOrd="0" destOrd="0" presId="urn:microsoft.com/office/officeart/2011/layout/TabList"/>
    <dgm:cxn modelId="{711F7885-4062-40CC-AE06-45362DE02B1B}" type="presParOf" srcId="{79BA4686-A6AA-4930-9C4E-FB7C862193AD}" destId="{073FFD20-2DE4-499E-B410-94A28C2D1829}" srcOrd="0" destOrd="0" presId="urn:microsoft.com/office/officeart/2011/layout/TabList"/>
    <dgm:cxn modelId="{F14FCB70-C41A-46B7-802D-5D8B2BC0F32E}" type="presParOf" srcId="{79BA4686-A6AA-4930-9C4E-FB7C862193AD}" destId="{372D08E7-C51A-4D6C-B897-EE2A5EA263E9}" srcOrd="1" destOrd="0" presId="urn:microsoft.com/office/officeart/2011/layout/TabList"/>
    <dgm:cxn modelId="{0A52692C-2FF7-4AC6-8F8B-CEA6EDA8B8F4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Không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gian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tên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(Namespace)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E614B-A9EE-4073-9552-C1A03D859A16}" type="presOf" srcId="{F71443D4-5B25-4C8F-B558-855A652A6D66}" destId="{EE933FCB-20CF-4046-9763-3CD65C029B0C}" srcOrd="0" destOrd="0" presId="urn:microsoft.com/office/officeart/2005/8/layout/vList5"/>
    <dgm:cxn modelId="{903EDA18-9482-4361-AEE1-D018AEBA1FF1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97FE4EAB-A844-4443-8AD6-52DA1FC013EB}" type="presParOf" srcId="{EE933FCB-20CF-4046-9763-3CD65C029B0C}" destId="{71E23A3B-EFA6-4416-892B-91157EBF444B}" srcOrd="0" destOrd="0" presId="urn:microsoft.com/office/officeart/2005/8/layout/vList5"/>
    <dgm:cxn modelId="{CF36533F-9E98-4F2F-AA27-56C371A183EA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8FC2E01A-1E56-412D-A9C0-2DAE64F07D97}" type="presOf" srcId="{91E2A964-B5B0-4F72-8515-476CD13ACE0D}" destId="{612AD515-1FEA-4060-A1F8-D1511FB261F9}" srcOrd="0" destOrd="0" presId="urn:microsoft.com/office/officeart/2011/layout/TabList"/>
    <dgm:cxn modelId="{33767291-CC1B-4997-9B89-071F9FA070C8}" type="presOf" srcId="{2507AA5B-C262-4181-9EF9-72686DF265B0}" destId="{372D08E7-C51A-4D6C-B897-EE2A5EA263E9}" srcOrd="0" destOrd="0" presId="urn:microsoft.com/office/officeart/2011/layout/TabList"/>
    <dgm:cxn modelId="{7486C7D6-293E-4395-8183-B641B7263160}" type="presParOf" srcId="{612AD515-1FEA-4060-A1F8-D1511FB261F9}" destId="{79BA4686-A6AA-4930-9C4E-FB7C862193AD}" srcOrd="0" destOrd="0" presId="urn:microsoft.com/office/officeart/2011/layout/TabList"/>
    <dgm:cxn modelId="{2315BF22-F614-42D2-AF8E-294FD160B596}" type="presParOf" srcId="{79BA4686-A6AA-4930-9C4E-FB7C862193AD}" destId="{073FFD20-2DE4-499E-B410-94A28C2D1829}" srcOrd="0" destOrd="0" presId="urn:microsoft.com/office/officeart/2011/layout/TabList"/>
    <dgm:cxn modelId="{82048C7A-91E3-473C-9390-CC1BE16E770A}" type="presParOf" srcId="{79BA4686-A6AA-4930-9C4E-FB7C862193AD}" destId="{372D08E7-C51A-4D6C-B897-EE2A5EA263E9}" srcOrd="1" destOrd="0" presId="urn:microsoft.com/office/officeart/2011/layout/TabList"/>
    <dgm:cxn modelId="{CE3A213C-F328-4466-AF9C-4258978AC431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Không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gian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tên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(Namespace)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345FF-AF28-4A78-A92C-1A5E04E42A69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BA3D9C1F-6085-47B0-B3C3-FC01EBACC022}" type="presOf" srcId="{3CB03141-7CC2-4B79-924B-38B9B95368F7}" destId="{5D433626-CA2E-4B3C-84E0-3064F058A436}" srcOrd="0" destOrd="0" presId="urn:microsoft.com/office/officeart/2005/8/layout/vList5"/>
    <dgm:cxn modelId="{E74E3625-3020-47AA-B512-DF33188009B9}" type="presParOf" srcId="{EE933FCB-20CF-4046-9763-3CD65C029B0C}" destId="{71E23A3B-EFA6-4416-892B-91157EBF444B}" srcOrd="0" destOrd="0" presId="urn:microsoft.com/office/officeart/2005/8/layout/vList5"/>
    <dgm:cxn modelId="{138C7469-1839-425A-9AE0-00E907B597B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B7CDBB2A-268B-4D59-9C06-BD6D493F49EE}" type="presOf" srcId="{91E2A964-B5B0-4F72-8515-476CD13ACE0D}" destId="{612AD515-1FEA-4060-A1F8-D1511FB261F9}" srcOrd="0" destOrd="0" presId="urn:microsoft.com/office/officeart/2011/layout/TabList"/>
    <dgm:cxn modelId="{5E74852C-EA27-4D8C-9B87-29CD542A582B}" type="presOf" srcId="{2507AA5B-C262-4181-9EF9-72686DF265B0}" destId="{372D08E7-C51A-4D6C-B897-EE2A5EA263E9}" srcOrd="0" destOrd="0" presId="urn:microsoft.com/office/officeart/2011/layout/TabList"/>
    <dgm:cxn modelId="{1F9107C1-C1B8-48B3-9F0C-C93D40CC425A}" type="presParOf" srcId="{612AD515-1FEA-4060-A1F8-D1511FB261F9}" destId="{79BA4686-A6AA-4930-9C4E-FB7C862193AD}" srcOrd="0" destOrd="0" presId="urn:microsoft.com/office/officeart/2011/layout/TabList"/>
    <dgm:cxn modelId="{4F357ACE-A595-421B-9D6E-5F457373C57F}" type="presParOf" srcId="{79BA4686-A6AA-4930-9C4E-FB7C862193AD}" destId="{073FFD20-2DE4-499E-B410-94A28C2D1829}" srcOrd="0" destOrd="0" presId="urn:microsoft.com/office/officeart/2011/layout/TabList"/>
    <dgm:cxn modelId="{3A290DF4-70BE-4BB6-A5CD-A3210736FA72}" type="presParOf" srcId="{79BA4686-A6AA-4930-9C4E-FB7C862193AD}" destId="{372D08E7-C51A-4D6C-B897-EE2A5EA263E9}" srcOrd="1" destOrd="0" presId="urn:microsoft.com/office/officeart/2011/layout/TabList"/>
    <dgm:cxn modelId="{B1052338-0EEE-415D-81D1-E28B99E3F327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5.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C#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3D8F204-509A-4CF3-91E3-CC072BB11C52}" type="presOf" srcId="{3CB03141-7CC2-4B79-924B-38B9B95368F7}" destId="{5D433626-CA2E-4B3C-84E0-3064F058A436}" srcOrd="0" destOrd="0" presId="urn:microsoft.com/office/officeart/2005/8/layout/vList5"/>
    <dgm:cxn modelId="{747D4AE2-0EC9-41C1-8A37-2D41B8F85B7B}" type="presOf" srcId="{F71443D4-5B25-4C8F-B558-855A652A6D66}" destId="{EE933FCB-20CF-4046-9763-3CD65C029B0C}" srcOrd="0" destOrd="0" presId="urn:microsoft.com/office/officeart/2005/8/layout/vList5"/>
    <dgm:cxn modelId="{1E8A8B38-88F7-474F-998C-87ED7257157E}" type="presParOf" srcId="{EE933FCB-20CF-4046-9763-3CD65C029B0C}" destId="{71E23A3B-EFA6-4416-892B-91157EBF444B}" srcOrd="0" destOrd="0" presId="urn:microsoft.com/office/officeart/2005/8/layout/vList5"/>
    <dgm:cxn modelId="{2ED59B31-D151-440F-86A0-40ED5CDD64ED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9D634713-43EA-4A96-876E-FF784671582B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51A77AF-F8B2-4C3D-8F54-D9517F27DF47}" type="presOf" srcId="{E64DADE1-0142-4C4E-8599-AFC48AE0B8A8}" destId="{10EEC96B-278A-4421-B2C4-98BA209934A4}" srcOrd="0" destOrd="0" presId="urn:microsoft.com/office/officeart/2011/layout/TabList"/>
    <dgm:cxn modelId="{6B8420AD-84F3-446A-8743-EDC3B867C7C1}" type="presParOf" srcId="{612AD515-1FEA-4060-A1F8-D1511FB261F9}" destId="{AE02535B-FCB6-417B-8143-3F1FAD61436E}" srcOrd="0" destOrd="0" presId="urn:microsoft.com/office/officeart/2011/layout/TabList"/>
    <dgm:cxn modelId="{A4737309-0604-4A44-9973-BC417F8C451F}" type="presParOf" srcId="{AE02535B-FCB6-417B-8143-3F1FAD61436E}" destId="{7BA7A4FA-E305-430E-A01A-BD5B81C6DC69}" srcOrd="0" destOrd="0" presId="urn:microsoft.com/office/officeart/2011/layout/TabList"/>
    <dgm:cxn modelId="{12265CAE-D224-48E5-ACCF-D35935704A39}" type="presParOf" srcId="{AE02535B-FCB6-417B-8143-3F1FAD61436E}" destId="{10EEC96B-278A-4421-B2C4-98BA209934A4}" srcOrd="1" destOrd="0" presId="urn:microsoft.com/office/officeart/2011/layout/TabList"/>
    <dgm:cxn modelId="{08949D97-3300-4E60-96C3-52B1F4B12848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270BD65F-98AD-451C-9AAD-DDC1CBC4EB79}" type="presOf" srcId="{91E2A964-B5B0-4F72-8515-476CD13ACE0D}" destId="{612AD515-1FEA-4060-A1F8-D1511FB261F9}" srcOrd="0" destOrd="0" presId="urn:microsoft.com/office/officeart/2011/layout/TabList"/>
    <dgm:cxn modelId="{33C90AC6-1E9C-4374-AB26-B4A9C47EEF3C}" type="presOf" srcId="{2507AA5B-C262-4181-9EF9-72686DF265B0}" destId="{372D08E7-C51A-4D6C-B897-EE2A5EA263E9}" srcOrd="0" destOrd="0" presId="urn:microsoft.com/office/officeart/2011/layout/TabList"/>
    <dgm:cxn modelId="{FA5A778A-9E51-417F-9CEF-65FE464E134D}" type="presParOf" srcId="{612AD515-1FEA-4060-A1F8-D1511FB261F9}" destId="{79BA4686-A6AA-4930-9C4E-FB7C862193AD}" srcOrd="0" destOrd="0" presId="urn:microsoft.com/office/officeart/2011/layout/TabList"/>
    <dgm:cxn modelId="{F7805201-B451-4C1C-BFE6-59BE5467347D}" type="presParOf" srcId="{79BA4686-A6AA-4930-9C4E-FB7C862193AD}" destId="{073FFD20-2DE4-499E-B410-94A28C2D1829}" srcOrd="0" destOrd="0" presId="urn:microsoft.com/office/officeart/2011/layout/TabList"/>
    <dgm:cxn modelId="{9F79D370-6777-42C2-8382-5DF75204722C}" type="presParOf" srcId="{79BA4686-A6AA-4930-9C4E-FB7C862193AD}" destId="{372D08E7-C51A-4D6C-B897-EE2A5EA263E9}" srcOrd="1" destOrd="0" presId="urn:microsoft.com/office/officeart/2011/layout/TabList"/>
    <dgm:cxn modelId="{10E93DA0-8C6E-4E42-8FC4-D782EC1D8082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6.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Biên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dịch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thực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06FCCAD5-0AA7-4121-A33D-CE06A4E41120}" type="presOf" srcId="{3CB03141-7CC2-4B79-924B-38B9B95368F7}" destId="{5D433626-CA2E-4B3C-84E0-3064F058A436}" srcOrd="0" destOrd="0" presId="urn:microsoft.com/office/officeart/2005/8/layout/vList5"/>
    <dgm:cxn modelId="{93BC2BAB-4577-401D-A299-5C7504E3C1E5}" type="presOf" srcId="{F71443D4-5B25-4C8F-B558-855A652A6D66}" destId="{EE933FCB-20CF-4046-9763-3CD65C029B0C}" srcOrd="0" destOrd="0" presId="urn:microsoft.com/office/officeart/2005/8/layout/vList5"/>
    <dgm:cxn modelId="{916AA9BF-1E64-46E0-BB9A-69E784692F67}" type="presParOf" srcId="{EE933FCB-20CF-4046-9763-3CD65C029B0C}" destId="{71E23A3B-EFA6-4416-892B-91157EBF444B}" srcOrd="0" destOrd="0" presId="urn:microsoft.com/office/officeart/2005/8/layout/vList5"/>
    <dgm:cxn modelId="{D793A7DC-1BFC-4137-A2B4-F1F1F0327319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222B060-FBF9-4DCA-93FD-6EFF5A2357DC}" type="presOf" srcId="{91E2A964-B5B0-4F72-8515-476CD13ACE0D}" destId="{612AD515-1FEA-4060-A1F8-D1511FB261F9}" srcOrd="0" destOrd="0" presId="urn:microsoft.com/office/officeart/2011/layout/TabList"/>
    <dgm:cxn modelId="{D5E1E0D9-E81E-4F81-817F-CEEDA2A85BD3}" type="presOf" srcId="{2507AA5B-C262-4181-9EF9-72686DF265B0}" destId="{372D08E7-C51A-4D6C-B897-EE2A5EA263E9}" srcOrd="0" destOrd="0" presId="urn:microsoft.com/office/officeart/2011/layout/TabList"/>
    <dgm:cxn modelId="{B169BF99-3EE4-4607-9F76-E3C33A07837A}" type="presParOf" srcId="{612AD515-1FEA-4060-A1F8-D1511FB261F9}" destId="{79BA4686-A6AA-4930-9C4E-FB7C862193AD}" srcOrd="0" destOrd="0" presId="urn:microsoft.com/office/officeart/2011/layout/TabList"/>
    <dgm:cxn modelId="{D118BB7F-E818-49A1-8427-161688FB3FC7}" type="presParOf" srcId="{79BA4686-A6AA-4930-9C4E-FB7C862193AD}" destId="{073FFD20-2DE4-499E-B410-94A28C2D1829}" srcOrd="0" destOrd="0" presId="urn:microsoft.com/office/officeart/2011/layout/TabList"/>
    <dgm:cxn modelId="{C319D8ED-6862-47FD-A52B-296A812E3EFF}" type="presParOf" srcId="{79BA4686-A6AA-4930-9C4E-FB7C862193AD}" destId="{372D08E7-C51A-4D6C-B897-EE2A5EA263E9}" srcOrd="1" destOrd="0" presId="urn:microsoft.com/office/officeart/2011/layout/TabList"/>
    <dgm:cxn modelId="{6791587A-0FB8-4D5D-A239-1F227E2556B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7.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Chuẩn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bị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cho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lập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826B55FB-DBBE-4037-A18E-CB80E17B343A}" type="presOf" srcId="{F71443D4-5B25-4C8F-B558-855A652A6D66}" destId="{EE933FCB-20CF-4046-9763-3CD65C029B0C}" srcOrd="0" destOrd="0" presId="urn:microsoft.com/office/officeart/2005/8/layout/vList5"/>
    <dgm:cxn modelId="{89C3DE21-B83C-4997-B0DF-F459E68C2605}" type="presOf" srcId="{3CB03141-7CC2-4B79-924B-38B9B95368F7}" destId="{5D433626-CA2E-4B3C-84E0-3064F058A436}" srcOrd="0" destOrd="0" presId="urn:microsoft.com/office/officeart/2005/8/layout/vList5"/>
    <dgm:cxn modelId="{B5F0CE2F-0EA9-4DA6-BCFA-048AF011E56E}" type="presParOf" srcId="{EE933FCB-20CF-4046-9763-3CD65C029B0C}" destId="{71E23A3B-EFA6-4416-892B-91157EBF444B}" srcOrd="0" destOrd="0" presId="urn:microsoft.com/office/officeart/2005/8/layout/vList5"/>
    <dgm:cxn modelId="{45EAB47A-A125-455B-A1B3-70A76EE80E9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1660038B-DCEC-4C41-9C35-EE73348A8E57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C3FD3E0E-4F59-42DF-B9EA-DD99C64EA72F}" type="presOf" srcId="{91E2A964-B5B0-4F72-8515-476CD13ACE0D}" destId="{612AD515-1FEA-4060-A1F8-D1511FB261F9}" srcOrd="0" destOrd="0" presId="urn:microsoft.com/office/officeart/2011/layout/TabList"/>
    <dgm:cxn modelId="{122F4FB0-EEA2-4D30-82E2-065786576C2A}" type="presParOf" srcId="{612AD515-1FEA-4060-A1F8-D1511FB261F9}" destId="{79BA4686-A6AA-4930-9C4E-FB7C862193AD}" srcOrd="0" destOrd="0" presId="urn:microsoft.com/office/officeart/2011/layout/TabList"/>
    <dgm:cxn modelId="{CE650545-DE60-4803-8D1E-0DD88EB4E656}" type="presParOf" srcId="{79BA4686-A6AA-4930-9C4E-FB7C862193AD}" destId="{073FFD20-2DE4-499E-B410-94A28C2D1829}" srcOrd="0" destOrd="0" presId="urn:microsoft.com/office/officeart/2011/layout/TabList"/>
    <dgm:cxn modelId="{4A8D0E84-2111-45DC-847C-F9D1BC4CAEFD}" type="presParOf" srcId="{79BA4686-A6AA-4930-9C4E-FB7C862193AD}" destId="{372D08E7-C51A-4D6C-B897-EE2A5EA263E9}" srcOrd="1" destOrd="0" presId="urn:microsoft.com/office/officeart/2011/layout/TabList"/>
    <dgm:cxn modelId="{80551F8A-EF4B-40DB-8DD5-946FEA54C1A6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bước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phát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triển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A79CDC-F736-4E57-87A1-12EED50371BE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66622C3-E472-4312-B2B5-210973D60767}" type="presOf" srcId="{3CB03141-7CC2-4B79-924B-38B9B95368F7}" destId="{5D433626-CA2E-4B3C-84E0-3064F058A436}" srcOrd="0" destOrd="0" presId="urn:microsoft.com/office/officeart/2005/8/layout/vList5"/>
    <dgm:cxn modelId="{6EFC369C-5002-44EA-8D37-5FD18CA2F0CE}" type="presParOf" srcId="{EE933FCB-20CF-4046-9763-3CD65C029B0C}" destId="{71E23A3B-EFA6-4416-892B-91157EBF444B}" srcOrd="0" destOrd="0" presId="urn:microsoft.com/office/officeart/2005/8/layout/vList5"/>
    <dgm:cxn modelId="{83A27F49-41F5-4860-A1D5-4753A529B21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5C5DC0A6-D2BD-4616-BBBB-E16237173D4C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5C3FD152-8CE7-4AC8-89CF-43B2FFDBA8A7}" type="presOf" srcId="{2507AA5B-C262-4181-9EF9-72686DF265B0}" destId="{372D08E7-C51A-4D6C-B897-EE2A5EA263E9}" srcOrd="0" destOrd="0" presId="urn:microsoft.com/office/officeart/2011/layout/TabList"/>
    <dgm:cxn modelId="{2495165F-87C9-473F-9547-7D9BBF748412}" type="presParOf" srcId="{612AD515-1FEA-4060-A1F8-D1511FB261F9}" destId="{79BA4686-A6AA-4930-9C4E-FB7C862193AD}" srcOrd="0" destOrd="0" presId="urn:microsoft.com/office/officeart/2011/layout/TabList"/>
    <dgm:cxn modelId="{E7144F60-CC43-4D89-894F-6E8A75DB853A}" type="presParOf" srcId="{79BA4686-A6AA-4930-9C4E-FB7C862193AD}" destId="{073FFD20-2DE4-499E-B410-94A28C2D1829}" srcOrd="0" destOrd="0" presId="urn:microsoft.com/office/officeart/2011/layout/TabList"/>
    <dgm:cxn modelId="{3B221A65-8409-45FD-841F-9BEE415B2B9F}" type="presParOf" srcId="{79BA4686-A6AA-4930-9C4E-FB7C862193AD}" destId="{372D08E7-C51A-4D6C-B897-EE2A5EA263E9}" srcOrd="1" destOrd="0" presId="urn:microsoft.com/office/officeart/2011/layout/TabList"/>
    <dgm:cxn modelId="{6AE6A011-24B3-4088-AA40-5F216B13C66E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A34AA-1070-4D46-848F-DB95E11C3AE2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601E079E-94F4-4A0A-8623-48793964D0CC}" type="presOf" srcId="{F71443D4-5B25-4C8F-B558-855A652A6D66}" destId="{EE933FCB-20CF-4046-9763-3CD65C029B0C}" srcOrd="0" destOrd="0" presId="urn:microsoft.com/office/officeart/2005/8/layout/vList5"/>
    <dgm:cxn modelId="{3AD32B9D-4BB4-403B-A59C-ED63ACEEEC18}" type="presParOf" srcId="{EE933FCB-20CF-4046-9763-3CD65C029B0C}" destId="{71E23A3B-EFA6-4416-892B-91157EBF444B}" srcOrd="0" destOrd="0" presId="urn:microsoft.com/office/officeart/2005/8/layout/vList5"/>
    <dgm:cxn modelId="{2FF5B2FA-283B-45FA-8AF8-5EA9F100A322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D78EDA48-9DD1-4DC3-8D26-1F07CCF802A9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25927902-BDFE-4D22-BC4C-5BF8386C446E}" type="presOf" srcId="{2507AA5B-C262-4181-9EF9-72686DF265B0}" destId="{372D08E7-C51A-4D6C-B897-EE2A5EA263E9}" srcOrd="0" destOrd="0" presId="urn:microsoft.com/office/officeart/2011/layout/TabList"/>
    <dgm:cxn modelId="{FD91A820-C61F-4458-90C0-7541C8BDD366}" type="presParOf" srcId="{612AD515-1FEA-4060-A1F8-D1511FB261F9}" destId="{79BA4686-A6AA-4930-9C4E-FB7C862193AD}" srcOrd="0" destOrd="0" presId="urn:microsoft.com/office/officeart/2011/layout/TabList"/>
    <dgm:cxn modelId="{02077D50-BE0D-4D6E-A4ED-9BDD2E037F2A}" type="presParOf" srcId="{79BA4686-A6AA-4930-9C4E-FB7C862193AD}" destId="{073FFD20-2DE4-499E-B410-94A28C2D1829}" srcOrd="0" destOrd="0" presId="urn:microsoft.com/office/officeart/2011/layout/TabList"/>
    <dgm:cxn modelId="{451F3A55-B406-4111-9C9A-7C7AE9A0FA11}" type="presParOf" srcId="{79BA4686-A6AA-4930-9C4E-FB7C862193AD}" destId="{372D08E7-C51A-4D6C-B897-EE2A5EA263E9}" srcOrd="1" destOrd="0" presId="urn:microsoft.com/office/officeart/2011/layout/TabList"/>
    <dgm:cxn modelId="{E8EECEF9-65BF-4EEF-B993-5AFAA73FF309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4320A-12E6-49AD-A79F-6EB24B2BB1B2}" type="presOf" srcId="{F71443D4-5B25-4C8F-B558-855A652A6D66}" destId="{EE933FCB-20CF-4046-9763-3CD65C029B0C}" srcOrd="0" destOrd="0" presId="urn:microsoft.com/office/officeart/2005/8/layout/vList5"/>
    <dgm:cxn modelId="{BBB4D67C-DD2B-4115-99B2-AA1F94C4053E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225482DC-26B9-4478-98A8-8B7EE9A58190}" type="presParOf" srcId="{EE933FCB-20CF-4046-9763-3CD65C029B0C}" destId="{71E23A3B-EFA6-4416-892B-91157EBF444B}" srcOrd="0" destOrd="0" presId="urn:microsoft.com/office/officeart/2005/8/layout/vList5"/>
    <dgm:cxn modelId="{C0B7DA4E-50F8-40FC-9248-970D60EF2A8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I. </a:t>
          </a:r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563E3657-95BB-44A8-8E16-FA5F26884380}" type="presOf" srcId="{E64DADE1-0142-4C4E-8599-AFC48AE0B8A8}" destId="{10EEC96B-278A-4421-B2C4-98BA209934A4}" srcOrd="0" destOrd="0" presId="urn:microsoft.com/office/officeart/2011/layout/TabList"/>
    <dgm:cxn modelId="{86A7F99C-4356-462C-8BB9-A199E16D90F5}" type="presOf" srcId="{91E2A964-B5B0-4F72-8515-476CD13ACE0D}" destId="{612AD515-1FEA-4060-A1F8-D1511FB261F9}" srcOrd="0" destOrd="0" presId="urn:microsoft.com/office/officeart/2011/layout/TabList"/>
    <dgm:cxn modelId="{D12407AD-F143-4071-990C-D458910756F4}" type="presParOf" srcId="{612AD515-1FEA-4060-A1F8-D1511FB261F9}" destId="{AE02535B-FCB6-417B-8143-3F1FAD61436E}" srcOrd="0" destOrd="0" presId="urn:microsoft.com/office/officeart/2011/layout/TabList"/>
    <dgm:cxn modelId="{E070E214-EAB2-4FCA-A628-7DC31B229F25}" type="presParOf" srcId="{AE02535B-FCB6-417B-8143-3F1FAD61436E}" destId="{7BA7A4FA-E305-430E-A01A-BD5B81C6DC69}" srcOrd="0" destOrd="0" presId="urn:microsoft.com/office/officeart/2011/layout/TabList"/>
    <dgm:cxn modelId="{D5B851AE-CAB5-4988-9488-BAE15C1D2F47}" type="presParOf" srcId="{AE02535B-FCB6-417B-8143-3F1FAD61436E}" destId="{10EEC96B-278A-4421-B2C4-98BA209934A4}" srcOrd="1" destOrd="0" presId="urn:microsoft.com/office/officeart/2011/layout/TabList"/>
    <dgm:cxn modelId="{A102C4C2-590E-4F18-81EB-74EA5842A756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FE95ECEA-527B-453A-AAC7-A1F3A86517D2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F1206011-AB76-4A53-A516-F9478A26053A}" type="presOf" srcId="{91E2A964-B5B0-4F72-8515-476CD13ACE0D}" destId="{612AD515-1FEA-4060-A1F8-D1511FB261F9}" srcOrd="0" destOrd="0" presId="urn:microsoft.com/office/officeart/2011/layout/TabList"/>
    <dgm:cxn modelId="{BBE5A889-4E44-4AA5-886C-FD47C86EE771}" type="presParOf" srcId="{612AD515-1FEA-4060-A1F8-D1511FB261F9}" destId="{79BA4686-A6AA-4930-9C4E-FB7C862193AD}" srcOrd="0" destOrd="0" presId="urn:microsoft.com/office/officeart/2011/layout/TabList"/>
    <dgm:cxn modelId="{44ED259A-2F18-45CD-A50A-47549724C936}" type="presParOf" srcId="{79BA4686-A6AA-4930-9C4E-FB7C862193AD}" destId="{073FFD20-2DE4-499E-B410-94A28C2D1829}" srcOrd="0" destOrd="0" presId="urn:microsoft.com/office/officeart/2011/layout/TabList"/>
    <dgm:cxn modelId="{7957E109-42F3-485F-941E-AD34A5C99D55}" type="presParOf" srcId="{79BA4686-A6AA-4930-9C4E-FB7C862193AD}" destId="{372D08E7-C51A-4D6C-B897-EE2A5EA263E9}" srcOrd="1" destOrd="0" presId="urn:microsoft.com/office/officeart/2011/layout/TabList"/>
    <dgm:cxn modelId="{9313E495-B57E-476B-B98C-A93ADE55F1DB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29E16-72DD-4C73-9B9C-F4F7E301F191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8A3810A7-3DC7-467C-B5CC-4B58F5474FF8}" type="presOf" srcId="{3CB03141-7CC2-4B79-924B-38B9B95368F7}" destId="{5D433626-CA2E-4B3C-84E0-3064F058A436}" srcOrd="0" destOrd="0" presId="urn:microsoft.com/office/officeart/2005/8/layout/vList5"/>
    <dgm:cxn modelId="{1A1BE98A-4732-46D3-9A9F-41A1BFEF00ED}" type="presParOf" srcId="{EE933FCB-20CF-4046-9763-3CD65C029B0C}" destId="{71E23A3B-EFA6-4416-892B-91157EBF444B}" srcOrd="0" destOrd="0" presId="urn:microsoft.com/office/officeart/2005/8/layout/vList5"/>
    <dgm:cxn modelId="{54C094E7-AFE6-46E7-A930-771CEC772DFD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4CFADA42-D2A5-46A9-B3CD-80096DA9CA20}" type="presOf" srcId="{91E2A964-B5B0-4F72-8515-476CD13ACE0D}" destId="{612AD515-1FEA-4060-A1F8-D1511FB261F9}" srcOrd="0" destOrd="0" presId="urn:microsoft.com/office/officeart/2011/layout/TabList"/>
    <dgm:cxn modelId="{B776CC95-A44B-49A0-A4D8-FD1EFC68988D}" type="presOf" srcId="{2507AA5B-C262-4181-9EF9-72686DF265B0}" destId="{372D08E7-C51A-4D6C-B897-EE2A5EA263E9}" srcOrd="0" destOrd="0" presId="urn:microsoft.com/office/officeart/2011/layout/TabList"/>
    <dgm:cxn modelId="{3F9FD2C1-C283-4430-9286-9BC57B92CBFB}" type="presParOf" srcId="{612AD515-1FEA-4060-A1F8-D1511FB261F9}" destId="{79BA4686-A6AA-4930-9C4E-FB7C862193AD}" srcOrd="0" destOrd="0" presId="urn:microsoft.com/office/officeart/2011/layout/TabList"/>
    <dgm:cxn modelId="{F5AB6716-5759-4464-BDAE-491AA29F5139}" type="presParOf" srcId="{79BA4686-A6AA-4930-9C4E-FB7C862193AD}" destId="{073FFD20-2DE4-499E-B410-94A28C2D1829}" srcOrd="0" destOrd="0" presId="urn:microsoft.com/office/officeart/2011/layout/TabList"/>
    <dgm:cxn modelId="{CC491140-645D-4AB3-B066-B08391E9D504}" type="presParOf" srcId="{79BA4686-A6AA-4930-9C4E-FB7C862193AD}" destId="{372D08E7-C51A-4D6C-B897-EE2A5EA263E9}" srcOrd="1" destOrd="0" presId="urn:microsoft.com/office/officeart/2011/layout/TabList"/>
    <dgm:cxn modelId="{9F046652-6587-4B2D-915F-A942665B8A14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A4CE2-E1E5-4D38-8829-79C43191126F}" type="presOf" srcId="{3CB03141-7CC2-4B79-924B-38B9B95368F7}" destId="{5D433626-CA2E-4B3C-84E0-3064F058A436}" srcOrd="0" destOrd="0" presId="urn:microsoft.com/office/officeart/2005/8/layout/vList5"/>
    <dgm:cxn modelId="{1ED53ECF-2CAC-4840-B264-27F5CA386C54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FD661000-5B06-4B18-995C-A0E3E7A571DC}" type="presParOf" srcId="{EE933FCB-20CF-4046-9763-3CD65C029B0C}" destId="{71E23A3B-EFA6-4416-892B-91157EBF444B}" srcOrd="0" destOrd="0" presId="urn:microsoft.com/office/officeart/2005/8/layout/vList5"/>
    <dgm:cxn modelId="{377A4974-2E5C-495B-BF67-E3DBEB3EE67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08EEE1F-26EA-48F4-9520-938CA9CB91CE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097880BA-9F52-4505-BFB1-DD804EEB949C}" type="presOf" srcId="{91E2A964-B5B0-4F72-8515-476CD13ACE0D}" destId="{612AD515-1FEA-4060-A1F8-D1511FB261F9}" srcOrd="0" destOrd="0" presId="urn:microsoft.com/office/officeart/2011/layout/TabList"/>
    <dgm:cxn modelId="{10441F3B-02FB-4F54-BEF5-5D2BDF52D94F}" type="presParOf" srcId="{612AD515-1FEA-4060-A1F8-D1511FB261F9}" destId="{79BA4686-A6AA-4930-9C4E-FB7C862193AD}" srcOrd="0" destOrd="0" presId="urn:microsoft.com/office/officeart/2011/layout/TabList"/>
    <dgm:cxn modelId="{D7F71F11-3DE3-481F-BC87-4618F7D71FDF}" type="presParOf" srcId="{79BA4686-A6AA-4930-9C4E-FB7C862193AD}" destId="{073FFD20-2DE4-499E-B410-94A28C2D1829}" srcOrd="0" destOrd="0" presId="urn:microsoft.com/office/officeart/2011/layout/TabList"/>
    <dgm:cxn modelId="{60BDEAF8-B3C9-4149-8B33-A1FD5867EC52}" type="presParOf" srcId="{79BA4686-A6AA-4930-9C4E-FB7C862193AD}" destId="{372D08E7-C51A-4D6C-B897-EE2A5EA263E9}" srcOrd="1" destOrd="0" presId="urn:microsoft.com/office/officeart/2011/layout/TabList"/>
    <dgm:cxn modelId="{C7E1098B-139E-45EB-B7CF-0BCADB072FA5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CBDCAB-9EAA-4982-98B0-AE6D37963326}" type="presOf" srcId="{F71443D4-5B25-4C8F-B558-855A652A6D66}" destId="{EE933FCB-20CF-4046-9763-3CD65C029B0C}" srcOrd="0" destOrd="0" presId="urn:microsoft.com/office/officeart/2005/8/layout/vList5"/>
    <dgm:cxn modelId="{595FC5BB-6E61-4CC7-AF56-2F2490552478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C64E13A0-8727-4335-BE01-56762BD8469A}" type="presParOf" srcId="{EE933FCB-20CF-4046-9763-3CD65C029B0C}" destId="{71E23A3B-EFA6-4416-892B-91157EBF444B}" srcOrd="0" destOrd="0" presId="urn:microsoft.com/office/officeart/2005/8/layout/vList5"/>
    <dgm:cxn modelId="{0F605FBB-63AC-4DF0-99F8-A66B1E26BCC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9D27BC50-8989-4E95-8EFB-C11FD4CAA06A}" type="presOf" srcId="{2507AA5B-C262-4181-9EF9-72686DF265B0}" destId="{372D08E7-C51A-4D6C-B897-EE2A5EA263E9}" srcOrd="0" destOrd="0" presId="urn:microsoft.com/office/officeart/2011/layout/TabList"/>
    <dgm:cxn modelId="{CB9C26CE-6286-416A-9643-B69F9BE277C9}" type="presOf" srcId="{91E2A964-B5B0-4F72-8515-476CD13ACE0D}" destId="{612AD515-1FEA-4060-A1F8-D1511FB261F9}" srcOrd="0" destOrd="0" presId="urn:microsoft.com/office/officeart/2011/layout/TabList"/>
    <dgm:cxn modelId="{55FD5ECB-9E15-4E75-A0EE-E3BF4FA7EEDB}" type="presParOf" srcId="{612AD515-1FEA-4060-A1F8-D1511FB261F9}" destId="{79BA4686-A6AA-4930-9C4E-FB7C862193AD}" srcOrd="0" destOrd="0" presId="urn:microsoft.com/office/officeart/2011/layout/TabList"/>
    <dgm:cxn modelId="{9559CB98-0B11-4892-A911-7F3083360685}" type="presParOf" srcId="{79BA4686-A6AA-4930-9C4E-FB7C862193AD}" destId="{073FFD20-2DE4-499E-B410-94A28C2D1829}" srcOrd="0" destOrd="0" presId="urn:microsoft.com/office/officeart/2011/layout/TabList"/>
    <dgm:cxn modelId="{BF7BDE97-68F9-4767-B262-7CBDE6E7ADD6}" type="presParOf" srcId="{79BA4686-A6AA-4930-9C4E-FB7C862193AD}" destId="{372D08E7-C51A-4D6C-B897-EE2A5EA263E9}" srcOrd="1" destOrd="0" presId="urn:microsoft.com/office/officeart/2011/layout/TabList"/>
    <dgm:cxn modelId="{0E66B63D-7401-42BE-B40C-50C21B8F35A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9.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Chuyển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đổi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A99FA6-1977-48A9-8833-288F765724AA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0D97F87-A024-4D1D-BAB7-A3BD77EFA6AE}" type="presOf" srcId="{F71443D4-5B25-4C8F-B558-855A652A6D66}" destId="{EE933FCB-20CF-4046-9763-3CD65C029B0C}" srcOrd="0" destOrd="0" presId="urn:microsoft.com/office/officeart/2005/8/layout/vList5"/>
    <dgm:cxn modelId="{D31464B3-9451-481F-B419-2E3083BEE303}" type="presParOf" srcId="{EE933FCB-20CF-4046-9763-3CD65C029B0C}" destId="{71E23A3B-EFA6-4416-892B-91157EBF444B}" srcOrd="0" destOrd="0" presId="urn:microsoft.com/office/officeart/2005/8/layout/vList5"/>
    <dgm:cxn modelId="{20427C09-FA42-48EA-AE15-4FA2756A67FC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5A72E52-81FA-47EF-BA3F-3FF139CC1BD1}" type="presOf" srcId="{2507AA5B-C262-4181-9EF9-72686DF265B0}" destId="{372D08E7-C51A-4D6C-B897-EE2A5EA263E9}" srcOrd="0" destOrd="0" presId="urn:microsoft.com/office/officeart/2011/layout/TabList"/>
    <dgm:cxn modelId="{56A69F7F-3661-47C4-969F-51B74F3A00E0}" type="presOf" srcId="{91E2A964-B5B0-4F72-8515-476CD13ACE0D}" destId="{612AD515-1FEA-4060-A1F8-D1511FB261F9}" srcOrd="0" destOrd="0" presId="urn:microsoft.com/office/officeart/2011/layout/TabList"/>
    <dgm:cxn modelId="{8BBA142E-6662-46F4-BA7B-A17DAE88FD6B}" type="presParOf" srcId="{612AD515-1FEA-4060-A1F8-D1511FB261F9}" destId="{79BA4686-A6AA-4930-9C4E-FB7C862193AD}" srcOrd="0" destOrd="0" presId="urn:microsoft.com/office/officeart/2011/layout/TabList"/>
    <dgm:cxn modelId="{96A70B8C-32C1-449A-8200-673F1E508BEB}" type="presParOf" srcId="{79BA4686-A6AA-4930-9C4E-FB7C862193AD}" destId="{073FFD20-2DE4-499E-B410-94A28C2D1829}" srcOrd="0" destOrd="0" presId="urn:microsoft.com/office/officeart/2011/layout/TabList"/>
    <dgm:cxn modelId="{D0581413-EE05-4573-9C41-2CD043E374CB}" type="presParOf" srcId="{79BA4686-A6AA-4930-9C4E-FB7C862193AD}" destId="{372D08E7-C51A-4D6C-B897-EE2A5EA263E9}" srcOrd="1" destOrd="0" presId="urn:microsoft.com/office/officeart/2011/layout/TabList"/>
    <dgm:cxn modelId="{3E844973-3DCC-4C3E-8A8E-CFD1B7A29F0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10.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Nhập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/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xuất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9F7F2-04A6-4DE3-84A9-9A882DB3951A}" type="presOf" srcId="{F71443D4-5B25-4C8F-B558-855A652A6D66}" destId="{EE933FCB-20CF-4046-9763-3CD65C029B0C}" srcOrd="0" destOrd="0" presId="urn:microsoft.com/office/officeart/2005/8/layout/vList5"/>
    <dgm:cxn modelId="{944F32B0-82ED-4CDE-9C87-84EDAA16152F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0199CEAF-D690-40D2-B1DD-7F25C07C5887}" type="presParOf" srcId="{EE933FCB-20CF-4046-9763-3CD65C029B0C}" destId="{71E23A3B-EFA6-4416-892B-91157EBF444B}" srcOrd="0" destOrd="0" presId="urn:microsoft.com/office/officeart/2005/8/layout/vList5"/>
    <dgm:cxn modelId="{1BE7CCAE-94C4-4665-AD53-4557E413D9C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F8A8361A-B506-4EEE-88F6-11EE42DDA3A5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FE5C1FAC-9BD1-4660-A9AE-98A3674DF5A5}" type="presOf" srcId="{91E2A964-B5B0-4F72-8515-476CD13ACE0D}" destId="{612AD515-1FEA-4060-A1F8-D1511FB261F9}" srcOrd="0" destOrd="0" presId="urn:microsoft.com/office/officeart/2011/layout/TabList"/>
    <dgm:cxn modelId="{CEBAE273-718C-4504-9A85-24137F98D548}" type="presParOf" srcId="{612AD515-1FEA-4060-A1F8-D1511FB261F9}" destId="{79BA4686-A6AA-4930-9C4E-FB7C862193AD}" srcOrd="0" destOrd="0" presId="urn:microsoft.com/office/officeart/2011/layout/TabList"/>
    <dgm:cxn modelId="{48882021-CAA5-4138-99D1-1C8E58BA9214}" type="presParOf" srcId="{79BA4686-A6AA-4930-9C4E-FB7C862193AD}" destId="{073FFD20-2DE4-499E-B410-94A28C2D1829}" srcOrd="0" destOrd="0" presId="urn:microsoft.com/office/officeart/2011/layout/TabList"/>
    <dgm:cxn modelId="{4C824FC3-9C38-4912-B372-BF7BDE7522AA}" type="presParOf" srcId="{79BA4686-A6AA-4930-9C4E-FB7C862193AD}" destId="{372D08E7-C51A-4D6C-B897-EE2A5EA263E9}" srcOrd="1" destOrd="0" presId="urn:microsoft.com/office/officeart/2011/layout/TabList"/>
    <dgm:cxn modelId="{F55D210B-14FE-44BC-BE88-5DF814F71A5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D8EF8AE2-F0DE-42EC-80CE-B3EB60E1A233}" type="presOf" srcId="{91E2A964-B5B0-4F72-8515-476CD13ACE0D}" destId="{612AD515-1FEA-4060-A1F8-D1511FB261F9}" srcOrd="0" destOrd="0" presId="urn:microsoft.com/office/officeart/2011/layout/TabList"/>
    <dgm:cxn modelId="{F9AF2B17-30C2-475E-9142-87AE18120556}" type="presOf" srcId="{2507AA5B-C262-4181-9EF9-72686DF265B0}" destId="{372D08E7-C51A-4D6C-B897-EE2A5EA263E9}" srcOrd="0" destOrd="0" presId="urn:microsoft.com/office/officeart/2011/layout/TabList"/>
    <dgm:cxn modelId="{ED0FA7F4-DF01-42B9-BA3F-2564A2AF8030}" type="presParOf" srcId="{612AD515-1FEA-4060-A1F8-D1511FB261F9}" destId="{79BA4686-A6AA-4930-9C4E-FB7C862193AD}" srcOrd="0" destOrd="0" presId="urn:microsoft.com/office/officeart/2011/layout/TabList"/>
    <dgm:cxn modelId="{F6DC604F-963A-45D4-8DC1-94201CFA0DAC}" type="presParOf" srcId="{79BA4686-A6AA-4930-9C4E-FB7C862193AD}" destId="{073FFD20-2DE4-499E-B410-94A28C2D1829}" srcOrd="0" destOrd="0" presId="urn:microsoft.com/office/officeart/2011/layout/TabList"/>
    <dgm:cxn modelId="{63958931-001C-4F48-9F64-436A5C79DD54}" type="presParOf" srcId="{79BA4686-A6AA-4930-9C4E-FB7C862193AD}" destId="{372D08E7-C51A-4D6C-B897-EE2A5EA263E9}" srcOrd="1" destOrd="0" presId="urn:microsoft.com/office/officeart/2011/layout/TabList"/>
    <dgm:cxn modelId="{2A678ADD-9A32-4ECB-BA5E-FE208747617A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10.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Nhập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/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xuất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8FDEC-9523-4EBB-85C1-B0FC26191AB9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AF5CC5E-30DC-4D31-B67B-D9574CAF33B3}" type="presOf" srcId="{3CB03141-7CC2-4B79-924B-38B9B95368F7}" destId="{5D433626-CA2E-4B3C-84E0-3064F058A436}" srcOrd="0" destOrd="0" presId="urn:microsoft.com/office/officeart/2005/8/layout/vList5"/>
    <dgm:cxn modelId="{B9012A5D-FD69-40BE-BE45-140C80DEA148}" type="presParOf" srcId="{EE933FCB-20CF-4046-9763-3CD65C029B0C}" destId="{71E23A3B-EFA6-4416-892B-91157EBF444B}" srcOrd="0" destOrd="0" presId="urn:microsoft.com/office/officeart/2005/8/layout/vList5"/>
    <dgm:cxn modelId="{D9DB1632-7662-4351-A2FB-6CF68B78D6F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1DD31FA3-8DAD-4CCB-9575-AC96754E693F}" type="presOf" srcId="{91E2A964-B5B0-4F72-8515-476CD13ACE0D}" destId="{612AD515-1FEA-4060-A1F8-D1511FB261F9}" srcOrd="0" destOrd="0" presId="urn:microsoft.com/office/officeart/2011/layout/TabList"/>
    <dgm:cxn modelId="{8BB4D211-5934-465E-BB66-421A3E8B8960}" type="presOf" srcId="{2507AA5B-C262-4181-9EF9-72686DF265B0}" destId="{372D08E7-C51A-4D6C-B897-EE2A5EA263E9}" srcOrd="0" destOrd="0" presId="urn:microsoft.com/office/officeart/2011/layout/TabList"/>
    <dgm:cxn modelId="{F04B0869-951F-4E78-91D6-5730E39796B3}" type="presParOf" srcId="{612AD515-1FEA-4060-A1F8-D1511FB261F9}" destId="{79BA4686-A6AA-4930-9C4E-FB7C862193AD}" srcOrd="0" destOrd="0" presId="urn:microsoft.com/office/officeart/2011/layout/TabList"/>
    <dgm:cxn modelId="{81080AC2-A981-446E-9E9D-94AFF388821F}" type="presParOf" srcId="{79BA4686-A6AA-4930-9C4E-FB7C862193AD}" destId="{073FFD20-2DE4-499E-B410-94A28C2D1829}" srcOrd="0" destOrd="0" presId="urn:microsoft.com/office/officeart/2011/layout/TabList"/>
    <dgm:cxn modelId="{C7B13B42-EB82-4EE6-992C-7FDD50F208B0}" type="presParOf" srcId="{79BA4686-A6AA-4930-9C4E-FB7C862193AD}" destId="{372D08E7-C51A-4D6C-B897-EE2A5EA263E9}" srcOrd="1" destOrd="0" presId="urn:microsoft.com/office/officeart/2011/layout/TabList"/>
    <dgm:cxn modelId="{1E7D2295-00F7-4BF1-A43A-BA8009A93599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10.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Nhập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/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xuất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B17434-DD3E-4A25-986B-5E08BB59A5AF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48022D6-5A65-484F-B58B-EC61CCF231C0}" type="presOf" srcId="{F71443D4-5B25-4C8F-B558-855A652A6D66}" destId="{EE933FCB-20CF-4046-9763-3CD65C029B0C}" srcOrd="0" destOrd="0" presId="urn:microsoft.com/office/officeart/2005/8/layout/vList5"/>
    <dgm:cxn modelId="{3313F78F-F738-40B7-817A-A0B30426277B}" type="presParOf" srcId="{EE933FCB-20CF-4046-9763-3CD65C029B0C}" destId="{71E23A3B-EFA6-4416-892B-91157EBF444B}" srcOrd="0" destOrd="0" presId="urn:microsoft.com/office/officeart/2005/8/layout/vList5"/>
    <dgm:cxn modelId="{6D2C98B7-BCA4-45A1-9F6A-216181C712CF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9FFC516E-5E86-4890-8559-CCC48D4ACD9F}" type="presOf" srcId="{2507AA5B-C262-4181-9EF9-72686DF265B0}" destId="{372D08E7-C51A-4D6C-B897-EE2A5EA263E9}" srcOrd="0" destOrd="0" presId="urn:microsoft.com/office/officeart/2011/layout/TabList"/>
    <dgm:cxn modelId="{3EDDA92C-9E38-43E8-B2F9-60D44EEC6353}" type="presOf" srcId="{91E2A964-B5B0-4F72-8515-476CD13ACE0D}" destId="{612AD515-1FEA-4060-A1F8-D1511FB261F9}" srcOrd="0" destOrd="0" presId="urn:microsoft.com/office/officeart/2011/layout/TabList"/>
    <dgm:cxn modelId="{F1202AFB-7A33-43C9-B892-62B74449DF26}" type="presParOf" srcId="{612AD515-1FEA-4060-A1F8-D1511FB261F9}" destId="{79BA4686-A6AA-4930-9C4E-FB7C862193AD}" srcOrd="0" destOrd="0" presId="urn:microsoft.com/office/officeart/2011/layout/TabList"/>
    <dgm:cxn modelId="{0C6DEFD4-9B8B-47B8-9BD3-1C947212CC25}" type="presParOf" srcId="{79BA4686-A6AA-4930-9C4E-FB7C862193AD}" destId="{073FFD20-2DE4-499E-B410-94A28C2D1829}" srcOrd="0" destOrd="0" presId="urn:microsoft.com/office/officeart/2011/layout/TabList"/>
    <dgm:cxn modelId="{CFBB2C4C-6752-4F0A-89C0-8A95A40CB977}" type="presParOf" srcId="{79BA4686-A6AA-4930-9C4E-FB7C862193AD}" destId="{372D08E7-C51A-4D6C-B897-EE2A5EA263E9}" srcOrd="1" destOrd="0" presId="urn:microsoft.com/office/officeart/2011/layout/TabList"/>
    <dgm:cxn modelId="{F4DD0339-80EF-4B3A-96B8-DC95BFC7A38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toán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tử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47958-0005-4361-965C-017B93559459}" type="presOf" srcId="{3CB03141-7CC2-4B79-924B-38B9B95368F7}" destId="{5D433626-CA2E-4B3C-84E0-3064F058A436}" srcOrd="0" destOrd="0" presId="urn:microsoft.com/office/officeart/2005/8/layout/vList5"/>
    <dgm:cxn modelId="{45BB16AC-B919-4588-93B3-D3A072C0298B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08BEBA50-B949-4C8D-947B-5DACA0732913}" type="presParOf" srcId="{EE933FCB-20CF-4046-9763-3CD65C029B0C}" destId="{71E23A3B-EFA6-4416-892B-91157EBF444B}" srcOrd="0" destOrd="0" presId="urn:microsoft.com/office/officeart/2005/8/layout/vList5"/>
    <dgm:cxn modelId="{2FFD86C7-1122-4C7D-B5D1-534C89BA030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28D58FF4-022C-44F1-AF7D-C282076EB6DD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F3271D0-4F16-4FEB-9052-31287A9DBA6B}" type="presOf" srcId="{91E2A964-B5B0-4F72-8515-476CD13ACE0D}" destId="{612AD515-1FEA-4060-A1F8-D1511FB261F9}" srcOrd="0" destOrd="0" presId="urn:microsoft.com/office/officeart/2011/layout/TabList"/>
    <dgm:cxn modelId="{2ED64A78-EF3E-4D9E-BAC5-62370E65F3CA}" type="presParOf" srcId="{612AD515-1FEA-4060-A1F8-D1511FB261F9}" destId="{79BA4686-A6AA-4930-9C4E-FB7C862193AD}" srcOrd="0" destOrd="0" presId="urn:microsoft.com/office/officeart/2011/layout/TabList"/>
    <dgm:cxn modelId="{82C51088-EC97-4A76-BA44-9FF9FFCDD05C}" type="presParOf" srcId="{79BA4686-A6AA-4930-9C4E-FB7C862193AD}" destId="{073FFD20-2DE4-499E-B410-94A28C2D1829}" srcOrd="0" destOrd="0" presId="urn:microsoft.com/office/officeart/2011/layout/TabList"/>
    <dgm:cxn modelId="{6ED1B129-539D-4E45-842E-A92E7832A005}" type="presParOf" srcId="{79BA4686-A6AA-4930-9C4E-FB7C862193AD}" destId="{372D08E7-C51A-4D6C-B897-EE2A5EA263E9}" srcOrd="1" destOrd="0" presId="urn:microsoft.com/office/officeart/2011/layout/TabList"/>
    <dgm:cxn modelId="{BD9D872A-A429-4E83-A80D-4DCA94BF657B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toán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tử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FFA8BC-AB3C-4DE2-AEBB-D989B41BD2B9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8D8F48F1-DDC6-41A9-BC55-BE6E5C4E40EE}" type="presOf" srcId="{3CB03141-7CC2-4B79-924B-38B9B95368F7}" destId="{5D433626-CA2E-4B3C-84E0-3064F058A436}" srcOrd="0" destOrd="0" presId="urn:microsoft.com/office/officeart/2005/8/layout/vList5"/>
    <dgm:cxn modelId="{A7A17D50-CA01-4C89-9245-E7083EAE278A}" type="presParOf" srcId="{EE933FCB-20CF-4046-9763-3CD65C029B0C}" destId="{71E23A3B-EFA6-4416-892B-91157EBF444B}" srcOrd="0" destOrd="0" presId="urn:microsoft.com/office/officeart/2005/8/layout/vList5"/>
    <dgm:cxn modelId="{80923D5A-F402-4086-8A32-9F86300A7680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2F8E84EA-F66C-49A2-8B57-D833A459DF33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071353E5-D5EA-48B8-BAEA-7CEAF708E9B2}" type="presOf" srcId="{91E2A964-B5B0-4F72-8515-476CD13ACE0D}" destId="{612AD515-1FEA-4060-A1F8-D1511FB261F9}" srcOrd="0" destOrd="0" presId="urn:microsoft.com/office/officeart/2011/layout/TabList"/>
    <dgm:cxn modelId="{74D2446D-703A-46C6-A6D7-BDBD3B823360}" type="presParOf" srcId="{612AD515-1FEA-4060-A1F8-D1511FB261F9}" destId="{79BA4686-A6AA-4930-9C4E-FB7C862193AD}" srcOrd="0" destOrd="0" presId="urn:microsoft.com/office/officeart/2011/layout/TabList"/>
    <dgm:cxn modelId="{CF6D632A-97F0-41DD-A325-70C5F9200D64}" type="presParOf" srcId="{79BA4686-A6AA-4930-9C4E-FB7C862193AD}" destId="{073FFD20-2DE4-499E-B410-94A28C2D1829}" srcOrd="0" destOrd="0" presId="urn:microsoft.com/office/officeart/2011/layout/TabList"/>
    <dgm:cxn modelId="{86C88953-9BF5-461D-8777-94B4ED449237}" type="presParOf" srcId="{79BA4686-A6AA-4930-9C4E-FB7C862193AD}" destId="{372D08E7-C51A-4D6C-B897-EE2A5EA263E9}" srcOrd="1" destOrd="0" presId="urn:microsoft.com/office/officeart/2011/layout/TabList"/>
    <dgm:cxn modelId="{07D7F1B7-7E99-4614-BF90-7DE5258685FA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toán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tử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9F69BE-E9CA-41C1-9DDE-95E039000636}" type="presOf" srcId="{3CB03141-7CC2-4B79-924B-38B9B95368F7}" destId="{5D433626-CA2E-4B3C-84E0-3064F058A436}" srcOrd="0" destOrd="0" presId="urn:microsoft.com/office/officeart/2005/8/layout/vList5"/>
    <dgm:cxn modelId="{311F5C2A-05A0-4103-B106-8D940F946E50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655AD182-C2F9-4A58-B4ED-A4618A978B3B}" type="presParOf" srcId="{EE933FCB-20CF-4046-9763-3CD65C029B0C}" destId="{71E23A3B-EFA6-4416-892B-91157EBF444B}" srcOrd="0" destOrd="0" presId="urn:microsoft.com/office/officeart/2005/8/layout/vList5"/>
    <dgm:cxn modelId="{2FE0AD83-A8F7-494A-A1CD-FC50F7B3E6E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Giới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thiệu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Microsoft.Net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6E90A-7617-4757-A161-C79291295F15}" type="presOf" srcId="{3CB03141-7CC2-4B79-924B-38B9B95368F7}" destId="{5D433626-CA2E-4B3C-84E0-3064F058A436}" srcOrd="0" destOrd="0" presId="urn:microsoft.com/office/officeart/2005/8/layout/vList5"/>
    <dgm:cxn modelId="{60D7525D-A23D-4CCA-9EF6-701408620B4D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E2D614C4-D44A-4E3F-A997-02E75274D9C7}" type="presParOf" srcId="{EE933FCB-20CF-4046-9763-3CD65C029B0C}" destId="{71E23A3B-EFA6-4416-892B-91157EBF444B}" srcOrd="0" destOrd="0" presId="urn:microsoft.com/office/officeart/2005/8/layout/vList5"/>
    <dgm:cxn modelId="{EB310B05-D5DF-4C7F-AAA1-BB0691BA4CD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830D5E0E-3729-455C-8D16-5663953A9BDC}" type="presOf" srcId="{2507AA5B-C262-4181-9EF9-72686DF265B0}" destId="{372D08E7-C51A-4D6C-B897-EE2A5EA263E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5ED3A7C9-B348-4310-A83A-819F490DEB67}" type="presOf" srcId="{91E2A964-B5B0-4F72-8515-476CD13ACE0D}" destId="{612AD515-1FEA-4060-A1F8-D1511FB261F9}" srcOrd="0" destOrd="0" presId="urn:microsoft.com/office/officeart/2011/layout/TabList"/>
    <dgm:cxn modelId="{1025F29F-4CBA-4576-8CF2-866AD73F00CE}" type="presParOf" srcId="{612AD515-1FEA-4060-A1F8-D1511FB261F9}" destId="{79BA4686-A6AA-4930-9C4E-FB7C862193AD}" srcOrd="0" destOrd="0" presId="urn:microsoft.com/office/officeart/2011/layout/TabList"/>
    <dgm:cxn modelId="{43EB551D-8663-442B-908F-C1E910225593}" type="presParOf" srcId="{79BA4686-A6AA-4930-9C4E-FB7C862193AD}" destId="{073FFD20-2DE4-499E-B410-94A28C2D1829}" srcOrd="0" destOrd="0" presId="urn:microsoft.com/office/officeart/2011/layout/TabList"/>
    <dgm:cxn modelId="{781F0098-1A77-439D-A293-901335B5C52F}" type="presParOf" srcId="{79BA4686-A6AA-4930-9C4E-FB7C862193AD}" destId="{372D08E7-C51A-4D6C-B897-EE2A5EA263E9}" srcOrd="1" destOrd="0" presId="urn:microsoft.com/office/officeart/2011/layout/TabList"/>
    <dgm:cxn modelId="{B8DB056C-7C6F-43F8-94E2-62BC1E1A0051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BCB813-2296-4EEE-80F6-E6FDFF410BC1}" type="presOf" srcId="{3CB03141-7CC2-4B79-924B-38B9B95368F7}" destId="{5D433626-CA2E-4B3C-84E0-3064F058A436}" srcOrd="0" destOrd="0" presId="urn:microsoft.com/office/officeart/2005/8/layout/vList5"/>
    <dgm:cxn modelId="{3DD38294-7092-43B4-9D9D-C518D0CD7575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9AB22439-DEC5-4297-99E8-6A1369E3F0FA}" type="presParOf" srcId="{EE933FCB-20CF-4046-9763-3CD65C029B0C}" destId="{71E23A3B-EFA6-4416-892B-91157EBF444B}" srcOrd="0" destOrd="0" presId="urn:microsoft.com/office/officeart/2005/8/layout/vList5"/>
    <dgm:cxn modelId="{841D1695-F99D-4961-BA70-C98C23549ADF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EE5F9134-5D08-4C56-9682-6691E0938949}" type="presOf" srcId="{91E2A964-B5B0-4F72-8515-476CD13ACE0D}" destId="{612AD515-1FEA-4060-A1F8-D1511FB261F9}" srcOrd="0" destOrd="0" presId="urn:microsoft.com/office/officeart/2011/layout/TabList"/>
    <dgm:cxn modelId="{640721E5-E2C7-4340-880C-8417918DC20E}" type="presOf" srcId="{2507AA5B-C262-4181-9EF9-72686DF265B0}" destId="{372D08E7-C51A-4D6C-B897-EE2A5EA263E9}" srcOrd="0" destOrd="0" presId="urn:microsoft.com/office/officeart/2011/layout/TabList"/>
    <dgm:cxn modelId="{CB2037D8-4EDB-47C4-AD4F-63C20E47E0F5}" type="presParOf" srcId="{612AD515-1FEA-4060-A1F8-D1511FB261F9}" destId="{79BA4686-A6AA-4930-9C4E-FB7C862193AD}" srcOrd="0" destOrd="0" presId="urn:microsoft.com/office/officeart/2011/layout/TabList"/>
    <dgm:cxn modelId="{B2D2D66E-B4BC-4A52-9606-2262B16FAD41}" type="presParOf" srcId="{79BA4686-A6AA-4930-9C4E-FB7C862193AD}" destId="{073FFD20-2DE4-499E-B410-94A28C2D1829}" srcOrd="0" destOrd="0" presId="urn:microsoft.com/office/officeart/2011/layout/TabList"/>
    <dgm:cxn modelId="{F25D35DF-BF95-4F05-A8C7-7CD4D4A593AA}" type="presParOf" srcId="{79BA4686-A6AA-4930-9C4E-FB7C862193AD}" destId="{372D08E7-C51A-4D6C-B897-EE2A5EA263E9}" srcOrd="1" destOrd="0" presId="urn:microsoft.com/office/officeart/2011/layout/TabList"/>
    <dgm:cxn modelId="{50E4146E-07DA-442A-902A-3640078C26D7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if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28ED07-8D0B-45F9-9F2E-2DE35505A58D}" type="presOf" srcId="{F71443D4-5B25-4C8F-B558-855A652A6D66}" destId="{EE933FCB-20CF-4046-9763-3CD65C029B0C}" srcOrd="0" destOrd="0" presId="urn:microsoft.com/office/officeart/2005/8/layout/vList5"/>
    <dgm:cxn modelId="{3FFA0EBD-8C36-44EA-8EEE-D978AA811A2A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F9D07AD-9D0B-44CE-84AD-1CE91E6213C0}" type="presParOf" srcId="{EE933FCB-20CF-4046-9763-3CD65C029B0C}" destId="{71E23A3B-EFA6-4416-892B-91157EBF444B}" srcOrd="0" destOrd="0" presId="urn:microsoft.com/office/officeart/2005/8/layout/vList5"/>
    <dgm:cxn modelId="{C1B2ED16-664A-4500-8259-AAF876875FB2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F2C6807E-05F9-49CD-A52D-9D3384FA5398}" type="presOf" srcId="{2507AA5B-C262-4181-9EF9-72686DF265B0}" destId="{372D08E7-C51A-4D6C-B897-EE2A5EA263E9}" srcOrd="0" destOrd="0" presId="urn:microsoft.com/office/officeart/2011/layout/TabList"/>
    <dgm:cxn modelId="{62A60EF5-F488-4CB4-9F20-BD9FFED1932B}" type="presOf" srcId="{91E2A964-B5B0-4F72-8515-476CD13ACE0D}" destId="{612AD515-1FEA-4060-A1F8-D1511FB261F9}" srcOrd="0" destOrd="0" presId="urn:microsoft.com/office/officeart/2011/layout/TabList"/>
    <dgm:cxn modelId="{2EB5B0B1-42B5-4B0B-A3EC-4DF130D497A6}" type="presParOf" srcId="{612AD515-1FEA-4060-A1F8-D1511FB261F9}" destId="{79BA4686-A6AA-4930-9C4E-FB7C862193AD}" srcOrd="0" destOrd="0" presId="urn:microsoft.com/office/officeart/2011/layout/TabList"/>
    <dgm:cxn modelId="{0AAB4247-B582-4B42-A98D-BC7A67153DF4}" type="presParOf" srcId="{79BA4686-A6AA-4930-9C4E-FB7C862193AD}" destId="{073FFD20-2DE4-499E-B410-94A28C2D1829}" srcOrd="0" destOrd="0" presId="urn:microsoft.com/office/officeart/2011/layout/TabList"/>
    <dgm:cxn modelId="{06EB6F63-89FF-4E4C-B035-FFF59D8DDC11}" type="presParOf" srcId="{79BA4686-A6AA-4930-9C4E-FB7C862193AD}" destId="{372D08E7-C51A-4D6C-B897-EE2A5EA263E9}" srcOrd="1" destOrd="0" presId="urn:microsoft.com/office/officeart/2011/layout/TabList"/>
    <dgm:cxn modelId="{A8A34D18-131D-4EC0-A066-F5852175702B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if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2B3452AD-6DF4-4044-A4CB-A7D5CEF0748A}" type="presOf" srcId="{3CB03141-7CC2-4B79-924B-38B9B95368F7}" destId="{5D433626-CA2E-4B3C-84E0-3064F058A436}" srcOrd="0" destOrd="0" presId="urn:microsoft.com/office/officeart/2005/8/layout/vList5"/>
    <dgm:cxn modelId="{8C6BD68A-3567-4A83-B821-76D8A0D6E9B9}" type="presOf" srcId="{F71443D4-5B25-4C8F-B558-855A652A6D66}" destId="{EE933FCB-20CF-4046-9763-3CD65C029B0C}" srcOrd="0" destOrd="0" presId="urn:microsoft.com/office/officeart/2005/8/layout/vList5"/>
    <dgm:cxn modelId="{0ABA5F4A-73F8-4C5A-9F37-D280E7DF6206}" type="presParOf" srcId="{EE933FCB-20CF-4046-9763-3CD65C029B0C}" destId="{71E23A3B-EFA6-4416-892B-91157EBF444B}" srcOrd="0" destOrd="0" presId="urn:microsoft.com/office/officeart/2005/8/layout/vList5"/>
    <dgm:cxn modelId="{38BF183C-9B86-4EEC-9640-F269677E2CE0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3BADB92E-A64B-47B2-BA58-4B5A5E0F513A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C0E044E1-4BA0-4B88-AAB1-0FD1957B2E16}" type="presOf" srcId="{2507AA5B-C262-4181-9EF9-72686DF265B0}" destId="{372D08E7-C51A-4D6C-B897-EE2A5EA263E9}" srcOrd="0" destOrd="0" presId="urn:microsoft.com/office/officeart/2011/layout/TabList"/>
    <dgm:cxn modelId="{85E15BFE-8BEA-4741-9AE0-6FEB9975E4A9}" type="presParOf" srcId="{612AD515-1FEA-4060-A1F8-D1511FB261F9}" destId="{79BA4686-A6AA-4930-9C4E-FB7C862193AD}" srcOrd="0" destOrd="0" presId="urn:microsoft.com/office/officeart/2011/layout/TabList"/>
    <dgm:cxn modelId="{A66D2336-743C-468E-B7DE-2618E4FAE4A2}" type="presParOf" srcId="{79BA4686-A6AA-4930-9C4E-FB7C862193AD}" destId="{073FFD20-2DE4-499E-B410-94A28C2D1829}" srcOrd="0" destOrd="0" presId="urn:microsoft.com/office/officeart/2011/layout/TabList"/>
    <dgm:cxn modelId="{21710AE5-0DB2-4A85-A1E0-8E697E28574F}" type="presParOf" srcId="{79BA4686-A6AA-4930-9C4E-FB7C862193AD}" destId="{372D08E7-C51A-4D6C-B897-EE2A5EA263E9}" srcOrd="1" destOrd="0" presId="urn:microsoft.com/office/officeart/2011/layout/TabList"/>
    <dgm:cxn modelId="{E160D99D-C7C8-45EF-A1B0-CECE8B28CAC8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12.1.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if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1AE14-A0AB-4D1C-92DC-723C3F07B7F0}" type="presOf" srcId="{F71443D4-5B25-4C8F-B558-855A652A6D66}" destId="{EE933FCB-20CF-4046-9763-3CD65C029B0C}" srcOrd="0" destOrd="0" presId="urn:microsoft.com/office/officeart/2005/8/layout/vList5"/>
    <dgm:cxn modelId="{92CC7AE2-854C-4F84-ADA6-49EDB357C525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408C158B-9532-4EF2-8BA8-C8749BD13F99}" type="presParOf" srcId="{EE933FCB-20CF-4046-9763-3CD65C029B0C}" destId="{71E23A3B-EFA6-4416-892B-91157EBF444B}" srcOrd="0" destOrd="0" presId="urn:microsoft.com/office/officeart/2005/8/layout/vList5"/>
    <dgm:cxn modelId="{ACE9206F-F42B-45E0-AC43-FC79BFC74DF2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14DA7228-5B7B-482C-B63D-57DD1ECEA3FB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399D2A8A-8FCB-4BAF-921C-F07B5DB5E0A3}" type="presOf" srcId="{2507AA5B-C262-4181-9EF9-72686DF265B0}" destId="{372D08E7-C51A-4D6C-B897-EE2A5EA263E9}" srcOrd="0" destOrd="0" presId="urn:microsoft.com/office/officeart/2011/layout/TabList"/>
    <dgm:cxn modelId="{182C790B-8EE6-498E-BA70-5691FD5793BE}" type="presParOf" srcId="{612AD515-1FEA-4060-A1F8-D1511FB261F9}" destId="{79BA4686-A6AA-4930-9C4E-FB7C862193AD}" srcOrd="0" destOrd="0" presId="urn:microsoft.com/office/officeart/2011/layout/TabList"/>
    <dgm:cxn modelId="{79D8EAA7-87F1-49FE-B7B3-ED7E67695173}" type="presParOf" srcId="{79BA4686-A6AA-4930-9C4E-FB7C862193AD}" destId="{073FFD20-2DE4-499E-B410-94A28C2D1829}" srcOrd="0" destOrd="0" presId="urn:microsoft.com/office/officeart/2011/layout/TabList"/>
    <dgm:cxn modelId="{2C367A7A-68C1-4E11-A0A4-0FC5086ED375}" type="presParOf" srcId="{79BA4686-A6AA-4930-9C4E-FB7C862193AD}" destId="{372D08E7-C51A-4D6C-B897-EE2A5EA263E9}" srcOrd="1" destOrd="0" presId="urn:microsoft.com/office/officeart/2011/layout/TabList"/>
    <dgm:cxn modelId="{D846F2D2-DBF3-4BBB-8E98-D0428F1F7479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switch…case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17442-A2C2-40D4-9042-6F69D4B2D3B8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46AFA0B0-091E-4C1A-A492-D59F209EC1FE}" type="presOf" srcId="{F71443D4-5B25-4C8F-B558-855A652A6D66}" destId="{EE933FCB-20CF-4046-9763-3CD65C029B0C}" srcOrd="0" destOrd="0" presId="urn:microsoft.com/office/officeart/2005/8/layout/vList5"/>
    <dgm:cxn modelId="{754657E3-E41A-4988-9689-375A6102C1DB}" type="presParOf" srcId="{EE933FCB-20CF-4046-9763-3CD65C029B0C}" destId="{71E23A3B-EFA6-4416-892B-91157EBF444B}" srcOrd="0" destOrd="0" presId="urn:microsoft.com/office/officeart/2005/8/layout/vList5"/>
    <dgm:cxn modelId="{17BF82F9-F685-427C-805B-1392D2363C9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821A50F-6559-43F5-B30C-EF104AA818B7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9B4ABFA0-2F63-4380-9319-D5357FF779C7}" type="presOf" srcId="{2507AA5B-C262-4181-9EF9-72686DF265B0}" destId="{372D08E7-C51A-4D6C-B897-EE2A5EA263E9}" srcOrd="0" destOrd="0" presId="urn:microsoft.com/office/officeart/2011/layout/TabList"/>
    <dgm:cxn modelId="{CE53FB40-AE46-47E8-892C-4BA46E8090D2}" type="presParOf" srcId="{612AD515-1FEA-4060-A1F8-D1511FB261F9}" destId="{79BA4686-A6AA-4930-9C4E-FB7C862193AD}" srcOrd="0" destOrd="0" presId="urn:microsoft.com/office/officeart/2011/layout/TabList"/>
    <dgm:cxn modelId="{2698CCC7-B11E-41DA-88D9-D0A4FB55B956}" type="presParOf" srcId="{79BA4686-A6AA-4930-9C4E-FB7C862193AD}" destId="{073FFD20-2DE4-499E-B410-94A28C2D1829}" srcOrd="0" destOrd="0" presId="urn:microsoft.com/office/officeart/2011/layout/TabList"/>
    <dgm:cxn modelId="{8A3DE76E-4ED0-42FB-BE72-85F88297289B}" type="presParOf" srcId="{79BA4686-A6AA-4930-9C4E-FB7C862193AD}" destId="{372D08E7-C51A-4D6C-B897-EE2A5EA263E9}" srcOrd="1" destOrd="0" presId="urn:microsoft.com/office/officeart/2011/layout/TabList"/>
    <dgm:cxn modelId="{03CF85D0-E057-48DF-A37A-1BFFFF955A1D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B62DDB91-9EE6-40A1-A5A4-FC7FDE76B5D3}" type="presOf" srcId="{2507AA5B-C262-4181-9EF9-72686DF265B0}" destId="{372D08E7-C51A-4D6C-B897-EE2A5EA263E9}" srcOrd="0" destOrd="0" presId="urn:microsoft.com/office/officeart/2011/layout/TabList"/>
    <dgm:cxn modelId="{24ACFC66-99B9-4E2C-9E53-4226AA2A3F7A}" type="presOf" srcId="{91E2A964-B5B0-4F72-8515-476CD13ACE0D}" destId="{612AD515-1FEA-4060-A1F8-D1511FB261F9}" srcOrd="0" destOrd="0" presId="urn:microsoft.com/office/officeart/2011/layout/TabList"/>
    <dgm:cxn modelId="{B4AE3832-2A56-4B7E-812F-F07559E934E7}" type="presParOf" srcId="{612AD515-1FEA-4060-A1F8-D1511FB261F9}" destId="{79BA4686-A6AA-4930-9C4E-FB7C862193AD}" srcOrd="0" destOrd="0" presId="urn:microsoft.com/office/officeart/2011/layout/TabList"/>
    <dgm:cxn modelId="{AE2E8730-61B8-42E0-B942-3462A47CAD62}" type="presParOf" srcId="{79BA4686-A6AA-4930-9C4E-FB7C862193AD}" destId="{073FFD20-2DE4-499E-B410-94A28C2D1829}" srcOrd="0" destOrd="0" presId="urn:microsoft.com/office/officeart/2011/layout/TabList"/>
    <dgm:cxn modelId="{EBA71B45-EF0B-4109-9CA8-3292FCFFBD2B}" type="presParOf" srcId="{79BA4686-A6AA-4930-9C4E-FB7C862193AD}" destId="{372D08E7-C51A-4D6C-B897-EE2A5EA263E9}" srcOrd="1" destOrd="0" presId="urn:microsoft.com/office/officeart/2011/layout/TabList"/>
    <dgm:cxn modelId="{F05F9FAB-8182-49BE-BD10-71F7A773218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switch…case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1A13B-67D8-42E6-B923-6B5927AA0EFC}" type="presOf" srcId="{3CB03141-7CC2-4B79-924B-38B9B95368F7}" destId="{5D433626-CA2E-4B3C-84E0-3064F058A436}" srcOrd="0" destOrd="0" presId="urn:microsoft.com/office/officeart/2005/8/layout/vList5"/>
    <dgm:cxn modelId="{D32CE1A2-C5CC-415E-B94F-DECCE3AC44B4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B4C3344C-931D-4A4E-B5E9-EF2433983966}" type="presParOf" srcId="{EE933FCB-20CF-4046-9763-3CD65C029B0C}" destId="{71E23A3B-EFA6-4416-892B-91157EBF444B}" srcOrd="0" destOrd="0" presId="urn:microsoft.com/office/officeart/2005/8/layout/vList5"/>
    <dgm:cxn modelId="{C4FF308E-55E4-4608-B80B-05C3FC58E88C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64DCD3EB-1B46-46EB-8EA1-ED351D42CCA9}" type="presOf" srcId="{2507AA5B-C262-4181-9EF9-72686DF265B0}" destId="{372D08E7-C51A-4D6C-B897-EE2A5EA263E9}" srcOrd="0" destOrd="0" presId="urn:microsoft.com/office/officeart/2011/layout/TabList"/>
    <dgm:cxn modelId="{76420ABF-9EB4-481C-834B-74AA1482CC62}" type="presOf" srcId="{91E2A964-B5B0-4F72-8515-476CD13ACE0D}" destId="{612AD515-1FEA-4060-A1F8-D1511FB261F9}" srcOrd="0" destOrd="0" presId="urn:microsoft.com/office/officeart/2011/layout/TabList"/>
    <dgm:cxn modelId="{87E299AB-2512-4237-BEDB-FC51F0292CFE}" type="presParOf" srcId="{612AD515-1FEA-4060-A1F8-D1511FB261F9}" destId="{79BA4686-A6AA-4930-9C4E-FB7C862193AD}" srcOrd="0" destOrd="0" presId="urn:microsoft.com/office/officeart/2011/layout/TabList"/>
    <dgm:cxn modelId="{B0FE68C2-A6E5-4DF0-A31E-6F109F264290}" type="presParOf" srcId="{79BA4686-A6AA-4930-9C4E-FB7C862193AD}" destId="{073FFD20-2DE4-499E-B410-94A28C2D1829}" srcOrd="0" destOrd="0" presId="urn:microsoft.com/office/officeart/2011/layout/TabList"/>
    <dgm:cxn modelId="{F5EB2CF1-9792-45ED-B345-25D1740292AF}" type="presParOf" srcId="{79BA4686-A6AA-4930-9C4E-FB7C862193AD}" destId="{372D08E7-C51A-4D6C-B897-EE2A5EA263E9}" srcOrd="1" destOrd="0" presId="urn:microsoft.com/office/officeart/2011/layout/TabList"/>
    <dgm:cxn modelId="{8D7B07CE-B8C5-4F8B-9166-8D913F558F9A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for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9611E8-8B0B-412D-AC60-6B86D554BB2F}" type="presOf" srcId="{F71443D4-5B25-4C8F-B558-855A652A6D66}" destId="{EE933FCB-20CF-4046-9763-3CD65C029B0C}" srcOrd="0" destOrd="0" presId="urn:microsoft.com/office/officeart/2005/8/layout/vList5"/>
    <dgm:cxn modelId="{FB7E05E5-A0EE-464A-A6C2-26BABB121281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AAE52476-2222-46CE-9DA1-2E2C63312A18}" type="presParOf" srcId="{EE933FCB-20CF-4046-9763-3CD65C029B0C}" destId="{71E23A3B-EFA6-4416-892B-91157EBF444B}" srcOrd="0" destOrd="0" presId="urn:microsoft.com/office/officeart/2005/8/layout/vList5"/>
    <dgm:cxn modelId="{A6319DD5-6B4F-4780-9D58-0AA9DD4C2B92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7D73903D-8B08-4F4D-8C17-FC7C7BD876FD}" type="presOf" srcId="{91E2A964-B5B0-4F72-8515-476CD13ACE0D}" destId="{612AD515-1FEA-4060-A1F8-D1511FB261F9}" srcOrd="0" destOrd="0" presId="urn:microsoft.com/office/officeart/2011/layout/TabList"/>
    <dgm:cxn modelId="{ABC68D87-898E-41F3-BEA5-706D73E00F8A}" type="presOf" srcId="{2507AA5B-C262-4181-9EF9-72686DF265B0}" destId="{372D08E7-C51A-4D6C-B897-EE2A5EA263E9}" srcOrd="0" destOrd="0" presId="urn:microsoft.com/office/officeart/2011/layout/TabList"/>
    <dgm:cxn modelId="{F96D4845-E33E-48A7-AFA8-16458EBCD877}" type="presParOf" srcId="{612AD515-1FEA-4060-A1F8-D1511FB261F9}" destId="{79BA4686-A6AA-4930-9C4E-FB7C862193AD}" srcOrd="0" destOrd="0" presId="urn:microsoft.com/office/officeart/2011/layout/TabList"/>
    <dgm:cxn modelId="{FD157293-FFFE-49F8-80D2-EEFBB3646DEC}" type="presParOf" srcId="{79BA4686-A6AA-4930-9C4E-FB7C862193AD}" destId="{073FFD20-2DE4-499E-B410-94A28C2D1829}" srcOrd="0" destOrd="0" presId="urn:microsoft.com/office/officeart/2011/layout/TabList"/>
    <dgm:cxn modelId="{FC5DBC08-5DFD-4781-BC9E-EF067C9411C1}" type="presParOf" srcId="{79BA4686-A6AA-4930-9C4E-FB7C862193AD}" destId="{372D08E7-C51A-4D6C-B897-EE2A5EA263E9}" srcOrd="1" destOrd="0" presId="urn:microsoft.com/office/officeart/2011/layout/TabList"/>
    <dgm:cxn modelId="{7564AD5D-5616-4C12-B01A-51D228D72A4A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12.4.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lặp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while, do…while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AA0B4-9E63-4B6D-A505-B70D72F45755}" type="presOf" srcId="{3CB03141-7CC2-4B79-924B-38B9B95368F7}" destId="{5D433626-CA2E-4B3C-84E0-3064F058A436}" srcOrd="0" destOrd="0" presId="urn:microsoft.com/office/officeart/2005/8/layout/vList5"/>
    <dgm:cxn modelId="{276D29D3-E689-4BA9-B409-7E672BA0B0E3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50F028F4-FCF3-46DF-AFA2-77F8EC3B5BF7}" type="presParOf" srcId="{EE933FCB-20CF-4046-9763-3CD65C029B0C}" destId="{71E23A3B-EFA6-4416-892B-91157EBF444B}" srcOrd="0" destOrd="0" presId="urn:microsoft.com/office/officeart/2005/8/layout/vList5"/>
    <dgm:cxn modelId="{9231992F-E615-4592-8B73-5C368EF3117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D77F28D3-476A-46C0-B0E6-4D4DC9B68E03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16C7D4DD-21DB-4F0F-A95F-883AB460DF81}" type="presOf" srcId="{2507AA5B-C262-4181-9EF9-72686DF265B0}" destId="{372D08E7-C51A-4D6C-B897-EE2A5EA263E9}" srcOrd="0" destOrd="0" presId="urn:microsoft.com/office/officeart/2011/layout/TabList"/>
    <dgm:cxn modelId="{DC1E28E8-3F5E-46FA-8DD3-6928B72FB93E}" type="presParOf" srcId="{612AD515-1FEA-4060-A1F8-D1511FB261F9}" destId="{79BA4686-A6AA-4930-9C4E-FB7C862193AD}" srcOrd="0" destOrd="0" presId="urn:microsoft.com/office/officeart/2011/layout/TabList"/>
    <dgm:cxn modelId="{E39AE3FD-A25B-415A-8087-1B2300A1C1E9}" type="presParOf" srcId="{79BA4686-A6AA-4930-9C4E-FB7C862193AD}" destId="{073FFD20-2DE4-499E-B410-94A28C2D1829}" srcOrd="0" destOrd="0" presId="urn:microsoft.com/office/officeart/2011/layout/TabList"/>
    <dgm:cxn modelId="{CBAE20DC-BBFC-435F-8DD9-52C8752C3C82}" type="presParOf" srcId="{79BA4686-A6AA-4930-9C4E-FB7C862193AD}" destId="{372D08E7-C51A-4D6C-B897-EE2A5EA263E9}" srcOrd="1" destOrd="0" presId="urn:microsoft.com/office/officeart/2011/layout/TabList"/>
    <dgm:cxn modelId="{03CE5119-61DB-463E-B7A3-2E3767EA94D5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smtClean="0">
              <a:solidFill>
                <a:schemeClr val="accent3">
                  <a:lumMod val="50000"/>
                </a:schemeClr>
              </a:solidFill>
            </a:rPr>
            <a:t>12.5. Các lệnh nhảy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E6812A-6B3F-4C39-A913-73DABA6E7E81}" type="presOf" srcId="{3CB03141-7CC2-4B79-924B-38B9B95368F7}" destId="{5D433626-CA2E-4B3C-84E0-3064F058A436}" srcOrd="0" destOrd="0" presId="urn:microsoft.com/office/officeart/2005/8/layout/vList5"/>
    <dgm:cxn modelId="{985E73A8-2913-4BE2-9F58-8AD473E8823A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F1B6A629-4595-4A2C-9FB6-57F07AEE0CF4}" type="presParOf" srcId="{EE933FCB-20CF-4046-9763-3CD65C029B0C}" destId="{71E23A3B-EFA6-4416-892B-91157EBF444B}" srcOrd="0" destOrd="0" presId="urn:microsoft.com/office/officeart/2005/8/layout/vList5"/>
    <dgm:cxn modelId="{9BCB5D24-BB06-49B4-891C-6A069F05C397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3D6C07DF-7B21-4525-9F47-1ACF31D7C375}" type="presOf" srcId="{2507AA5B-C262-4181-9EF9-72686DF265B0}" destId="{372D08E7-C51A-4D6C-B897-EE2A5EA263E9}" srcOrd="0" destOrd="0" presId="urn:microsoft.com/office/officeart/2011/layout/TabList"/>
    <dgm:cxn modelId="{BA8D0C6A-F6F9-41C4-BB79-1861DFFB8C32}" type="presOf" srcId="{91E2A964-B5B0-4F72-8515-476CD13ACE0D}" destId="{612AD515-1FEA-4060-A1F8-D1511FB261F9}" srcOrd="0" destOrd="0" presId="urn:microsoft.com/office/officeart/2011/layout/TabList"/>
    <dgm:cxn modelId="{382E78ED-45EB-4291-A5C3-D831C7A59F7B}" type="presParOf" srcId="{612AD515-1FEA-4060-A1F8-D1511FB261F9}" destId="{79BA4686-A6AA-4930-9C4E-FB7C862193AD}" srcOrd="0" destOrd="0" presId="urn:microsoft.com/office/officeart/2011/layout/TabList"/>
    <dgm:cxn modelId="{FEDB0A05-6D6D-4018-ADCC-CD7E2AF1639D}" type="presParOf" srcId="{79BA4686-A6AA-4930-9C4E-FB7C862193AD}" destId="{073FFD20-2DE4-499E-B410-94A28C2D1829}" srcOrd="0" destOrd="0" presId="urn:microsoft.com/office/officeart/2011/layout/TabList"/>
    <dgm:cxn modelId="{BEBB2441-6035-440C-854E-55AA99A94DD8}" type="presParOf" srcId="{79BA4686-A6AA-4930-9C4E-FB7C862193AD}" destId="{372D08E7-C51A-4D6C-B897-EE2A5EA263E9}" srcOrd="1" destOrd="0" presId="urn:microsoft.com/office/officeart/2011/layout/TabList"/>
    <dgm:cxn modelId="{B4215CFD-49EA-4E16-92BD-DC1B3208E86E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Chú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thích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3CE916-832B-4C11-AFAA-C891CA0B1878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AC1EFE64-FB77-4AC3-9BD5-A8B0824B65C5}" type="presOf" srcId="{3CB03141-7CC2-4B79-924B-38B9B95368F7}" destId="{5D433626-CA2E-4B3C-84E0-3064F058A436}" srcOrd="0" destOrd="0" presId="urn:microsoft.com/office/officeart/2005/8/layout/vList5"/>
    <dgm:cxn modelId="{CEFD1CE8-F80E-4521-AE5C-FEAAD619F940}" type="presParOf" srcId="{EE933FCB-20CF-4046-9763-3CD65C029B0C}" destId="{71E23A3B-EFA6-4416-892B-91157EBF444B}" srcOrd="0" destOrd="0" presId="urn:microsoft.com/office/officeart/2005/8/layout/vList5"/>
    <dgm:cxn modelId="{1CBA4002-89B4-4887-A05D-03EB07DD40C5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2.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Tính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năng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của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C#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7EBC-BB77-4FC6-9623-F1891995F2FD}" type="presOf" srcId="{3CB03141-7CC2-4B79-924B-38B9B95368F7}" destId="{5D433626-CA2E-4B3C-84E0-3064F058A436}" srcOrd="0" destOrd="0" presId="urn:microsoft.com/office/officeart/2005/8/layout/vList5"/>
    <dgm:cxn modelId="{337FFCED-FBD3-46F4-94CB-B76A56B3C20A}" type="presOf" srcId="{F71443D4-5B25-4C8F-B558-855A652A6D66}" destId="{EE933FCB-20CF-4046-9763-3CD65C029B0C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35E66DD0-A382-4AC7-97BD-5A83E735F78C}" type="presParOf" srcId="{EE933FCB-20CF-4046-9763-3CD65C029B0C}" destId="{71E23A3B-EFA6-4416-892B-91157EBF444B}" srcOrd="0" destOrd="0" presId="urn:microsoft.com/office/officeart/2005/8/layout/vList5"/>
    <dgm:cxn modelId="{3E0C9B91-998C-4336-A9AA-DED449EFF318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85CDC5E4-2015-4814-B93E-05818FC03F6D}" type="presOf" srcId="{2507AA5B-C262-4181-9EF9-72686DF265B0}" destId="{372D08E7-C51A-4D6C-B897-EE2A5EA263E9}" srcOrd="0" destOrd="0" presId="urn:microsoft.com/office/officeart/2011/layout/TabList"/>
    <dgm:cxn modelId="{84425C49-D985-4286-B09C-7E8B0696011E}" type="presOf" srcId="{91E2A964-B5B0-4F72-8515-476CD13ACE0D}" destId="{612AD515-1FEA-4060-A1F8-D1511FB261F9}" srcOrd="0" destOrd="0" presId="urn:microsoft.com/office/officeart/2011/layout/TabList"/>
    <dgm:cxn modelId="{7ACF8718-F865-46CC-A9A7-9DA1A7CCD030}" type="presParOf" srcId="{612AD515-1FEA-4060-A1F8-D1511FB261F9}" destId="{79BA4686-A6AA-4930-9C4E-FB7C862193AD}" srcOrd="0" destOrd="0" presId="urn:microsoft.com/office/officeart/2011/layout/TabList"/>
    <dgm:cxn modelId="{2FC23647-F013-4DF6-9231-4307BED9BFED}" type="presParOf" srcId="{79BA4686-A6AA-4930-9C4E-FB7C862193AD}" destId="{073FFD20-2DE4-499E-B410-94A28C2D1829}" srcOrd="0" destOrd="0" presId="urn:microsoft.com/office/officeart/2011/layout/TabList"/>
    <dgm:cxn modelId="{0B7D4A06-EC41-4BF8-B972-BE4A939C58CE}" type="presParOf" srcId="{79BA4686-A6AA-4930-9C4E-FB7C862193AD}" destId="{372D08E7-C51A-4D6C-B897-EE2A5EA263E9}" srcOrd="1" destOrd="0" presId="urn:microsoft.com/office/officeart/2011/layout/TabList"/>
    <dgm:cxn modelId="{F5B06DA1-7013-443F-8D4E-D127BDF72F80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14.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Cách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debug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CED1FABA-8C5E-44CE-A7B0-A53C04B4DBBE}" type="presOf" srcId="{F71443D4-5B25-4C8F-B558-855A652A6D66}" destId="{EE933FCB-20CF-4046-9763-3CD65C029B0C}" srcOrd="0" destOrd="0" presId="urn:microsoft.com/office/officeart/2005/8/layout/vList5"/>
    <dgm:cxn modelId="{CE9AF2C4-7440-4978-BF20-4308496FCAC0}" type="presOf" srcId="{3CB03141-7CC2-4B79-924B-38B9B95368F7}" destId="{5D433626-CA2E-4B3C-84E0-3064F058A436}" srcOrd="0" destOrd="0" presId="urn:microsoft.com/office/officeart/2005/8/layout/vList5"/>
    <dgm:cxn modelId="{F4FE5DBF-230A-4F9C-B35D-29E898E29715}" type="presParOf" srcId="{EE933FCB-20CF-4046-9763-3CD65C029B0C}" destId="{71E23A3B-EFA6-4416-892B-91157EBF444B}" srcOrd="0" destOrd="0" presId="urn:microsoft.com/office/officeart/2005/8/layout/vList5"/>
    <dgm:cxn modelId="{EB882110-C1D1-4BE1-AC96-94FB18FE7289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E83669C0-F236-4676-BEAE-3EC4644910B8}" type="presOf" srcId="{2507AA5B-C262-4181-9EF9-72686DF265B0}" destId="{372D08E7-C51A-4D6C-B897-EE2A5EA263E9}" srcOrd="0" destOrd="0" presId="urn:microsoft.com/office/officeart/2011/layout/TabList"/>
    <dgm:cxn modelId="{A4801157-3565-4F5E-9886-80040E6EF006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D7367AFB-627F-4F61-A1C8-0EE09B6F4D2B}" type="presParOf" srcId="{612AD515-1FEA-4060-A1F8-D1511FB261F9}" destId="{79BA4686-A6AA-4930-9C4E-FB7C862193AD}" srcOrd="0" destOrd="0" presId="urn:microsoft.com/office/officeart/2011/layout/TabList"/>
    <dgm:cxn modelId="{55650B34-54FB-496E-A81F-5E7BB144E532}" type="presParOf" srcId="{79BA4686-A6AA-4930-9C4E-FB7C862193AD}" destId="{073FFD20-2DE4-499E-B410-94A28C2D1829}" srcOrd="0" destOrd="0" presId="urn:microsoft.com/office/officeart/2011/layout/TabList"/>
    <dgm:cxn modelId="{FEE61D6C-E529-44C0-8A47-60FD43962996}" type="presParOf" srcId="{79BA4686-A6AA-4930-9C4E-FB7C862193AD}" destId="{372D08E7-C51A-4D6C-B897-EE2A5EA263E9}" srcOrd="1" destOrd="0" presId="urn:microsoft.com/office/officeart/2011/layout/TabList"/>
    <dgm:cxn modelId="{BD69C0A6-649A-43F1-911F-74CCC1E57374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Bài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tập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936B3-A73B-4CBB-9253-0192A271A1E8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F6EE151F-61BA-4A9E-972F-0CD3D0BC7423}" type="presOf" srcId="{F71443D4-5B25-4C8F-B558-855A652A6D66}" destId="{EE933FCB-20CF-4046-9763-3CD65C029B0C}" srcOrd="0" destOrd="0" presId="urn:microsoft.com/office/officeart/2005/8/layout/vList5"/>
    <dgm:cxn modelId="{20C4EDF3-1873-470F-9A20-77E65A2D57A9}" type="presParOf" srcId="{EE933FCB-20CF-4046-9763-3CD65C029B0C}" destId="{71E23A3B-EFA6-4416-892B-91157EBF444B}" srcOrd="0" destOrd="0" presId="urn:microsoft.com/office/officeart/2005/8/layout/vList5"/>
    <dgm:cxn modelId="{8C86CE3A-1255-451A-A467-F6229564A4C4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AA5B-C262-4181-9EF9-72686DF265B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b="1" dirty="0" err="1" smtClean="0"/>
            <a:t>Các</a:t>
          </a:r>
          <a:r>
            <a:rPr lang="en-US" b="1" dirty="0" smtClean="0"/>
            <a:t> </a:t>
          </a:r>
          <a:r>
            <a:rPr lang="en-US" b="1" dirty="0" err="1" smtClean="0"/>
            <a:t>khái</a:t>
          </a:r>
          <a:r>
            <a:rPr lang="en-US" b="1" dirty="0" smtClean="0"/>
            <a:t> </a:t>
          </a:r>
          <a:r>
            <a:rPr lang="en-US" b="1" dirty="0" err="1" smtClean="0"/>
            <a:t>niệm</a:t>
          </a:r>
          <a:r>
            <a:rPr lang="en-US" b="1" dirty="0" smtClean="0"/>
            <a:t> </a:t>
          </a:r>
          <a:r>
            <a:rPr lang="en-US" b="1" dirty="0" err="1" smtClean="0"/>
            <a:t>cơ</a:t>
          </a:r>
          <a:r>
            <a:rPr lang="en-US" b="1" dirty="0" smtClean="0"/>
            <a:t> </a:t>
          </a:r>
          <a:r>
            <a:rPr lang="en-US" b="1" dirty="0" err="1" smtClean="0"/>
            <a:t>bản</a:t>
          </a:r>
          <a:endParaRPr lang="en-US" dirty="0"/>
        </a:p>
      </dgm:t>
    </dgm:pt>
    <dgm:pt modelId="{AEFD9F6D-C0D0-47ED-9628-B7B1E52CB24F}" type="parTrans" cxnId="{4CC88652-5CE4-455B-A67B-BB99F037E8FF}">
      <dgm:prSet/>
      <dgm:spPr/>
      <dgm:t>
        <a:bodyPr/>
        <a:lstStyle/>
        <a:p>
          <a:endParaRPr lang="en-US"/>
        </a:p>
      </dgm:t>
    </dgm:pt>
    <dgm:pt modelId="{1BE87092-E6A0-4E28-918A-C6A3BE511987}" type="sibTrans" cxnId="{4CC88652-5CE4-455B-A67B-BB99F037E8FF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BA4686-A6AA-4930-9C4E-FB7C862193AD}" type="pres">
      <dgm:prSet presAssocID="{2507AA5B-C262-4181-9EF9-72686DF265B0}" presName="composite" presStyleCnt="0"/>
      <dgm:spPr/>
    </dgm:pt>
    <dgm:pt modelId="{073FFD20-2DE4-499E-B410-94A28C2D1829}" type="pres">
      <dgm:prSet presAssocID="{2507AA5B-C262-4181-9EF9-72686DF265B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72D08E7-C51A-4D6C-B897-EE2A5EA263E9}" type="pres">
      <dgm:prSet presAssocID="{2507AA5B-C262-4181-9EF9-72686DF265B0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2DE4-2550-4C91-BEDD-5CEB253612BB}" type="pres">
      <dgm:prSet presAssocID="{2507AA5B-C262-4181-9EF9-72686DF265B0}" presName="Accent" presStyleLbl="parChTrans1D1" presStyleIdx="0" presStyleCnt="1"/>
      <dgm:spPr/>
    </dgm:pt>
  </dgm:ptLst>
  <dgm:cxnLst>
    <dgm:cxn modelId="{BBD39E37-2261-4C74-9DA0-41D9C775A268}" type="presOf" srcId="{91E2A964-B5B0-4F72-8515-476CD13ACE0D}" destId="{612AD515-1FEA-4060-A1F8-D1511FB261F9}" srcOrd="0" destOrd="0" presId="urn:microsoft.com/office/officeart/2011/layout/TabList"/>
    <dgm:cxn modelId="{4CC88652-5CE4-455B-A67B-BB99F037E8FF}" srcId="{91E2A964-B5B0-4F72-8515-476CD13ACE0D}" destId="{2507AA5B-C262-4181-9EF9-72686DF265B0}" srcOrd="0" destOrd="0" parTransId="{AEFD9F6D-C0D0-47ED-9628-B7B1E52CB24F}" sibTransId="{1BE87092-E6A0-4E28-918A-C6A3BE511987}"/>
    <dgm:cxn modelId="{C16DF49D-2D6C-49B2-B5D2-C0162C7C12D1}" type="presOf" srcId="{2507AA5B-C262-4181-9EF9-72686DF265B0}" destId="{372D08E7-C51A-4D6C-B897-EE2A5EA263E9}" srcOrd="0" destOrd="0" presId="urn:microsoft.com/office/officeart/2011/layout/TabList"/>
    <dgm:cxn modelId="{6BD226AE-383B-453B-B3C5-C8BD4F627538}" type="presParOf" srcId="{612AD515-1FEA-4060-A1F8-D1511FB261F9}" destId="{79BA4686-A6AA-4930-9C4E-FB7C862193AD}" srcOrd="0" destOrd="0" presId="urn:microsoft.com/office/officeart/2011/layout/TabList"/>
    <dgm:cxn modelId="{EF3423CA-A5F3-49D0-8597-9E926BB23AC8}" type="presParOf" srcId="{79BA4686-A6AA-4930-9C4E-FB7C862193AD}" destId="{073FFD20-2DE4-499E-B410-94A28C2D1829}" srcOrd="0" destOrd="0" presId="urn:microsoft.com/office/officeart/2011/layout/TabList"/>
    <dgm:cxn modelId="{86975C61-DF6E-4742-9F60-388DAAFA80F7}" type="presParOf" srcId="{79BA4686-A6AA-4930-9C4E-FB7C862193AD}" destId="{372D08E7-C51A-4D6C-B897-EE2A5EA263E9}" srcOrd="1" destOrd="0" presId="urn:microsoft.com/office/officeart/2011/layout/TabList"/>
    <dgm:cxn modelId="{4C735D84-F59D-4137-9051-7ECE3E2415CD}" type="presParOf" srcId="{79BA4686-A6AA-4930-9C4E-FB7C862193AD}" destId="{D7B02DE4-2550-4C91-BEDD-5CEB253612B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1443D4-5B25-4C8F-B558-855A652A6D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03141-7CC2-4B79-924B-38B9B95368F7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cửa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b="1" dirty="0" err="1" smtClean="0">
              <a:solidFill>
                <a:schemeClr val="accent3">
                  <a:lumMod val="50000"/>
                </a:schemeClr>
              </a:solidFill>
            </a:rPr>
            <a:t>sổ</a:t>
          </a:r>
          <a:endParaRPr lang="en-US" b="1" dirty="0">
            <a:solidFill>
              <a:schemeClr val="accent3">
                <a:lumMod val="50000"/>
              </a:schemeClr>
            </a:solidFill>
          </a:endParaRPr>
        </a:p>
      </dgm:t>
    </dgm:pt>
    <dgm:pt modelId="{5CE6AB4D-3B6F-456C-B0D4-F3F6D51436D0}" type="parTrans" cxnId="{9CE69D3E-21E5-4760-A849-53DE752D9996}">
      <dgm:prSet/>
      <dgm:spPr/>
      <dgm:t>
        <a:bodyPr/>
        <a:lstStyle/>
        <a:p>
          <a:endParaRPr lang="en-US"/>
        </a:p>
      </dgm:t>
    </dgm:pt>
    <dgm:pt modelId="{0326837F-0545-41FF-818F-AB12E4AA74D3}" type="sibTrans" cxnId="{9CE69D3E-21E5-4760-A849-53DE752D9996}">
      <dgm:prSet/>
      <dgm:spPr/>
      <dgm:t>
        <a:bodyPr/>
        <a:lstStyle/>
        <a:p>
          <a:endParaRPr lang="en-US"/>
        </a:p>
      </dgm:t>
    </dgm:pt>
    <dgm:pt modelId="{EE933FCB-20CF-4046-9763-3CD65C029B0C}" type="pres">
      <dgm:prSet presAssocID="{F71443D4-5B25-4C8F-B558-855A652A6D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E23A3B-EFA6-4416-892B-91157EBF444B}" type="pres">
      <dgm:prSet presAssocID="{3CB03141-7CC2-4B79-924B-38B9B95368F7}" presName="linNode" presStyleCnt="0"/>
      <dgm:spPr/>
    </dgm:pt>
    <dgm:pt modelId="{5D433626-CA2E-4B3C-84E0-3064F058A436}" type="pres">
      <dgm:prSet presAssocID="{3CB03141-7CC2-4B79-924B-38B9B95368F7}" presName="parentText" presStyleLbl="node1" presStyleIdx="0" presStyleCnt="1" custScaleX="267565" custLinFactNeighborX="-6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1330AA-3557-4D77-A707-C4EF747D58D7}" type="presOf" srcId="{3CB03141-7CC2-4B79-924B-38B9B95368F7}" destId="{5D433626-CA2E-4B3C-84E0-3064F058A436}" srcOrd="0" destOrd="0" presId="urn:microsoft.com/office/officeart/2005/8/layout/vList5"/>
    <dgm:cxn modelId="{9CE69D3E-21E5-4760-A849-53DE752D9996}" srcId="{F71443D4-5B25-4C8F-B558-855A652A6D66}" destId="{3CB03141-7CC2-4B79-924B-38B9B95368F7}" srcOrd="0" destOrd="0" parTransId="{5CE6AB4D-3B6F-456C-B0D4-F3F6D51436D0}" sibTransId="{0326837F-0545-41FF-818F-AB12E4AA74D3}"/>
    <dgm:cxn modelId="{7D4F9A40-A1F6-46B0-815F-05F89DC66247}" type="presOf" srcId="{F71443D4-5B25-4C8F-B558-855A652A6D66}" destId="{EE933FCB-20CF-4046-9763-3CD65C029B0C}" srcOrd="0" destOrd="0" presId="urn:microsoft.com/office/officeart/2005/8/layout/vList5"/>
    <dgm:cxn modelId="{43BDF1C2-39C4-45B9-91C1-33C8D064855F}" type="presParOf" srcId="{EE933FCB-20CF-4046-9763-3CD65C029B0C}" destId="{71E23A3B-EFA6-4416-892B-91157EBF444B}" srcOrd="0" destOrd="0" presId="urn:microsoft.com/office/officeart/2005/8/layout/vList5"/>
    <dgm:cxn modelId="{EC044477-3836-4D9D-ADDF-EB29ACFF35C6}" type="presParOf" srcId="{71E23A3B-EFA6-4416-892B-91157EBF444B}" destId="{5D433626-CA2E-4B3C-84E0-3064F058A4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3B46C-BD3F-48E0-AADB-AD56FD26327D}">
      <dsp:nvSpPr>
        <dsp:cNvPr id="0" name=""/>
        <dsp:cNvSpPr/>
      </dsp:nvSpPr>
      <dsp:spPr>
        <a:xfrm>
          <a:off x="0" y="89481"/>
          <a:ext cx="10515600" cy="1146600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err="1" smtClean="0"/>
            <a:t>Chương</a:t>
          </a:r>
          <a:r>
            <a:rPr lang="en-US" sz="4900" b="1" kern="1200" dirty="0" smtClean="0"/>
            <a:t> 1: </a:t>
          </a:r>
          <a:r>
            <a:rPr lang="en-US" sz="4900" b="1" kern="1200" dirty="0" err="1" smtClean="0"/>
            <a:t>Các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khái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niệm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cơ</a:t>
          </a:r>
          <a:r>
            <a:rPr lang="en-US" sz="4900" b="1" kern="1200" dirty="0" smtClean="0"/>
            <a:t> </a:t>
          </a:r>
          <a:r>
            <a:rPr lang="en-US" sz="4900" b="1" kern="1200" dirty="0" err="1" smtClean="0"/>
            <a:t>bản</a:t>
          </a:r>
          <a:endParaRPr lang="en-US" sz="4900" kern="1200" dirty="0"/>
        </a:p>
      </dsp:txBody>
      <dsp:txXfrm>
        <a:off x="55972" y="145453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Cửa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sổ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Properties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ToolBox</a:t>
          </a:r>
          <a:endParaRPr lang="en-US" sz="19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Cửa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sổ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Code Editor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Error List</a:t>
          </a:r>
          <a:endParaRPr lang="en-US" sz="1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4.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Không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gian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tên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(Namespace)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Không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gian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tên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(Namespace)</a:t>
          </a:r>
          <a:endParaRPr lang="en-US" sz="19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5.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C#</a:t>
          </a:r>
          <a:endParaRPr lang="en-US" sz="20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6.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Biên</a:t>
          </a: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dịch</a:t>
          </a: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thực</a:t>
          </a: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thi</a:t>
          </a: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sz="1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500" b="1" kern="1200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sz="1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7.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Chuẩn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bị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cho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lập</a:t>
          </a:r>
          <a:r>
            <a:rPr lang="en-US" sz="23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300" b="1" kern="1200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sz="23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bước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phát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triển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sz="1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700" b="1" kern="1200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sz="1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I. </a:t>
          </a:r>
          <a:r>
            <a:rPr lang="en-US" sz="2300" b="1" kern="1200" dirty="0" err="1" smtClean="0"/>
            <a:t>Các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khái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niệm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cơ</a:t>
          </a:r>
          <a:r>
            <a:rPr lang="en-US" sz="2300" b="1" kern="1200" dirty="0" smtClean="0"/>
            <a:t> </a:t>
          </a:r>
          <a:r>
            <a:rPr lang="en-US" sz="2300" b="1" kern="1200" dirty="0" err="1" smtClean="0"/>
            <a:t>bản</a:t>
          </a:r>
          <a:endParaRPr lang="en-US" sz="2300" kern="1200" dirty="0"/>
        </a:p>
      </dsp:txBody>
      <dsp:txXfrm>
        <a:off x="244756" y="270617"/>
        <a:ext cx="3538421" cy="59994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8.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Từ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khóa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biến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và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9.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Chuyển</a:t>
          </a: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đổi</a:t>
          </a: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kiểu</a:t>
          </a: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21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10.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Nhập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/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xuất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10.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Nhập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/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xuất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10.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Nhập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/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xuất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dữ</a:t>
          </a:r>
          <a:r>
            <a:rPr lang="en-US" sz="25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500" b="1" kern="1200" dirty="0" err="1" smtClean="0">
              <a:solidFill>
                <a:schemeClr val="accent3">
                  <a:lumMod val="50000"/>
                </a:schemeClr>
              </a:solidFill>
            </a:rPr>
            <a:t>liệu</a:t>
          </a:r>
          <a:endParaRPr lang="en-US" sz="25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toán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tử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toán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tử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toán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tử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1.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Giới</a:t>
          </a: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thiệu</a:t>
          </a:r>
          <a:r>
            <a:rPr lang="en-US" sz="21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100" b="1" kern="1200" dirty="0" err="1" smtClean="0">
              <a:solidFill>
                <a:schemeClr val="accent3">
                  <a:lumMod val="50000"/>
                </a:schemeClr>
              </a:solidFill>
            </a:rPr>
            <a:t>Microsoft.Net</a:t>
          </a:r>
          <a:endParaRPr lang="en-US" sz="21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12.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6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600" b="1" kern="1200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endParaRPr lang="en-US" sz="2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12.1.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if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12.1.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if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12.1.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if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12.2.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switch…case</a:t>
          </a:r>
          <a:endParaRPr lang="en-US" sz="20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12.2.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Cấu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accent3">
                  <a:lumMod val="50000"/>
                </a:schemeClr>
              </a:solidFill>
            </a:rPr>
            <a:t>trúc</a:t>
          </a:r>
          <a:r>
            <a:rPr lang="en-US" sz="2000" b="1" kern="1200" dirty="0" smtClean="0">
              <a:solidFill>
                <a:schemeClr val="accent3">
                  <a:lumMod val="50000"/>
                </a:schemeClr>
              </a:solidFill>
            </a:rPr>
            <a:t> switch…case</a:t>
          </a:r>
          <a:endParaRPr lang="en-US" sz="20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12.3.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for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12.4.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Lệnh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accent3">
                  <a:lumMod val="50000"/>
                </a:schemeClr>
              </a:solidFill>
            </a:rPr>
            <a:t>lặp</a:t>
          </a:r>
          <a:r>
            <a:rPr lang="en-US" sz="1800" b="1" kern="1200" dirty="0" smtClean="0">
              <a:solidFill>
                <a:schemeClr val="accent3">
                  <a:lumMod val="50000"/>
                </a:schemeClr>
              </a:solidFill>
            </a:rPr>
            <a:t> while, do…while</a:t>
          </a:r>
          <a:endParaRPr lang="en-US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>
              <a:solidFill>
                <a:schemeClr val="accent3">
                  <a:lumMod val="50000"/>
                </a:schemeClr>
              </a:solidFill>
            </a:rPr>
            <a:t>12.5. Các lệnh nhảy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13.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Chú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thích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2.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Tính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năng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của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C#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14.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Cách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debug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chương</a:t>
          </a:r>
          <a:r>
            <a:rPr lang="en-US" sz="19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1900" b="1" kern="1200" dirty="0" err="1" smtClean="0">
              <a:solidFill>
                <a:schemeClr val="accent3">
                  <a:lumMod val="50000"/>
                </a:schemeClr>
              </a:solidFill>
            </a:rPr>
            <a:t>trình</a:t>
          </a:r>
          <a:endParaRPr lang="en-US" sz="19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Bài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tập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2DE4-2550-4C91-BEDD-5CEB253612BB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FD20-2DE4-499E-B410-94A28C2D182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08E7-C51A-4D6C-B897-EE2A5EA263E9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/>
            <a:t>Các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khái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niệm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cơ</a:t>
          </a:r>
          <a:r>
            <a:rPr lang="en-US" sz="2500" b="1" kern="1200" dirty="0" smtClean="0"/>
            <a:t> </a:t>
          </a:r>
          <a:r>
            <a:rPr lang="en-US" sz="2500" b="1" kern="1200" dirty="0" err="1" smtClean="0"/>
            <a:t>bản</a:t>
          </a:r>
          <a:endParaRPr lang="en-US" sz="2500" kern="1200" dirty="0"/>
        </a:p>
      </dsp:txBody>
      <dsp:txXfrm>
        <a:off x="244756" y="270617"/>
        <a:ext cx="3538421" cy="599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3626-CA2E-4B3C-84E0-3064F058A436}">
      <dsp:nvSpPr>
        <dsp:cNvPr id="0" name=""/>
        <dsp:cNvSpPr/>
      </dsp:nvSpPr>
      <dsp:spPr>
        <a:xfrm>
          <a:off x="0" y="0"/>
          <a:ext cx="3679851" cy="51098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3.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Các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cửa</a:t>
          </a:r>
          <a:r>
            <a:rPr lang="en-US" sz="2700" b="1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700" b="1" kern="1200" dirty="0" err="1" smtClean="0">
              <a:solidFill>
                <a:schemeClr val="accent3">
                  <a:lumMod val="50000"/>
                </a:schemeClr>
              </a:solidFill>
            </a:rPr>
            <a:t>sổ</a:t>
          </a:r>
          <a:endParaRPr lang="en-US" sz="27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4944" y="24944"/>
        <a:ext cx="3629963" cy="46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6ECC-5ABD-4B95-96B6-D017E6C68D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35BA-0391-4CA1-B989-C1FA6CF2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image" Target="../media/image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image" Target="../media/image8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3.xml"/><Relationship Id="rId3" Type="http://schemas.openxmlformats.org/officeDocument/2006/relationships/diagramLayout" Target="../diagrams/layout42.xml"/><Relationship Id="rId7" Type="http://schemas.openxmlformats.org/officeDocument/2006/relationships/diagramData" Target="../diagrams/data43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11" Type="http://schemas.microsoft.com/office/2007/relationships/diagramDrawing" Target="../diagrams/drawing43.xml"/><Relationship Id="rId5" Type="http://schemas.openxmlformats.org/officeDocument/2006/relationships/diagramColors" Target="../diagrams/colors42.xml"/><Relationship Id="rId10" Type="http://schemas.openxmlformats.org/officeDocument/2006/relationships/diagramColors" Target="../diagrams/colors43.xml"/><Relationship Id="rId4" Type="http://schemas.openxmlformats.org/officeDocument/2006/relationships/diagramQuickStyle" Target="../diagrams/quickStyle42.xml"/><Relationship Id="rId9" Type="http://schemas.openxmlformats.org/officeDocument/2006/relationships/diagramQuickStyle" Target="../diagrams/quickStyle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5.xml"/><Relationship Id="rId3" Type="http://schemas.openxmlformats.org/officeDocument/2006/relationships/diagramLayout" Target="../diagrams/layout44.xml"/><Relationship Id="rId7" Type="http://schemas.openxmlformats.org/officeDocument/2006/relationships/diagramData" Target="../diagrams/data45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11" Type="http://schemas.microsoft.com/office/2007/relationships/diagramDrawing" Target="../diagrams/drawing45.xml"/><Relationship Id="rId5" Type="http://schemas.openxmlformats.org/officeDocument/2006/relationships/diagramColors" Target="../diagrams/colors44.xml"/><Relationship Id="rId10" Type="http://schemas.openxmlformats.org/officeDocument/2006/relationships/diagramColors" Target="../diagrams/colors45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7.xml"/><Relationship Id="rId3" Type="http://schemas.openxmlformats.org/officeDocument/2006/relationships/diagramLayout" Target="../diagrams/layout46.xml"/><Relationship Id="rId7" Type="http://schemas.openxmlformats.org/officeDocument/2006/relationships/diagramData" Target="../diagrams/data47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5" Type="http://schemas.openxmlformats.org/officeDocument/2006/relationships/diagramColors" Target="../diagrams/colors46.xml"/><Relationship Id="rId10" Type="http://schemas.openxmlformats.org/officeDocument/2006/relationships/diagramColors" Target="../diagrams/colors47.xml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9.xml"/><Relationship Id="rId3" Type="http://schemas.openxmlformats.org/officeDocument/2006/relationships/diagramLayout" Target="../diagrams/layout48.xml"/><Relationship Id="rId7" Type="http://schemas.openxmlformats.org/officeDocument/2006/relationships/diagramData" Target="../diagrams/data49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11" Type="http://schemas.microsoft.com/office/2007/relationships/diagramDrawing" Target="../diagrams/drawing49.xml"/><Relationship Id="rId5" Type="http://schemas.openxmlformats.org/officeDocument/2006/relationships/diagramColors" Target="../diagrams/colors48.xml"/><Relationship Id="rId10" Type="http://schemas.openxmlformats.org/officeDocument/2006/relationships/diagramColors" Target="../diagrams/colors49.xml"/><Relationship Id="rId4" Type="http://schemas.openxmlformats.org/officeDocument/2006/relationships/diagramQuickStyle" Target="../diagrams/quickStyle48.xml"/><Relationship Id="rId9" Type="http://schemas.openxmlformats.org/officeDocument/2006/relationships/diagramQuickStyle" Target="../diagrams/quickStyle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1.xml"/><Relationship Id="rId3" Type="http://schemas.openxmlformats.org/officeDocument/2006/relationships/diagramLayout" Target="../diagrams/layout50.xml"/><Relationship Id="rId7" Type="http://schemas.openxmlformats.org/officeDocument/2006/relationships/diagramData" Target="../diagrams/data51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11" Type="http://schemas.microsoft.com/office/2007/relationships/diagramDrawing" Target="../diagrams/drawing51.xml"/><Relationship Id="rId5" Type="http://schemas.openxmlformats.org/officeDocument/2006/relationships/diagramColors" Target="../diagrams/colors50.xml"/><Relationship Id="rId10" Type="http://schemas.openxmlformats.org/officeDocument/2006/relationships/diagramColors" Target="../diagrams/colors51.xml"/><Relationship Id="rId4" Type="http://schemas.openxmlformats.org/officeDocument/2006/relationships/diagramQuickStyle" Target="../diagrams/quickStyle50.xml"/><Relationship Id="rId9" Type="http://schemas.openxmlformats.org/officeDocument/2006/relationships/diagramQuickStyle" Target="../diagrams/quickStyle5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3.xml"/><Relationship Id="rId3" Type="http://schemas.openxmlformats.org/officeDocument/2006/relationships/diagramLayout" Target="../diagrams/layout52.xml"/><Relationship Id="rId7" Type="http://schemas.openxmlformats.org/officeDocument/2006/relationships/diagramData" Target="../diagrams/data53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11" Type="http://schemas.microsoft.com/office/2007/relationships/diagramDrawing" Target="../diagrams/drawing53.xml"/><Relationship Id="rId5" Type="http://schemas.openxmlformats.org/officeDocument/2006/relationships/diagramColors" Target="../diagrams/colors52.xml"/><Relationship Id="rId10" Type="http://schemas.openxmlformats.org/officeDocument/2006/relationships/diagramColors" Target="../diagrams/colors53.xml"/><Relationship Id="rId4" Type="http://schemas.openxmlformats.org/officeDocument/2006/relationships/diagramQuickStyle" Target="../diagrams/quickStyle52.xml"/><Relationship Id="rId9" Type="http://schemas.openxmlformats.org/officeDocument/2006/relationships/diagramQuickStyle" Target="../diagrams/quickStyle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5.xml"/><Relationship Id="rId3" Type="http://schemas.openxmlformats.org/officeDocument/2006/relationships/diagramLayout" Target="../diagrams/layout54.xml"/><Relationship Id="rId7" Type="http://schemas.openxmlformats.org/officeDocument/2006/relationships/diagramData" Target="../diagrams/data55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11" Type="http://schemas.microsoft.com/office/2007/relationships/diagramDrawing" Target="../diagrams/drawing55.xml"/><Relationship Id="rId5" Type="http://schemas.openxmlformats.org/officeDocument/2006/relationships/diagramColors" Target="../diagrams/colors54.xml"/><Relationship Id="rId10" Type="http://schemas.openxmlformats.org/officeDocument/2006/relationships/diagramColors" Target="../diagrams/colors55.xml"/><Relationship Id="rId4" Type="http://schemas.openxmlformats.org/officeDocument/2006/relationships/diagramQuickStyle" Target="../diagrams/quickStyle54.xml"/><Relationship Id="rId9" Type="http://schemas.openxmlformats.org/officeDocument/2006/relationships/diagramQuickStyle" Target="../diagrams/quickStyle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7.xml"/><Relationship Id="rId3" Type="http://schemas.openxmlformats.org/officeDocument/2006/relationships/diagramLayout" Target="../diagrams/layout56.xml"/><Relationship Id="rId7" Type="http://schemas.openxmlformats.org/officeDocument/2006/relationships/diagramData" Target="../diagrams/data57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11" Type="http://schemas.microsoft.com/office/2007/relationships/diagramDrawing" Target="../diagrams/drawing57.xml"/><Relationship Id="rId5" Type="http://schemas.openxmlformats.org/officeDocument/2006/relationships/diagramColors" Target="../diagrams/colors56.xml"/><Relationship Id="rId10" Type="http://schemas.openxmlformats.org/officeDocument/2006/relationships/diagramColors" Target="../diagrams/colors57.xml"/><Relationship Id="rId4" Type="http://schemas.openxmlformats.org/officeDocument/2006/relationships/diagramQuickStyle" Target="../diagrams/quickStyle56.xml"/><Relationship Id="rId9" Type="http://schemas.openxmlformats.org/officeDocument/2006/relationships/diagramQuickStyle" Target="../diagrams/quickStyle5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9.xml"/><Relationship Id="rId3" Type="http://schemas.openxmlformats.org/officeDocument/2006/relationships/diagramLayout" Target="../diagrams/layout58.xml"/><Relationship Id="rId7" Type="http://schemas.openxmlformats.org/officeDocument/2006/relationships/diagramData" Target="../diagrams/data59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11" Type="http://schemas.microsoft.com/office/2007/relationships/diagramDrawing" Target="../diagrams/drawing59.xml"/><Relationship Id="rId5" Type="http://schemas.openxmlformats.org/officeDocument/2006/relationships/diagramColors" Target="../diagrams/colors58.xml"/><Relationship Id="rId10" Type="http://schemas.openxmlformats.org/officeDocument/2006/relationships/diagramColors" Target="../diagrams/colors59.xml"/><Relationship Id="rId4" Type="http://schemas.openxmlformats.org/officeDocument/2006/relationships/diagramQuickStyle" Target="../diagrams/quickStyle58.xml"/><Relationship Id="rId9" Type="http://schemas.openxmlformats.org/officeDocument/2006/relationships/diagramQuickStyle" Target="../diagrams/quickStyle5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1.xml"/><Relationship Id="rId3" Type="http://schemas.openxmlformats.org/officeDocument/2006/relationships/diagramLayout" Target="../diagrams/layout60.xml"/><Relationship Id="rId7" Type="http://schemas.openxmlformats.org/officeDocument/2006/relationships/diagramData" Target="../diagrams/data61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11" Type="http://schemas.microsoft.com/office/2007/relationships/diagramDrawing" Target="../diagrams/drawing61.xml"/><Relationship Id="rId5" Type="http://schemas.openxmlformats.org/officeDocument/2006/relationships/diagramColors" Target="../diagrams/colors60.xml"/><Relationship Id="rId10" Type="http://schemas.openxmlformats.org/officeDocument/2006/relationships/diagramColors" Target="../diagrams/colors61.xml"/><Relationship Id="rId4" Type="http://schemas.openxmlformats.org/officeDocument/2006/relationships/diagramQuickStyle" Target="../diagrams/quickStyle60.xml"/><Relationship Id="rId9" Type="http://schemas.openxmlformats.org/officeDocument/2006/relationships/diagramQuickStyle" Target="../diagrams/quickStyle6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3.xml"/><Relationship Id="rId3" Type="http://schemas.openxmlformats.org/officeDocument/2006/relationships/diagramLayout" Target="../diagrams/layout62.xml"/><Relationship Id="rId7" Type="http://schemas.openxmlformats.org/officeDocument/2006/relationships/diagramData" Target="../diagrams/data63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2.xml"/><Relationship Id="rId11" Type="http://schemas.microsoft.com/office/2007/relationships/diagramDrawing" Target="../diagrams/drawing63.xml"/><Relationship Id="rId5" Type="http://schemas.openxmlformats.org/officeDocument/2006/relationships/diagramColors" Target="../diagrams/colors62.xml"/><Relationship Id="rId10" Type="http://schemas.openxmlformats.org/officeDocument/2006/relationships/diagramColors" Target="../diagrams/colors63.xml"/><Relationship Id="rId4" Type="http://schemas.openxmlformats.org/officeDocument/2006/relationships/diagramQuickStyle" Target="../diagrams/quickStyle62.xml"/><Relationship Id="rId9" Type="http://schemas.openxmlformats.org/officeDocument/2006/relationships/diagramQuickStyle" Target="../diagrams/quickStyle6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5.xml"/><Relationship Id="rId3" Type="http://schemas.openxmlformats.org/officeDocument/2006/relationships/diagramLayout" Target="../diagrams/layout64.xml"/><Relationship Id="rId7" Type="http://schemas.openxmlformats.org/officeDocument/2006/relationships/diagramData" Target="../diagrams/data65.xml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4.xml"/><Relationship Id="rId11" Type="http://schemas.microsoft.com/office/2007/relationships/diagramDrawing" Target="../diagrams/drawing65.xml"/><Relationship Id="rId5" Type="http://schemas.openxmlformats.org/officeDocument/2006/relationships/diagramColors" Target="../diagrams/colors64.xml"/><Relationship Id="rId10" Type="http://schemas.openxmlformats.org/officeDocument/2006/relationships/diagramColors" Target="../diagrams/colors65.xml"/><Relationship Id="rId4" Type="http://schemas.openxmlformats.org/officeDocument/2006/relationships/diagramQuickStyle" Target="../diagrams/quickStyle64.xml"/><Relationship Id="rId9" Type="http://schemas.openxmlformats.org/officeDocument/2006/relationships/diagramQuickStyle" Target="../diagrams/quickStyle6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7.xml"/><Relationship Id="rId3" Type="http://schemas.openxmlformats.org/officeDocument/2006/relationships/diagramLayout" Target="../diagrams/layout66.xml"/><Relationship Id="rId7" Type="http://schemas.openxmlformats.org/officeDocument/2006/relationships/diagramData" Target="../diagrams/data67.xml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6.xml"/><Relationship Id="rId11" Type="http://schemas.microsoft.com/office/2007/relationships/diagramDrawing" Target="../diagrams/drawing67.xml"/><Relationship Id="rId5" Type="http://schemas.openxmlformats.org/officeDocument/2006/relationships/diagramColors" Target="../diagrams/colors66.xml"/><Relationship Id="rId10" Type="http://schemas.openxmlformats.org/officeDocument/2006/relationships/diagramColors" Target="../diagrams/colors67.xml"/><Relationship Id="rId4" Type="http://schemas.openxmlformats.org/officeDocument/2006/relationships/diagramQuickStyle" Target="../diagrams/quickStyle66.xml"/><Relationship Id="rId9" Type="http://schemas.openxmlformats.org/officeDocument/2006/relationships/diagramQuickStyle" Target="../diagrams/quickStyle6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9.xml"/><Relationship Id="rId3" Type="http://schemas.openxmlformats.org/officeDocument/2006/relationships/diagramLayout" Target="../diagrams/layout68.xml"/><Relationship Id="rId7" Type="http://schemas.openxmlformats.org/officeDocument/2006/relationships/diagramData" Target="../diagrams/data69.xml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8.xml"/><Relationship Id="rId11" Type="http://schemas.microsoft.com/office/2007/relationships/diagramDrawing" Target="../diagrams/drawing69.xml"/><Relationship Id="rId5" Type="http://schemas.openxmlformats.org/officeDocument/2006/relationships/diagramColors" Target="../diagrams/colors68.xml"/><Relationship Id="rId10" Type="http://schemas.openxmlformats.org/officeDocument/2006/relationships/diagramColors" Target="../diagrams/colors69.xml"/><Relationship Id="rId4" Type="http://schemas.openxmlformats.org/officeDocument/2006/relationships/diagramQuickStyle" Target="../diagrams/quickStyle68.xml"/><Relationship Id="rId9" Type="http://schemas.openxmlformats.org/officeDocument/2006/relationships/diagramQuickStyle" Target="../diagrams/quickStyle6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1.xml"/><Relationship Id="rId3" Type="http://schemas.openxmlformats.org/officeDocument/2006/relationships/diagramLayout" Target="../diagrams/layout70.xml"/><Relationship Id="rId7" Type="http://schemas.openxmlformats.org/officeDocument/2006/relationships/diagramData" Target="../diagrams/data71.xml"/><Relationship Id="rId2" Type="http://schemas.openxmlformats.org/officeDocument/2006/relationships/diagramData" Target="../diagrams/data7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0.xml"/><Relationship Id="rId11" Type="http://schemas.microsoft.com/office/2007/relationships/diagramDrawing" Target="../diagrams/drawing71.xml"/><Relationship Id="rId5" Type="http://schemas.openxmlformats.org/officeDocument/2006/relationships/diagramColors" Target="../diagrams/colors70.xml"/><Relationship Id="rId10" Type="http://schemas.openxmlformats.org/officeDocument/2006/relationships/diagramColors" Target="../diagrams/colors71.xml"/><Relationship Id="rId4" Type="http://schemas.openxmlformats.org/officeDocument/2006/relationships/diagramQuickStyle" Target="../diagrams/quickStyle70.xml"/><Relationship Id="rId9" Type="http://schemas.openxmlformats.org/officeDocument/2006/relationships/diagramQuickStyle" Target="../diagrams/quickStyle7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3.xml"/><Relationship Id="rId3" Type="http://schemas.openxmlformats.org/officeDocument/2006/relationships/diagramLayout" Target="../diagrams/layout72.xml"/><Relationship Id="rId7" Type="http://schemas.openxmlformats.org/officeDocument/2006/relationships/diagramData" Target="../diagrams/data73.xml"/><Relationship Id="rId2" Type="http://schemas.openxmlformats.org/officeDocument/2006/relationships/diagramData" Target="../diagrams/data7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2.xml"/><Relationship Id="rId11" Type="http://schemas.microsoft.com/office/2007/relationships/diagramDrawing" Target="../diagrams/drawing73.xml"/><Relationship Id="rId5" Type="http://schemas.openxmlformats.org/officeDocument/2006/relationships/diagramColors" Target="../diagrams/colors72.xml"/><Relationship Id="rId10" Type="http://schemas.openxmlformats.org/officeDocument/2006/relationships/diagramColors" Target="../diagrams/colors73.xml"/><Relationship Id="rId4" Type="http://schemas.openxmlformats.org/officeDocument/2006/relationships/diagramQuickStyle" Target="../diagrams/quickStyle72.xml"/><Relationship Id="rId9" Type="http://schemas.openxmlformats.org/officeDocument/2006/relationships/diagramQuickStyle" Target="../diagrams/quickStyle7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98233128"/>
              </p:ext>
            </p:extLst>
          </p:nvPr>
        </p:nvGraphicFramePr>
        <p:xfrm>
          <a:off x="883920" y="258155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Giải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quyết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vấn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đề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Tạo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namespace, namespace </a:t>
            </a:r>
            <a:r>
              <a:rPr lang="en-US" altLang="en-US" sz="2400" dirty="0" err="1" smtClean="0"/>
              <a:t>sẽ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chế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phạm</a:t>
            </a:r>
            <a:r>
              <a:rPr lang="en-US" altLang="en-US" sz="2400" dirty="0" smtClean="0"/>
              <a:t> vi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tên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làm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này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chỉ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namespace </a:t>
            </a:r>
            <a:r>
              <a:rPr lang="en-US" altLang="en-US" sz="2400" dirty="0" err="1" smtClean="0"/>
              <a:t>mà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nghĩa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. (</a:t>
            </a:r>
            <a:r>
              <a:rPr lang="en-US" altLang="en-US" sz="2400" dirty="0" err="1" smtClean="0"/>
              <a:t>Ví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</a:t>
            </a:r>
            <a:r>
              <a:rPr lang="en-US" alt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Ta </a:t>
            </a:r>
            <a:r>
              <a:rPr lang="en-US" altLang="en-US" sz="2400" dirty="0" err="1" smtClean="0"/>
              <a:t>tạo</a:t>
            </a:r>
            <a:r>
              <a:rPr lang="en-US" altLang="en-US" sz="2400" dirty="0" smtClean="0"/>
              <a:t> namespace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nhau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namespace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chia </a:t>
            </a:r>
            <a:r>
              <a:rPr lang="en-US" altLang="en-US" sz="2400" dirty="0" err="1" smtClean="0"/>
              <a:t>thành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nhiều</a:t>
            </a:r>
            <a:r>
              <a:rPr lang="en-US" altLang="en-US" sz="2400" dirty="0" smtClean="0"/>
              <a:t> namespace con </a:t>
            </a:r>
            <a:r>
              <a:rPr lang="en-US" altLang="en-US" sz="2400" dirty="0" err="1" smtClean="0"/>
              <a:t>gọi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subnamespace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 ‘.’: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truy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hay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namesapce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Việc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truy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theo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hướng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xuống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Ví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</a:t>
            </a:r>
            <a:r>
              <a:rPr lang="en-US" altLang="en-US" sz="2400" dirty="0" smtClean="0"/>
              <a:t> namespace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System, Console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namespace System </a:t>
            </a:r>
            <a:r>
              <a:rPr lang="en-US" altLang="en-US" sz="2400" dirty="0" err="1" smtClean="0"/>
              <a:t>thì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truy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như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sau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System.Console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khóa</a:t>
            </a:r>
            <a:r>
              <a:rPr lang="en-US" altLang="en-US" sz="2400" dirty="0" smtClean="0"/>
              <a:t> using: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gọn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cần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viết</a:t>
            </a:r>
            <a:r>
              <a:rPr lang="en-US" altLang="en-US" sz="2400" dirty="0" smtClean="0"/>
              <a:t> namespace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.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/>
              <a:t>Hàm</a:t>
            </a:r>
            <a:r>
              <a:rPr lang="en-US" sz="2600" dirty="0" smtClean="0"/>
              <a:t> Main():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6164631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1631631"/>
            <a:ext cx="9654522" cy="44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49868"/>
            <a:ext cx="574516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77082871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9994934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C#, </a:t>
            </a:r>
            <a:r>
              <a:rPr lang="en-US" altLang="en-US" sz="2400" dirty="0" err="1" smtClean="0"/>
              <a:t>bạn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phải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thực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bước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sau</a:t>
            </a:r>
            <a:r>
              <a:rPr lang="en-US" altLang="en-US" sz="2400" dirty="0" smtClean="0"/>
              <a:t>: </a:t>
            </a:r>
          </a:p>
          <a:p>
            <a:pPr lvl="1">
              <a:buFontTx/>
              <a:buNone/>
            </a:pPr>
            <a:r>
              <a:rPr lang="en-US" altLang="en-US" dirty="0" smtClean="0"/>
              <a:t>1. </a:t>
            </a:r>
            <a:r>
              <a:rPr lang="en-US" altLang="en-US" dirty="0" err="1" smtClean="0"/>
              <a:t>Xác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.</a:t>
            </a:r>
          </a:p>
          <a:p>
            <a:pPr lvl="1">
              <a:buFontTx/>
              <a:buNone/>
            </a:pPr>
            <a:r>
              <a:rPr lang="en-US" altLang="en-US" dirty="0" smtClean="0"/>
              <a:t>2. </a:t>
            </a:r>
            <a:r>
              <a:rPr lang="en-US" altLang="en-US" dirty="0" err="1" smtClean="0"/>
              <a:t>Xác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.</a:t>
            </a:r>
          </a:p>
          <a:p>
            <a:pPr lvl="1">
              <a:buFontTx/>
              <a:buNone/>
            </a:pPr>
            <a:r>
              <a:rPr lang="en-US" altLang="en-US" dirty="0" smtClean="0"/>
              <a:t>3.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quyết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r>
              <a:rPr lang="en-US" altLang="en-US" dirty="0" smtClean="0"/>
              <a:t>.</a:t>
            </a:r>
          </a:p>
          <a:p>
            <a:pPr lvl="1">
              <a:buFontTx/>
              <a:buNone/>
            </a:pPr>
            <a:r>
              <a:rPr lang="en-US" altLang="en-US" dirty="0" smtClean="0"/>
              <a:t>4. </a:t>
            </a:r>
            <a:r>
              <a:rPr lang="en-US" altLang="en-US" dirty="0" err="1" smtClean="0"/>
              <a:t>Chạy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6795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257538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80" y="1009539"/>
            <a:ext cx="3109482" cy="534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21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0407509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khóa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C#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  <p:graphicFrame>
        <p:nvGraphicFramePr>
          <p:cNvPr id="10" name="Group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90394"/>
              </p:ext>
            </p:extLst>
          </p:nvPr>
        </p:nvGraphicFramePr>
        <p:xfrm>
          <a:off x="1907379" y="1590158"/>
          <a:ext cx="9446420" cy="4832351"/>
        </p:xfrm>
        <a:graphic>
          <a:graphicData uri="http://schemas.openxmlformats.org/drawingml/2006/table">
            <a:tbl>
              <a:tblPr/>
              <a:tblGrid>
                <a:gridCol w="236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abstract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event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struct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explicit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switch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base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extern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this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bool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false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throw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break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finally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out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true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byte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fixed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override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try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float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params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typeof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0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catch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private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char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foreach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protected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ulong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0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checked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goto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public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unchecked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class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readonly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unsafe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khóa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C#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  <p:graphicFrame>
        <p:nvGraphicFramePr>
          <p:cNvPr id="11" name="Group 1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005868"/>
              </p:ext>
            </p:extLst>
          </p:nvPr>
        </p:nvGraphicFramePr>
        <p:xfrm>
          <a:off x="1503381" y="1822449"/>
          <a:ext cx="9532620" cy="4533901"/>
        </p:xfrm>
        <a:graphic>
          <a:graphicData uri="http://schemas.openxmlformats.org/drawingml/2006/table">
            <a:tbl>
              <a:tblPr/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implicit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ushort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continue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return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using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decimal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sbyte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virtual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default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interface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sealed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volatile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delegate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internal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short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void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sizeof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while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double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lock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stackalloc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static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9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enum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namespace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string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968189"/>
            <a:ext cx="10744200" cy="50493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kiểu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C#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  <p:graphicFrame>
        <p:nvGraphicFramePr>
          <p:cNvPr id="10" name="Group 1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678721"/>
              </p:ext>
            </p:extLst>
          </p:nvPr>
        </p:nvGraphicFramePr>
        <p:xfrm>
          <a:off x="982980" y="1259478"/>
          <a:ext cx="10744200" cy="5266194"/>
        </p:xfrm>
        <a:graphic>
          <a:graphicData uri="http://schemas.openxmlformats.org/drawingml/2006/table">
            <a:tbl>
              <a:tblPr/>
              <a:tblGrid>
                <a:gridCol w="132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C# Types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(Built - In)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3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NetFramework</a:t>
                      </a: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 Type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Range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byte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0 .. 255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sbyte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Sbyte</a:t>
                      </a: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-128 .. 127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short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Int16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-32,768 .. 32,767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ushort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Uint16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0 .. 65,535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Int32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-2,147,483,648 .. 2,147,483,647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uint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Uint32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0 .. 4,294,967,295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long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Int64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-9,223,372,036,854,775,808 .. 9,223,372,036,854,775,807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ulong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Uint64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0 .. 18,446,744,073,709,551,615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float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-3.402823e38 .. 3.402823e38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double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-1.79769313486232e308 .. 1.79769313486232e308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decimal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-79228162514264337593543950335 .. 79228162514264337593543950335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char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Unicode character.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string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string of Unicode characters.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bool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True or False.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Datetime</a:t>
                      </a: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Datetime</a:t>
                      </a: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Object</a:t>
                      </a: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4182" marB="4418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An object.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4182" marB="4418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latin typeface="Arial" charset="0"/>
              </a:rPr>
              <a:t>Biến</a:t>
            </a:r>
            <a:r>
              <a:rPr lang="en-US" sz="2400" dirty="0">
                <a:latin typeface="Arial" charset="0"/>
              </a:rPr>
              <a:t>: </a:t>
            </a:r>
            <a:r>
              <a:rPr lang="en-US" sz="2400" dirty="0" err="1">
                <a:latin typeface="Arial" charset="0"/>
              </a:rPr>
              <a:t>dùng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để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liệu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mỗi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kiểu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liệu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</a:rPr>
              <a:t> 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Khai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báo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[access modifier] +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</a:rPr>
              <a:t>Kiểu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</a:rPr>
              <a:t>dữ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</a:rPr>
              <a:t>liệu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 + </a:t>
            </a:r>
            <a:r>
              <a:rPr lang="en-US" sz="2000" dirty="0" err="1">
                <a:latin typeface="Arial" charset="0"/>
              </a:rPr>
              <a:t>tên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biến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[= </a:t>
            </a:r>
            <a:r>
              <a:rPr lang="en-US" sz="2000" dirty="0" err="1">
                <a:latin typeface="Arial" charset="0"/>
              </a:rPr>
              <a:t>giá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trị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khởi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tạo</a:t>
            </a:r>
            <a:r>
              <a:rPr lang="en-US" sz="2000" dirty="0">
                <a:latin typeface="Arial" charset="0"/>
              </a:rPr>
              <a:t>] ;</a:t>
            </a:r>
            <a:endParaRPr lang="en-US" sz="2000" dirty="0">
              <a:solidFill>
                <a:srgbClr val="0000CC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</a:rPr>
              <a:t> 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Khởi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tạo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trước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khi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dùng</a:t>
            </a:r>
            <a:r>
              <a:rPr lang="en-US" sz="2000" dirty="0"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</a:rPr>
              <a:t> 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Gán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giá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trị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cho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biến</a:t>
            </a:r>
            <a:r>
              <a:rPr lang="en-US" sz="2000" dirty="0">
                <a:latin typeface="Arial" charset="0"/>
              </a:rPr>
              <a:t> : </a:t>
            </a:r>
            <a:r>
              <a:rPr lang="en-US" sz="2000" dirty="0" err="1">
                <a:latin typeface="Arial" charset="0"/>
              </a:rPr>
              <a:t>tên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biến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err="1">
                <a:latin typeface="Arial" charset="0"/>
              </a:rPr>
              <a:t>giá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trị</a:t>
            </a:r>
            <a:r>
              <a:rPr lang="en-US" sz="2000" dirty="0" smtClean="0">
                <a:latin typeface="Arial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  <a:defRPr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Phạm</a:t>
            </a:r>
            <a:r>
              <a:rPr lang="en-US" sz="2400" dirty="0" smtClean="0">
                <a:latin typeface="Arial" charset="0"/>
              </a:rPr>
              <a:t> vi </a:t>
            </a:r>
            <a:r>
              <a:rPr lang="en-US" sz="2400" dirty="0" err="1" smtClean="0">
                <a:latin typeface="Arial" charset="0"/>
              </a:rPr>
              <a:t>của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biến</a:t>
            </a:r>
            <a:r>
              <a:rPr lang="en-US" sz="2400" dirty="0" smtClean="0">
                <a:latin typeface="Arial" charset="0"/>
              </a:rPr>
              <a:t>: </a:t>
            </a:r>
            <a:r>
              <a:rPr lang="en-US" sz="2400" dirty="0" err="1" smtClean="0">
                <a:latin typeface="Arial" charset="0"/>
              </a:rPr>
              <a:t>phụ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thuộc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vào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vị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trí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khai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báo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biến</a:t>
            </a:r>
            <a:r>
              <a:rPr lang="en-US" sz="2400" dirty="0" smtClean="0">
                <a:latin typeface="Arial" charset="0"/>
              </a:rPr>
              <a:t> 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>
                <a:latin typeface="Arial" charset="0"/>
              </a:rPr>
              <a:t>Hằng</a:t>
            </a:r>
            <a:r>
              <a:rPr lang="en-US" sz="2400" dirty="0">
                <a:latin typeface="Arial" charset="0"/>
              </a:rPr>
              <a:t>: </a:t>
            </a:r>
            <a:r>
              <a:rPr lang="en-US" sz="2400" dirty="0" err="1">
                <a:latin typeface="Arial" charset="0"/>
              </a:rPr>
              <a:t>là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thay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đổi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</a:rPr>
              <a:t>   + </a:t>
            </a:r>
            <a:r>
              <a:rPr lang="en-US" sz="2000" dirty="0" err="1">
                <a:latin typeface="Arial" charset="0"/>
              </a:rPr>
              <a:t>Khai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báo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một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hằng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[access modifier] +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</a:rPr>
              <a:t>const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 + </a:t>
            </a:r>
            <a:r>
              <a:rPr lang="en-US" sz="2000" dirty="0" err="1">
                <a:latin typeface="Arial" charset="0"/>
              </a:rPr>
              <a:t>kiểu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dữ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liệu</a:t>
            </a:r>
            <a:r>
              <a:rPr lang="en-US" sz="2000" dirty="0">
                <a:latin typeface="Arial" charset="0"/>
              </a:rPr>
              <a:t> + </a:t>
            </a:r>
            <a:r>
              <a:rPr lang="en-US" sz="2000" dirty="0" err="1">
                <a:latin typeface="Arial" charset="0"/>
              </a:rPr>
              <a:t>tên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hằng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 err="1">
                <a:latin typeface="Arial" charset="0"/>
              </a:rPr>
              <a:t>giá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trị</a:t>
            </a:r>
            <a:r>
              <a:rPr lang="en-US" sz="2000" dirty="0">
                <a:latin typeface="Arial" charset="0"/>
              </a:rPr>
              <a:t>;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latin typeface="Arial" charset="0"/>
              </a:rPr>
              <a:t>Ví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dụ</a:t>
            </a:r>
            <a:r>
              <a:rPr lang="en-US" sz="2000" dirty="0">
                <a:latin typeface="Arial" charset="0"/>
              </a:rPr>
              <a:t>: float a = 10.0f;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</a:rPr>
              <a:t>+ double a, b, c;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" charset="0"/>
              </a:rPr>
              <a:t>+ </a:t>
            </a:r>
            <a:r>
              <a:rPr lang="en-US" sz="2000" dirty="0" err="1">
                <a:latin typeface="Arial" charset="0"/>
              </a:rPr>
              <a:t>const</a:t>
            </a:r>
            <a:r>
              <a:rPr lang="en-US" sz="2000" dirty="0">
                <a:latin typeface="Arial" charset="0"/>
              </a:rPr>
              <a:t> double PI = 3.14</a:t>
            </a:r>
            <a:r>
              <a:rPr lang="en-US" sz="2000" dirty="0" smtClean="0">
                <a:latin typeface="Arial" charset="0"/>
              </a:rPr>
              <a:t>;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800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danh</a:t>
            </a:r>
            <a:endParaRPr lang="en-US" altLang="en-US" sz="18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tên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người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lập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trình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chỉ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cho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kiểu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dữ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liệu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phương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thức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biến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hằng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…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trùng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với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từ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khoá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ví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dụ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tên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biến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class, …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Nếu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muốn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tên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trùng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với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từ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khóa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phải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thêm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ký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tự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@ ở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trước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tên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C#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phân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biệt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chữ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hoa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chữ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thường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Khoảng</a:t>
            </a:r>
            <a:r>
              <a:rPr lang="en-US" altLang="en-US" sz="1800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trắng</a:t>
            </a:r>
            <a:endParaRPr lang="en-US" altLang="en-US" sz="18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Khoảng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trắng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khoảng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tab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coi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khoảng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trắng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C#.Net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bỏ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qua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khoảng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trắng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đó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Ví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dụ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ta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thể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viết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=24 hay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= 24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Câu</a:t>
            </a:r>
            <a:r>
              <a:rPr lang="en-US" altLang="en-US" sz="1800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lệnh</a:t>
            </a:r>
            <a:endParaRPr lang="en-US" altLang="en-US" sz="18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chỉ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dẫn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lập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trình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đầy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đủ</a:t>
            </a:r>
            <a:endParaRPr lang="en-US" altLang="en-US" sz="18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1800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CC"/>
                </a:solidFill>
                <a:latin typeface="Arial" panose="020B0604020202020204" pitchFamily="34" charset="0"/>
              </a:rPr>
              <a:t>thức</a:t>
            </a:r>
            <a:endParaRPr lang="en-US" altLang="en-US" sz="18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những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câu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lệnh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hiện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đánh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giá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giá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trị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Phép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gán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cũng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coi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thức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  <a:defRPr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6106" y="1371600"/>
            <a:ext cx="10237694" cy="4549869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I. </a:t>
            </a:r>
            <a:r>
              <a:rPr lang="en-US" altLang="en-US" dirty="0" err="1">
                <a:solidFill>
                  <a:srgbClr val="000000"/>
                </a:solidFill>
              </a:rPr>
              <a:t>Các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khái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niệm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cơ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bản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II. </a:t>
            </a:r>
            <a:r>
              <a:rPr lang="en-US" altLang="en-US" dirty="0" err="1" smtClean="0">
                <a:solidFill>
                  <a:srgbClr val="000000"/>
                </a:solidFill>
              </a:rPr>
              <a:t>Thao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tác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dữ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</a:rPr>
              <a:t>liệu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96610052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đổi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tường</a:t>
            </a:r>
            <a:r>
              <a:rPr lang="en-US" altLang="en-US" sz="2400" dirty="0" smtClean="0"/>
              <a:t> minh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đổi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ngầm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en-US" sz="2400" dirty="0" err="1" smtClean="0"/>
              <a:t>Ví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a =10 ; float b= a;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c =(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)b;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static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System.Convert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tham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khảo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msdn</a:t>
            </a:r>
            <a:r>
              <a:rPr lang="en-US" altLang="en-US" sz="2400" dirty="0" smtClean="0"/>
              <a:t>).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ToString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string (</a:t>
            </a:r>
            <a:r>
              <a:rPr lang="en-US" altLang="en-US" sz="2400" dirty="0" err="1" smtClean="0"/>
              <a:t>xâu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).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Tx/>
              <a:buChar char="-"/>
            </a:pPr>
            <a:r>
              <a:rPr lang="en-US" altLang="en-US" sz="2400" dirty="0" err="1" smtClean="0"/>
              <a:t>Sử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Parse, </a:t>
            </a:r>
            <a:r>
              <a:rPr lang="en-US" altLang="en-US" sz="2400" dirty="0" err="1" smtClean="0"/>
              <a:t>TryParse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thành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en-US" sz="2400" dirty="0" smtClean="0"/>
              <a:t>+ </a:t>
            </a:r>
            <a:r>
              <a:rPr lang="en-US" altLang="en-US" sz="2400" dirty="0" err="1" smtClean="0"/>
              <a:t>Cú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pháp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datatype.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TryParse</a:t>
            </a:r>
            <a:r>
              <a:rPr lang="en-US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 smtClean="0">
                <a:solidFill>
                  <a:srgbClr val="0000CC"/>
                </a:solidFill>
              </a:rPr>
              <a:t>string</a:t>
            </a:r>
            <a:r>
              <a:rPr lang="en-US" altLang="en-US" sz="2400" dirty="0" smtClean="0"/>
              <a:t> s, </a:t>
            </a:r>
            <a:r>
              <a:rPr lang="en-US" altLang="en-US" sz="2400" dirty="0" smtClean="0">
                <a:solidFill>
                  <a:srgbClr val="0000CC"/>
                </a:solidFill>
              </a:rPr>
              <a:t>out</a:t>
            </a:r>
            <a:r>
              <a:rPr lang="en-US" altLang="en-US" sz="2400" dirty="0" smtClean="0"/>
              <a:t> result): </a:t>
            </a:r>
            <a:r>
              <a:rPr lang="en-US" altLang="en-US" sz="2400" dirty="0" err="1" smtClean="0"/>
              <a:t>Nếu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chuyển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thành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công</a:t>
            </a:r>
            <a:r>
              <a:rPr lang="en-US" altLang="en-US" sz="2400" dirty="0" smtClean="0"/>
              <a:t> return true, </a:t>
            </a:r>
            <a:r>
              <a:rPr lang="en-US" altLang="en-US" sz="2400" dirty="0" err="1" smtClean="0"/>
              <a:t>ngược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lại</a:t>
            </a:r>
            <a:r>
              <a:rPr lang="en-US" altLang="en-US" sz="2400" dirty="0" smtClean="0"/>
              <a:t> return false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8799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9174105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 numCol="2"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Tạo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ứng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dụng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Console</a:t>
            </a: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+ In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màn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hình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Write,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WriteLine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Ví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dụ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Console.Write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(“Mon hoc C#”);</a:t>
            </a: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Console.Write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(“Ho ten {0},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ngay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sinh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{1:dd/MM/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yyyy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}”,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hoten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ngaysinh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Nhập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liệu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từ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màn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hình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ReadLine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Vd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hoten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Console.ReadLine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Tạo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ứng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dụng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WindowForm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Tạo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giao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diện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cho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trình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Thiết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lập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thuộc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tính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cho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đối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tượng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trong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giao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diện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Viết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mã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trình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Lưu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chạy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trình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Biên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dịch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file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.exe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76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3685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: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chứa</a:t>
            </a:r>
            <a:r>
              <a:rPr lang="en-US" altLang="en-US" sz="2400" dirty="0" smtClean="0"/>
              <a:t> 1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 smtClean="0"/>
              <a:t>+ 0: </a:t>
            </a:r>
            <a:r>
              <a:rPr lang="en-US" altLang="en-US" sz="2400" dirty="0" err="1" smtClean="0"/>
              <a:t>Nếu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chứa</a:t>
            </a:r>
            <a:r>
              <a:rPr lang="en-US" altLang="en-US" sz="2400" dirty="0" smtClean="0"/>
              <a:t> 1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nơi</a:t>
            </a:r>
            <a:r>
              <a:rPr lang="en-US" altLang="en-US" sz="2400" dirty="0" smtClean="0"/>
              <a:t> ‘0’ </a:t>
            </a:r>
            <a:r>
              <a:rPr lang="en-US" altLang="en-US" sz="2400" dirty="0" err="1" smtClean="0"/>
              <a:t>xuất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copy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quả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en-US" sz="2400" dirty="0" smtClean="0"/>
          </a:p>
          <a:p>
            <a:pPr>
              <a:lnSpc>
                <a:spcPct val="120000"/>
              </a:lnSpc>
              <a:buNone/>
            </a:pPr>
            <a:endParaRPr lang="en-US" altLang="en-US" sz="2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en-US" sz="2400" dirty="0" smtClean="0"/>
              <a:t>+ ‘#’: </a:t>
            </a:r>
            <a:r>
              <a:rPr lang="en-US" altLang="en-US" sz="2400" dirty="0" err="1" smtClean="0"/>
              <a:t>Giống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như</a:t>
            </a:r>
            <a:r>
              <a:rPr lang="en-US" altLang="en-US" sz="2400" dirty="0" smtClean="0"/>
              <a:t> 0.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 smtClean="0"/>
              <a:t>+ ‘.’: </a:t>
            </a:r>
            <a:r>
              <a:rPr lang="en-US" altLang="en-US" sz="2400" dirty="0" err="1" smtClean="0"/>
              <a:t>Ký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‘.’ </a:t>
            </a:r>
            <a:r>
              <a:rPr lang="en-US" altLang="en-US" sz="2400" dirty="0" err="1" smtClean="0"/>
              <a:t>đầu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phân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 smtClean="0"/>
              <a:t>+’%’: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nhân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100 </a:t>
            </a:r>
            <a:r>
              <a:rPr lang="en-US" altLang="en-US" sz="2400" dirty="0" err="1" smtClean="0"/>
              <a:t>trước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định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 smtClean="0"/>
              <a:t>+ E0, E+0, E-0, e0, e+0, e-0.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75112"/>
              </p:ext>
            </p:extLst>
          </p:nvPr>
        </p:nvGraphicFramePr>
        <p:xfrm>
          <a:off x="3660775" y="3121343"/>
          <a:ext cx="6262686" cy="12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3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trị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Xâu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định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dạng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Kết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quả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6" marR="91446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Xâu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tháng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graphicFrame>
        <p:nvGraphicFramePr>
          <p:cNvPr id="10" name="Group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54151"/>
              </p:ext>
            </p:extLst>
          </p:nvPr>
        </p:nvGraphicFramePr>
        <p:xfrm>
          <a:off x="1402080" y="1524000"/>
          <a:ext cx="9951720" cy="4754880"/>
        </p:xfrm>
        <a:graphic>
          <a:graphicData uri="http://schemas.openxmlformats.org/drawingml/2006/table">
            <a:tbl>
              <a:tblPr/>
              <a:tblGrid>
                <a:gridCol w="227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dạng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Tháng từ 01 đến 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yyyy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của ngày trong tuần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dddd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đầy đủ của ngày trong tuần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 số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Giờ từ 0 đến 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Giờ từ 00 đến 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của tháng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s, 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giây từ 0 đến 59 (00 đến 59)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phút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05031184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0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882636"/>
              </p:ext>
            </p:extLst>
          </p:nvPr>
        </p:nvGraphicFramePr>
        <p:xfrm>
          <a:off x="1165860" y="1120141"/>
          <a:ext cx="10187940" cy="4480559"/>
        </p:xfrm>
        <a:graphic>
          <a:graphicData uri="http://schemas.openxmlformats.org/drawingml/2006/table">
            <a:tbl>
              <a:tblPr/>
              <a:tblGrid>
                <a:gridCol w="37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Operator category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Operators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Primary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f(x), a[x], x++, x--, new,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typeof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8C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Unary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+, -, !, ~, ++x, --x, (T)x, &amp;,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sizeof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Multiplicative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*, /, %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Additive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+, -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Shift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&lt;&lt;, &gt;&gt;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Relational and type testing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&lt;, &gt;, &lt;=, &gt;=, is, 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92902"/>
              </p:ext>
            </p:extLst>
          </p:nvPr>
        </p:nvGraphicFramePr>
        <p:xfrm>
          <a:off x="1036451" y="1214904"/>
          <a:ext cx="10744200" cy="3901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62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4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Equality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==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Logical AND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Logical XOR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Logical 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Conditional AND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Conditional 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Assignment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=, +=, -=, *=, /=, %=, &amp;=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|=, ^=, &lt;&lt;=, &gt;&gt;=, ??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26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 ??: </a:t>
            </a:r>
            <a:r>
              <a:rPr lang="en-US" altLang="en-US" sz="2400" dirty="0" err="1" smtClean="0"/>
              <a:t>Trả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nếu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khác</a:t>
            </a:r>
            <a:r>
              <a:rPr lang="en-US" altLang="en-US" sz="2400" dirty="0" smtClean="0"/>
              <a:t> null, </a:t>
            </a:r>
            <a:r>
              <a:rPr lang="en-US" altLang="en-US" sz="2400" dirty="0" err="1" smtClean="0"/>
              <a:t>ngược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phải</a:t>
            </a:r>
            <a:endParaRPr lang="en-US" altLang="en-US" sz="2400" dirty="0" smtClean="0"/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err="1" smtClean="0"/>
              <a:t>Ví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</a:t>
            </a:r>
            <a:r>
              <a:rPr lang="en-US" altLang="en-US" sz="2400" dirty="0" smtClean="0"/>
              <a:t>: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? x = null;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y = x ?? -1;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Thứ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ưu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giữa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endParaRPr lang="en-US" altLang="en-US" sz="2400" dirty="0" smtClean="0"/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: +=, -=, *=, ….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ưu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:</a:t>
            </a:r>
            <a:r>
              <a:rPr lang="en-US" altLang="en-US" sz="2400" b="1" dirty="0" smtClean="0"/>
              <a:t>()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^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-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dấu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âm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*/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nhân</a:t>
            </a:r>
            <a:r>
              <a:rPr lang="en-US" altLang="en-US" sz="2400" dirty="0" smtClean="0"/>
              <a:t>, chia)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\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phép</a:t>
            </a:r>
            <a:r>
              <a:rPr lang="en-US" altLang="en-US" sz="2400" dirty="0" smtClean="0"/>
              <a:t> chia </a:t>
            </a:r>
            <a:r>
              <a:rPr lang="en-US" altLang="en-US" sz="2400" dirty="0" err="1" smtClean="0"/>
              <a:t>nguyên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%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lấy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phần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dư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+-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cộng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trừ</a:t>
            </a:r>
            <a:r>
              <a:rPr lang="en-US" altLang="en-US" sz="2400" dirty="0" smtClean="0"/>
              <a:t>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hàm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học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System.Math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177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66883104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trúc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lựa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chọn</a:t>
            </a:r>
            <a:r>
              <a:rPr lang="en-US" alt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 if , if … else.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Cú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r>
              <a:rPr lang="en-US" altLang="en-US" dirty="0" smtClean="0"/>
              <a:t> if … else if.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Cú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r>
              <a:rPr lang="en-US" altLang="en-US" dirty="0" smtClean="0"/>
              <a:t> if </a:t>
            </a:r>
            <a:r>
              <a:rPr lang="en-US" altLang="en-US" dirty="0" err="1" smtClean="0"/>
              <a:t>lồng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nhau</a:t>
            </a:r>
            <a:r>
              <a:rPr lang="en-US" alt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 switch …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trúc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lặp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nhảy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C#.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137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20131499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28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trúc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lựa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chọn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hỗ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bởi</a:t>
            </a:r>
            <a:r>
              <a:rPr lang="en-US" altLang="en-US" sz="2400" dirty="0" smtClean="0"/>
              <a:t> C#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luồng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Nó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thực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dựa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kiện</a:t>
            </a:r>
            <a:r>
              <a:rPr lang="en-US" altLang="en-US" sz="2400" dirty="0" smtClean="0"/>
              <a:t> logic.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if</a:t>
            </a:r>
          </a:p>
          <a:p>
            <a:pPr marL="520700" lvl="1" indent="-63500">
              <a:buNone/>
            </a:pPr>
            <a:r>
              <a:rPr lang="en-US" altLang="en-US" dirty="0" err="1" smtClean="0"/>
              <a:t>Cú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r>
              <a:rPr lang="en-US" altLang="en-US" dirty="0" smtClean="0"/>
              <a:t>:</a:t>
            </a:r>
          </a:p>
          <a:p>
            <a:pPr marL="520700" lvl="1" indent="-63500">
              <a:buNone/>
            </a:pPr>
            <a:r>
              <a:rPr lang="en-US" altLang="en-US" dirty="0" smtClean="0">
                <a:solidFill>
                  <a:srgbClr val="0000CC"/>
                </a:solidFill>
              </a:rPr>
              <a:t>if</a:t>
            </a:r>
            <a:r>
              <a:rPr lang="en-US" altLang="en-US" dirty="0" smtClean="0"/>
              <a:t>(condition)</a:t>
            </a:r>
          </a:p>
          <a:p>
            <a:pPr marL="520700" lvl="1" indent="-63500">
              <a:buNone/>
            </a:pPr>
            <a:r>
              <a:rPr lang="en-US" altLang="en-US" dirty="0" smtClean="0"/>
              <a:t>{</a:t>
            </a:r>
          </a:p>
          <a:p>
            <a:pPr marL="520700" lvl="1" indent="-63500">
              <a:buNone/>
            </a:pPr>
            <a:r>
              <a:rPr lang="en-US" altLang="en-US" dirty="0" smtClean="0"/>
              <a:t>	//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endParaRPr lang="en-US" altLang="en-US" dirty="0" smtClean="0"/>
          </a:p>
          <a:p>
            <a:pPr marL="520700" lvl="1" indent="-63500">
              <a:buNone/>
            </a:pPr>
            <a:r>
              <a:rPr lang="en-US" altLang="en-US" dirty="0" smtClean="0"/>
              <a:t>}</a:t>
            </a:r>
          </a:p>
          <a:p>
            <a:pPr marL="63500" indent="-63500">
              <a:buFontTx/>
              <a:buChar char="-"/>
            </a:pPr>
            <a:r>
              <a:rPr lang="en-US" altLang="en-US" sz="2400" dirty="0" err="1" smtClean="0"/>
              <a:t>conditon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.</a:t>
            </a:r>
          </a:p>
          <a:p>
            <a:pPr marL="63500" indent="-63500">
              <a:buFontTx/>
              <a:buChar char="-"/>
            </a:pPr>
            <a:r>
              <a:rPr lang="en-US" altLang="en-US" sz="2400" dirty="0" err="1" smtClean="0"/>
              <a:t>Khối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chỉ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thực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nếu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logic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true.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329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20131499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29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 smtClean="0">
                <a:solidFill>
                  <a:srgbClr val="000000"/>
                </a:solidFill>
              </a:rPr>
              <a:t>Cú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 smtClean="0">
                <a:solidFill>
                  <a:srgbClr val="000000"/>
                </a:solidFill>
              </a:rPr>
              <a:t>pháp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 smtClean="0">
                <a:solidFill>
                  <a:srgbClr val="000000"/>
                </a:solidFill>
              </a:rPr>
              <a:t>lệnh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if…else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CC"/>
                </a:solidFill>
              </a:rPr>
              <a:t>if</a:t>
            </a:r>
            <a:r>
              <a:rPr lang="en-US" altLang="en-US" sz="2000" kern="0" dirty="0">
                <a:solidFill>
                  <a:srgbClr val="000000"/>
                </a:solidFill>
              </a:rPr>
              <a:t>(condition)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{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  // one or more statements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}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CC"/>
                </a:solidFill>
              </a:rPr>
              <a:t>else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{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  // one or more statements</a:t>
            </a:r>
          </a:p>
          <a:p>
            <a:pPr marL="635000" lvl="1" indent="-1778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</a:rPr>
              <a:t>}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 smtClean="0">
                <a:solidFill>
                  <a:srgbClr val="000000"/>
                </a:solidFill>
              </a:rPr>
              <a:t>Nếu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biểu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400" kern="0" dirty="0">
                <a:solidFill>
                  <a:srgbClr val="000000"/>
                </a:solidFill>
              </a:rPr>
              <a:t> condition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trả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về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true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thì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khối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if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thực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hiện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Nếu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trả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về</a:t>
            </a:r>
            <a:r>
              <a:rPr lang="en-US" altLang="en-US" sz="2400" kern="0" dirty="0">
                <a:solidFill>
                  <a:srgbClr val="000000"/>
                </a:solidFill>
              </a:rPr>
              <a:t> false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thì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khối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2400" kern="0" dirty="0">
                <a:solidFill>
                  <a:srgbClr val="000000"/>
                </a:solidFill>
              </a:rPr>
              <a:t> else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thực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hiện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8108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517797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6106" y="1371600"/>
            <a:ext cx="10237694" cy="4549869"/>
          </a:xfrm>
        </p:spPr>
        <p:txBody>
          <a:bodyPr numCol="2">
            <a:noAutofit/>
          </a:bodyPr>
          <a:lstStyle/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Giới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thiệu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Microsoft.Net</a:t>
            </a:r>
            <a:r>
              <a:rPr lang="en-US" altLang="en-US" sz="2400" dirty="0" smtClean="0">
                <a:solidFill>
                  <a:srgbClr val="000000"/>
                </a:solidFill>
              </a:rPr>
              <a:t>.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Tính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năng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của</a:t>
            </a:r>
            <a:r>
              <a:rPr lang="en-US" altLang="en-US" sz="2400" dirty="0">
                <a:solidFill>
                  <a:srgbClr val="000000"/>
                </a:solidFill>
              </a:rPr>
              <a:t> C#.NET.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Các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cửa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sổ</a:t>
            </a:r>
            <a:r>
              <a:rPr lang="en-US" altLang="en-US" sz="2400" dirty="0">
                <a:solidFill>
                  <a:srgbClr val="000000"/>
                </a:solidFill>
              </a:rPr>
              <a:t>: Solution Explorer, Properties, </a:t>
            </a:r>
            <a:r>
              <a:rPr lang="en-US" altLang="en-US" sz="2400" dirty="0" err="1">
                <a:solidFill>
                  <a:srgbClr val="000000"/>
                </a:solidFill>
              </a:rPr>
              <a:t>ErrorList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ToolBox</a:t>
            </a:r>
            <a:r>
              <a:rPr lang="en-US" altLang="en-US" sz="2400" dirty="0">
                <a:solidFill>
                  <a:srgbClr val="000000"/>
                </a:solidFill>
              </a:rPr>
              <a:t>, Code Editor,…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Không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gian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tên</a:t>
            </a:r>
            <a:r>
              <a:rPr lang="en-US" altLang="en-US" sz="2400" dirty="0">
                <a:solidFill>
                  <a:srgbClr val="000000"/>
                </a:solidFill>
              </a:rPr>
              <a:t> (namespace).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Cấu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trúc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của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chương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trình</a:t>
            </a:r>
            <a:r>
              <a:rPr lang="en-US" altLang="en-US" sz="2400" dirty="0">
                <a:solidFill>
                  <a:srgbClr val="000000"/>
                </a:solidFill>
              </a:rPr>
              <a:t> C#.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Biên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dịch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và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thực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thi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chương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trình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Chuẩn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bị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cho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lập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trình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Kiểu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dữ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liệu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từ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khóa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định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danh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biến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hằng</a:t>
            </a:r>
            <a:r>
              <a:rPr lang="en-US" altLang="en-US" sz="2400" dirty="0" smtClean="0">
                <a:solidFill>
                  <a:srgbClr val="000000"/>
                </a:solidFill>
              </a:rPr>
              <a:t>…</a:t>
            </a: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Chuyển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đổi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giữa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các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kiểu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dữ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liệu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Nhập</a:t>
            </a:r>
            <a:r>
              <a:rPr lang="en-US" altLang="en-US" sz="2400" dirty="0" smtClean="0">
                <a:solidFill>
                  <a:srgbClr val="000000"/>
                </a:solidFill>
              </a:rPr>
              <a:t> /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xuất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dữ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liệu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Các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toán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tử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Các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cấu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trúc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điều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khiển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514350" lvl="0" indent="-5143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Chú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thích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600" dirty="0" err="1" smtClean="0"/>
              <a:t>Lệnh</a:t>
            </a:r>
            <a:r>
              <a:rPr lang="en-US" sz="2600" dirty="0" smtClean="0"/>
              <a:t> if </a:t>
            </a:r>
            <a:r>
              <a:rPr lang="en-US" sz="2600" dirty="0" err="1" smtClean="0"/>
              <a:t>lồng</a:t>
            </a:r>
            <a:r>
              <a:rPr lang="en-US" sz="2600" dirty="0" smtClean="0"/>
              <a:t>:</a:t>
            </a:r>
          </a:p>
          <a:p>
            <a:pPr>
              <a:buFontTx/>
              <a:buChar char="-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if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lồng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nhau</a:t>
            </a:r>
            <a:endParaRPr lang="en-US" altLang="en-US" sz="2400" dirty="0" smtClean="0"/>
          </a:p>
          <a:p>
            <a:pPr lvl="1">
              <a:buNone/>
            </a:pPr>
            <a:r>
              <a:rPr lang="en-US" altLang="en-US" dirty="0" smtClean="0">
                <a:solidFill>
                  <a:srgbClr val="0000CC"/>
                </a:solidFill>
              </a:rPr>
              <a:t>if</a:t>
            </a:r>
            <a:r>
              <a:rPr lang="en-US" altLang="en-US" dirty="0" smtClean="0"/>
              <a:t>(condition 1)</a:t>
            </a:r>
          </a:p>
          <a:p>
            <a:pPr lvl="1">
              <a:buNone/>
            </a:pPr>
            <a:r>
              <a:rPr lang="en-US" altLang="en-US" dirty="0" smtClean="0"/>
              <a:t>{</a:t>
            </a:r>
          </a:p>
          <a:p>
            <a:pPr lvl="1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CC"/>
                </a:solidFill>
              </a:rPr>
              <a:t>if</a:t>
            </a:r>
            <a:r>
              <a:rPr lang="en-US" altLang="en-US" dirty="0" smtClean="0"/>
              <a:t>(condition2) {}</a:t>
            </a:r>
          </a:p>
          <a:p>
            <a:pPr lvl="1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CC"/>
                </a:solidFill>
              </a:rPr>
              <a:t>else</a:t>
            </a:r>
            <a:r>
              <a:rPr lang="en-US" altLang="en-US" dirty="0" smtClean="0"/>
              <a:t> {}</a:t>
            </a:r>
          </a:p>
          <a:p>
            <a:pPr lvl="1">
              <a:buNone/>
            </a:pPr>
            <a:r>
              <a:rPr lang="en-US" altLang="en-US" dirty="0" smtClean="0"/>
              <a:t>}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000CC"/>
                </a:solidFill>
              </a:rPr>
              <a:t>else</a:t>
            </a:r>
          </a:p>
          <a:p>
            <a:pPr lvl="1">
              <a:buNone/>
            </a:pPr>
            <a:r>
              <a:rPr lang="en-US" altLang="en-US" dirty="0" smtClean="0"/>
              <a:t>{</a:t>
            </a:r>
          </a:p>
          <a:p>
            <a:pPr lvl="1">
              <a:buNone/>
            </a:pPr>
            <a:r>
              <a:rPr lang="en-US" altLang="en-US" dirty="0" smtClean="0"/>
              <a:t>}</a:t>
            </a:r>
          </a:p>
          <a:p>
            <a:pPr>
              <a:buNone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if … else if.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239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1879118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31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236210"/>
          </a:xfrm>
        </p:spPr>
        <p:txBody>
          <a:bodyPr>
            <a:noAutofit/>
          </a:bodyPr>
          <a:lstStyle/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kern="0" dirty="0" err="1">
                <a:solidFill>
                  <a:srgbClr val="000000"/>
                </a:solidFill>
              </a:rPr>
              <a:t>Cấu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trúc</a:t>
            </a:r>
            <a:r>
              <a:rPr lang="en-US" altLang="en-US" sz="1800" kern="0" dirty="0">
                <a:solidFill>
                  <a:srgbClr val="000000"/>
                </a:solidFill>
              </a:rPr>
              <a:t> switch… case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là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cấu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trúc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lựa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chọn</a:t>
            </a:r>
            <a:r>
              <a:rPr lang="en-US" altLang="en-US" sz="1800" kern="0" dirty="0">
                <a:solidFill>
                  <a:srgbClr val="000000"/>
                </a:solidFill>
              </a:rPr>
              <a:t>, so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sánh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biểu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hằng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1800" kern="0" dirty="0">
                <a:solidFill>
                  <a:srgbClr val="000000"/>
                </a:solidFill>
              </a:rPr>
              <a:t>.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Nếu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 smtClean="0">
                <a:solidFill>
                  <a:srgbClr val="000000"/>
                </a:solidFill>
              </a:rPr>
              <a:t>trị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bằng</a:t>
            </a:r>
            <a:r>
              <a:rPr lang="en-US" altLang="en-US" sz="1800" kern="0" dirty="0">
                <a:solidFill>
                  <a:srgbClr val="000000"/>
                </a:solidFill>
              </a:rPr>
              <a:t>,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trong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phần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i="1" kern="0" dirty="0">
                <a:solidFill>
                  <a:srgbClr val="0000CC"/>
                </a:solidFill>
              </a:rPr>
              <a:t>case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kết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hợp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hằng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số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đó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được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thực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hiện</a:t>
            </a:r>
            <a:r>
              <a:rPr lang="en-US" altLang="en-US" sz="1800" kern="0" dirty="0">
                <a:solidFill>
                  <a:srgbClr val="000000"/>
                </a:solidFill>
              </a:rPr>
              <a:t>. 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kern="0" dirty="0" err="1">
                <a:solidFill>
                  <a:srgbClr val="000000"/>
                </a:solidFill>
              </a:rPr>
              <a:t>Cú</a:t>
            </a:r>
            <a:r>
              <a:rPr lang="en-US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pháp</a:t>
            </a:r>
            <a:r>
              <a:rPr lang="en-US" altLang="en-US" sz="1800" kern="0" dirty="0">
                <a:solidFill>
                  <a:srgbClr val="000000"/>
                </a:solidFill>
              </a:rPr>
              <a:t>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400" kern="0" noProof="1">
                <a:solidFill>
                  <a:srgbClr val="000000"/>
                </a:solidFill>
              </a:rPr>
              <a:t> </a:t>
            </a:r>
            <a:r>
              <a:rPr lang="en-US" altLang="en-US" sz="1800" kern="0" noProof="1">
                <a:solidFill>
                  <a:srgbClr val="0000CC"/>
                </a:solidFill>
              </a:rPr>
              <a:t>switch </a:t>
            </a:r>
            <a:r>
              <a:rPr lang="en-US" altLang="en-US" sz="1800" kern="0" noProof="1">
                <a:solidFill>
                  <a:srgbClr val="000000"/>
                </a:solidFill>
              </a:rPr>
              <a:t>(</a:t>
            </a:r>
            <a:r>
              <a:rPr lang="en-US" altLang="en-US" sz="1800" kern="0" dirty="0">
                <a:solidFill>
                  <a:srgbClr val="000000"/>
                </a:solidFill>
              </a:rPr>
              <a:t>expression</a:t>
            </a:r>
            <a:r>
              <a:rPr lang="en-US" altLang="en-US" sz="1800" kern="0" noProof="1">
                <a:solidFill>
                  <a:srgbClr val="000000"/>
                </a:solidFill>
              </a:rPr>
              <a:t>)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{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</a:t>
            </a:r>
            <a:r>
              <a:rPr lang="en-US" altLang="en-US" sz="1800" kern="0" noProof="1">
                <a:solidFill>
                  <a:srgbClr val="0000CC"/>
                </a:solidFill>
              </a:rPr>
              <a:t>case</a:t>
            </a:r>
            <a:r>
              <a:rPr lang="en-US" altLang="en-US" sz="1800" kern="0" noProof="1">
                <a:solidFill>
                  <a:srgbClr val="000000"/>
                </a:solidFill>
              </a:rPr>
              <a:t> </a:t>
            </a:r>
            <a:r>
              <a:rPr lang="en-US" altLang="en-US" sz="1800" kern="0" dirty="0">
                <a:solidFill>
                  <a:srgbClr val="000000"/>
                </a:solidFill>
              </a:rPr>
              <a:t>value1</a:t>
            </a:r>
            <a:r>
              <a:rPr lang="en-US" altLang="en-US" sz="1800" kern="0" noProof="1">
                <a:solidFill>
                  <a:srgbClr val="000000"/>
                </a:solidFill>
              </a:rPr>
              <a:t>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    //statements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    break;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</a:t>
            </a:r>
            <a:r>
              <a:rPr lang="en-US" altLang="en-US" sz="1800" kern="0" noProof="1">
                <a:solidFill>
                  <a:srgbClr val="0000CC"/>
                </a:solidFill>
              </a:rPr>
              <a:t>case</a:t>
            </a:r>
            <a:r>
              <a:rPr lang="en-US" altLang="en-US" sz="1800" kern="0" noProof="1">
                <a:solidFill>
                  <a:srgbClr val="000000"/>
                </a:solidFill>
              </a:rPr>
              <a:t> </a:t>
            </a:r>
            <a:r>
              <a:rPr lang="en-US" altLang="en-US" sz="1800" kern="0" dirty="0">
                <a:solidFill>
                  <a:srgbClr val="000000"/>
                </a:solidFill>
              </a:rPr>
              <a:t>value2</a:t>
            </a:r>
            <a:r>
              <a:rPr lang="en-US" altLang="en-US" sz="1800" kern="0" noProof="1">
                <a:solidFill>
                  <a:srgbClr val="000000"/>
                </a:solidFill>
              </a:rPr>
              <a:t>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</a:t>
            </a:r>
            <a:r>
              <a:rPr lang="en-US" altLang="en-US" sz="1800" kern="0" noProof="1">
                <a:solidFill>
                  <a:srgbClr val="0000CC"/>
                </a:solidFill>
              </a:rPr>
              <a:t>case</a:t>
            </a:r>
            <a:r>
              <a:rPr lang="en-US" altLang="en-US" sz="1800" kern="0" noProof="1">
                <a:solidFill>
                  <a:srgbClr val="000000"/>
                </a:solidFill>
              </a:rPr>
              <a:t> </a:t>
            </a:r>
            <a:r>
              <a:rPr lang="en-US" altLang="en-US" sz="1800" kern="0" dirty="0">
                <a:solidFill>
                  <a:srgbClr val="000000"/>
                </a:solidFill>
              </a:rPr>
              <a:t>value3</a:t>
            </a:r>
            <a:r>
              <a:rPr lang="en-US" altLang="en-US" sz="1800" kern="0" noProof="1">
                <a:solidFill>
                  <a:srgbClr val="000000"/>
                </a:solidFill>
              </a:rPr>
              <a:t>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    //statements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    </a:t>
            </a:r>
            <a:r>
              <a:rPr lang="en-US" altLang="en-US" sz="1800" kern="0" noProof="1">
                <a:solidFill>
                  <a:srgbClr val="0000CC"/>
                </a:solidFill>
              </a:rPr>
              <a:t>break;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</a:t>
            </a:r>
            <a:r>
              <a:rPr lang="en-US" altLang="en-US" sz="1800" kern="0" noProof="1">
                <a:solidFill>
                  <a:srgbClr val="0000CC"/>
                </a:solidFill>
              </a:rPr>
              <a:t>default: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    //statements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        </a:t>
            </a:r>
            <a:r>
              <a:rPr lang="en-US" altLang="en-US" sz="1800" kern="0" noProof="1">
                <a:solidFill>
                  <a:srgbClr val="0000CC"/>
                </a:solidFill>
              </a:rPr>
              <a:t>break;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800" kern="0" noProof="1">
                <a:solidFill>
                  <a:srgbClr val="000000"/>
                </a:solidFill>
              </a:rPr>
              <a:t>            }</a:t>
            </a:r>
            <a:endParaRPr lang="en-US" altLang="en-US" sz="1800" kern="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en-US" sz="1800" kern="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3762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1879118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32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368528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>
                <a:solidFill>
                  <a:srgbClr val="000000"/>
                </a:solidFill>
              </a:rPr>
              <a:t>-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Lưu</a:t>
            </a:r>
            <a:r>
              <a:rPr lang="en-US" altLang="en-US" sz="2400" kern="0" dirty="0">
                <a:solidFill>
                  <a:srgbClr val="000000"/>
                </a:solidFill>
              </a:rPr>
              <a:t> ý:</a:t>
            </a:r>
          </a:p>
          <a:p>
            <a:pPr lvl="1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giá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trị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trong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các</a:t>
            </a:r>
            <a:r>
              <a:rPr lang="en-US" altLang="en-US" kern="0" dirty="0">
                <a:solidFill>
                  <a:srgbClr val="000000"/>
                </a:solidFill>
              </a:rPr>
              <a:t> case </a:t>
            </a:r>
            <a:r>
              <a:rPr lang="en-US" altLang="en-US" kern="0" dirty="0" err="1">
                <a:solidFill>
                  <a:srgbClr val="000000"/>
                </a:solidFill>
              </a:rPr>
              <a:t>phải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khác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nhau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 lvl="1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khiển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được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truyền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cho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case </a:t>
            </a:r>
            <a:r>
              <a:rPr lang="en-US" altLang="en-US" kern="0" dirty="0" err="1">
                <a:solidFill>
                  <a:srgbClr val="000000"/>
                </a:solidFill>
              </a:rPr>
              <a:t>có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giá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trị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bằng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biểu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thức</a:t>
            </a:r>
            <a:r>
              <a:rPr lang="en-US" altLang="en-US" kern="0" dirty="0">
                <a:solidFill>
                  <a:srgbClr val="000000"/>
                </a:solidFill>
              </a:rPr>
              <a:t>. </a:t>
            </a:r>
            <a:r>
              <a:rPr lang="en-US" altLang="en-US" kern="0" dirty="0" err="1">
                <a:solidFill>
                  <a:srgbClr val="000000"/>
                </a:solidFill>
              </a:rPr>
              <a:t>Các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được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thực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hiện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bắt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đầu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từ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được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chọn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đến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break.</a:t>
            </a:r>
          </a:p>
          <a:p>
            <a:pPr lvl="1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Trong</a:t>
            </a:r>
            <a:r>
              <a:rPr lang="en-US" altLang="en-US" kern="0" dirty="0">
                <a:solidFill>
                  <a:srgbClr val="000000"/>
                </a:solidFill>
              </a:rPr>
              <a:t> C# </a:t>
            </a:r>
            <a:r>
              <a:rPr lang="en-US" altLang="en-US" kern="0" dirty="0" err="1">
                <a:solidFill>
                  <a:srgbClr val="000000"/>
                </a:solidFill>
              </a:rPr>
              <a:t>không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cho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phép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luồng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thực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từ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case </a:t>
            </a:r>
            <a:r>
              <a:rPr lang="en-US" altLang="en-US" kern="0" dirty="0" err="1">
                <a:solidFill>
                  <a:srgbClr val="000000"/>
                </a:solidFill>
              </a:rPr>
              <a:t>này</a:t>
            </a:r>
            <a:r>
              <a:rPr lang="en-US" altLang="en-US" kern="0" dirty="0">
                <a:solidFill>
                  <a:srgbClr val="000000"/>
                </a:solidFill>
              </a:rPr>
              <a:t> sang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case </a:t>
            </a:r>
            <a:r>
              <a:rPr lang="en-US" altLang="en-US" kern="0" dirty="0" err="1">
                <a:solidFill>
                  <a:srgbClr val="000000"/>
                </a:solidFill>
              </a:rPr>
              <a:t>tiếp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theo</a:t>
            </a:r>
            <a:r>
              <a:rPr lang="en-US" altLang="en-US" kern="0" dirty="0">
                <a:solidFill>
                  <a:srgbClr val="000000"/>
                </a:solidFill>
              </a:rPr>
              <a:t>, do </a:t>
            </a:r>
            <a:r>
              <a:rPr lang="en-US" altLang="en-US" kern="0" dirty="0" err="1">
                <a:solidFill>
                  <a:srgbClr val="000000"/>
                </a:solidFill>
              </a:rPr>
              <a:t>đó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kết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thúc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trong</a:t>
            </a:r>
            <a:r>
              <a:rPr lang="en-US" altLang="en-US" kern="0" dirty="0">
                <a:solidFill>
                  <a:srgbClr val="000000"/>
                </a:solidFill>
              </a:rPr>
              <a:t> case </a:t>
            </a:r>
            <a:r>
              <a:rPr lang="en-US" altLang="en-US" kern="0" dirty="0" err="1">
                <a:solidFill>
                  <a:srgbClr val="000000"/>
                </a:solidFill>
              </a:rPr>
              <a:t>phải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là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nhảy</a:t>
            </a:r>
            <a:r>
              <a:rPr lang="en-US" altLang="en-US" kern="0" dirty="0">
                <a:solidFill>
                  <a:srgbClr val="000000"/>
                </a:solidFill>
              </a:rPr>
              <a:t> break, </a:t>
            </a:r>
            <a:r>
              <a:rPr lang="en-US" altLang="en-US" kern="0" dirty="0" err="1">
                <a:solidFill>
                  <a:srgbClr val="000000"/>
                </a:solidFill>
              </a:rPr>
              <a:t>hoặc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goto</a:t>
            </a:r>
            <a:r>
              <a:rPr lang="en-US" altLang="en-US" kern="0" dirty="0">
                <a:solidFill>
                  <a:srgbClr val="000000"/>
                </a:solidFill>
              </a:rPr>
              <a:t> (</a:t>
            </a:r>
            <a:r>
              <a:rPr lang="en-US" altLang="en-US" kern="0" dirty="0" err="1">
                <a:solidFill>
                  <a:srgbClr val="000000"/>
                </a:solidFill>
              </a:rPr>
              <a:t>Nó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là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kiện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để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kết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thúc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cấu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trúc</a:t>
            </a:r>
            <a:r>
              <a:rPr lang="en-US" altLang="en-US" kern="0" dirty="0">
                <a:solidFill>
                  <a:srgbClr val="000000"/>
                </a:solidFill>
              </a:rPr>
              <a:t> switch … case).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Ví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dụ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switch(n)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 {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	 case 1: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		 cost += 25; break; 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	case 2: 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	cost += 25; </a:t>
            </a:r>
            <a:r>
              <a:rPr lang="en-US" altLang="en-US" sz="1600" kern="0" dirty="0" err="1">
                <a:solidFill>
                  <a:srgbClr val="000000"/>
                </a:solidFill>
              </a:rPr>
              <a:t>goto</a:t>
            </a:r>
            <a:r>
              <a:rPr lang="en-US" altLang="en-US" sz="1600" kern="0" dirty="0">
                <a:solidFill>
                  <a:srgbClr val="000000"/>
                </a:solidFill>
              </a:rPr>
              <a:t> case 1; </a:t>
            </a:r>
          </a:p>
          <a:p>
            <a:pPr marL="1257300" lvl="2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871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27852539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33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Thực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lặp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khối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trong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khi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biểu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thức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kiểm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tra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kiện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là</a:t>
            </a:r>
            <a:r>
              <a:rPr lang="en-US" altLang="en-US" kern="0" dirty="0">
                <a:solidFill>
                  <a:srgbClr val="000000"/>
                </a:solidFill>
              </a:rPr>
              <a:t> true.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for(</a:t>
            </a:r>
            <a:r>
              <a:rPr lang="en-US" altLang="en-US" kern="0" dirty="0" err="1">
                <a:solidFill>
                  <a:srgbClr val="000000"/>
                </a:solidFill>
              </a:rPr>
              <a:t>init</a:t>
            </a:r>
            <a:r>
              <a:rPr lang="en-US" altLang="en-US" kern="0" dirty="0">
                <a:solidFill>
                  <a:srgbClr val="000000"/>
                </a:solidFill>
              </a:rPr>
              <a:t> value; condition evaluates; reevaluated)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{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  //statements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b="1" kern="0" dirty="0" err="1" smtClean="0">
                <a:solidFill>
                  <a:srgbClr val="000000"/>
                </a:solidFill>
              </a:rPr>
              <a:t>Ví</a:t>
            </a:r>
            <a:r>
              <a:rPr lang="en-US" altLang="en-US" b="1" kern="0" dirty="0" smtClean="0">
                <a:solidFill>
                  <a:srgbClr val="000000"/>
                </a:solidFill>
              </a:rPr>
              <a:t> </a:t>
            </a:r>
            <a:r>
              <a:rPr lang="en-US" altLang="en-US" b="1" kern="0" dirty="0" err="1" smtClean="0">
                <a:solidFill>
                  <a:srgbClr val="000000"/>
                </a:solidFill>
              </a:rPr>
              <a:t>dụ</a:t>
            </a:r>
            <a:r>
              <a:rPr lang="en-US" altLang="en-US" b="1" kern="0" dirty="0" smtClean="0">
                <a:solidFill>
                  <a:srgbClr val="000000"/>
                </a:solidFill>
              </a:rPr>
              <a:t>:</a:t>
            </a:r>
            <a:endParaRPr lang="en-US" altLang="en-US" b="1" kern="0" dirty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+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for </a:t>
            </a:r>
            <a:r>
              <a:rPr lang="en-US" altLang="en-US" kern="0" dirty="0" err="1">
                <a:solidFill>
                  <a:srgbClr val="000000"/>
                </a:solidFill>
              </a:rPr>
              <a:t>không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có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phần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thân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+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for </a:t>
            </a:r>
            <a:r>
              <a:rPr lang="en-US" altLang="en-US" kern="0" dirty="0" err="1">
                <a:solidFill>
                  <a:srgbClr val="000000"/>
                </a:solidFill>
              </a:rPr>
              <a:t>có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nhiều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biến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khiển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</a:rPr>
              <a:t>+ </a:t>
            </a:r>
            <a:r>
              <a:rPr lang="en-US" altLang="en-US" kern="0" dirty="0" err="1">
                <a:solidFill>
                  <a:srgbClr val="000000"/>
                </a:solidFill>
              </a:rPr>
              <a:t>Lệnh</a:t>
            </a:r>
            <a:r>
              <a:rPr lang="en-US" altLang="en-US" kern="0" dirty="0">
                <a:solidFill>
                  <a:srgbClr val="000000"/>
                </a:solidFill>
              </a:rPr>
              <a:t> for </a:t>
            </a:r>
            <a:r>
              <a:rPr lang="en-US" altLang="en-US" kern="0" dirty="0" err="1">
                <a:solidFill>
                  <a:srgbClr val="000000"/>
                </a:solidFill>
              </a:rPr>
              <a:t>lặp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vô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hạn</a:t>
            </a:r>
            <a:r>
              <a:rPr lang="en-US" altLang="en-US" kern="0" dirty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4369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34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0996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Thực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lặp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true.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Cú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pháp</a:t>
            </a:r>
            <a:endParaRPr lang="en-US" altLang="en-US" sz="2400" dirty="0" smtClean="0"/>
          </a:p>
          <a:p>
            <a:pPr lvl="1">
              <a:buNone/>
            </a:pPr>
            <a:r>
              <a:rPr lang="en-US" altLang="en-US" sz="2000" noProof="1" smtClean="0"/>
              <a:t> </a:t>
            </a:r>
            <a:r>
              <a:rPr lang="en-US" altLang="en-US" noProof="1" smtClean="0">
                <a:solidFill>
                  <a:srgbClr val="0000CC"/>
                </a:solidFill>
              </a:rPr>
              <a:t>while </a:t>
            </a:r>
            <a:r>
              <a:rPr lang="en-US" altLang="en-US" noProof="1" smtClean="0"/>
              <a:t>(</a:t>
            </a:r>
            <a:r>
              <a:rPr lang="en-US" altLang="en-US" dirty="0" err="1" smtClean="0"/>
              <a:t>boolean_expression</a:t>
            </a:r>
            <a:r>
              <a:rPr lang="en-US" altLang="en-US" noProof="1" smtClean="0"/>
              <a:t>)</a:t>
            </a:r>
          </a:p>
          <a:p>
            <a:pPr lvl="1">
              <a:buNone/>
            </a:pPr>
            <a:r>
              <a:rPr lang="en-US" altLang="en-US" noProof="1" smtClean="0"/>
              <a:t>            {</a:t>
            </a:r>
          </a:p>
          <a:p>
            <a:pPr lvl="1">
              <a:buNone/>
            </a:pPr>
            <a:r>
              <a:rPr lang="en-US" altLang="en-US" noProof="1" smtClean="0"/>
              <a:t>                //statements</a:t>
            </a:r>
          </a:p>
          <a:p>
            <a:pPr lvl="1">
              <a:buNone/>
            </a:pPr>
            <a:r>
              <a:rPr lang="en-US" altLang="en-US" noProof="1" smtClean="0"/>
              <a:t>            }</a:t>
            </a:r>
          </a:p>
          <a:p>
            <a:pPr lvl="1">
              <a:buNone/>
            </a:pPr>
            <a:r>
              <a:rPr lang="en-US" altLang="en-US" noProof="1" smtClean="0"/>
              <a:t> </a:t>
            </a:r>
            <a:r>
              <a:rPr lang="en-US" altLang="en-US" noProof="1" smtClean="0">
                <a:solidFill>
                  <a:srgbClr val="0000CC"/>
                </a:solidFill>
              </a:rPr>
              <a:t>do</a:t>
            </a:r>
          </a:p>
          <a:p>
            <a:pPr lvl="1">
              <a:buNone/>
            </a:pPr>
            <a:r>
              <a:rPr lang="en-US" altLang="en-US" noProof="1" smtClean="0"/>
              <a:t>            {</a:t>
            </a:r>
          </a:p>
          <a:p>
            <a:pPr lvl="1">
              <a:buNone/>
            </a:pPr>
            <a:r>
              <a:rPr lang="en-US" altLang="en-US" noProof="1" smtClean="0"/>
              <a:t>                //statements</a:t>
            </a:r>
          </a:p>
          <a:p>
            <a:pPr lvl="1">
              <a:buNone/>
            </a:pPr>
            <a:r>
              <a:rPr lang="en-US" altLang="en-US" noProof="1" smtClean="0"/>
              <a:t>            }</a:t>
            </a:r>
          </a:p>
          <a:p>
            <a:pPr lvl="1">
              <a:buNone/>
            </a:pPr>
            <a:r>
              <a:rPr lang="en-US" altLang="en-US" noProof="1" smtClean="0">
                <a:solidFill>
                  <a:srgbClr val="0000CC"/>
                </a:solidFill>
              </a:rPr>
              <a:t>while </a:t>
            </a:r>
            <a:r>
              <a:rPr lang="en-US" altLang="en-US" noProof="1" smtClean="0"/>
              <a:t>(</a:t>
            </a:r>
            <a:r>
              <a:rPr lang="en-US" altLang="en-US" dirty="0" err="1" smtClean="0"/>
              <a:t>boolean_expression</a:t>
            </a:r>
            <a:r>
              <a:rPr lang="en-US" altLang="en-US" noProof="1" smtClean="0"/>
              <a:t>);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340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118498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35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099685"/>
          </a:xfrm>
        </p:spPr>
        <p:txBody>
          <a:bodyPr>
            <a:no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 smtClean="0">
                <a:solidFill>
                  <a:srgbClr val="000000"/>
                </a:solidFill>
              </a:rPr>
              <a:t>goto</a:t>
            </a:r>
            <a:r>
              <a:rPr lang="en-US" altLang="en-US" sz="2400" kern="0" dirty="0">
                <a:solidFill>
                  <a:srgbClr val="000000"/>
                </a:solidFill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cú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pháp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goto</a:t>
            </a:r>
            <a:r>
              <a:rPr lang="en-US" altLang="en-US" sz="2400" kern="0" dirty="0">
                <a:solidFill>
                  <a:srgbClr val="000000"/>
                </a:solidFill>
              </a:rPr>
              <a:t> label;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break</a:t>
            </a:r>
            <a:r>
              <a:rPr lang="en-US" altLang="en-US" sz="2400" kern="0" dirty="0">
                <a:solidFill>
                  <a:srgbClr val="000000"/>
                </a:solidFill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Dùng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ngưng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thoát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khỏi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lặp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continue</a:t>
            </a:r>
            <a:r>
              <a:rPr lang="en-US" altLang="en-US" sz="2400" kern="0" dirty="0">
                <a:solidFill>
                  <a:srgbClr val="000000"/>
                </a:solidFill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Tiếp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tục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lặp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mới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bỏ</a:t>
            </a:r>
            <a:r>
              <a:rPr lang="en-US" altLang="en-US" sz="2400" kern="0" dirty="0">
                <a:solidFill>
                  <a:srgbClr val="000000"/>
                </a:solidFill>
              </a:rPr>
              <a:t> qua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còn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lại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vòng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lặp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hiện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thời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</a:rPr>
              <a:t>return: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Dùng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để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thoát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khỏi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400" kern="0" dirty="0">
                <a:solidFill>
                  <a:srgbClr val="000000"/>
                </a:solidFill>
              </a:rPr>
              <a:t> (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phương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400" kern="0" dirty="0">
                <a:solidFill>
                  <a:srgbClr val="000000"/>
                </a:solidFill>
              </a:rPr>
              <a:t>)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của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lớp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trả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quyền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điều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khiển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về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cho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lời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gọi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Nếu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hàm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trả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về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thì</a:t>
            </a:r>
            <a:r>
              <a:rPr lang="en-US" altLang="en-US" sz="2400" kern="0" dirty="0">
                <a:solidFill>
                  <a:srgbClr val="000000"/>
                </a:solidFill>
              </a:rPr>
              <a:t> return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kết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hợp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với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biểu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có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giá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trị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là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kiểu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dữ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liệu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này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Ngược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lại</a:t>
            </a:r>
            <a:r>
              <a:rPr lang="en-US" altLang="en-US" sz="2400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câu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dùng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không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biểu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thức</a:t>
            </a:r>
            <a:r>
              <a:rPr lang="en-US" altLang="en-US" sz="2400" kern="0" dirty="0">
                <a:solidFill>
                  <a:srgbClr val="000000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36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7232801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099685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>
                <a:solidFill>
                  <a:srgbClr val="000000"/>
                </a:solidFill>
              </a:rPr>
              <a:t>Để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chú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thích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một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dòng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dùng</a:t>
            </a:r>
            <a:r>
              <a:rPr lang="en-US" altLang="en-US" kern="0" dirty="0">
                <a:solidFill>
                  <a:srgbClr val="000000"/>
                </a:solidFill>
              </a:rPr>
              <a:t> //.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kern="0" dirty="0" err="1">
                <a:solidFill>
                  <a:srgbClr val="000000"/>
                </a:solidFill>
              </a:rPr>
              <a:t>Chú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thích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nhiều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dòng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 err="1">
                <a:solidFill>
                  <a:srgbClr val="000000"/>
                </a:solidFill>
              </a:rPr>
              <a:t>các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dòng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chú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thích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được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nằm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</a:rPr>
              <a:t>trong</a:t>
            </a:r>
            <a:r>
              <a:rPr lang="en-US" altLang="en-US" kern="0" dirty="0">
                <a:solidFill>
                  <a:srgbClr val="000000"/>
                </a:solidFill>
              </a:rPr>
              <a:t> /* </a:t>
            </a:r>
            <a:r>
              <a:rPr lang="en-US" altLang="en-US" kern="0" dirty="0" err="1">
                <a:solidFill>
                  <a:srgbClr val="000000"/>
                </a:solidFill>
              </a:rPr>
              <a:t>và</a:t>
            </a: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</a:rPr>
              <a:t>*/.</a:t>
            </a:r>
            <a:endParaRPr lang="en-US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36454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các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breakpoint: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Chọn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cần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tạo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breakpoint,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ấn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F9.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Xóa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breakpoint: Debug -&gt; Delete all breakpoints.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Chạy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chương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trình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(F5),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quá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trình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thực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thi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sẽ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dừng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nếu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gặp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một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breakpoint.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Debug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từng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Dùng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F10, F11.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Nếu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dùng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F11,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khi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gặp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lệnh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là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lời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gọi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thủ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tục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dòng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debug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tiếp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sẽ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“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nhảy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”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vào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thủ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tục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17405435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38</a:t>
            </a:fld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altLang="en-US" sz="2400" dirty="0" err="1" smtClean="0"/>
              <a:t>Bài</a:t>
            </a:r>
            <a:r>
              <a:rPr lang="en-US" altLang="en-US" sz="2400" dirty="0" smtClean="0"/>
              <a:t> 1:  </a:t>
            </a:r>
            <a:r>
              <a:rPr lang="en-US" altLang="en-US" sz="2400" dirty="0" err="1" smtClean="0"/>
              <a:t>Viết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tiếp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bàn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phím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người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nhấn</a:t>
            </a:r>
            <a:r>
              <a:rPr lang="en-US" altLang="en-US" sz="2400" dirty="0" smtClean="0"/>
              <a:t> escape. In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màn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của các số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đếm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nhiêu</a:t>
            </a:r>
            <a:r>
              <a:rPr lang="en-US" altLang="en-US" sz="2400" dirty="0" smtClean="0"/>
              <a:t> số </a:t>
            </a:r>
            <a:r>
              <a:rPr lang="en-US" altLang="en-US" sz="2400" dirty="0" err="1" smtClean="0"/>
              <a:t>âm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bao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nhiêu</a:t>
            </a:r>
            <a:r>
              <a:rPr lang="en-US" altLang="en-US" sz="2400" dirty="0" smtClean="0"/>
              <a:t> số </a:t>
            </a:r>
            <a:r>
              <a:rPr lang="en-US" altLang="en-US" sz="2400" dirty="0" smtClean="0"/>
              <a:t>d  </a:t>
            </a:r>
            <a:r>
              <a:rPr lang="en-US" altLang="en-US" sz="2400" dirty="0" err="1" smtClean="0"/>
              <a:t>ương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vòng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lặp</a:t>
            </a:r>
            <a:r>
              <a:rPr lang="en-US" altLang="en-US" sz="2400" dirty="0" smtClean="0"/>
              <a:t> for, do, do … while).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en-US" sz="2400" dirty="0" err="1" smtClean="0"/>
              <a:t>Bài</a:t>
            </a:r>
            <a:r>
              <a:rPr lang="en-US" altLang="en-US" sz="2400" dirty="0" smtClean="0"/>
              <a:t> 2: </a:t>
            </a:r>
            <a:r>
              <a:rPr lang="en-US" altLang="en-US" sz="2400" dirty="0" err="1" smtClean="0"/>
              <a:t>Như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bài</a:t>
            </a:r>
            <a:r>
              <a:rPr lang="en-US" altLang="en-US" sz="2400" dirty="0" smtClean="0"/>
              <a:t> 1, </a:t>
            </a:r>
            <a:r>
              <a:rPr lang="en-US" altLang="en-US" sz="2400" dirty="0" err="1" smtClean="0"/>
              <a:t>khác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điều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dừng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người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sai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giá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) </a:t>
            </a:r>
            <a:r>
              <a:rPr lang="en-US" altLang="en-US" sz="2400" dirty="0" err="1" smtClean="0"/>
              <a:t>liên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tiếp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lần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lần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5.</a:t>
            </a:r>
          </a:p>
          <a:p>
            <a:pPr>
              <a:buNone/>
            </a:pPr>
            <a:r>
              <a:rPr lang="en-US" altLang="en-US" sz="2400" dirty="0" err="1" smtClean="0"/>
              <a:t>Bài</a:t>
            </a:r>
            <a:r>
              <a:rPr lang="en-US" altLang="en-US" sz="2400" dirty="0" smtClean="0"/>
              <a:t> 3: </a:t>
            </a:r>
            <a:r>
              <a:rPr lang="en-US" altLang="en-US" sz="2400" dirty="0" err="1" smtClean="0"/>
              <a:t>Viết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. In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màn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.</a:t>
            </a:r>
          </a:p>
          <a:p>
            <a:pPr>
              <a:buNone/>
            </a:pPr>
            <a:r>
              <a:rPr lang="en-US" altLang="en-US" sz="2400" dirty="0" err="1" smtClean="0"/>
              <a:t>Bài</a:t>
            </a:r>
            <a:r>
              <a:rPr lang="en-US" altLang="en-US" sz="2400" dirty="0" smtClean="0"/>
              <a:t> 4: </a:t>
            </a:r>
            <a:r>
              <a:rPr lang="en-US" altLang="en-US" sz="2400" dirty="0" err="1" smtClean="0"/>
              <a:t>Viết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vòng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lặp</a:t>
            </a:r>
            <a:r>
              <a:rPr lang="en-US" altLang="en-US" sz="2400" dirty="0" smtClean="0"/>
              <a:t> for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tổng</a:t>
            </a:r>
            <a:r>
              <a:rPr lang="en-US" altLang="en-US" sz="2400" dirty="0" smtClean="0"/>
              <a:t> 1 + 3 + 5 + … + N. N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nguyên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bàn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phím</a:t>
            </a:r>
            <a:r>
              <a:rPr lang="en-US" altLang="en-US" sz="2400" dirty="0" smtClean="0"/>
              <a:t>.</a:t>
            </a:r>
          </a:p>
          <a:p>
            <a:pPr>
              <a:buNone/>
            </a:pPr>
            <a:r>
              <a:rPr lang="en-US" altLang="en-US" sz="2400" dirty="0" err="1" smtClean="0"/>
              <a:t>Bài</a:t>
            </a:r>
            <a:r>
              <a:rPr lang="en-US" altLang="en-US" sz="2400" dirty="0" smtClean="0"/>
              <a:t> 5: </a:t>
            </a:r>
            <a:r>
              <a:rPr lang="en-US" altLang="en-US" sz="2400" dirty="0" err="1" smtClean="0"/>
              <a:t>Viết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nguyên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dương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Liệt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kê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toàn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ước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nó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464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1659131"/>
              </p:ext>
            </p:extLst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Microsoft </a:t>
            </a:r>
            <a:r>
              <a:rPr lang="en-US" sz="2600" dirty="0"/>
              <a:t>.NET </a:t>
            </a:r>
            <a:r>
              <a:rPr lang="en-US" sz="2600" dirty="0" err="1"/>
              <a:t>gồm</a:t>
            </a:r>
            <a:r>
              <a:rPr lang="en-US" sz="2600" dirty="0"/>
              <a:t> 2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: </a:t>
            </a:r>
            <a:r>
              <a:rPr lang="en-US" sz="2600" b="1" dirty="0"/>
              <a:t>Framework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b="1" dirty="0"/>
              <a:t>Integrated Development Environment </a:t>
            </a:r>
            <a:r>
              <a:rPr lang="en-US" sz="2600" dirty="0"/>
              <a:t>(IDE).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/>
              <a:t>Framework</a:t>
            </a:r>
            <a:r>
              <a:rPr lang="en-US" sz="2600" dirty="0"/>
              <a:t>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những</a:t>
            </a:r>
            <a:r>
              <a:rPr lang="en-US" sz="2600" dirty="0"/>
              <a:t> </a:t>
            </a:r>
            <a:r>
              <a:rPr lang="en-US" sz="2600" dirty="0" err="1"/>
              <a:t>gì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căn</a:t>
            </a:r>
            <a:r>
              <a:rPr lang="en-US" sz="2600" dirty="0"/>
              <a:t> </a:t>
            </a:r>
            <a:r>
              <a:rPr lang="en-US" sz="2600" dirty="0" err="1" smtClean="0"/>
              <a:t>bản</a:t>
            </a:r>
            <a:r>
              <a:rPr lang="en-US" sz="2600" dirty="0"/>
              <a:t>;</a:t>
            </a:r>
            <a:r>
              <a:rPr lang="en-US" sz="2600" dirty="0" smtClean="0"/>
              <a:t> </a:t>
            </a:r>
            <a:r>
              <a:rPr lang="en-US" sz="2600" dirty="0" err="1" smtClean="0"/>
              <a:t>chữ</a:t>
            </a:r>
            <a:r>
              <a:rPr lang="en-US" sz="2600" dirty="0" smtClean="0"/>
              <a:t> </a:t>
            </a:r>
            <a:r>
              <a:rPr lang="en-US" sz="2600" dirty="0"/>
              <a:t>Framework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nghĩa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khung</a:t>
            </a:r>
            <a:r>
              <a:rPr lang="en-US" sz="2600" dirty="0"/>
              <a:t> </a:t>
            </a:r>
            <a:r>
              <a:rPr lang="en-US" sz="2600" dirty="0" smtClean="0"/>
              <a:t>hay </a:t>
            </a:r>
            <a:r>
              <a:rPr lang="en-US" sz="2600" dirty="0" err="1" smtClean="0"/>
              <a:t>khung</a:t>
            </a:r>
            <a:r>
              <a:rPr lang="en-US" sz="2600" dirty="0"/>
              <a:t> </a:t>
            </a:r>
            <a:r>
              <a:rPr lang="en-US" sz="2600" dirty="0" err="1" smtClean="0"/>
              <a:t>cảnh</a:t>
            </a:r>
            <a:r>
              <a:rPr lang="en-US" sz="2600" dirty="0"/>
              <a:t> </a:t>
            </a:r>
            <a:r>
              <a:rPr lang="en-US" sz="2600" dirty="0" err="1" smtClean="0"/>
              <a:t>trong</a:t>
            </a:r>
            <a:r>
              <a:rPr lang="en-US" sz="2600" dirty="0"/>
              <a:t> </a:t>
            </a:r>
            <a:r>
              <a:rPr lang="en-US" sz="2600" dirty="0" err="1" smtClean="0"/>
              <a:t>đó</a:t>
            </a:r>
            <a:r>
              <a:rPr lang="en-US" sz="2600" dirty="0"/>
              <a:t> </a:t>
            </a:r>
            <a:r>
              <a:rPr lang="en-US" sz="2600" dirty="0" smtClean="0"/>
              <a:t>ta </a:t>
            </a:r>
            <a:r>
              <a:rPr lang="en-US" sz="2600" dirty="0" err="1" smtClean="0"/>
              <a:t>dùng</a:t>
            </a:r>
            <a:r>
              <a:rPr lang="en-US" sz="2600" dirty="0"/>
              <a:t>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</a:t>
            </a:r>
            <a:r>
              <a:rPr lang="en-US" sz="2600" dirty="0" err="1" smtClean="0"/>
              <a:t>hạ</a:t>
            </a:r>
            <a:r>
              <a:rPr lang="en-US" sz="2600" dirty="0" smtClean="0"/>
              <a:t>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cơ</a:t>
            </a:r>
            <a:r>
              <a:rPr lang="en-US" sz="2600" dirty="0"/>
              <a:t> </a:t>
            </a:r>
            <a:r>
              <a:rPr lang="en-US" sz="2600" dirty="0" err="1" smtClean="0"/>
              <a:t>sở</a:t>
            </a:r>
            <a:r>
              <a:rPr lang="en-US" sz="2600" dirty="0"/>
              <a:t> </a:t>
            </a:r>
            <a:r>
              <a:rPr lang="en-US" sz="2600" dirty="0" err="1" smtClean="0"/>
              <a:t>theo</a:t>
            </a:r>
            <a:r>
              <a:rPr lang="en-US" sz="2600" dirty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qui </a:t>
            </a:r>
            <a:r>
              <a:rPr lang="en-US" sz="2600" dirty="0" err="1" smtClean="0"/>
              <a:t>ước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/>
              <a:t> </a:t>
            </a:r>
            <a:r>
              <a:rPr lang="en-US" sz="2600" dirty="0" err="1" smtClean="0"/>
              <a:t>định</a:t>
            </a:r>
            <a:r>
              <a:rPr lang="en-US" sz="2600" dirty="0"/>
              <a:t> </a:t>
            </a:r>
            <a:r>
              <a:rPr lang="en-US" sz="2600" dirty="0" err="1" smtClean="0"/>
              <a:t>để</a:t>
            </a:r>
            <a:r>
              <a:rPr lang="en-US" sz="2600" dirty="0"/>
              <a:t> </a:t>
            </a:r>
            <a:r>
              <a:rPr lang="en-US" sz="2600" dirty="0" err="1" smtClean="0"/>
              <a:t>công</a:t>
            </a:r>
            <a:r>
              <a:rPr lang="en-US" sz="2600" dirty="0"/>
              <a:t> </a:t>
            </a:r>
            <a:r>
              <a:rPr lang="en-US" sz="2600" dirty="0" err="1" smtClean="0"/>
              <a:t>việc</a:t>
            </a:r>
            <a:r>
              <a:rPr lang="en-US" sz="2600" dirty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trôi</a:t>
            </a:r>
            <a:r>
              <a:rPr lang="en-US" sz="2600" dirty="0"/>
              <a:t> </a:t>
            </a:r>
            <a:r>
              <a:rPr lang="en-US" sz="2600" dirty="0" err="1" smtClean="0"/>
              <a:t>chảy</a:t>
            </a:r>
            <a:r>
              <a:rPr lang="en-US" sz="2600" dirty="0"/>
              <a:t>.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/>
              <a:t>IDE</a:t>
            </a:r>
            <a:r>
              <a:rPr lang="en-US" sz="2600" dirty="0" smtClean="0"/>
              <a:t> </a:t>
            </a:r>
            <a:r>
              <a:rPr lang="en-US" sz="2600" dirty="0" err="1" smtClean="0"/>
              <a:t>cung</a:t>
            </a:r>
            <a:r>
              <a:rPr lang="en-US" sz="2600" dirty="0" smtClean="0"/>
              <a:t> </a:t>
            </a:r>
            <a:r>
              <a:rPr lang="en-US" sz="2600" dirty="0" err="1" smtClean="0"/>
              <a:t>cấp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môi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/>
              <a:t> </a:t>
            </a:r>
            <a:r>
              <a:rPr lang="en-US" sz="2600" dirty="0" err="1" smtClean="0"/>
              <a:t>giúp</a:t>
            </a:r>
            <a:r>
              <a:rPr lang="en-US" sz="2600" dirty="0"/>
              <a:t> </a:t>
            </a:r>
            <a:r>
              <a:rPr lang="en-US" sz="2600" dirty="0" err="1" smtClean="0"/>
              <a:t>chúng</a:t>
            </a:r>
            <a:r>
              <a:rPr lang="en-US" sz="2600" dirty="0" smtClean="0"/>
              <a:t> ta </a:t>
            </a:r>
            <a:r>
              <a:rPr lang="en-US" sz="2600" dirty="0" err="1" smtClean="0"/>
              <a:t>triển</a:t>
            </a:r>
            <a:r>
              <a:rPr lang="en-US" sz="2600" dirty="0" smtClean="0"/>
              <a:t> </a:t>
            </a:r>
            <a:r>
              <a:rPr lang="en-US" sz="2600" dirty="0" err="1" smtClean="0"/>
              <a:t>khai</a:t>
            </a:r>
            <a:r>
              <a:rPr lang="en-US" sz="2600" dirty="0" smtClean="0"/>
              <a:t>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dàng</a:t>
            </a:r>
            <a:r>
              <a:rPr lang="en-US" sz="2600" dirty="0"/>
              <a:t>,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nhanh</a:t>
            </a:r>
            <a:r>
              <a:rPr lang="en-US" sz="2600" dirty="0"/>
              <a:t> </a:t>
            </a:r>
            <a:r>
              <a:rPr lang="en-US" sz="2600" dirty="0" err="1"/>
              <a:t>chóng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dựa</a:t>
            </a:r>
            <a:r>
              <a:rPr lang="en-US" sz="2600" dirty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/>
              <a:t>nền</a:t>
            </a:r>
            <a:r>
              <a:rPr lang="en-US" sz="2600" dirty="0"/>
              <a:t> </a:t>
            </a:r>
            <a:r>
              <a:rPr lang="en-US" sz="2600" dirty="0" err="1" smtClean="0"/>
              <a:t>tảng</a:t>
            </a:r>
            <a:r>
              <a:rPr lang="en-US" sz="2600" dirty="0" smtClean="0"/>
              <a:t> .</a:t>
            </a:r>
            <a:r>
              <a:rPr lang="en-US" sz="2600" dirty="0"/>
              <a:t>NET.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.NET </a:t>
            </a: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 C++, C#, Visual Basic </a:t>
            </a:r>
            <a:r>
              <a:rPr lang="en-US" altLang="en-US" sz="2400" dirty="0" err="1" smtClean="0"/>
              <a:t>đều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chung</a:t>
            </a:r>
            <a:r>
              <a:rPr lang="en-US" altLang="en-US" sz="2400" dirty="0" smtClean="0"/>
              <a:t> 1 IDE.</a:t>
            </a:r>
            <a:endParaRPr lang="en-US" altLang="en-US" sz="2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.NET Framework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thành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phần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chính</a:t>
            </a:r>
            <a:r>
              <a:rPr lang="en-US" altLang="en-US" sz="2400" dirty="0" smtClean="0"/>
              <a:t>: Common Language Runtime (CLR)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thư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viện</a:t>
            </a: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 .NET Framework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2366201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52362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C#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hợp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C++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Java. C# </a:t>
            </a:r>
            <a:r>
              <a:rPr lang="en-US" altLang="en-US" sz="2400" dirty="0" err="1" smtClean="0"/>
              <a:t>khá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giống</a:t>
            </a:r>
            <a:r>
              <a:rPr lang="en-US" altLang="en-US" sz="2400" dirty="0" smtClean="0"/>
              <a:t> C++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java </a:t>
            </a: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mạo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cú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toán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tử</a:t>
            </a:r>
            <a:r>
              <a:rPr lang="en-US" altLang="en-US" sz="2400" dirty="0" smtClean="0"/>
              <a:t>,…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C#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giản</a:t>
            </a:r>
            <a:r>
              <a:rPr lang="en-US" alt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đại</a:t>
            </a:r>
            <a:r>
              <a:rPr lang="en-US" altLang="en-US" sz="2400" dirty="0" smtClean="0"/>
              <a:t>: C#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đầy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đủ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những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như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hỗ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những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mở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rộng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xử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lỗi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ngoại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lệ</a:t>
            </a:r>
            <a:r>
              <a:rPr lang="en-US" altLang="en-US" sz="2400" dirty="0" smtClean="0"/>
              <a:t> (Exception), </a:t>
            </a:r>
            <a:r>
              <a:rPr lang="en-US" altLang="en-US" sz="2400" dirty="0" err="1" smtClean="0"/>
              <a:t>bảo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mật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nguồn</a:t>
            </a:r>
            <a:r>
              <a:rPr lang="en-US" alt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C#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hướng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tượng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hỗ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đầy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đủ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LTHĐT: 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trừu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tượng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gói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kế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thừa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đa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hình</a:t>
            </a:r>
            <a:r>
              <a:rPr lang="en-US" alt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mềm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dẻo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xây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dựng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ứng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đồ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họa</a:t>
            </a:r>
            <a:r>
              <a:rPr lang="en-US" altLang="en-US" sz="2400" dirty="0" smtClean="0"/>
              <a:t>, web, … </a:t>
            </a:r>
            <a:r>
              <a:rPr lang="en-US" altLang="en-US" sz="2400" dirty="0" err="1" smtClean="0"/>
              <a:t>thậm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dịch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khác</a:t>
            </a:r>
            <a:r>
              <a:rPr lang="en-US" alt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ít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khóa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khoảng</a:t>
            </a:r>
            <a:r>
              <a:rPr lang="en-US" altLang="en-US" sz="2400" dirty="0" smtClean="0"/>
              <a:t> 80 </a:t>
            </a:r>
            <a:r>
              <a:rPr lang="en-US" altLang="en-US" sz="2400" dirty="0" err="1" smtClean="0"/>
              <a:t>từ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khóa</a:t>
            </a:r>
            <a:r>
              <a:rPr lang="en-US" altLang="en-US" sz="2400" dirty="0" smtClean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 C# </a:t>
            </a:r>
            <a:r>
              <a:rPr lang="en-US" altLang="en-US" sz="2400" dirty="0" err="1" smtClean="0"/>
              <a:t>thật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mạnh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LinQ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C# 3.0 </a:t>
            </a:r>
            <a:r>
              <a:rPr lang="en-US" altLang="en-US" sz="2400" dirty="0" err="1" smtClean="0"/>
              <a:t>trở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lên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việc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dữ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liệu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tập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hợp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đặc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biệt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CSDL </a:t>
            </a:r>
            <a:r>
              <a:rPr lang="en-US" altLang="en-US" sz="2400" dirty="0" err="1" smtClean="0"/>
              <a:t>sẽ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trở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thành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cực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giản</a:t>
            </a:r>
            <a:r>
              <a:rPr lang="en-US" alt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64343904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6396221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6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395460" y="6355080"/>
            <a:ext cx="4572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0424E4-9C96-4C54-B18E-DD1D51F45115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1097280"/>
            <a:ext cx="34385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0" b="1550"/>
          <a:stretch>
            <a:fillRect/>
          </a:stretch>
        </p:blipFill>
        <p:spPr bwMode="auto">
          <a:xfrm>
            <a:off x="3070860" y="2164080"/>
            <a:ext cx="6705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281531" y="5971936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Cửa</a:t>
            </a:r>
            <a:r>
              <a:rPr lang="en-US" altLang="en-US" dirty="0"/>
              <a:t> </a:t>
            </a:r>
            <a:r>
              <a:rPr lang="en-US" altLang="en-US" dirty="0" err="1"/>
              <a:t>sổ</a:t>
            </a:r>
            <a:r>
              <a:rPr lang="en-US" altLang="en-US" dirty="0"/>
              <a:t> Solution Explorer</a:t>
            </a:r>
          </a:p>
        </p:txBody>
      </p:sp>
    </p:spTree>
    <p:extLst>
      <p:ext uri="{BB962C8B-B14F-4D97-AF65-F5344CB8AC3E}">
        <p14:creationId xmlns:p14="http://schemas.microsoft.com/office/powerpoint/2010/main" val="28250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25882951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21" y="1249362"/>
            <a:ext cx="26384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21" y="1173162"/>
            <a:ext cx="26955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494121" y="5691822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Cửa sổ Properties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608921" y="6187122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Cửa</a:t>
            </a:r>
            <a:r>
              <a:rPr lang="en-US" altLang="en-US" dirty="0"/>
              <a:t> </a:t>
            </a:r>
            <a:r>
              <a:rPr lang="en-US" altLang="en-US" dirty="0" err="1"/>
              <a:t>sổ</a:t>
            </a:r>
            <a:r>
              <a:rPr lang="en-US" altLang="en-US" dirty="0"/>
              <a:t> </a:t>
            </a:r>
            <a:r>
              <a:rPr lang="en-US" altLang="en-US" dirty="0" err="1"/>
              <a:t>ToolBox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9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93" y="977384"/>
            <a:ext cx="7456487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3288347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443" y="6488668"/>
            <a:ext cx="116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CNPM – </a:t>
            </a:r>
            <a:r>
              <a:rPr lang="en-US" dirty="0" err="1" smtClean="0"/>
              <a:t>Khoa</a:t>
            </a:r>
            <a:r>
              <a:rPr lang="en-US" dirty="0" smtClean="0"/>
              <a:t> CNTT.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38200" y="616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982980" y="1120140"/>
            <a:ext cx="10744200" cy="4937759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err="1" smtClean="0"/>
              <a:t>Đặt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vấn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đề</a:t>
            </a:r>
            <a:r>
              <a:rPr lang="en-US" altLang="en-US" sz="2400" dirty="0" smtClean="0"/>
              <a:t>: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.</a:t>
            </a:r>
            <a:r>
              <a:rPr lang="en-US" altLang="en-US" sz="2400" dirty="0" err="1" smtClean="0"/>
              <a:t>NETcung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thư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đồ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gồm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hàng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nghàn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(FCL – Framework Class Library). (</a:t>
            </a:r>
            <a:r>
              <a:rPr lang="en-US" altLang="en-US" sz="2400" dirty="0" err="1" smtClean="0"/>
              <a:t>vấn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đặt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?).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triển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ứng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dụng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thể</a:t>
            </a:r>
            <a:r>
              <a:rPr lang="en-US" altLang="en-US" sz="2400" dirty="0" smtClean="0"/>
              <a:t> ta </a:t>
            </a:r>
            <a:r>
              <a:rPr lang="en-US" altLang="en-US" sz="2400" dirty="0" err="1" smtClean="0"/>
              <a:t>xây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dựng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lớp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sẵn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dẫn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dịch</a:t>
            </a:r>
            <a:r>
              <a:rPr lang="en-US" altLang="en-US" sz="2400" dirty="0" smtClean="0"/>
              <a:t>. (</a:t>
            </a:r>
            <a:r>
              <a:rPr lang="en-US" altLang="en-US" sz="2400" dirty="0" err="1" smtClean="0"/>
              <a:t>Vấn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đặt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ra</a:t>
            </a:r>
            <a:r>
              <a:rPr lang="en-US" alt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097810"/>
              </p:ext>
            </p:extLst>
          </p:nvPr>
        </p:nvGraphicFramePr>
        <p:xfrm>
          <a:off x="7906870" y="403413"/>
          <a:ext cx="3820309" cy="51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F02-7A71-4BE2-BE21-5AE616495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</TotalTime>
  <Words>3544</Words>
  <Application>Microsoft Office PowerPoint</Application>
  <PresentationFormat>Widescreen</PresentationFormat>
  <Paragraphs>615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HUUNOI</dc:creator>
  <cp:lastModifiedBy>Hiếu Nguyễn Hữu</cp:lastModifiedBy>
  <cp:revision>166</cp:revision>
  <dcterms:created xsi:type="dcterms:W3CDTF">2015-01-21T13:06:50Z</dcterms:created>
  <dcterms:modified xsi:type="dcterms:W3CDTF">2018-08-20T05:57:35Z</dcterms:modified>
</cp:coreProperties>
</file>