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6" r:id="rId3"/>
    <p:sldId id="258" r:id="rId4"/>
    <p:sldId id="259" r:id="rId5"/>
    <p:sldId id="276" r:id="rId6"/>
    <p:sldId id="277" r:id="rId7"/>
    <p:sldId id="278" r:id="rId8"/>
    <p:sldId id="312" r:id="rId9"/>
    <p:sldId id="280" r:id="rId10"/>
    <p:sldId id="313" r:id="rId11"/>
    <p:sldId id="283" r:id="rId12"/>
    <p:sldId id="314" r:id="rId13"/>
    <p:sldId id="315" r:id="rId14"/>
    <p:sldId id="281" r:id="rId15"/>
    <p:sldId id="316" r:id="rId16"/>
    <p:sldId id="317" r:id="rId17"/>
    <p:sldId id="284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292" r:id="rId30"/>
    <p:sldId id="329" r:id="rId31"/>
    <p:sldId id="293" r:id="rId32"/>
    <p:sldId id="330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5A9A3-D04E-4D08-83D4-654B19610B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DBA780-6FC3-4150-AC0D-C16769146BA1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algn="ctr" rtl="0"/>
          <a:r>
            <a:rPr lang="en-US" b="1" dirty="0" err="1" smtClean="0"/>
            <a:t>Chương</a:t>
          </a:r>
          <a:r>
            <a:rPr lang="en-US" b="1" dirty="0" smtClean="0"/>
            <a:t> 1: </a:t>
          </a:r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B9D20DA7-4127-4C7A-8F7F-45BFE8D9F858}" type="parTrans" cxnId="{F6363B32-1146-40FA-8EEB-DE8AC92437BB}">
      <dgm:prSet/>
      <dgm:spPr/>
      <dgm:t>
        <a:bodyPr/>
        <a:lstStyle/>
        <a:p>
          <a:endParaRPr lang="en-US"/>
        </a:p>
      </dgm:t>
    </dgm:pt>
    <dgm:pt modelId="{6B64F7CA-3E79-4A35-957B-E053B7C7ECFE}" type="sibTrans" cxnId="{F6363B32-1146-40FA-8EEB-DE8AC92437BB}">
      <dgm:prSet/>
      <dgm:spPr/>
      <dgm:t>
        <a:bodyPr/>
        <a:lstStyle/>
        <a:p>
          <a:endParaRPr lang="en-US"/>
        </a:p>
      </dgm:t>
    </dgm:pt>
    <dgm:pt modelId="{714A905C-6BCF-4AFD-B913-2A38049EA29B}" type="pres">
      <dgm:prSet presAssocID="{DAA5A9A3-D04E-4D08-83D4-654B19610B1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A3B46C-BD3F-48E0-AADB-AD56FD26327D}" type="pres">
      <dgm:prSet presAssocID="{69DBA780-6FC3-4150-AC0D-C16769146BA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1DE0D2-E327-461B-A437-5E55C37FFC18}" type="presOf" srcId="{69DBA780-6FC3-4150-AC0D-C16769146BA1}" destId="{FDA3B46C-BD3F-48E0-AADB-AD56FD26327D}" srcOrd="0" destOrd="0" presId="urn:microsoft.com/office/officeart/2005/8/layout/vList2"/>
    <dgm:cxn modelId="{B32951BB-4DCF-4D34-9CCF-C07E1E63AE7C}" type="presOf" srcId="{DAA5A9A3-D04E-4D08-83D4-654B19610B12}" destId="{714A905C-6BCF-4AFD-B913-2A38049EA29B}" srcOrd="0" destOrd="0" presId="urn:microsoft.com/office/officeart/2005/8/layout/vList2"/>
    <dgm:cxn modelId="{F6363B32-1146-40FA-8EEB-DE8AC92437BB}" srcId="{DAA5A9A3-D04E-4D08-83D4-654B19610B12}" destId="{69DBA780-6FC3-4150-AC0D-C16769146BA1}" srcOrd="0" destOrd="0" parTransId="{B9D20DA7-4127-4C7A-8F7F-45BFE8D9F858}" sibTransId="{6B64F7CA-3E79-4A35-957B-E053B7C7ECFE}"/>
    <dgm:cxn modelId="{A38FF1B9-14B7-4481-8586-EF3FDA0F1939}" type="presParOf" srcId="{714A905C-6BCF-4AFD-B913-2A38049EA29B}" destId="{FDA3B46C-BD3F-48E0-AADB-AD56FD26327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Thao</a:t>
          </a:r>
          <a:r>
            <a:rPr lang="en-US" b="1" dirty="0" smtClean="0"/>
            <a:t> </a:t>
          </a:r>
          <a:r>
            <a:rPr lang="en-US" b="1" dirty="0" err="1" smtClean="0"/>
            <a:t>tác</a:t>
          </a:r>
          <a:r>
            <a:rPr lang="en-US" b="1" dirty="0" smtClean="0"/>
            <a:t> </a:t>
          </a:r>
          <a:r>
            <a:rPr lang="en-US" b="1" dirty="0" err="1" smtClean="0"/>
            <a:t>dữ</a:t>
          </a:r>
          <a:r>
            <a:rPr lang="en-US" b="1" dirty="0" smtClean="0"/>
            <a:t> </a:t>
          </a:r>
          <a:r>
            <a:rPr lang="en-US" b="1" dirty="0" err="1" smtClean="0"/>
            <a:t>liệu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DE8C5204-4D48-4BF5-A151-B5126A633B74}" type="presOf" srcId="{91E2A964-B5B0-4F72-8515-476CD13ACE0D}" destId="{612AD515-1FEA-4060-A1F8-D1511FB261F9}" srcOrd="0" destOrd="0" presId="urn:microsoft.com/office/officeart/2011/layout/TabList"/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7960A074-70EA-4124-8F62-1F9A7C76B8C2}" type="presOf" srcId="{2507AA5B-C262-4181-9EF9-72686DF265B0}" destId="{372D08E7-C51A-4D6C-B897-EE2A5EA263E9}" srcOrd="0" destOrd="0" presId="urn:microsoft.com/office/officeart/2011/layout/TabList"/>
    <dgm:cxn modelId="{346B5965-F400-4437-B48D-25D73444780C}" type="presParOf" srcId="{612AD515-1FEA-4060-A1F8-D1511FB261F9}" destId="{79BA4686-A6AA-4930-9C4E-FB7C862193AD}" srcOrd="0" destOrd="0" presId="urn:microsoft.com/office/officeart/2011/layout/TabList"/>
    <dgm:cxn modelId="{1CF6AA6D-69A7-41A4-B399-DD4818C54C85}" type="presParOf" srcId="{79BA4686-A6AA-4930-9C4E-FB7C862193AD}" destId="{073FFD20-2DE4-499E-B410-94A28C2D1829}" srcOrd="0" destOrd="0" presId="urn:microsoft.com/office/officeart/2011/layout/TabList"/>
    <dgm:cxn modelId="{70D84D56-A35F-4E68-9CB5-A78F805F10AE}" type="presParOf" srcId="{79BA4686-A6AA-4930-9C4E-FB7C862193AD}" destId="{372D08E7-C51A-4D6C-B897-EE2A5EA263E9}" srcOrd="1" destOrd="0" presId="urn:microsoft.com/office/officeart/2011/layout/TabList"/>
    <dgm:cxn modelId="{C17A9404-82FA-4761-8C23-002185391E32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1.3.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Mảng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1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chiều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FA3FFE-6F04-4193-97B1-29CD33F6C46D}" type="presOf" srcId="{3CB03141-7CC2-4B79-924B-38B9B95368F7}" destId="{5D433626-CA2E-4B3C-84E0-3064F058A436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5358319E-33B7-4476-A1D8-47960085DE21}" type="presOf" srcId="{F71443D4-5B25-4C8F-B558-855A652A6D66}" destId="{EE933FCB-20CF-4046-9763-3CD65C029B0C}" srcOrd="0" destOrd="0" presId="urn:microsoft.com/office/officeart/2005/8/layout/vList5"/>
    <dgm:cxn modelId="{DB25AEE8-6806-47FF-89B5-0F031708A623}" type="presParOf" srcId="{EE933FCB-20CF-4046-9763-3CD65C029B0C}" destId="{71E23A3B-EFA6-4416-892B-91157EBF444B}" srcOrd="0" destOrd="0" presId="urn:microsoft.com/office/officeart/2005/8/layout/vList5"/>
    <dgm:cxn modelId="{DE28C53F-93B7-4F05-8C97-905B8C356FF0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Thao</a:t>
          </a:r>
          <a:r>
            <a:rPr lang="en-US" b="1" dirty="0" smtClean="0"/>
            <a:t> </a:t>
          </a:r>
          <a:r>
            <a:rPr lang="en-US" b="1" dirty="0" err="1" smtClean="0"/>
            <a:t>tác</a:t>
          </a:r>
          <a:r>
            <a:rPr lang="en-US" b="1" dirty="0" smtClean="0"/>
            <a:t> </a:t>
          </a:r>
          <a:r>
            <a:rPr lang="en-US" b="1" dirty="0" err="1" smtClean="0"/>
            <a:t>dữ</a:t>
          </a:r>
          <a:r>
            <a:rPr lang="en-US" b="1" dirty="0" smtClean="0"/>
            <a:t> </a:t>
          </a:r>
          <a:r>
            <a:rPr lang="en-US" b="1" dirty="0" err="1" smtClean="0"/>
            <a:t>liệu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40D9061A-5F74-4BCC-844C-242A59021FAF}" type="presOf" srcId="{91E2A964-B5B0-4F72-8515-476CD13ACE0D}" destId="{612AD515-1FEA-4060-A1F8-D1511FB261F9}" srcOrd="0" destOrd="0" presId="urn:microsoft.com/office/officeart/2011/layout/TabList"/>
    <dgm:cxn modelId="{E0E0CC99-D135-4BA1-9D2C-62951C33107A}" type="presOf" srcId="{2507AA5B-C262-4181-9EF9-72686DF265B0}" destId="{372D08E7-C51A-4D6C-B897-EE2A5EA263E9}" srcOrd="0" destOrd="0" presId="urn:microsoft.com/office/officeart/2011/layout/TabList"/>
    <dgm:cxn modelId="{BEAB0059-1D6D-45ED-848D-412379086E24}" type="presParOf" srcId="{612AD515-1FEA-4060-A1F8-D1511FB261F9}" destId="{79BA4686-A6AA-4930-9C4E-FB7C862193AD}" srcOrd="0" destOrd="0" presId="urn:microsoft.com/office/officeart/2011/layout/TabList"/>
    <dgm:cxn modelId="{A1B92EE2-E041-44D5-973F-4ED965F27C1D}" type="presParOf" srcId="{79BA4686-A6AA-4930-9C4E-FB7C862193AD}" destId="{073FFD20-2DE4-499E-B410-94A28C2D1829}" srcOrd="0" destOrd="0" presId="urn:microsoft.com/office/officeart/2011/layout/TabList"/>
    <dgm:cxn modelId="{2BABD954-A665-4BDF-83D4-D01866C016B5}" type="presParOf" srcId="{79BA4686-A6AA-4930-9C4E-FB7C862193AD}" destId="{372D08E7-C51A-4D6C-B897-EE2A5EA263E9}" srcOrd="1" destOrd="0" presId="urn:microsoft.com/office/officeart/2011/layout/TabList"/>
    <dgm:cxn modelId="{01441C48-81DB-4761-BCCD-6E0365D1EB3E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1.3.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Mảng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1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chiều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A927E1-BFA9-4C1C-B20F-8ACD607F1EEF}" type="presOf" srcId="{F71443D4-5B25-4C8F-B558-855A652A6D66}" destId="{EE933FCB-20CF-4046-9763-3CD65C029B0C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7399F566-75C6-4ED4-A432-54698092C83F}" type="presOf" srcId="{3CB03141-7CC2-4B79-924B-38B9B95368F7}" destId="{5D433626-CA2E-4B3C-84E0-3064F058A436}" srcOrd="0" destOrd="0" presId="urn:microsoft.com/office/officeart/2005/8/layout/vList5"/>
    <dgm:cxn modelId="{0DB07BC2-7EA2-45A6-B1CC-A59E974851D2}" type="presParOf" srcId="{EE933FCB-20CF-4046-9763-3CD65C029B0C}" destId="{71E23A3B-EFA6-4416-892B-91157EBF444B}" srcOrd="0" destOrd="0" presId="urn:microsoft.com/office/officeart/2005/8/layout/vList5"/>
    <dgm:cxn modelId="{850B8AC3-0CCA-4B4D-8B53-4973F77A42C7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Thao</a:t>
          </a:r>
          <a:r>
            <a:rPr lang="en-US" b="1" dirty="0" smtClean="0"/>
            <a:t> </a:t>
          </a:r>
          <a:r>
            <a:rPr lang="en-US" b="1" dirty="0" err="1" smtClean="0"/>
            <a:t>tác</a:t>
          </a:r>
          <a:r>
            <a:rPr lang="en-US" b="1" dirty="0" smtClean="0"/>
            <a:t> </a:t>
          </a:r>
          <a:r>
            <a:rPr lang="en-US" b="1" dirty="0" err="1" smtClean="0"/>
            <a:t>dữ</a:t>
          </a:r>
          <a:r>
            <a:rPr lang="en-US" b="1" dirty="0" smtClean="0"/>
            <a:t> </a:t>
          </a:r>
          <a:r>
            <a:rPr lang="en-US" b="1" dirty="0" err="1" smtClean="0"/>
            <a:t>liệu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BA1152F9-7D7D-4238-AFB9-5EF6A852179D}" type="presOf" srcId="{2507AA5B-C262-4181-9EF9-72686DF265B0}" destId="{372D08E7-C51A-4D6C-B897-EE2A5EA263E9}" srcOrd="0" destOrd="0" presId="urn:microsoft.com/office/officeart/2011/layout/TabList"/>
    <dgm:cxn modelId="{E40093E9-5A76-4ED0-A2EA-F19A7C9FB4AC}" type="presOf" srcId="{91E2A964-B5B0-4F72-8515-476CD13ACE0D}" destId="{612AD515-1FEA-4060-A1F8-D1511FB261F9}" srcOrd="0" destOrd="0" presId="urn:microsoft.com/office/officeart/2011/layout/TabList"/>
    <dgm:cxn modelId="{92C09C41-64AB-4179-8CD0-D260A0E8EDA4}" type="presParOf" srcId="{612AD515-1FEA-4060-A1F8-D1511FB261F9}" destId="{79BA4686-A6AA-4930-9C4E-FB7C862193AD}" srcOrd="0" destOrd="0" presId="urn:microsoft.com/office/officeart/2011/layout/TabList"/>
    <dgm:cxn modelId="{711F7885-4062-40CC-AE06-45362DE02B1B}" type="presParOf" srcId="{79BA4686-A6AA-4930-9C4E-FB7C862193AD}" destId="{073FFD20-2DE4-499E-B410-94A28C2D1829}" srcOrd="0" destOrd="0" presId="urn:microsoft.com/office/officeart/2011/layout/TabList"/>
    <dgm:cxn modelId="{F14FCB70-C41A-46B7-802D-5D8B2BC0F32E}" type="presParOf" srcId="{79BA4686-A6AA-4930-9C4E-FB7C862193AD}" destId="{372D08E7-C51A-4D6C-B897-EE2A5EA263E9}" srcOrd="1" destOrd="0" presId="urn:microsoft.com/office/officeart/2011/layout/TabList"/>
    <dgm:cxn modelId="{0A52692C-2FF7-4AC6-8F8B-CEA6EDA8B8F4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1.3.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Mảng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1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chiều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BE614B-A9EE-4073-9552-C1A03D859A16}" type="presOf" srcId="{F71443D4-5B25-4C8F-B558-855A652A6D66}" destId="{EE933FCB-20CF-4046-9763-3CD65C029B0C}" srcOrd="0" destOrd="0" presId="urn:microsoft.com/office/officeart/2005/8/layout/vList5"/>
    <dgm:cxn modelId="{903EDA18-9482-4361-AEE1-D018AEBA1FF1}" type="presOf" srcId="{3CB03141-7CC2-4B79-924B-38B9B95368F7}" destId="{5D433626-CA2E-4B3C-84E0-3064F058A436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97FE4EAB-A844-4443-8AD6-52DA1FC013EB}" type="presParOf" srcId="{EE933FCB-20CF-4046-9763-3CD65C029B0C}" destId="{71E23A3B-EFA6-4416-892B-91157EBF444B}" srcOrd="0" destOrd="0" presId="urn:microsoft.com/office/officeart/2005/8/layout/vList5"/>
    <dgm:cxn modelId="{CF36533F-9E98-4F2F-AA27-56C371A183EA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Thao</a:t>
          </a:r>
          <a:r>
            <a:rPr lang="en-US" b="1" dirty="0" smtClean="0"/>
            <a:t> </a:t>
          </a:r>
          <a:r>
            <a:rPr lang="en-US" b="1" dirty="0" err="1" smtClean="0"/>
            <a:t>tác</a:t>
          </a:r>
          <a:r>
            <a:rPr lang="en-US" b="1" dirty="0" smtClean="0"/>
            <a:t> </a:t>
          </a:r>
          <a:r>
            <a:rPr lang="en-US" b="1" dirty="0" err="1" smtClean="0"/>
            <a:t>dữ</a:t>
          </a:r>
          <a:r>
            <a:rPr lang="en-US" b="1" dirty="0" smtClean="0"/>
            <a:t> </a:t>
          </a:r>
          <a:r>
            <a:rPr lang="en-US" b="1" dirty="0" err="1" smtClean="0"/>
            <a:t>liệu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EA8ED771-D8DA-410D-9010-42A29C4DC712}" type="presOf" srcId="{91E2A964-B5B0-4F72-8515-476CD13ACE0D}" destId="{612AD515-1FEA-4060-A1F8-D1511FB261F9}" srcOrd="0" destOrd="0" presId="urn:microsoft.com/office/officeart/2011/layout/TabList"/>
    <dgm:cxn modelId="{BEC82DBE-B3DD-499A-8D51-F40A0B9DAADC}" type="presOf" srcId="{2507AA5B-C262-4181-9EF9-72686DF265B0}" destId="{372D08E7-C51A-4D6C-B897-EE2A5EA263E9}" srcOrd="0" destOrd="0" presId="urn:microsoft.com/office/officeart/2011/layout/TabList"/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29B93981-DC40-4B9D-8FB5-74134DDFC2C5}" type="presParOf" srcId="{612AD515-1FEA-4060-A1F8-D1511FB261F9}" destId="{79BA4686-A6AA-4930-9C4E-FB7C862193AD}" srcOrd="0" destOrd="0" presId="urn:microsoft.com/office/officeart/2011/layout/TabList"/>
    <dgm:cxn modelId="{593DE049-CB89-43EE-A5D8-6BE189D2BDA2}" type="presParOf" srcId="{79BA4686-A6AA-4930-9C4E-FB7C862193AD}" destId="{073FFD20-2DE4-499E-B410-94A28C2D1829}" srcOrd="0" destOrd="0" presId="urn:microsoft.com/office/officeart/2011/layout/TabList"/>
    <dgm:cxn modelId="{A563DE0D-58EF-4EEB-9866-C6FFE96C5159}" type="presParOf" srcId="{79BA4686-A6AA-4930-9C4E-FB7C862193AD}" destId="{372D08E7-C51A-4D6C-B897-EE2A5EA263E9}" srcOrd="1" destOrd="0" presId="urn:microsoft.com/office/officeart/2011/layout/TabList"/>
    <dgm:cxn modelId="{01BD1ACA-52CA-45CC-87A1-E7A74F4077A9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1.3.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Mảng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1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chiều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8BDD05-8407-4792-BF2F-CCC564562F87}" type="presOf" srcId="{3CB03141-7CC2-4B79-924B-38B9B95368F7}" destId="{5D433626-CA2E-4B3C-84E0-3064F058A436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F1E21273-C18E-4059-88A0-AFF05AD5C9AB}" type="presOf" srcId="{F71443D4-5B25-4C8F-B558-855A652A6D66}" destId="{EE933FCB-20CF-4046-9763-3CD65C029B0C}" srcOrd="0" destOrd="0" presId="urn:microsoft.com/office/officeart/2005/8/layout/vList5"/>
    <dgm:cxn modelId="{8890A2B9-768B-4AFA-92C4-320601EA11E4}" type="presParOf" srcId="{EE933FCB-20CF-4046-9763-3CD65C029B0C}" destId="{71E23A3B-EFA6-4416-892B-91157EBF444B}" srcOrd="0" destOrd="0" presId="urn:microsoft.com/office/officeart/2005/8/layout/vList5"/>
    <dgm:cxn modelId="{0578463E-D6A2-4CFC-80CB-850E5B87692F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Thao</a:t>
          </a:r>
          <a:r>
            <a:rPr lang="en-US" b="1" dirty="0" smtClean="0"/>
            <a:t> </a:t>
          </a:r>
          <a:r>
            <a:rPr lang="en-US" b="1" dirty="0" err="1" smtClean="0"/>
            <a:t>tác</a:t>
          </a:r>
          <a:r>
            <a:rPr lang="en-US" b="1" dirty="0" smtClean="0"/>
            <a:t> </a:t>
          </a:r>
          <a:r>
            <a:rPr lang="en-US" b="1" dirty="0" err="1" smtClean="0"/>
            <a:t>dữ</a:t>
          </a:r>
          <a:r>
            <a:rPr lang="en-US" b="1" dirty="0" smtClean="0"/>
            <a:t> </a:t>
          </a:r>
          <a:r>
            <a:rPr lang="en-US" b="1" dirty="0" err="1" smtClean="0"/>
            <a:t>liệu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8FC2E01A-1E56-412D-A9C0-2DAE64F07D97}" type="presOf" srcId="{91E2A964-B5B0-4F72-8515-476CD13ACE0D}" destId="{612AD515-1FEA-4060-A1F8-D1511FB261F9}" srcOrd="0" destOrd="0" presId="urn:microsoft.com/office/officeart/2011/layout/TabList"/>
    <dgm:cxn modelId="{33767291-CC1B-4997-9B89-071F9FA070C8}" type="presOf" srcId="{2507AA5B-C262-4181-9EF9-72686DF265B0}" destId="{372D08E7-C51A-4D6C-B897-EE2A5EA263E9}" srcOrd="0" destOrd="0" presId="urn:microsoft.com/office/officeart/2011/layout/TabList"/>
    <dgm:cxn modelId="{7486C7D6-293E-4395-8183-B641B7263160}" type="presParOf" srcId="{612AD515-1FEA-4060-A1F8-D1511FB261F9}" destId="{79BA4686-A6AA-4930-9C4E-FB7C862193AD}" srcOrd="0" destOrd="0" presId="urn:microsoft.com/office/officeart/2011/layout/TabList"/>
    <dgm:cxn modelId="{2315BF22-F614-42D2-AF8E-294FD160B596}" type="presParOf" srcId="{79BA4686-A6AA-4930-9C4E-FB7C862193AD}" destId="{073FFD20-2DE4-499E-B410-94A28C2D1829}" srcOrd="0" destOrd="0" presId="urn:microsoft.com/office/officeart/2011/layout/TabList"/>
    <dgm:cxn modelId="{82048C7A-91E3-473C-9390-CC1BE16E770A}" type="presParOf" srcId="{79BA4686-A6AA-4930-9C4E-FB7C862193AD}" destId="{372D08E7-C51A-4D6C-B897-EE2A5EA263E9}" srcOrd="1" destOrd="0" presId="urn:microsoft.com/office/officeart/2011/layout/TabList"/>
    <dgm:cxn modelId="{CE3A213C-F328-4466-AF9C-4258978AC431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1.4.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Mảng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đa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chiều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4345FF-AF28-4A78-A92C-1A5E04E42A69}" type="presOf" srcId="{F71443D4-5B25-4C8F-B558-855A652A6D66}" destId="{EE933FCB-20CF-4046-9763-3CD65C029B0C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BA3D9C1F-6085-47B0-B3C3-FC01EBACC022}" type="presOf" srcId="{3CB03141-7CC2-4B79-924B-38B9B95368F7}" destId="{5D433626-CA2E-4B3C-84E0-3064F058A436}" srcOrd="0" destOrd="0" presId="urn:microsoft.com/office/officeart/2005/8/layout/vList5"/>
    <dgm:cxn modelId="{E74E3625-3020-47AA-B512-DF33188009B9}" type="presParOf" srcId="{EE933FCB-20CF-4046-9763-3CD65C029B0C}" destId="{71E23A3B-EFA6-4416-892B-91157EBF444B}" srcOrd="0" destOrd="0" presId="urn:microsoft.com/office/officeart/2005/8/layout/vList5"/>
    <dgm:cxn modelId="{138C7469-1839-425A-9AE0-00E907B597B6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9D634713-43EA-4A96-876E-FF784671582B}" type="presOf" srcId="{91E2A964-B5B0-4F72-8515-476CD13ACE0D}" destId="{612AD515-1FEA-4060-A1F8-D1511FB261F9}" srcOrd="0" destOrd="0" presId="urn:microsoft.com/office/officeart/2011/layout/TabList"/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D51A77AF-F8B2-4C3D-8F54-D9517F27DF47}" type="presOf" srcId="{E64DADE1-0142-4C4E-8599-AFC48AE0B8A8}" destId="{10EEC96B-278A-4421-B2C4-98BA209934A4}" srcOrd="0" destOrd="0" presId="urn:microsoft.com/office/officeart/2011/layout/TabList"/>
    <dgm:cxn modelId="{6B8420AD-84F3-446A-8743-EDC3B867C7C1}" type="presParOf" srcId="{612AD515-1FEA-4060-A1F8-D1511FB261F9}" destId="{AE02535B-FCB6-417B-8143-3F1FAD61436E}" srcOrd="0" destOrd="0" presId="urn:microsoft.com/office/officeart/2011/layout/TabList"/>
    <dgm:cxn modelId="{A4737309-0604-4A44-9973-BC417F8C451F}" type="presParOf" srcId="{AE02535B-FCB6-417B-8143-3F1FAD61436E}" destId="{7BA7A4FA-E305-430E-A01A-BD5B81C6DC69}" srcOrd="0" destOrd="0" presId="urn:microsoft.com/office/officeart/2011/layout/TabList"/>
    <dgm:cxn modelId="{12265CAE-D224-48E5-ACCF-D35935704A39}" type="presParOf" srcId="{AE02535B-FCB6-417B-8143-3F1FAD61436E}" destId="{10EEC96B-278A-4421-B2C4-98BA209934A4}" srcOrd="1" destOrd="0" presId="urn:microsoft.com/office/officeart/2011/layout/TabList"/>
    <dgm:cxn modelId="{08949D97-3300-4E60-96C3-52B1F4B12848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Thao</a:t>
          </a:r>
          <a:r>
            <a:rPr lang="en-US" b="1" dirty="0" smtClean="0"/>
            <a:t> </a:t>
          </a:r>
          <a:r>
            <a:rPr lang="en-US" b="1" dirty="0" err="1" smtClean="0"/>
            <a:t>tác</a:t>
          </a:r>
          <a:r>
            <a:rPr lang="en-US" b="1" dirty="0" smtClean="0"/>
            <a:t> </a:t>
          </a:r>
          <a:r>
            <a:rPr lang="en-US" b="1" dirty="0" err="1" smtClean="0"/>
            <a:t>dữ</a:t>
          </a:r>
          <a:r>
            <a:rPr lang="en-US" b="1" dirty="0" smtClean="0"/>
            <a:t> </a:t>
          </a:r>
          <a:r>
            <a:rPr lang="en-US" b="1" dirty="0" err="1" smtClean="0"/>
            <a:t>liệu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B0F8D24E-0403-40E9-BD72-6959696D529B}" type="presOf" srcId="{2507AA5B-C262-4181-9EF9-72686DF265B0}" destId="{372D08E7-C51A-4D6C-B897-EE2A5EA263E9}" srcOrd="0" destOrd="0" presId="urn:microsoft.com/office/officeart/2011/layout/TabList"/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EC9F80BE-3A0A-4C6F-82AC-D6F3CD48D101}" type="presOf" srcId="{91E2A964-B5B0-4F72-8515-476CD13ACE0D}" destId="{612AD515-1FEA-4060-A1F8-D1511FB261F9}" srcOrd="0" destOrd="0" presId="urn:microsoft.com/office/officeart/2011/layout/TabList"/>
    <dgm:cxn modelId="{D133C455-73C9-4E5D-A3D7-01260143D29F}" type="presParOf" srcId="{612AD515-1FEA-4060-A1F8-D1511FB261F9}" destId="{79BA4686-A6AA-4930-9C4E-FB7C862193AD}" srcOrd="0" destOrd="0" presId="urn:microsoft.com/office/officeart/2011/layout/TabList"/>
    <dgm:cxn modelId="{192B4DA5-570D-4F97-ADB0-75E1BB3B6E88}" type="presParOf" srcId="{79BA4686-A6AA-4930-9C4E-FB7C862193AD}" destId="{073FFD20-2DE4-499E-B410-94A28C2D1829}" srcOrd="0" destOrd="0" presId="urn:microsoft.com/office/officeart/2011/layout/TabList"/>
    <dgm:cxn modelId="{03673615-40DB-4097-B017-E178076D5193}" type="presParOf" srcId="{79BA4686-A6AA-4930-9C4E-FB7C862193AD}" destId="{372D08E7-C51A-4D6C-B897-EE2A5EA263E9}" srcOrd="1" destOrd="0" presId="urn:microsoft.com/office/officeart/2011/layout/TabList"/>
    <dgm:cxn modelId="{3F8F16EB-E7FD-4967-BB5D-B5C3D0C8F039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1.4.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Mảng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đa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chiều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2DEC18-B074-4ADA-97FE-C0017D12CCB2}" type="presOf" srcId="{3CB03141-7CC2-4B79-924B-38B9B95368F7}" destId="{5D433626-CA2E-4B3C-84E0-3064F058A436}" srcOrd="0" destOrd="0" presId="urn:microsoft.com/office/officeart/2005/8/layout/vList5"/>
    <dgm:cxn modelId="{E0A58586-2EFC-4198-8093-948236C282C5}" type="presOf" srcId="{F71443D4-5B25-4C8F-B558-855A652A6D66}" destId="{EE933FCB-20CF-4046-9763-3CD65C029B0C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A0C1B3A3-0161-4305-85FE-BCBFB99E0E8C}" type="presParOf" srcId="{EE933FCB-20CF-4046-9763-3CD65C029B0C}" destId="{71E23A3B-EFA6-4416-892B-91157EBF444B}" srcOrd="0" destOrd="0" presId="urn:microsoft.com/office/officeart/2005/8/layout/vList5"/>
    <dgm:cxn modelId="{AF09134C-963A-429E-B9EB-0AE2F05CC003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Thao</a:t>
          </a:r>
          <a:r>
            <a:rPr lang="en-US" b="1" dirty="0" smtClean="0"/>
            <a:t> </a:t>
          </a:r>
          <a:r>
            <a:rPr lang="en-US" b="1" dirty="0" err="1" smtClean="0"/>
            <a:t>tác</a:t>
          </a:r>
          <a:r>
            <a:rPr lang="en-US" b="1" dirty="0" smtClean="0"/>
            <a:t> </a:t>
          </a:r>
          <a:r>
            <a:rPr lang="en-US" b="1" dirty="0" err="1" smtClean="0"/>
            <a:t>dữ</a:t>
          </a:r>
          <a:r>
            <a:rPr lang="en-US" b="1" dirty="0" smtClean="0"/>
            <a:t> </a:t>
          </a:r>
          <a:r>
            <a:rPr lang="en-US" b="1" dirty="0" err="1" smtClean="0"/>
            <a:t>liệu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747A9057-A3D7-4233-B028-C25A5D8B0C9A}" type="presOf" srcId="{91E2A964-B5B0-4F72-8515-476CD13ACE0D}" destId="{612AD515-1FEA-4060-A1F8-D1511FB261F9}" srcOrd="0" destOrd="0" presId="urn:microsoft.com/office/officeart/2011/layout/TabList"/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9E16F3E8-38BA-466D-B4BC-EDD1B84BE504}" type="presOf" srcId="{2507AA5B-C262-4181-9EF9-72686DF265B0}" destId="{372D08E7-C51A-4D6C-B897-EE2A5EA263E9}" srcOrd="0" destOrd="0" presId="urn:microsoft.com/office/officeart/2011/layout/TabList"/>
    <dgm:cxn modelId="{35CD6E19-F180-4CD4-8C26-EE8FB19BB52A}" type="presParOf" srcId="{612AD515-1FEA-4060-A1F8-D1511FB261F9}" destId="{79BA4686-A6AA-4930-9C4E-FB7C862193AD}" srcOrd="0" destOrd="0" presId="urn:microsoft.com/office/officeart/2011/layout/TabList"/>
    <dgm:cxn modelId="{CDCE8FF8-57E9-43BE-9900-5960A20B8DCB}" type="presParOf" srcId="{79BA4686-A6AA-4930-9C4E-FB7C862193AD}" destId="{073FFD20-2DE4-499E-B410-94A28C2D1829}" srcOrd="0" destOrd="0" presId="urn:microsoft.com/office/officeart/2011/layout/TabList"/>
    <dgm:cxn modelId="{5D097913-9AAC-4A9D-9B76-01C48DBE62A2}" type="presParOf" srcId="{79BA4686-A6AA-4930-9C4E-FB7C862193AD}" destId="{372D08E7-C51A-4D6C-B897-EE2A5EA263E9}" srcOrd="1" destOrd="0" presId="urn:microsoft.com/office/officeart/2011/layout/TabList"/>
    <dgm:cxn modelId="{7225A370-E7BA-4E0E-9CD5-FD3B964DDE73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1.4.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Mảng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đa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chiều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431DE4-EB11-4844-BAF1-1A749A10301F}" type="presOf" srcId="{F71443D4-5B25-4C8F-B558-855A652A6D66}" destId="{EE933FCB-20CF-4046-9763-3CD65C029B0C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ABBA361E-6988-41C6-8A75-53C43C48FCCE}" type="presOf" srcId="{3CB03141-7CC2-4B79-924B-38B9B95368F7}" destId="{5D433626-CA2E-4B3C-84E0-3064F058A436}" srcOrd="0" destOrd="0" presId="urn:microsoft.com/office/officeart/2005/8/layout/vList5"/>
    <dgm:cxn modelId="{B085A847-9F94-460B-829E-850F5999A60F}" type="presParOf" srcId="{EE933FCB-20CF-4046-9763-3CD65C029B0C}" destId="{71E23A3B-EFA6-4416-892B-91157EBF444B}" srcOrd="0" destOrd="0" presId="urn:microsoft.com/office/officeart/2005/8/layout/vList5"/>
    <dgm:cxn modelId="{EDE01EEF-273A-4B7E-B235-DA532EFCD8E7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Thao</a:t>
          </a:r>
          <a:r>
            <a:rPr lang="en-US" b="1" dirty="0" smtClean="0"/>
            <a:t> </a:t>
          </a:r>
          <a:r>
            <a:rPr lang="en-US" b="1" dirty="0" err="1" smtClean="0"/>
            <a:t>tác</a:t>
          </a:r>
          <a:r>
            <a:rPr lang="en-US" b="1" dirty="0" smtClean="0"/>
            <a:t> </a:t>
          </a:r>
          <a:r>
            <a:rPr lang="en-US" b="1" dirty="0" err="1" smtClean="0"/>
            <a:t>dữ</a:t>
          </a:r>
          <a:r>
            <a:rPr lang="en-US" b="1" dirty="0" smtClean="0"/>
            <a:t> </a:t>
          </a:r>
          <a:r>
            <a:rPr lang="en-US" b="1" dirty="0" err="1" smtClean="0"/>
            <a:t>liệu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B7CDBB2A-268B-4D59-9C06-BD6D493F49EE}" type="presOf" srcId="{91E2A964-B5B0-4F72-8515-476CD13ACE0D}" destId="{612AD515-1FEA-4060-A1F8-D1511FB261F9}" srcOrd="0" destOrd="0" presId="urn:microsoft.com/office/officeart/2011/layout/TabList"/>
    <dgm:cxn modelId="{5E74852C-EA27-4D8C-9B87-29CD542A582B}" type="presOf" srcId="{2507AA5B-C262-4181-9EF9-72686DF265B0}" destId="{372D08E7-C51A-4D6C-B897-EE2A5EA263E9}" srcOrd="0" destOrd="0" presId="urn:microsoft.com/office/officeart/2011/layout/TabList"/>
    <dgm:cxn modelId="{1F9107C1-C1B8-48B3-9F0C-C93D40CC425A}" type="presParOf" srcId="{612AD515-1FEA-4060-A1F8-D1511FB261F9}" destId="{79BA4686-A6AA-4930-9C4E-FB7C862193AD}" srcOrd="0" destOrd="0" presId="urn:microsoft.com/office/officeart/2011/layout/TabList"/>
    <dgm:cxn modelId="{4F357ACE-A595-421B-9D6E-5F457373C57F}" type="presParOf" srcId="{79BA4686-A6AA-4930-9C4E-FB7C862193AD}" destId="{073FFD20-2DE4-499E-B410-94A28C2D1829}" srcOrd="0" destOrd="0" presId="urn:microsoft.com/office/officeart/2011/layout/TabList"/>
    <dgm:cxn modelId="{3A290DF4-70BE-4BB6-A5CD-A3210736FA72}" type="presParOf" srcId="{79BA4686-A6AA-4930-9C4E-FB7C862193AD}" destId="{372D08E7-C51A-4D6C-B897-EE2A5EA263E9}" srcOrd="1" destOrd="0" presId="urn:microsoft.com/office/officeart/2011/layout/TabList"/>
    <dgm:cxn modelId="{B1052338-0EEE-415D-81D1-E28B99E3F327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1.5.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Mảng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jagged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33D8F204-509A-4CF3-91E3-CC072BB11C52}" type="presOf" srcId="{3CB03141-7CC2-4B79-924B-38B9B95368F7}" destId="{5D433626-CA2E-4B3C-84E0-3064F058A436}" srcOrd="0" destOrd="0" presId="urn:microsoft.com/office/officeart/2005/8/layout/vList5"/>
    <dgm:cxn modelId="{747D4AE2-0EC9-41C1-8A37-2D41B8F85B7B}" type="presOf" srcId="{F71443D4-5B25-4C8F-B558-855A652A6D66}" destId="{EE933FCB-20CF-4046-9763-3CD65C029B0C}" srcOrd="0" destOrd="0" presId="urn:microsoft.com/office/officeart/2005/8/layout/vList5"/>
    <dgm:cxn modelId="{1E8A8B38-88F7-474F-998C-87ED7257157E}" type="presParOf" srcId="{EE933FCB-20CF-4046-9763-3CD65C029B0C}" destId="{71E23A3B-EFA6-4416-892B-91157EBF444B}" srcOrd="0" destOrd="0" presId="urn:microsoft.com/office/officeart/2005/8/layout/vList5"/>
    <dgm:cxn modelId="{2ED59B31-D151-440F-86A0-40ED5CDD64ED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Thao</a:t>
          </a:r>
          <a:r>
            <a:rPr lang="en-US" b="1" dirty="0" smtClean="0"/>
            <a:t> </a:t>
          </a:r>
          <a:r>
            <a:rPr lang="en-US" b="1" dirty="0" err="1" smtClean="0"/>
            <a:t>tác</a:t>
          </a:r>
          <a:r>
            <a:rPr lang="en-US" b="1" dirty="0" smtClean="0"/>
            <a:t> </a:t>
          </a:r>
          <a:r>
            <a:rPr lang="en-US" b="1" dirty="0" err="1" smtClean="0"/>
            <a:t>dữ</a:t>
          </a:r>
          <a:r>
            <a:rPr lang="en-US" b="1" dirty="0" smtClean="0"/>
            <a:t> </a:t>
          </a:r>
          <a:r>
            <a:rPr lang="en-US" b="1" dirty="0" err="1" smtClean="0"/>
            <a:t>liệu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64A28110-7262-4544-B55D-7E8A1E2FE89A}" type="presOf" srcId="{91E2A964-B5B0-4F72-8515-476CD13ACE0D}" destId="{612AD515-1FEA-4060-A1F8-D1511FB261F9}" srcOrd="0" destOrd="0" presId="urn:microsoft.com/office/officeart/2011/layout/TabList"/>
    <dgm:cxn modelId="{AD4D9FF7-064B-40A1-9F40-C5B4698BC412}" type="presOf" srcId="{2507AA5B-C262-4181-9EF9-72686DF265B0}" destId="{372D08E7-C51A-4D6C-B897-EE2A5EA263E9}" srcOrd="0" destOrd="0" presId="urn:microsoft.com/office/officeart/2011/layout/TabList"/>
    <dgm:cxn modelId="{2E8A4796-412E-476E-B3A2-E5F82B430AE8}" type="presParOf" srcId="{612AD515-1FEA-4060-A1F8-D1511FB261F9}" destId="{79BA4686-A6AA-4930-9C4E-FB7C862193AD}" srcOrd="0" destOrd="0" presId="urn:microsoft.com/office/officeart/2011/layout/TabList"/>
    <dgm:cxn modelId="{177127F7-1597-4D2B-9E59-995C9FC5825E}" type="presParOf" srcId="{79BA4686-A6AA-4930-9C4E-FB7C862193AD}" destId="{073FFD20-2DE4-499E-B410-94A28C2D1829}" srcOrd="0" destOrd="0" presId="urn:microsoft.com/office/officeart/2011/layout/TabList"/>
    <dgm:cxn modelId="{F988CC2F-B073-4A13-BF23-F6E083CB497A}" type="presParOf" srcId="{79BA4686-A6AA-4930-9C4E-FB7C862193AD}" destId="{372D08E7-C51A-4D6C-B897-EE2A5EA263E9}" srcOrd="1" destOrd="0" presId="urn:microsoft.com/office/officeart/2011/layout/TabList"/>
    <dgm:cxn modelId="{61FABD90-F253-45F4-A7AB-753139913EA7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1.5.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Mảng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jagged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D8D5CF-73BD-48B5-8309-DE81528A02A4}" type="presOf" srcId="{3CB03141-7CC2-4B79-924B-38B9B95368F7}" destId="{5D433626-CA2E-4B3C-84E0-3064F058A436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1C89321C-8AEA-494D-A0E2-1DB651117FFA}" type="presOf" srcId="{F71443D4-5B25-4C8F-B558-855A652A6D66}" destId="{EE933FCB-20CF-4046-9763-3CD65C029B0C}" srcOrd="0" destOrd="0" presId="urn:microsoft.com/office/officeart/2005/8/layout/vList5"/>
    <dgm:cxn modelId="{5BBFFF73-860C-46F7-8083-16A6EDA066A2}" type="presParOf" srcId="{EE933FCB-20CF-4046-9763-3CD65C029B0C}" destId="{71E23A3B-EFA6-4416-892B-91157EBF444B}" srcOrd="0" destOrd="0" presId="urn:microsoft.com/office/officeart/2005/8/layout/vList5"/>
    <dgm:cxn modelId="{4930CA25-C2D1-4CAB-865F-3B8A03192FBA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Thao</a:t>
          </a:r>
          <a:r>
            <a:rPr lang="en-US" b="1" dirty="0" smtClean="0"/>
            <a:t> </a:t>
          </a:r>
          <a:r>
            <a:rPr lang="en-US" b="1" dirty="0" err="1" smtClean="0"/>
            <a:t>tác</a:t>
          </a:r>
          <a:r>
            <a:rPr lang="en-US" b="1" dirty="0" smtClean="0"/>
            <a:t> </a:t>
          </a:r>
          <a:r>
            <a:rPr lang="en-US" b="1" dirty="0" err="1" smtClean="0"/>
            <a:t>dữ</a:t>
          </a:r>
          <a:r>
            <a:rPr lang="en-US" b="1" dirty="0" smtClean="0"/>
            <a:t> </a:t>
          </a:r>
          <a:r>
            <a:rPr lang="en-US" b="1" dirty="0" err="1" smtClean="0"/>
            <a:t>liệu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1D1472BA-9B32-4B32-B034-AEA6B764F983}" type="presOf" srcId="{91E2A964-B5B0-4F72-8515-476CD13ACE0D}" destId="{612AD515-1FEA-4060-A1F8-D1511FB261F9}" srcOrd="0" destOrd="0" presId="urn:microsoft.com/office/officeart/2011/layout/TabList"/>
    <dgm:cxn modelId="{ACB50026-EA90-4276-8F0F-5AF6C95A95AD}" type="presOf" srcId="{2507AA5B-C262-4181-9EF9-72686DF265B0}" destId="{372D08E7-C51A-4D6C-B897-EE2A5EA263E9}" srcOrd="0" destOrd="0" presId="urn:microsoft.com/office/officeart/2011/layout/TabList"/>
    <dgm:cxn modelId="{B16D5F6F-7D93-47D9-BDDD-8E9A0329C602}" type="presParOf" srcId="{612AD515-1FEA-4060-A1F8-D1511FB261F9}" destId="{79BA4686-A6AA-4930-9C4E-FB7C862193AD}" srcOrd="0" destOrd="0" presId="urn:microsoft.com/office/officeart/2011/layout/TabList"/>
    <dgm:cxn modelId="{DD74D3DD-6C5E-47E3-82F8-9C3B6FCE4246}" type="presParOf" srcId="{79BA4686-A6AA-4930-9C4E-FB7C862193AD}" destId="{073FFD20-2DE4-499E-B410-94A28C2D1829}" srcOrd="0" destOrd="0" presId="urn:microsoft.com/office/officeart/2011/layout/TabList"/>
    <dgm:cxn modelId="{0AB3E4EE-7F92-40D6-8606-FCA40BC3388F}" type="presParOf" srcId="{79BA4686-A6AA-4930-9C4E-FB7C862193AD}" destId="{372D08E7-C51A-4D6C-B897-EE2A5EA263E9}" srcOrd="1" destOrd="0" presId="urn:microsoft.com/office/officeart/2011/layout/TabList"/>
    <dgm:cxn modelId="{5EE63646-755B-4711-9F46-544388498F78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1.6.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Làm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việc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với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mảng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A52AC3-65DB-4A56-BD54-F79162ADDBCE}" type="presOf" srcId="{3CB03141-7CC2-4B79-924B-38B9B95368F7}" destId="{5D433626-CA2E-4B3C-84E0-3064F058A436}" srcOrd="0" destOrd="0" presId="urn:microsoft.com/office/officeart/2005/8/layout/vList5"/>
    <dgm:cxn modelId="{70421AC7-14FB-4470-A4F3-A90E58839133}" type="presOf" srcId="{F71443D4-5B25-4C8F-B558-855A652A6D66}" destId="{EE933FCB-20CF-4046-9763-3CD65C029B0C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59861F7F-67F9-4829-8675-90CD259C5A17}" type="presParOf" srcId="{EE933FCB-20CF-4046-9763-3CD65C029B0C}" destId="{71E23A3B-EFA6-4416-892B-91157EBF444B}" srcOrd="0" destOrd="0" presId="urn:microsoft.com/office/officeart/2005/8/layout/vList5"/>
    <dgm:cxn modelId="{22A1B4E0-804E-4DCB-A581-D6C60125B52C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Thao</a:t>
          </a:r>
          <a:r>
            <a:rPr lang="en-US" b="1" dirty="0" smtClean="0"/>
            <a:t> </a:t>
          </a:r>
          <a:r>
            <a:rPr lang="en-US" b="1" dirty="0" err="1" smtClean="0"/>
            <a:t>tác</a:t>
          </a:r>
          <a:r>
            <a:rPr lang="en-US" b="1" dirty="0" smtClean="0"/>
            <a:t> </a:t>
          </a:r>
          <a:r>
            <a:rPr lang="en-US" b="1" dirty="0" err="1" smtClean="0"/>
            <a:t>dữ</a:t>
          </a:r>
          <a:r>
            <a:rPr lang="en-US" b="1" dirty="0" smtClean="0"/>
            <a:t> </a:t>
          </a:r>
          <a:r>
            <a:rPr lang="en-US" b="1" dirty="0" err="1" smtClean="0"/>
            <a:t>liệu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563E3657-95BB-44A8-8E16-FA5F26884380}" type="presOf" srcId="{E64DADE1-0142-4C4E-8599-AFC48AE0B8A8}" destId="{10EEC96B-278A-4421-B2C4-98BA209934A4}" srcOrd="0" destOrd="0" presId="urn:microsoft.com/office/officeart/2011/layout/TabList"/>
    <dgm:cxn modelId="{86A7F99C-4356-462C-8BB9-A199E16D90F5}" type="presOf" srcId="{91E2A964-B5B0-4F72-8515-476CD13ACE0D}" destId="{612AD515-1FEA-4060-A1F8-D1511FB261F9}" srcOrd="0" destOrd="0" presId="urn:microsoft.com/office/officeart/2011/layout/TabList"/>
    <dgm:cxn modelId="{D12407AD-F143-4071-990C-D458910756F4}" type="presParOf" srcId="{612AD515-1FEA-4060-A1F8-D1511FB261F9}" destId="{AE02535B-FCB6-417B-8143-3F1FAD61436E}" srcOrd="0" destOrd="0" presId="urn:microsoft.com/office/officeart/2011/layout/TabList"/>
    <dgm:cxn modelId="{E070E214-EAB2-4FCA-A628-7DC31B229F25}" type="presParOf" srcId="{AE02535B-FCB6-417B-8143-3F1FAD61436E}" destId="{7BA7A4FA-E305-430E-A01A-BD5B81C6DC69}" srcOrd="0" destOrd="0" presId="urn:microsoft.com/office/officeart/2011/layout/TabList"/>
    <dgm:cxn modelId="{D5B851AE-CAB5-4988-9488-BAE15C1D2F47}" type="presParOf" srcId="{AE02535B-FCB6-417B-8143-3F1FAD61436E}" destId="{10EEC96B-278A-4421-B2C4-98BA209934A4}" srcOrd="1" destOrd="0" presId="urn:microsoft.com/office/officeart/2011/layout/TabList"/>
    <dgm:cxn modelId="{A102C4C2-590E-4F18-81EB-74EA5842A756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Thao</a:t>
          </a:r>
          <a:r>
            <a:rPr lang="en-US" b="1" dirty="0" smtClean="0"/>
            <a:t> </a:t>
          </a:r>
          <a:r>
            <a:rPr lang="en-US" b="1" dirty="0" err="1" smtClean="0"/>
            <a:t>tác</a:t>
          </a:r>
          <a:r>
            <a:rPr lang="en-US" b="1" dirty="0" smtClean="0"/>
            <a:t> </a:t>
          </a:r>
          <a:r>
            <a:rPr lang="en-US" b="1" dirty="0" err="1" smtClean="0"/>
            <a:t>dữ</a:t>
          </a:r>
          <a:r>
            <a:rPr lang="en-US" b="1" dirty="0" smtClean="0"/>
            <a:t> </a:t>
          </a:r>
          <a:r>
            <a:rPr lang="en-US" b="1" dirty="0" err="1" smtClean="0"/>
            <a:t>liệu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7222B060-FBF9-4DCA-93FD-6EFF5A2357DC}" type="presOf" srcId="{91E2A964-B5B0-4F72-8515-476CD13ACE0D}" destId="{612AD515-1FEA-4060-A1F8-D1511FB261F9}" srcOrd="0" destOrd="0" presId="urn:microsoft.com/office/officeart/2011/layout/TabList"/>
    <dgm:cxn modelId="{D5E1E0D9-E81E-4F81-817F-CEEDA2A85BD3}" type="presOf" srcId="{2507AA5B-C262-4181-9EF9-72686DF265B0}" destId="{372D08E7-C51A-4D6C-B897-EE2A5EA263E9}" srcOrd="0" destOrd="0" presId="urn:microsoft.com/office/officeart/2011/layout/TabList"/>
    <dgm:cxn modelId="{B169BF99-3EE4-4607-9F76-E3C33A07837A}" type="presParOf" srcId="{612AD515-1FEA-4060-A1F8-D1511FB261F9}" destId="{79BA4686-A6AA-4930-9C4E-FB7C862193AD}" srcOrd="0" destOrd="0" presId="urn:microsoft.com/office/officeart/2011/layout/TabList"/>
    <dgm:cxn modelId="{D118BB7F-E818-49A1-8427-161688FB3FC7}" type="presParOf" srcId="{79BA4686-A6AA-4930-9C4E-FB7C862193AD}" destId="{073FFD20-2DE4-499E-B410-94A28C2D1829}" srcOrd="0" destOrd="0" presId="urn:microsoft.com/office/officeart/2011/layout/TabList"/>
    <dgm:cxn modelId="{C319D8ED-6862-47FD-A52B-296A812E3EFF}" type="presParOf" srcId="{79BA4686-A6AA-4930-9C4E-FB7C862193AD}" destId="{372D08E7-C51A-4D6C-B897-EE2A5EA263E9}" srcOrd="1" destOrd="0" presId="urn:microsoft.com/office/officeart/2011/layout/TabList"/>
    <dgm:cxn modelId="{6791587A-0FB8-4D5D-A239-1F227E2556B8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2.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Kiểu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dữ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liệu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xâu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ký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tự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826B55FB-DBBE-4037-A18E-CB80E17B343A}" type="presOf" srcId="{F71443D4-5B25-4C8F-B558-855A652A6D66}" destId="{EE933FCB-20CF-4046-9763-3CD65C029B0C}" srcOrd="0" destOrd="0" presId="urn:microsoft.com/office/officeart/2005/8/layout/vList5"/>
    <dgm:cxn modelId="{89C3DE21-B83C-4997-B0DF-F459E68C2605}" type="presOf" srcId="{3CB03141-7CC2-4B79-924B-38B9B95368F7}" destId="{5D433626-CA2E-4B3C-84E0-3064F058A436}" srcOrd="0" destOrd="0" presId="urn:microsoft.com/office/officeart/2005/8/layout/vList5"/>
    <dgm:cxn modelId="{B5F0CE2F-0EA9-4DA6-BCFA-048AF011E56E}" type="presParOf" srcId="{EE933FCB-20CF-4046-9763-3CD65C029B0C}" destId="{71E23A3B-EFA6-4416-892B-91157EBF444B}" srcOrd="0" destOrd="0" presId="urn:microsoft.com/office/officeart/2005/8/layout/vList5"/>
    <dgm:cxn modelId="{45EAB47A-A125-455B-A1B3-70A76EE80E97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Thao</a:t>
          </a:r>
          <a:r>
            <a:rPr lang="en-US" b="1" dirty="0" smtClean="0"/>
            <a:t> </a:t>
          </a:r>
          <a:r>
            <a:rPr lang="en-US" b="1" dirty="0" err="1" smtClean="0"/>
            <a:t>tác</a:t>
          </a:r>
          <a:r>
            <a:rPr lang="en-US" b="1" dirty="0" smtClean="0"/>
            <a:t> </a:t>
          </a:r>
          <a:r>
            <a:rPr lang="en-US" b="1" dirty="0" err="1" smtClean="0"/>
            <a:t>dữ</a:t>
          </a:r>
          <a:r>
            <a:rPr lang="en-US" b="1" dirty="0" smtClean="0"/>
            <a:t> </a:t>
          </a:r>
          <a:r>
            <a:rPr lang="en-US" b="1" dirty="0" err="1" smtClean="0"/>
            <a:t>liệu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D7018CE9-7321-4217-95CB-DE8F44EC76F1}" type="presOf" srcId="{91E2A964-B5B0-4F72-8515-476CD13ACE0D}" destId="{612AD515-1FEA-4060-A1F8-D1511FB261F9}" srcOrd="0" destOrd="0" presId="urn:microsoft.com/office/officeart/2011/layout/TabList"/>
    <dgm:cxn modelId="{E0AD05EB-D269-4021-9485-DADC43FA0389}" type="presOf" srcId="{2507AA5B-C262-4181-9EF9-72686DF265B0}" destId="{372D08E7-C51A-4D6C-B897-EE2A5EA263E9}" srcOrd="0" destOrd="0" presId="urn:microsoft.com/office/officeart/2011/layout/TabList"/>
    <dgm:cxn modelId="{C24FE79A-D7D3-4A1A-B58B-802329E8086E}" type="presParOf" srcId="{612AD515-1FEA-4060-A1F8-D1511FB261F9}" destId="{79BA4686-A6AA-4930-9C4E-FB7C862193AD}" srcOrd="0" destOrd="0" presId="urn:microsoft.com/office/officeart/2011/layout/TabList"/>
    <dgm:cxn modelId="{D11D37E6-56F4-4DFE-9DBA-029B673244EC}" type="presParOf" srcId="{79BA4686-A6AA-4930-9C4E-FB7C862193AD}" destId="{073FFD20-2DE4-499E-B410-94A28C2D1829}" srcOrd="0" destOrd="0" presId="urn:microsoft.com/office/officeart/2011/layout/TabList"/>
    <dgm:cxn modelId="{34680587-42D2-49DD-A193-D9ADD887F96E}" type="presParOf" srcId="{79BA4686-A6AA-4930-9C4E-FB7C862193AD}" destId="{372D08E7-C51A-4D6C-B897-EE2A5EA263E9}" srcOrd="1" destOrd="0" presId="urn:microsoft.com/office/officeart/2011/layout/TabList"/>
    <dgm:cxn modelId="{1B025C01-ACBE-48D9-94FA-79A2ECF0CD50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2.1.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Thao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tác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với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chuỗi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6E07E0-63DA-4E83-A36A-3070764BA0B7}" type="presOf" srcId="{F71443D4-5B25-4C8F-B558-855A652A6D66}" destId="{EE933FCB-20CF-4046-9763-3CD65C029B0C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ACFCE1D0-24FD-4BED-8F34-7F98600C71BC}" type="presOf" srcId="{3CB03141-7CC2-4B79-924B-38B9B95368F7}" destId="{5D433626-CA2E-4B3C-84E0-3064F058A436}" srcOrd="0" destOrd="0" presId="urn:microsoft.com/office/officeart/2005/8/layout/vList5"/>
    <dgm:cxn modelId="{AAA59676-7162-47CF-8658-F20FF02CD498}" type="presParOf" srcId="{EE933FCB-20CF-4046-9763-3CD65C029B0C}" destId="{71E23A3B-EFA6-4416-892B-91157EBF444B}" srcOrd="0" destOrd="0" presId="urn:microsoft.com/office/officeart/2005/8/layout/vList5"/>
    <dgm:cxn modelId="{C5A93DA4-B500-4E1A-8056-0B36CDEE6090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Thao</a:t>
          </a:r>
          <a:r>
            <a:rPr lang="en-US" b="1" dirty="0" smtClean="0"/>
            <a:t> </a:t>
          </a:r>
          <a:r>
            <a:rPr lang="en-US" b="1" dirty="0" err="1" smtClean="0"/>
            <a:t>tác</a:t>
          </a:r>
          <a:r>
            <a:rPr lang="en-US" b="1" dirty="0" smtClean="0"/>
            <a:t> </a:t>
          </a:r>
          <a:r>
            <a:rPr lang="en-US" b="1" dirty="0" err="1" smtClean="0"/>
            <a:t>dữ</a:t>
          </a:r>
          <a:r>
            <a:rPr lang="en-US" b="1" dirty="0" smtClean="0"/>
            <a:t> </a:t>
          </a:r>
          <a:r>
            <a:rPr lang="en-US" b="1" dirty="0" err="1" smtClean="0"/>
            <a:t>liệu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F72AE02F-2C31-4813-9764-CED9366AD9CB}" type="presOf" srcId="{2507AA5B-C262-4181-9EF9-72686DF265B0}" destId="{372D08E7-C51A-4D6C-B897-EE2A5EA263E9}" srcOrd="0" destOrd="0" presId="urn:microsoft.com/office/officeart/2011/layout/TabList"/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F8E36CAA-8481-420C-9842-D1CC6397411C}" type="presOf" srcId="{91E2A964-B5B0-4F72-8515-476CD13ACE0D}" destId="{612AD515-1FEA-4060-A1F8-D1511FB261F9}" srcOrd="0" destOrd="0" presId="urn:microsoft.com/office/officeart/2011/layout/TabList"/>
    <dgm:cxn modelId="{4375E62D-6EE6-4299-93D2-268E88413A56}" type="presParOf" srcId="{612AD515-1FEA-4060-A1F8-D1511FB261F9}" destId="{79BA4686-A6AA-4930-9C4E-FB7C862193AD}" srcOrd="0" destOrd="0" presId="urn:microsoft.com/office/officeart/2011/layout/TabList"/>
    <dgm:cxn modelId="{3D375946-A1C2-4DC5-AD1F-F742A1FC447F}" type="presParOf" srcId="{79BA4686-A6AA-4930-9C4E-FB7C862193AD}" destId="{073FFD20-2DE4-499E-B410-94A28C2D1829}" srcOrd="0" destOrd="0" presId="urn:microsoft.com/office/officeart/2011/layout/TabList"/>
    <dgm:cxn modelId="{17A71D63-32BF-4C10-8E30-C98A4650D18A}" type="presParOf" srcId="{79BA4686-A6AA-4930-9C4E-FB7C862193AD}" destId="{372D08E7-C51A-4D6C-B897-EE2A5EA263E9}" srcOrd="1" destOrd="0" presId="urn:microsoft.com/office/officeart/2011/layout/TabList"/>
    <dgm:cxn modelId="{12B0D04D-D188-43C6-B1EA-13A0EB6E42F7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2.2.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Tạo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chuỗi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E9E5D0-125A-445A-910A-5B9C09325C95}" type="presOf" srcId="{3CB03141-7CC2-4B79-924B-38B9B95368F7}" destId="{5D433626-CA2E-4B3C-84E0-3064F058A436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B18542D1-CECB-498C-AC14-C62EEE8BEF80}" type="presOf" srcId="{F71443D4-5B25-4C8F-B558-855A652A6D66}" destId="{EE933FCB-20CF-4046-9763-3CD65C029B0C}" srcOrd="0" destOrd="0" presId="urn:microsoft.com/office/officeart/2005/8/layout/vList5"/>
    <dgm:cxn modelId="{170729DA-81E2-41C1-A38C-259CD3A65469}" type="presParOf" srcId="{EE933FCB-20CF-4046-9763-3CD65C029B0C}" destId="{71E23A3B-EFA6-4416-892B-91157EBF444B}" srcOrd="0" destOrd="0" presId="urn:microsoft.com/office/officeart/2005/8/layout/vList5"/>
    <dgm:cxn modelId="{F572D04E-1CBA-49D2-872F-44ED681B8A06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Thao</a:t>
          </a:r>
          <a:r>
            <a:rPr lang="en-US" b="1" dirty="0" smtClean="0"/>
            <a:t> </a:t>
          </a:r>
          <a:r>
            <a:rPr lang="en-US" b="1" dirty="0" err="1" smtClean="0"/>
            <a:t>tác</a:t>
          </a:r>
          <a:r>
            <a:rPr lang="en-US" b="1" dirty="0" smtClean="0"/>
            <a:t> </a:t>
          </a:r>
          <a:r>
            <a:rPr lang="en-US" b="1" dirty="0" err="1" smtClean="0"/>
            <a:t>dữ</a:t>
          </a:r>
          <a:r>
            <a:rPr lang="en-US" b="1" dirty="0" smtClean="0"/>
            <a:t> </a:t>
          </a:r>
          <a:r>
            <a:rPr lang="en-US" b="1" dirty="0" err="1" smtClean="0"/>
            <a:t>liệu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4AA1E030-66F7-45AC-BB59-B022801C40A3}" type="presOf" srcId="{91E2A964-B5B0-4F72-8515-476CD13ACE0D}" destId="{612AD515-1FEA-4060-A1F8-D1511FB261F9}" srcOrd="0" destOrd="0" presId="urn:microsoft.com/office/officeart/2011/layout/TabList"/>
    <dgm:cxn modelId="{FF716429-B363-4F55-8683-FF1E5E2E78E7}" type="presOf" srcId="{2507AA5B-C262-4181-9EF9-72686DF265B0}" destId="{372D08E7-C51A-4D6C-B897-EE2A5EA263E9}" srcOrd="0" destOrd="0" presId="urn:microsoft.com/office/officeart/2011/layout/TabList"/>
    <dgm:cxn modelId="{40FBCD74-60BA-4E61-AFAE-20B3E50D9567}" type="presParOf" srcId="{612AD515-1FEA-4060-A1F8-D1511FB261F9}" destId="{79BA4686-A6AA-4930-9C4E-FB7C862193AD}" srcOrd="0" destOrd="0" presId="urn:microsoft.com/office/officeart/2011/layout/TabList"/>
    <dgm:cxn modelId="{C2867F86-DC1F-4797-8B73-6E7CD83C16E1}" type="presParOf" srcId="{79BA4686-A6AA-4930-9C4E-FB7C862193AD}" destId="{073FFD20-2DE4-499E-B410-94A28C2D1829}" srcOrd="0" destOrd="0" presId="urn:microsoft.com/office/officeart/2011/layout/TabList"/>
    <dgm:cxn modelId="{5DA0C736-4A0C-4C9F-B70E-E1108483DCC2}" type="presParOf" srcId="{79BA4686-A6AA-4930-9C4E-FB7C862193AD}" destId="{372D08E7-C51A-4D6C-B897-EE2A5EA263E9}" srcOrd="1" destOrd="0" presId="urn:microsoft.com/office/officeart/2011/layout/TabList"/>
    <dgm:cxn modelId="{31D3488E-8165-411B-B3D0-9D003C73D372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2.3.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Thao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tác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với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chuỗi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1E6143-AA44-47DE-BBDF-8B54A5E12C60}" type="presOf" srcId="{F71443D4-5B25-4C8F-B558-855A652A6D66}" destId="{EE933FCB-20CF-4046-9763-3CD65C029B0C}" srcOrd="0" destOrd="0" presId="urn:microsoft.com/office/officeart/2005/8/layout/vList5"/>
    <dgm:cxn modelId="{FA579C58-3EED-430B-B265-0975ABD47654}" type="presOf" srcId="{3CB03141-7CC2-4B79-924B-38B9B95368F7}" destId="{5D433626-CA2E-4B3C-84E0-3064F058A436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E0F403A7-5A22-4BFD-AC35-91980FE90D47}" type="presParOf" srcId="{EE933FCB-20CF-4046-9763-3CD65C029B0C}" destId="{71E23A3B-EFA6-4416-892B-91157EBF444B}" srcOrd="0" destOrd="0" presId="urn:microsoft.com/office/officeart/2005/8/layout/vList5"/>
    <dgm:cxn modelId="{70873C2D-907A-49FB-84C7-A163E5354E2E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Thao</a:t>
          </a:r>
          <a:r>
            <a:rPr lang="en-US" b="1" dirty="0" smtClean="0"/>
            <a:t> </a:t>
          </a:r>
          <a:r>
            <a:rPr lang="en-US" b="1" dirty="0" err="1" smtClean="0"/>
            <a:t>tác</a:t>
          </a:r>
          <a:r>
            <a:rPr lang="en-US" b="1" dirty="0" smtClean="0"/>
            <a:t> </a:t>
          </a:r>
          <a:r>
            <a:rPr lang="en-US" b="1" dirty="0" err="1" smtClean="0"/>
            <a:t>dữ</a:t>
          </a:r>
          <a:r>
            <a:rPr lang="en-US" b="1" dirty="0" smtClean="0"/>
            <a:t> </a:t>
          </a:r>
          <a:r>
            <a:rPr lang="en-US" b="1" dirty="0" err="1" smtClean="0"/>
            <a:t>liệu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7F51DB61-D426-4C20-86D2-1D0BBE493C8C}" type="presOf" srcId="{91E2A964-B5B0-4F72-8515-476CD13ACE0D}" destId="{612AD515-1FEA-4060-A1F8-D1511FB261F9}" srcOrd="0" destOrd="0" presId="urn:microsoft.com/office/officeart/2011/layout/TabList"/>
    <dgm:cxn modelId="{9FF1C6B4-51F3-4556-A6B6-673B6750DB5C}" type="presOf" srcId="{2507AA5B-C262-4181-9EF9-72686DF265B0}" destId="{372D08E7-C51A-4D6C-B897-EE2A5EA263E9}" srcOrd="0" destOrd="0" presId="urn:microsoft.com/office/officeart/2011/layout/TabList"/>
    <dgm:cxn modelId="{44E201DB-89B1-4854-BE60-B3DCD1F80129}" type="presParOf" srcId="{612AD515-1FEA-4060-A1F8-D1511FB261F9}" destId="{79BA4686-A6AA-4930-9C4E-FB7C862193AD}" srcOrd="0" destOrd="0" presId="urn:microsoft.com/office/officeart/2011/layout/TabList"/>
    <dgm:cxn modelId="{2EDA8DFA-AAB7-4AC1-8A48-D7559390A537}" type="presParOf" srcId="{79BA4686-A6AA-4930-9C4E-FB7C862193AD}" destId="{073FFD20-2DE4-499E-B410-94A28C2D1829}" srcOrd="0" destOrd="0" presId="urn:microsoft.com/office/officeart/2011/layout/TabList"/>
    <dgm:cxn modelId="{AF192A82-A4D2-4F77-9D26-7DA32C964C06}" type="presParOf" srcId="{79BA4686-A6AA-4930-9C4E-FB7C862193AD}" destId="{372D08E7-C51A-4D6C-B897-EE2A5EA263E9}" srcOrd="1" destOrd="0" presId="urn:microsoft.com/office/officeart/2011/layout/TabList"/>
    <dgm:cxn modelId="{C5037A64-7B7F-42EA-B625-071F5B3050EE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2.3.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Thao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tác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với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chuỗi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7EAE26-2744-4713-B8D4-9F4D45E02EFE}" type="presOf" srcId="{3CB03141-7CC2-4B79-924B-38B9B95368F7}" destId="{5D433626-CA2E-4B3C-84E0-3064F058A436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6B8D70C6-489E-47DB-BD9D-0F413E3B1827}" type="presOf" srcId="{F71443D4-5B25-4C8F-B558-855A652A6D66}" destId="{EE933FCB-20CF-4046-9763-3CD65C029B0C}" srcOrd="0" destOrd="0" presId="urn:microsoft.com/office/officeart/2005/8/layout/vList5"/>
    <dgm:cxn modelId="{0FC3D058-C5D0-4FDF-8A86-66985186CDC0}" type="presParOf" srcId="{EE933FCB-20CF-4046-9763-3CD65C029B0C}" destId="{71E23A3B-EFA6-4416-892B-91157EBF444B}" srcOrd="0" destOrd="0" presId="urn:microsoft.com/office/officeart/2005/8/layout/vList5"/>
    <dgm:cxn modelId="{9A032D3C-F631-4833-9A3B-7992F30F8C56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Thao</a:t>
          </a:r>
          <a:r>
            <a:rPr lang="en-US" b="1" dirty="0" smtClean="0"/>
            <a:t> </a:t>
          </a:r>
          <a:r>
            <a:rPr lang="en-US" b="1" dirty="0" err="1" smtClean="0"/>
            <a:t>tác</a:t>
          </a:r>
          <a:r>
            <a:rPr lang="en-US" b="1" dirty="0" smtClean="0"/>
            <a:t> </a:t>
          </a:r>
          <a:r>
            <a:rPr lang="en-US" b="1" dirty="0" err="1" smtClean="0"/>
            <a:t>dữ</a:t>
          </a:r>
          <a:r>
            <a:rPr lang="en-US" b="1" dirty="0" smtClean="0"/>
            <a:t> </a:t>
          </a:r>
          <a:r>
            <a:rPr lang="en-US" b="1" dirty="0" err="1" smtClean="0"/>
            <a:t>liệu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F8A8361A-B506-4EEE-88F6-11EE42DDA3A5}" type="presOf" srcId="{2507AA5B-C262-4181-9EF9-72686DF265B0}" destId="{372D08E7-C51A-4D6C-B897-EE2A5EA263E9}" srcOrd="0" destOrd="0" presId="urn:microsoft.com/office/officeart/2011/layout/TabList"/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FE5C1FAC-9BD1-4660-A9AE-98A3674DF5A5}" type="presOf" srcId="{91E2A964-B5B0-4F72-8515-476CD13ACE0D}" destId="{612AD515-1FEA-4060-A1F8-D1511FB261F9}" srcOrd="0" destOrd="0" presId="urn:microsoft.com/office/officeart/2011/layout/TabList"/>
    <dgm:cxn modelId="{CEBAE273-718C-4504-9A85-24137F98D548}" type="presParOf" srcId="{612AD515-1FEA-4060-A1F8-D1511FB261F9}" destId="{79BA4686-A6AA-4930-9C4E-FB7C862193AD}" srcOrd="0" destOrd="0" presId="urn:microsoft.com/office/officeart/2011/layout/TabList"/>
    <dgm:cxn modelId="{48882021-CAA5-4138-99D1-1C8E58BA9214}" type="presParOf" srcId="{79BA4686-A6AA-4930-9C4E-FB7C862193AD}" destId="{073FFD20-2DE4-499E-B410-94A28C2D1829}" srcOrd="0" destOrd="0" presId="urn:microsoft.com/office/officeart/2011/layout/TabList"/>
    <dgm:cxn modelId="{4C824FC3-9C38-4912-B372-BF7BDE7522AA}" type="presParOf" srcId="{79BA4686-A6AA-4930-9C4E-FB7C862193AD}" destId="{372D08E7-C51A-4D6C-B897-EE2A5EA263E9}" srcOrd="1" destOrd="0" presId="urn:microsoft.com/office/officeart/2011/layout/TabList"/>
    <dgm:cxn modelId="{F55D210B-14FE-44BC-BE88-5DF814F71A58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Thao</a:t>
          </a:r>
          <a:r>
            <a:rPr lang="en-US" b="1" dirty="0" smtClean="0"/>
            <a:t> </a:t>
          </a:r>
          <a:r>
            <a:rPr lang="en-US" b="1" dirty="0" err="1" smtClean="0"/>
            <a:t>tác</a:t>
          </a:r>
          <a:r>
            <a:rPr lang="en-US" b="1" dirty="0" smtClean="0"/>
            <a:t> </a:t>
          </a:r>
          <a:r>
            <a:rPr lang="en-US" b="1" dirty="0" err="1" smtClean="0"/>
            <a:t>dữ</a:t>
          </a:r>
          <a:r>
            <a:rPr lang="en-US" b="1" dirty="0" smtClean="0"/>
            <a:t> </a:t>
          </a:r>
          <a:r>
            <a:rPr lang="en-US" b="1" dirty="0" err="1" smtClean="0"/>
            <a:t>liệu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AEAC12E8-4809-4541-A7B2-45871A1B2BB4}" type="presOf" srcId="{91E2A964-B5B0-4F72-8515-476CD13ACE0D}" destId="{612AD515-1FEA-4060-A1F8-D1511FB261F9}" srcOrd="0" destOrd="0" presId="urn:microsoft.com/office/officeart/2011/layout/TabList"/>
    <dgm:cxn modelId="{85E20DBB-CAD6-4007-A525-DC8C35A1491C}" type="presOf" srcId="{2507AA5B-C262-4181-9EF9-72686DF265B0}" destId="{372D08E7-C51A-4D6C-B897-EE2A5EA263E9}" srcOrd="0" destOrd="0" presId="urn:microsoft.com/office/officeart/2011/layout/TabList"/>
    <dgm:cxn modelId="{01E30651-19ED-4E85-9CE3-58287F113EAE}" type="presParOf" srcId="{612AD515-1FEA-4060-A1F8-D1511FB261F9}" destId="{79BA4686-A6AA-4930-9C4E-FB7C862193AD}" srcOrd="0" destOrd="0" presId="urn:microsoft.com/office/officeart/2011/layout/TabList"/>
    <dgm:cxn modelId="{AB724E76-1C1F-4EC9-A67D-571EC9565EC1}" type="presParOf" srcId="{79BA4686-A6AA-4930-9C4E-FB7C862193AD}" destId="{073FFD20-2DE4-499E-B410-94A28C2D1829}" srcOrd="0" destOrd="0" presId="urn:microsoft.com/office/officeart/2011/layout/TabList"/>
    <dgm:cxn modelId="{5B5B2AAC-C3D9-48B9-9779-3814FF7C56CA}" type="presParOf" srcId="{79BA4686-A6AA-4930-9C4E-FB7C862193AD}" destId="{372D08E7-C51A-4D6C-B897-EE2A5EA263E9}" srcOrd="1" destOrd="0" presId="urn:microsoft.com/office/officeart/2011/layout/TabList"/>
    <dgm:cxn modelId="{B0783D8B-F3FC-45BF-AD91-2C2D3BD9AD92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2.3.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Thao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tác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với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chuỗi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79487D-33F0-405D-B9EE-48A785CEC25C}" type="presOf" srcId="{3CB03141-7CC2-4B79-924B-38B9B95368F7}" destId="{5D433626-CA2E-4B3C-84E0-3064F058A436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8E1A62AE-7F6D-461A-9140-4B3388AF2F27}" type="presOf" srcId="{F71443D4-5B25-4C8F-B558-855A652A6D66}" destId="{EE933FCB-20CF-4046-9763-3CD65C029B0C}" srcOrd="0" destOrd="0" presId="urn:microsoft.com/office/officeart/2005/8/layout/vList5"/>
    <dgm:cxn modelId="{267BAB62-1886-4877-9C20-893084D5D8AC}" type="presParOf" srcId="{EE933FCB-20CF-4046-9763-3CD65C029B0C}" destId="{71E23A3B-EFA6-4416-892B-91157EBF444B}" srcOrd="0" destOrd="0" presId="urn:microsoft.com/office/officeart/2005/8/layout/vList5"/>
    <dgm:cxn modelId="{5FD17294-745F-4CE6-8CBF-E7B5338D15E9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Thao</a:t>
          </a:r>
          <a:r>
            <a:rPr lang="en-US" b="1" dirty="0" smtClean="0"/>
            <a:t> </a:t>
          </a:r>
          <a:r>
            <a:rPr lang="en-US" b="1" dirty="0" err="1" smtClean="0"/>
            <a:t>tác</a:t>
          </a:r>
          <a:r>
            <a:rPr lang="en-US" b="1" dirty="0" smtClean="0"/>
            <a:t> </a:t>
          </a:r>
          <a:r>
            <a:rPr lang="en-US" b="1" dirty="0" err="1" smtClean="0"/>
            <a:t>dữ</a:t>
          </a:r>
          <a:r>
            <a:rPr lang="en-US" b="1" dirty="0" smtClean="0"/>
            <a:t> </a:t>
          </a:r>
          <a:r>
            <a:rPr lang="en-US" b="1" dirty="0" err="1" smtClean="0"/>
            <a:t>liệu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E2DEC179-9FD8-45F9-8E79-0D114BBD5A31}" type="presOf" srcId="{2507AA5B-C262-4181-9EF9-72686DF265B0}" destId="{372D08E7-C51A-4D6C-B897-EE2A5EA263E9}" srcOrd="0" destOrd="0" presId="urn:microsoft.com/office/officeart/2011/layout/TabList"/>
    <dgm:cxn modelId="{D785A625-B2E7-4CA1-BF6F-C945CA7AC24C}" type="presOf" srcId="{91E2A964-B5B0-4F72-8515-476CD13ACE0D}" destId="{612AD515-1FEA-4060-A1F8-D1511FB261F9}" srcOrd="0" destOrd="0" presId="urn:microsoft.com/office/officeart/2011/layout/TabList"/>
    <dgm:cxn modelId="{1A08AB16-5244-4297-A268-056509EE5BB9}" type="presParOf" srcId="{612AD515-1FEA-4060-A1F8-D1511FB261F9}" destId="{79BA4686-A6AA-4930-9C4E-FB7C862193AD}" srcOrd="0" destOrd="0" presId="urn:microsoft.com/office/officeart/2011/layout/TabList"/>
    <dgm:cxn modelId="{146BAD6D-D42C-4CAC-B562-AB797BB32475}" type="presParOf" srcId="{79BA4686-A6AA-4930-9C4E-FB7C862193AD}" destId="{073FFD20-2DE4-499E-B410-94A28C2D1829}" srcOrd="0" destOrd="0" presId="urn:microsoft.com/office/officeart/2011/layout/TabList"/>
    <dgm:cxn modelId="{5D9C1B51-D5FD-41F4-9889-2A2B2F3819A0}" type="presParOf" srcId="{79BA4686-A6AA-4930-9C4E-FB7C862193AD}" destId="{372D08E7-C51A-4D6C-B897-EE2A5EA263E9}" srcOrd="1" destOrd="0" presId="urn:microsoft.com/office/officeart/2011/layout/TabList"/>
    <dgm:cxn modelId="{8889521D-96E2-42B7-8A9A-503BD3083CC0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2.3.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Thao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tác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với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chuỗi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10F9D9-533A-434F-B043-4999BF792909}" type="presOf" srcId="{3CB03141-7CC2-4B79-924B-38B9B95368F7}" destId="{5D433626-CA2E-4B3C-84E0-3064F058A436}" srcOrd="0" destOrd="0" presId="urn:microsoft.com/office/officeart/2005/8/layout/vList5"/>
    <dgm:cxn modelId="{DA51E8A5-6FB5-4AAC-A73C-582B87FEDF4C}" type="presOf" srcId="{F71443D4-5B25-4C8F-B558-855A652A6D66}" destId="{EE933FCB-20CF-4046-9763-3CD65C029B0C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563214D5-75C3-4CC5-9769-B41E40D9134C}" type="presParOf" srcId="{EE933FCB-20CF-4046-9763-3CD65C029B0C}" destId="{71E23A3B-EFA6-4416-892B-91157EBF444B}" srcOrd="0" destOrd="0" presId="urn:microsoft.com/office/officeart/2005/8/layout/vList5"/>
    <dgm:cxn modelId="{DBBA86A8-FB0A-4541-8FF1-A0A777F8397F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Thao</a:t>
          </a:r>
          <a:r>
            <a:rPr lang="en-US" b="1" dirty="0" smtClean="0"/>
            <a:t> </a:t>
          </a:r>
          <a:r>
            <a:rPr lang="en-US" b="1" dirty="0" err="1" smtClean="0"/>
            <a:t>tác</a:t>
          </a:r>
          <a:r>
            <a:rPr lang="en-US" b="1" dirty="0" smtClean="0"/>
            <a:t> </a:t>
          </a:r>
          <a:r>
            <a:rPr lang="en-US" b="1" dirty="0" err="1" smtClean="0"/>
            <a:t>dữ</a:t>
          </a:r>
          <a:r>
            <a:rPr lang="en-US" b="1" dirty="0" smtClean="0"/>
            <a:t> </a:t>
          </a:r>
          <a:r>
            <a:rPr lang="en-US" b="1" dirty="0" err="1" smtClean="0"/>
            <a:t>liệu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33FD4688-3F34-4842-9685-30948DE75601}" type="presOf" srcId="{2507AA5B-C262-4181-9EF9-72686DF265B0}" destId="{372D08E7-C51A-4D6C-B897-EE2A5EA263E9}" srcOrd="0" destOrd="0" presId="urn:microsoft.com/office/officeart/2011/layout/TabList"/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3332B9F0-64F2-4061-9ABE-271EB998EBBD}" type="presOf" srcId="{91E2A964-B5B0-4F72-8515-476CD13ACE0D}" destId="{612AD515-1FEA-4060-A1F8-D1511FB261F9}" srcOrd="0" destOrd="0" presId="urn:microsoft.com/office/officeart/2011/layout/TabList"/>
    <dgm:cxn modelId="{47B5EBC0-0EF0-4EDC-B0CF-762498885BB9}" type="presParOf" srcId="{612AD515-1FEA-4060-A1F8-D1511FB261F9}" destId="{79BA4686-A6AA-4930-9C4E-FB7C862193AD}" srcOrd="0" destOrd="0" presId="urn:microsoft.com/office/officeart/2011/layout/TabList"/>
    <dgm:cxn modelId="{34071938-5592-4A65-B17C-B801271345FE}" type="presParOf" srcId="{79BA4686-A6AA-4930-9C4E-FB7C862193AD}" destId="{073FFD20-2DE4-499E-B410-94A28C2D1829}" srcOrd="0" destOrd="0" presId="urn:microsoft.com/office/officeart/2011/layout/TabList"/>
    <dgm:cxn modelId="{1B9CB826-88BC-4091-84C9-17C0EBF5CB66}" type="presParOf" srcId="{79BA4686-A6AA-4930-9C4E-FB7C862193AD}" destId="{372D08E7-C51A-4D6C-B897-EE2A5EA263E9}" srcOrd="1" destOrd="0" presId="urn:microsoft.com/office/officeart/2011/layout/TabList"/>
    <dgm:cxn modelId="{9FC00E00-0890-4575-B906-049C3CCF0F6E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2.3.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Thao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tác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với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chuỗi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29B12B4A-E00C-454C-946F-2A6E23E454E4}" type="presOf" srcId="{F71443D4-5B25-4C8F-B558-855A652A6D66}" destId="{EE933FCB-20CF-4046-9763-3CD65C029B0C}" srcOrd="0" destOrd="0" presId="urn:microsoft.com/office/officeart/2005/8/layout/vList5"/>
    <dgm:cxn modelId="{827C027A-9EF1-4AEA-97A0-1899F415E0AE}" type="presOf" srcId="{3CB03141-7CC2-4B79-924B-38B9B95368F7}" destId="{5D433626-CA2E-4B3C-84E0-3064F058A436}" srcOrd="0" destOrd="0" presId="urn:microsoft.com/office/officeart/2005/8/layout/vList5"/>
    <dgm:cxn modelId="{901624E0-F172-40AB-83E1-7E1226F1BF05}" type="presParOf" srcId="{EE933FCB-20CF-4046-9763-3CD65C029B0C}" destId="{71E23A3B-EFA6-4416-892B-91157EBF444B}" srcOrd="0" destOrd="0" presId="urn:microsoft.com/office/officeart/2005/8/layout/vList5"/>
    <dgm:cxn modelId="{D8EDCDFE-7EFB-41BB-8389-511163AE3658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Thao</a:t>
          </a:r>
          <a:r>
            <a:rPr lang="en-US" b="1" dirty="0" smtClean="0"/>
            <a:t> </a:t>
          </a:r>
          <a:r>
            <a:rPr lang="en-US" b="1" dirty="0" err="1" smtClean="0"/>
            <a:t>tác</a:t>
          </a:r>
          <a:r>
            <a:rPr lang="en-US" b="1" dirty="0" smtClean="0"/>
            <a:t> </a:t>
          </a:r>
          <a:r>
            <a:rPr lang="en-US" b="1" dirty="0" err="1" smtClean="0"/>
            <a:t>dữ</a:t>
          </a:r>
          <a:r>
            <a:rPr lang="en-US" b="1" dirty="0" smtClean="0"/>
            <a:t> </a:t>
          </a:r>
          <a:r>
            <a:rPr lang="en-US" b="1" dirty="0" err="1" smtClean="0"/>
            <a:t>liệu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68C1295B-37D7-4EAD-8810-420F8945B511}" type="presOf" srcId="{91E2A964-B5B0-4F72-8515-476CD13ACE0D}" destId="{612AD515-1FEA-4060-A1F8-D1511FB261F9}" srcOrd="0" destOrd="0" presId="urn:microsoft.com/office/officeart/2011/layout/TabList"/>
    <dgm:cxn modelId="{87CE9D28-996F-48FB-A907-0DB5DF32E134}" type="presOf" srcId="{2507AA5B-C262-4181-9EF9-72686DF265B0}" destId="{372D08E7-C51A-4D6C-B897-EE2A5EA263E9}" srcOrd="0" destOrd="0" presId="urn:microsoft.com/office/officeart/2011/layout/TabList"/>
    <dgm:cxn modelId="{3A72FA19-6EAE-4F1B-8A1B-6E7AB17B4B33}" type="presParOf" srcId="{612AD515-1FEA-4060-A1F8-D1511FB261F9}" destId="{79BA4686-A6AA-4930-9C4E-FB7C862193AD}" srcOrd="0" destOrd="0" presId="urn:microsoft.com/office/officeart/2011/layout/TabList"/>
    <dgm:cxn modelId="{940FE213-DF48-4246-B349-DC6E2370163B}" type="presParOf" srcId="{79BA4686-A6AA-4930-9C4E-FB7C862193AD}" destId="{073FFD20-2DE4-499E-B410-94A28C2D1829}" srcOrd="0" destOrd="0" presId="urn:microsoft.com/office/officeart/2011/layout/TabList"/>
    <dgm:cxn modelId="{B7779F36-3DA3-4EF9-8AAF-DAE07CCBA03C}" type="presParOf" srcId="{79BA4686-A6AA-4930-9C4E-FB7C862193AD}" destId="{372D08E7-C51A-4D6C-B897-EE2A5EA263E9}" srcOrd="1" destOrd="0" presId="urn:microsoft.com/office/officeart/2011/layout/TabList"/>
    <dgm:cxn modelId="{D64F43C3-3753-45CA-8EB0-B458AA6837D2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3.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Sử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dụng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biểu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thức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chính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quy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5E6C37CC-352A-4B4C-8D07-B067A04B1FAA}" type="presOf" srcId="{3CB03141-7CC2-4B79-924B-38B9B95368F7}" destId="{5D433626-CA2E-4B3C-84E0-3064F058A436}" srcOrd="0" destOrd="0" presId="urn:microsoft.com/office/officeart/2005/8/layout/vList5"/>
    <dgm:cxn modelId="{E516B0CD-8320-4770-8F81-5B951E2233A3}" type="presOf" srcId="{F71443D4-5B25-4C8F-B558-855A652A6D66}" destId="{EE933FCB-20CF-4046-9763-3CD65C029B0C}" srcOrd="0" destOrd="0" presId="urn:microsoft.com/office/officeart/2005/8/layout/vList5"/>
    <dgm:cxn modelId="{E3764153-2F16-4A1F-A063-66F1E60CCE82}" type="presParOf" srcId="{EE933FCB-20CF-4046-9763-3CD65C029B0C}" destId="{71E23A3B-EFA6-4416-892B-91157EBF444B}" srcOrd="0" destOrd="0" presId="urn:microsoft.com/office/officeart/2005/8/layout/vList5"/>
    <dgm:cxn modelId="{3F44DFA9-C804-420F-93D4-F3F76D856767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Thao</a:t>
          </a:r>
          <a:r>
            <a:rPr lang="en-US" b="1" dirty="0" smtClean="0"/>
            <a:t> </a:t>
          </a:r>
          <a:r>
            <a:rPr lang="en-US" b="1" dirty="0" err="1" smtClean="0"/>
            <a:t>tác</a:t>
          </a:r>
          <a:r>
            <a:rPr lang="en-US" b="1" dirty="0" smtClean="0"/>
            <a:t> </a:t>
          </a:r>
          <a:r>
            <a:rPr lang="en-US" b="1" dirty="0" err="1" smtClean="0"/>
            <a:t>dữ</a:t>
          </a:r>
          <a:r>
            <a:rPr lang="en-US" b="1" dirty="0" smtClean="0"/>
            <a:t> </a:t>
          </a:r>
          <a:r>
            <a:rPr lang="en-US" b="1" dirty="0" err="1" smtClean="0"/>
            <a:t>liệu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FB537D23-1A9C-4CC5-8A55-58906A3DDE90}" type="presOf" srcId="{91E2A964-B5B0-4F72-8515-476CD13ACE0D}" destId="{612AD515-1FEA-4060-A1F8-D1511FB261F9}" srcOrd="0" destOrd="0" presId="urn:microsoft.com/office/officeart/2011/layout/TabList"/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D713C91E-0862-44B4-91B3-F572EA4AAE83}" type="presOf" srcId="{2507AA5B-C262-4181-9EF9-72686DF265B0}" destId="{372D08E7-C51A-4D6C-B897-EE2A5EA263E9}" srcOrd="0" destOrd="0" presId="urn:microsoft.com/office/officeart/2011/layout/TabList"/>
    <dgm:cxn modelId="{D9B7E4D5-0C61-4B6F-A4ED-AF0DFE2B5C46}" type="presParOf" srcId="{612AD515-1FEA-4060-A1F8-D1511FB261F9}" destId="{79BA4686-A6AA-4930-9C4E-FB7C862193AD}" srcOrd="0" destOrd="0" presId="urn:microsoft.com/office/officeart/2011/layout/TabList"/>
    <dgm:cxn modelId="{74CD726F-ADED-4F71-A850-0A83BBA0F2A2}" type="presParOf" srcId="{79BA4686-A6AA-4930-9C4E-FB7C862193AD}" destId="{073FFD20-2DE4-499E-B410-94A28C2D1829}" srcOrd="0" destOrd="0" presId="urn:microsoft.com/office/officeart/2011/layout/TabList"/>
    <dgm:cxn modelId="{1E12C00E-67C2-4538-A321-98E9C369BA83}" type="presParOf" srcId="{79BA4686-A6AA-4930-9C4E-FB7C862193AD}" destId="{372D08E7-C51A-4D6C-B897-EE2A5EA263E9}" srcOrd="1" destOrd="0" presId="urn:microsoft.com/office/officeart/2011/layout/TabList"/>
    <dgm:cxn modelId="{816B54FD-F9E5-4D39-819A-85FDBA94C47E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3.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Sử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dụng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biểu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thức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chính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quy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85FDC7-390D-4219-8FA6-0E1EE92B28AE}" type="presOf" srcId="{3CB03141-7CC2-4B79-924B-38B9B95368F7}" destId="{5D433626-CA2E-4B3C-84E0-3064F058A436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D5B2D854-2394-48AF-9DCE-1A903FBC3074}" type="presOf" srcId="{F71443D4-5B25-4C8F-B558-855A652A6D66}" destId="{EE933FCB-20CF-4046-9763-3CD65C029B0C}" srcOrd="0" destOrd="0" presId="urn:microsoft.com/office/officeart/2005/8/layout/vList5"/>
    <dgm:cxn modelId="{0584AAFE-A175-48BC-970E-ED89FB6E5AAD}" type="presParOf" srcId="{EE933FCB-20CF-4046-9763-3CD65C029B0C}" destId="{71E23A3B-EFA6-4416-892B-91157EBF444B}" srcOrd="0" destOrd="0" presId="urn:microsoft.com/office/officeart/2005/8/layout/vList5"/>
    <dgm:cxn modelId="{41EBD5C0-6DDB-4A27-A25E-74691CFE8409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1.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Mảng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76E90A-7617-4757-A161-C79291295F15}" type="presOf" srcId="{3CB03141-7CC2-4B79-924B-38B9B95368F7}" destId="{5D433626-CA2E-4B3C-84E0-3064F058A436}" srcOrd="0" destOrd="0" presId="urn:microsoft.com/office/officeart/2005/8/layout/vList5"/>
    <dgm:cxn modelId="{60D7525D-A23D-4CCA-9EF6-701408620B4D}" type="presOf" srcId="{F71443D4-5B25-4C8F-B558-855A652A6D66}" destId="{EE933FCB-20CF-4046-9763-3CD65C029B0C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E2D614C4-D44A-4E3F-A997-02E75274D9C7}" type="presParOf" srcId="{EE933FCB-20CF-4046-9763-3CD65C029B0C}" destId="{71E23A3B-EFA6-4416-892B-91157EBF444B}" srcOrd="0" destOrd="0" presId="urn:microsoft.com/office/officeart/2005/8/layout/vList5"/>
    <dgm:cxn modelId="{EB310B05-D5DF-4C7F-AAA1-BB0691BA4CD6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Thao</a:t>
          </a:r>
          <a:r>
            <a:rPr lang="en-US" b="1" dirty="0" smtClean="0"/>
            <a:t> </a:t>
          </a:r>
          <a:r>
            <a:rPr lang="en-US" b="1" dirty="0" err="1" smtClean="0"/>
            <a:t>tác</a:t>
          </a:r>
          <a:r>
            <a:rPr lang="en-US" b="1" dirty="0" smtClean="0"/>
            <a:t> </a:t>
          </a:r>
          <a:r>
            <a:rPr lang="en-US" b="1" dirty="0" err="1" smtClean="0"/>
            <a:t>dữ</a:t>
          </a:r>
          <a:r>
            <a:rPr lang="en-US" b="1" dirty="0" smtClean="0"/>
            <a:t> </a:t>
          </a:r>
          <a:r>
            <a:rPr lang="en-US" b="1" dirty="0" err="1" smtClean="0"/>
            <a:t>liệu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F1D3D2FE-A1B1-402C-B212-2ADFAF0DAFA8}" type="presOf" srcId="{91E2A964-B5B0-4F72-8515-476CD13ACE0D}" destId="{612AD515-1FEA-4060-A1F8-D1511FB261F9}" srcOrd="0" destOrd="0" presId="urn:microsoft.com/office/officeart/2011/layout/TabList"/>
    <dgm:cxn modelId="{57EE7ED6-4CAF-40EB-9661-9B1ED70719D5}" type="presOf" srcId="{2507AA5B-C262-4181-9EF9-72686DF265B0}" destId="{372D08E7-C51A-4D6C-B897-EE2A5EA263E9}" srcOrd="0" destOrd="0" presId="urn:microsoft.com/office/officeart/2011/layout/TabList"/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F0A723FF-847A-4113-98C3-0A7561AC8188}" type="presParOf" srcId="{612AD515-1FEA-4060-A1F8-D1511FB261F9}" destId="{79BA4686-A6AA-4930-9C4E-FB7C862193AD}" srcOrd="0" destOrd="0" presId="urn:microsoft.com/office/officeart/2011/layout/TabList"/>
    <dgm:cxn modelId="{0C3076D7-9B09-44FF-A388-98511CCE83C6}" type="presParOf" srcId="{79BA4686-A6AA-4930-9C4E-FB7C862193AD}" destId="{073FFD20-2DE4-499E-B410-94A28C2D1829}" srcOrd="0" destOrd="0" presId="urn:microsoft.com/office/officeart/2011/layout/TabList"/>
    <dgm:cxn modelId="{0AFFBBAE-2F3F-4E43-B600-3D40DCD91F36}" type="presParOf" srcId="{79BA4686-A6AA-4930-9C4E-FB7C862193AD}" destId="{372D08E7-C51A-4D6C-B897-EE2A5EA263E9}" srcOrd="1" destOrd="0" presId="urn:microsoft.com/office/officeart/2011/layout/TabList"/>
    <dgm:cxn modelId="{5E5800D8-1069-4016-A50A-468AA4829D90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3.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Sử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dụng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biểu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thức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chính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quy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E9EF2F-13CD-46C9-9FD6-D3D5EC3D9EB3}" type="presOf" srcId="{F71443D4-5B25-4C8F-B558-855A652A6D66}" destId="{EE933FCB-20CF-4046-9763-3CD65C029B0C}" srcOrd="0" destOrd="0" presId="urn:microsoft.com/office/officeart/2005/8/layout/vList5"/>
    <dgm:cxn modelId="{D40F227A-97C6-4506-A123-8252D038DCEC}" type="presOf" srcId="{3CB03141-7CC2-4B79-924B-38B9B95368F7}" destId="{5D433626-CA2E-4B3C-84E0-3064F058A436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9F8EA483-1DB7-4A26-9972-3997DEBDFFA4}" type="presParOf" srcId="{EE933FCB-20CF-4046-9763-3CD65C029B0C}" destId="{71E23A3B-EFA6-4416-892B-91157EBF444B}" srcOrd="0" destOrd="0" presId="urn:microsoft.com/office/officeart/2005/8/layout/vList5"/>
    <dgm:cxn modelId="{35BF2480-B033-45FE-8918-D71349EC79B8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Thao</a:t>
          </a:r>
          <a:r>
            <a:rPr lang="en-US" b="1" dirty="0" smtClean="0"/>
            <a:t> </a:t>
          </a:r>
          <a:r>
            <a:rPr lang="en-US" b="1" dirty="0" err="1" smtClean="0"/>
            <a:t>tác</a:t>
          </a:r>
          <a:r>
            <a:rPr lang="en-US" b="1" dirty="0" smtClean="0"/>
            <a:t> </a:t>
          </a:r>
          <a:r>
            <a:rPr lang="en-US" b="1" dirty="0" err="1" smtClean="0"/>
            <a:t>dữ</a:t>
          </a:r>
          <a:r>
            <a:rPr lang="en-US" b="1" dirty="0" smtClean="0"/>
            <a:t> </a:t>
          </a:r>
          <a:r>
            <a:rPr lang="en-US" b="1" dirty="0" err="1" smtClean="0"/>
            <a:t>liệu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DF3DCB8F-E3F9-4DAC-B331-8ECC61691529}" type="presOf" srcId="{2507AA5B-C262-4181-9EF9-72686DF265B0}" destId="{372D08E7-C51A-4D6C-B897-EE2A5EA263E9}" srcOrd="0" destOrd="0" presId="urn:microsoft.com/office/officeart/2011/layout/TabList"/>
    <dgm:cxn modelId="{5EFB601B-C3FA-4447-8676-56B1928D590E}" type="presOf" srcId="{91E2A964-B5B0-4F72-8515-476CD13ACE0D}" destId="{612AD515-1FEA-4060-A1F8-D1511FB261F9}" srcOrd="0" destOrd="0" presId="urn:microsoft.com/office/officeart/2011/layout/TabList"/>
    <dgm:cxn modelId="{1FB2F226-EA99-41FF-97EE-92E14F153147}" type="presParOf" srcId="{612AD515-1FEA-4060-A1F8-D1511FB261F9}" destId="{79BA4686-A6AA-4930-9C4E-FB7C862193AD}" srcOrd="0" destOrd="0" presId="urn:microsoft.com/office/officeart/2011/layout/TabList"/>
    <dgm:cxn modelId="{779D9EDA-A87A-474B-8057-273FBDD2C602}" type="presParOf" srcId="{79BA4686-A6AA-4930-9C4E-FB7C862193AD}" destId="{073FFD20-2DE4-499E-B410-94A28C2D1829}" srcOrd="0" destOrd="0" presId="urn:microsoft.com/office/officeart/2011/layout/TabList"/>
    <dgm:cxn modelId="{47346010-074C-48E4-B3B2-98CFF78D73F5}" type="presParOf" srcId="{79BA4686-A6AA-4930-9C4E-FB7C862193AD}" destId="{372D08E7-C51A-4D6C-B897-EE2A5EA263E9}" srcOrd="1" destOrd="0" presId="urn:microsoft.com/office/officeart/2011/layout/TabList"/>
    <dgm:cxn modelId="{907A6A11-BAC6-42CF-8981-1F5722B75424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3.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Sử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dụng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biểu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thức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chính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quy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5A9F21-68EC-4B4C-B0C2-98567E2A77EB}" type="presOf" srcId="{3CB03141-7CC2-4B79-924B-38B9B95368F7}" destId="{5D433626-CA2E-4B3C-84E0-3064F058A436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D2DA77C1-E281-498E-B0B8-78C5CCF883BF}" type="presOf" srcId="{F71443D4-5B25-4C8F-B558-855A652A6D66}" destId="{EE933FCB-20CF-4046-9763-3CD65C029B0C}" srcOrd="0" destOrd="0" presId="urn:microsoft.com/office/officeart/2005/8/layout/vList5"/>
    <dgm:cxn modelId="{B8E3E285-3B04-40A5-BCC0-DCAC99440D00}" type="presParOf" srcId="{EE933FCB-20CF-4046-9763-3CD65C029B0C}" destId="{71E23A3B-EFA6-4416-892B-91157EBF444B}" srcOrd="0" destOrd="0" presId="urn:microsoft.com/office/officeart/2005/8/layout/vList5"/>
    <dgm:cxn modelId="{2697827B-E690-478C-9CD0-7C0865A4A275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Thao</a:t>
          </a:r>
          <a:r>
            <a:rPr lang="en-US" b="1" dirty="0" smtClean="0"/>
            <a:t> </a:t>
          </a:r>
          <a:r>
            <a:rPr lang="en-US" b="1" dirty="0" err="1" smtClean="0"/>
            <a:t>tác</a:t>
          </a:r>
          <a:r>
            <a:rPr lang="en-US" b="1" dirty="0" smtClean="0"/>
            <a:t> </a:t>
          </a:r>
          <a:r>
            <a:rPr lang="en-US" b="1" dirty="0" err="1" smtClean="0"/>
            <a:t>dữ</a:t>
          </a:r>
          <a:r>
            <a:rPr lang="en-US" b="1" dirty="0" smtClean="0"/>
            <a:t> </a:t>
          </a:r>
          <a:r>
            <a:rPr lang="en-US" b="1" dirty="0" err="1" smtClean="0"/>
            <a:t>liệu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4CFADA42-D2A5-46A9-B3CD-80096DA9CA20}" type="presOf" srcId="{91E2A964-B5B0-4F72-8515-476CD13ACE0D}" destId="{612AD515-1FEA-4060-A1F8-D1511FB261F9}" srcOrd="0" destOrd="0" presId="urn:microsoft.com/office/officeart/2011/layout/TabList"/>
    <dgm:cxn modelId="{B776CC95-A44B-49A0-A4D8-FD1EFC68988D}" type="presOf" srcId="{2507AA5B-C262-4181-9EF9-72686DF265B0}" destId="{372D08E7-C51A-4D6C-B897-EE2A5EA263E9}" srcOrd="0" destOrd="0" presId="urn:microsoft.com/office/officeart/2011/layout/TabList"/>
    <dgm:cxn modelId="{3F9FD2C1-C283-4430-9286-9BC57B92CBFB}" type="presParOf" srcId="{612AD515-1FEA-4060-A1F8-D1511FB261F9}" destId="{79BA4686-A6AA-4930-9C4E-FB7C862193AD}" srcOrd="0" destOrd="0" presId="urn:microsoft.com/office/officeart/2011/layout/TabList"/>
    <dgm:cxn modelId="{F5AB6716-5759-4464-BDAE-491AA29F5139}" type="presParOf" srcId="{79BA4686-A6AA-4930-9C4E-FB7C862193AD}" destId="{073FFD20-2DE4-499E-B410-94A28C2D1829}" srcOrd="0" destOrd="0" presId="urn:microsoft.com/office/officeart/2011/layout/TabList"/>
    <dgm:cxn modelId="{CC491140-645D-4AB3-B066-B08391E9D504}" type="presParOf" srcId="{79BA4686-A6AA-4930-9C4E-FB7C862193AD}" destId="{372D08E7-C51A-4D6C-B897-EE2A5EA263E9}" srcOrd="1" destOrd="0" presId="urn:microsoft.com/office/officeart/2011/layout/TabList"/>
    <dgm:cxn modelId="{9F046652-6587-4B2D-915F-A942665B8A14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4.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Kiểu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dữ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liệu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liệt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kê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3A4CE2-E1E5-4D38-8829-79C43191126F}" type="presOf" srcId="{3CB03141-7CC2-4B79-924B-38B9B95368F7}" destId="{5D433626-CA2E-4B3C-84E0-3064F058A436}" srcOrd="0" destOrd="0" presId="urn:microsoft.com/office/officeart/2005/8/layout/vList5"/>
    <dgm:cxn modelId="{1ED53ECF-2CAC-4840-B264-27F5CA386C54}" type="presOf" srcId="{F71443D4-5B25-4C8F-B558-855A652A6D66}" destId="{EE933FCB-20CF-4046-9763-3CD65C029B0C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FD661000-5B06-4B18-995C-A0E3E7A571DC}" type="presParOf" srcId="{EE933FCB-20CF-4046-9763-3CD65C029B0C}" destId="{71E23A3B-EFA6-4416-892B-91157EBF444B}" srcOrd="0" destOrd="0" presId="urn:microsoft.com/office/officeart/2005/8/layout/vList5"/>
    <dgm:cxn modelId="{377A4974-2E5C-495B-BF67-E3DBEB3EE674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Thao</a:t>
          </a:r>
          <a:r>
            <a:rPr lang="en-US" b="1" dirty="0" smtClean="0"/>
            <a:t> </a:t>
          </a:r>
          <a:r>
            <a:rPr lang="en-US" b="1" dirty="0" err="1" smtClean="0"/>
            <a:t>tác</a:t>
          </a:r>
          <a:r>
            <a:rPr lang="en-US" b="1" dirty="0" smtClean="0"/>
            <a:t> </a:t>
          </a:r>
          <a:r>
            <a:rPr lang="en-US" b="1" dirty="0" err="1" smtClean="0"/>
            <a:t>dữ</a:t>
          </a:r>
          <a:r>
            <a:rPr lang="en-US" b="1" dirty="0" smtClean="0"/>
            <a:t> </a:t>
          </a:r>
          <a:r>
            <a:rPr lang="en-US" b="1" dirty="0" err="1" smtClean="0"/>
            <a:t>liệu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625653DA-8CD6-4A54-A560-A8610890F0E8}" type="presOf" srcId="{2507AA5B-C262-4181-9EF9-72686DF265B0}" destId="{372D08E7-C51A-4D6C-B897-EE2A5EA263E9}" srcOrd="0" destOrd="0" presId="urn:microsoft.com/office/officeart/2011/layout/TabList"/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8258F51D-A973-41E5-AB92-825CAF5656C7}" type="presOf" srcId="{91E2A964-B5B0-4F72-8515-476CD13ACE0D}" destId="{612AD515-1FEA-4060-A1F8-D1511FB261F9}" srcOrd="0" destOrd="0" presId="urn:microsoft.com/office/officeart/2011/layout/TabList"/>
    <dgm:cxn modelId="{EE4D2FB9-64A6-4609-BDA2-262A1877FD71}" type="presParOf" srcId="{612AD515-1FEA-4060-A1F8-D1511FB261F9}" destId="{79BA4686-A6AA-4930-9C4E-FB7C862193AD}" srcOrd="0" destOrd="0" presId="urn:microsoft.com/office/officeart/2011/layout/TabList"/>
    <dgm:cxn modelId="{EDCE9982-DBDC-4ECF-A7F7-BECF82F0274D}" type="presParOf" srcId="{79BA4686-A6AA-4930-9C4E-FB7C862193AD}" destId="{073FFD20-2DE4-499E-B410-94A28C2D1829}" srcOrd="0" destOrd="0" presId="urn:microsoft.com/office/officeart/2011/layout/TabList"/>
    <dgm:cxn modelId="{8B984600-D3B0-4709-B883-F407470E2E1F}" type="presParOf" srcId="{79BA4686-A6AA-4930-9C4E-FB7C862193AD}" destId="{372D08E7-C51A-4D6C-B897-EE2A5EA263E9}" srcOrd="1" destOrd="0" presId="urn:microsoft.com/office/officeart/2011/layout/TabList"/>
    <dgm:cxn modelId="{3A7EF98C-7EC9-4512-86AC-0F3418B36E02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4.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Kiểu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dữ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liệu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liệt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kê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CA470D-E0C1-491B-8611-150066AAD079}" type="presOf" srcId="{F71443D4-5B25-4C8F-B558-855A652A6D66}" destId="{EE933FCB-20CF-4046-9763-3CD65C029B0C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E8AE9F69-BE82-4F9F-85F4-8B2C3DC45741}" type="presOf" srcId="{3CB03141-7CC2-4B79-924B-38B9B95368F7}" destId="{5D433626-CA2E-4B3C-84E0-3064F058A436}" srcOrd="0" destOrd="0" presId="urn:microsoft.com/office/officeart/2005/8/layout/vList5"/>
    <dgm:cxn modelId="{E67218C3-22A8-4D9D-9846-EF6E51539553}" type="presParOf" srcId="{EE933FCB-20CF-4046-9763-3CD65C029B0C}" destId="{71E23A3B-EFA6-4416-892B-91157EBF444B}" srcOrd="0" destOrd="0" presId="urn:microsoft.com/office/officeart/2005/8/layout/vList5"/>
    <dgm:cxn modelId="{257B58C4-663D-4720-92D6-48BEB9B5B79E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Thao</a:t>
          </a:r>
          <a:r>
            <a:rPr lang="en-US" b="1" dirty="0" smtClean="0"/>
            <a:t> </a:t>
          </a:r>
          <a:r>
            <a:rPr lang="en-US" b="1" dirty="0" err="1" smtClean="0"/>
            <a:t>tác</a:t>
          </a:r>
          <a:r>
            <a:rPr lang="en-US" b="1" dirty="0" smtClean="0"/>
            <a:t> </a:t>
          </a:r>
          <a:r>
            <a:rPr lang="en-US" b="1" dirty="0" err="1" smtClean="0"/>
            <a:t>dữ</a:t>
          </a:r>
          <a:r>
            <a:rPr lang="en-US" b="1" dirty="0" smtClean="0"/>
            <a:t> </a:t>
          </a:r>
          <a:r>
            <a:rPr lang="en-US" b="1" dirty="0" err="1" smtClean="0"/>
            <a:t>liệu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08EEE1F-26EA-48F4-9520-938CA9CB91CE}" type="presOf" srcId="{2507AA5B-C262-4181-9EF9-72686DF265B0}" destId="{372D08E7-C51A-4D6C-B897-EE2A5EA263E9}" srcOrd="0" destOrd="0" presId="urn:microsoft.com/office/officeart/2011/layout/TabList"/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097880BA-9F52-4505-BFB1-DD804EEB949C}" type="presOf" srcId="{91E2A964-B5B0-4F72-8515-476CD13ACE0D}" destId="{612AD515-1FEA-4060-A1F8-D1511FB261F9}" srcOrd="0" destOrd="0" presId="urn:microsoft.com/office/officeart/2011/layout/TabList"/>
    <dgm:cxn modelId="{10441F3B-02FB-4F54-BEF5-5D2BDF52D94F}" type="presParOf" srcId="{612AD515-1FEA-4060-A1F8-D1511FB261F9}" destId="{79BA4686-A6AA-4930-9C4E-FB7C862193AD}" srcOrd="0" destOrd="0" presId="urn:microsoft.com/office/officeart/2011/layout/TabList"/>
    <dgm:cxn modelId="{D7F71F11-3DE3-481F-BC87-4618F7D71FDF}" type="presParOf" srcId="{79BA4686-A6AA-4930-9C4E-FB7C862193AD}" destId="{073FFD20-2DE4-499E-B410-94A28C2D1829}" srcOrd="0" destOrd="0" presId="urn:microsoft.com/office/officeart/2011/layout/TabList"/>
    <dgm:cxn modelId="{60BDEAF8-B3C9-4149-8B33-A1FD5867EC52}" type="presParOf" srcId="{79BA4686-A6AA-4930-9C4E-FB7C862193AD}" destId="{372D08E7-C51A-4D6C-B897-EE2A5EA263E9}" srcOrd="1" destOrd="0" presId="urn:microsoft.com/office/officeart/2011/layout/TabList"/>
    <dgm:cxn modelId="{C7E1098B-139E-45EB-B7CF-0BCADB072FA5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5.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Kiểu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dữ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liệu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struct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CBDCAB-9EAA-4982-98B0-AE6D37963326}" type="presOf" srcId="{F71443D4-5B25-4C8F-B558-855A652A6D66}" destId="{EE933FCB-20CF-4046-9763-3CD65C029B0C}" srcOrd="0" destOrd="0" presId="urn:microsoft.com/office/officeart/2005/8/layout/vList5"/>
    <dgm:cxn modelId="{595FC5BB-6E61-4CC7-AF56-2F2490552478}" type="presOf" srcId="{3CB03141-7CC2-4B79-924B-38B9B95368F7}" destId="{5D433626-CA2E-4B3C-84E0-3064F058A436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C64E13A0-8727-4335-BE01-56762BD8469A}" type="presParOf" srcId="{EE933FCB-20CF-4046-9763-3CD65C029B0C}" destId="{71E23A3B-EFA6-4416-892B-91157EBF444B}" srcOrd="0" destOrd="0" presId="urn:microsoft.com/office/officeart/2005/8/layout/vList5"/>
    <dgm:cxn modelId="{0F605FBB-63AC-4DF0-99F8-A66B1E26BCC7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Thao</a:t>
          </a:r>
          <a:r>
            <a:rPr lang="en-US" b="1" dirty="0" smtClean="0"/>
            <a:t> </a:t>
          </a:r>
          <a:r>
            <a:rPr lang="en-US" b="1" dirty="0" err="1" smtClean="0"/>
            <a:t>tác</a:t>
          </a:r>
          <a:r>
            <a:rPr lang="en-US" b="1" dirty="0" smtClean="0"/>
            <a:t> </a:t>
          </a:r>
          <a:r>
            <a:rPr lang="en-US" b="1" dirty="0" err="1" smtClean="0"/>
            <a:t>dữ</a:t>
          </a:r>
          <a:r>
            <a:rPr lang="en-US" b="1" dirty="0" smtClean="0"/>
            <a:t> </a:t>
          </a:r>
          <a:r>
            <a:rPr lang="en-US" b="1" dirty="0" err="1" smtClean="0"/>
            <a:t>liệu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821A50F-6559-43F5-B30C-EF104AA818B7}" type="presOf" srcId="{91E2A964-B5B0-4F72-8515-476CD13ACE0D}" destId="{612AD515-1FEA-4060-A1F8-D1511FB261F9}" srcOrd="0" destOrd="0" presId="urn:microsoft.com/office/officeart/2011/layout/TabList"/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9B4ABFA0-2F63-4380-9319-D5357FF779C7}" type="presOf" srcId="{2507AA5B-C262-4181-9EF9-72686DF265B0}" destId="{372D08E7-C51A-4D6C-B897-EE2A5EA263E9}" srcOrd="0" destOrd="0" presId="urn:microsoft.com/office/officeart/2011/layout/TabList"/>
    <dgm:cxn modelId="{CE53FB40-AE46-47E8-892C-4BA46E8090D2}" type="presParOf" srcId="{612AD515-1FEA-4060-A1F8-D1511FB261F9}" destId="{79BA4686-A6AA-4930-9C4E-FB7C862193AD}" srcOrd="0" destOrd="0" presId="urn:microsoft.com/office/officeart/2011/layout/TabList"/>
    <dgm:cxn modelId="{2698CCC7-B11E-41DA-88D9-D0A4FB55B956}" type="presParOf" srcId="{79BA4686-A6AA-4930-9C4E-FB7C862193AD}" destId="{073FFD20-2DE4-499E-B410-94A28C2D1829}" srcOrd="0" destOrd="0" presId="urn:microsoft.com/office/officeart/2011/layout/TabList"/>
    <dgm:cxn modelId="{8A3DE76E-4ED0-42FB-BE72-85F88297289B}" type="presParOf" srcId="{79BA4686-A6AA-4930-9C4E-FB7C862193AD}" destId="{372D08E7-C51A-4D6C-B897-EE2A5EA263E9}" srcOrd="1" destOrd="0" presId="urn:microsoft.com/office/officeart/2011/layout/TabList"/>
    <dgm:cxn modelId="{03CF85D0-E057-48DF-A37A-1BFFFF955A1D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Thao</a:t>
          </a:r>
          <a:r>
            <a:rPr lang="en-US" b="1" dirty="0" smtClean="0"/>
            <a:t> </a:t>
          </a:r>
          <a:r>
            <a:rPr lang="en-US" b="1" dirty="0" err="1" smtClean="0"/>
            <a:t>tác</a:t>
          </a:r>
          <a:r>
            <a:rPr lang="en-US" b="1" dirty="0" smtClean="0"/>
            <a:t> </a:t>
          </a:r>
          <a:r>
            <a:rPr lang="en-US" b="1" dirty="0" err="1" smtClean="0"/>
            <a:t>dữ</a:t>
          </a:r>
          <a:r>
            <a:rPr lang="en-US" b="1" dirty="0" smtClean="0"/>
            <a:t> </a:t>
          </a:r>
          <a:r>
            <a:rPr lang="en-US" b="1" dirty="0" err="1" smtClean="0"/>
            <a:t>liệu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5E2AA876-7594-445E-8B43-40571BB6F5BC}" type="presOf" srcId="{2507AA5B-C262-4181-9EF9-72686DF265B0}" destId="{372D08E7-C51A-4D6C-B897-EE2A5EA263E9}" srcOrd="0" destOrd="0" presId="urn:microsoft.com/office/officeart/2011/layout/TabList"/>
    <dgm:cxn modelId="{BCF4709A-2BCE-460A-BCA5-BC3B1E7C21B2}" type="presOf" srcId="{91E2A964-B5B0-4F72-8515-476CD13ACE0D}" destId="{612AD515-1FEA-4060-A1F8-D1511FB261F9}" srcOrd="0" destOrd="0" presId="urn:microsoft.com/office/officeart/2011/layout/TabList"/>
    <dgm:cxn modelId="{ED56C42A-6FE4-483B-B214-1D192253DE6F}" type="presParOf" srcId="{612AD515-1FEA-4060-A1F8-D1511FB261F9}" destId="{79BA4686-A6AA-4930-9C4E-FB7C862193AD}" srcOrd="0" destOrd="0" presId="urn:microsoft.com/office/officeart/2011/layout/TabList"/>
    <dgm:cxn modelId="{8E8A1BF9-7979-479E-8325-1718A864143E}" type="presParOf" srcId="{79BA4686-A6AA-4930-9C4E-FB7C862193AD}" destId="{073FFD20-2DE4-499E-B410-94A28C2D1829}" srcOrd="0" destOrd="0" presId="urn:microsoft.com/office/officeart/2011/layout/TabList"/>
    <dgm:cxn modelId="{30BE7841-F478-4693-8BDF-E157231CAACA}" type="presParOf" srcId="{79BA4686-A6AA-4930-9C4E-FB7C862193AD}" destId="{372D08E7-C51A-4D6C-B897-EE2A5EA263E9}" srcOrd="1" destOrd="0" presId="urn:microsoft.com/office/officeart/2011/layout/TabList"/>
    <dgm:cxn modelId="{323D78DE-18F4-435D-9457-B261C0E7F4AC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5.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Kiểu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dữ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liệu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struct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2BF301-7767-4FB1-9148-3AA7B43765A4}" type="presOf" srcId="{F71443D4-5B25-4C8F-B558-855A652A6D66}" destId="{EE933FCB-20CF-4046-9763-3CD65C029B0C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567579A7-1201-4DD2-B992-19E885D36475}" type="presOf" srcId="{3CB03141-7CC2-4B79-924B-38B9B95368F7}" destId="{5D433626-CA2E-4B3C-84E0-3064F058A436}" srcOrd="0" destOrd="0" presId="urn:microsoft.com/office/officeart/2005/8/layout/vList5"/>
    <dgm:cxn modelId="{715D2553-A7AE-4891-ADFA-747FEF624C0E}" type="presParOf" srcId="{EE933FCB-20CF-4046-9763-3CD65C029B0C}" destId="{71E23A3B-EFA6-4416-892B-91157EBF444B}" srcOrd="0" destOrd="0" presId="urn:microsoft.com/office/officeart/2005/8/layout/vList5"/>
    <dgm:cxn modelId="{D525E966-EC94-4127-949C-7CA7026B03E0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Thao</a:t>
          </a:r>
          <a:r>
            <a:rPr lang="en-US" b="1" dirty="0" smtClean="0"/>
            <a:t> </a:t>
          </a:r>
          <a:r>
            <a:rPr lang="en-US" b="1" dirty="0" err="1" smtClean="0"/>
            <a:t>tác</a:t>
          </a:r>
          <a:r>
            <a:rPr lang="en-US" b="1" dirty="0" smtClean="0"/>
            <a:t> </a:t>
          </a:r>
          <a:r>
            <a:rPr lang="en-US" b="1" dirty="0" err="1" smtClean="0"/>
            <a:t>dữ</a:t>
          </a:r>
          <a:r>
            <a:rPr lang="en-US" b="1" dirty="0" smtClean="0"/>
            <a:t> </a:t>
          </a:r>
          <a:r>
            <a:rPr lang="en-US" b="1" dirty="0" err="1" smtClean="0"/>
            <a:t>liệu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9D27BC50-8989-4E95-8EFB-C11FD4CAA06A}" type="presOf" srcId="{2507AA5B-C262-4181-9EF9-72686DF265B0}" destId="{372D08E7-C51A-4D6C-B897-EE2A5EA263E9}" srcOrd="0" destOrd="0" presId="urn:microsoft.com/office/officeart/2011/layout/TabList"/>
    <dgm:cxn modelId="{CB9C26CE-6286-416A-9643-B69F9BE277C9}" type="presOf" srcId="{91E2A964-B5B0-4F72-8515-476CD13ACE0D}" destId="{612AD515-1FEA-4060-A1F8-D1511FB261F9}" srcOrd="0" destOrd="0" presId="urn:microsoft.com/office/officeart/2011/layout/TabList"/>
    <dgm:cxn modelId="{55FD5ECB-9E15-4E75-A0EE-E3BF4FA7EEDB}" type="presParOf" srcId="{612AD515-1FEA-4060-A1F8-D1511FB261F9}" destId="{79BA4686-A6AA-4930-9C4E-FB7C862193AD}" srcOrd="0" destOrd="0" presId="urn:microsoft.com/office/officeart/2011/layout/TabList"/>
    <dgm:cxn modelId="{9559CB98-0B11-4892-A911-7F3083360685}" type="presParOf" srcId="{79BA4686-A6AA-4930-9C4E-FB7C862193AD}" destId="{073FFD20-2DE4-499E-B410-94A28C2D1829}" srcOrd="0" destOrd="0" presId="urn:microsoft.com/office/officeart/2011/layout/TabList"/>
    <dgm:cxn modelId="{BF7BDE97-68F9-4767-B262-7CBDE6E7ADD6}" type="presParOf" srcId="{79BA4686-A6AA-4930-9C4E-FB7C862193AD}" destId="{372D08E7-C51A-4D6C-B897-EE2A5EA263E9}" srcOrd="1" destOrd="0" presId="urn:microsoft.com/office/officeart/2011/layout/TabList"/>
    <dgm:cxn modelId="{0E66B63D-7401-42BE-B40C-50C21B8F35A0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Bài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tập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A99FA6-1977-48A9-8833-288F765724AA}" type="presOf" srcId="{3CB03141-7CC2-4B79-924B-38B9B95368F7}" destId="{5D433626-CA2E-4B3C-84E0-3064F058A436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30D97F87-A024-4D1D-BAB7-A3BD77EFA6AE}" type="presOf" srcId="{F71443D4-5B25-4C8F-B558-855A652A6D66}" destId="{EE933FCB-20CF-4046-9763-3CD65C029B0C}" srcOrd="0" destOrd="0" presId="urn:microsoft.com/office/officeart/2005/8/layout/vList5"/>
    <dgm:cxn modelId="{D31464B3-9451-481F-B419-2E3083BEE303}" type="presParOf" srcId="{EE933FCB-20CF-4046-9763-3CD65C029B0C}" destId="{71E23A3B-EFA6-4416-892B-91157EBF444B}" srcOrd="0" destOrd="0" presId="urn:microsoft.com/office/officeart/2005/8/layout/vList5"/>
    <dgm:cxn modelId="{20427C09-FA42-48EA-AE15-4FA2756A67FC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1.1.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Khái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niệm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mảng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7EBC-BB77-4FC6-9623-F1891995F2FD}" type="presOf" srcId="{3CB03141-7CC2-4B79-924B-38B9B95368F7}" destId="{5D433626-CA2E-4B3C-84E0-3064F058A436}" srcOrd="0" destOrd="0" presId="urn:microsoft.com/office/officeart/2005/8/layout/vList5"/>
    <dgm:cxn modelId="{337FFCED-FBD3-46F4-94CB-B76A56B3C20A}" type="presOf" srcId="{F71443D4-5B25-4C8F-B558-855A652A6D66}" destId="{EE933FCB-20CF-4046-9763-3CD65C029B0C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35E66DD0-A382-4AC7-97BD-5A83E735F78C}" type="presParOf" srcId="{EE933FCB-20CF-4046-9763-3CD65C029B0C}" destId="{71E23A3B-EFA6-4416-892B-91157EBF444B}" srcOrd="0" destOrd="0" presId="urn:microsoft.com/office/officeart/2005/8/layout/vList5"/>
    <dgm:cxn modelId="{3E0C9B91-998C-4336-A9AA-DED449EFF318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Thao</a:t>
          </a:r>
          <a:r>
            <a:rPr lang="en-US" b="1" dirty="0" smtClean="0"/>
            <a:t> </a:t>
          </a:r>
          <a:r>
            <a:rPr lang="en-US" b="1" dirty="0" err="1" smtClean="0"/>
            <a:t>tác</a:t>
          </a:r>
          <a:r>
            <a:rPr lang="en-US" b="1" dirty="0" smtClean="0"/>
            <a:t> </a:t>
          </a:r>
          <a:r>
            <a:rPr lang="en-US" b="1" dirty="0" err="1" smtClean="0"/>
            <a:t>dữ</a:t>
          </a:r>
          <a:r>
            <a:rPr lang="en-US" b="1" dirty="0" smtClean="0"/>
            <a:t> </a:t>
          </a:r>
          <a:r>
            <a:rPr lang="en-US" b="1" dirty="0" err="1" smtClean="0"/>
            <a:t>liệu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BBD39E37-2261-4C74-9DA0-41D9C775A268}" type="presOf" srcId="{91E2A964-B5B0-4F72-8515-476CD13ACE0D}" destId="{612AD515-1FEA-4060-A1F8-D1511FB261F9}" srcOrd="0" destOrd="0" presId="urn:microsoft.com/office/officeart/2011/layout/TabList"/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C16DF49D-2D6C-49B2-B5D2-C0162C7C12D1}" type="presOf" srcId="{2507AA5B-C262-4181-9EF9-72686DF265B0}" destId="{372D08E7-C51A-4D6C-B897-EE2A5EA263E9}" srcOrd="0" destOrd="0" presId="urn:microsoft.com/office/officeart/2011/layout/TabList"/>
    <dgm:cxn modelId="{6BD226AE-383B-453B-B3C5-C8BD4F627538}" type="presParOf" srcId="{612AD515-1FEA-4060-A1F8-D1511FB261F9}" destId="{79BA4686-A6AA-4930-9C4E-FB7C862193AD}" srcOrd="0" destOrd="0" presId="urn:microsoft.com/office/officeart/2011/layout/TabList"/>
    <dgm:cxn modelId="{EF3423CA-A5F3-49D0-8597-9E926BB23AC8}" type="presParOf" srcId="{79BA4686-A6AA-4930-9C4E-FB7C862193AD}" destId="{073FFD20-2DE4-499E-B410-94A28C2D1829}" srcOrd="0" destOrd="0" presId="urn:microsoft.com/office/officeart/2011/layout/TabList"/>
    <dgm:cxn modelId="{86975C61-DF6E-4742-9F60-388DAAFA80F7}" type="presParOf" srcId="{79BA4686-A6AA-4930-9C4E-FB7C862193AD}" destId="{372D08E7-C51A-4D6C-B897-EE2A5EA263E9}" srcOrd="1" destOrd="0" presId="urn:microsoft.com/office/officeart/2011/layout/TabList"/>
    <dgm:cxn modelId="{4C735D84-F59D-4137-9051-7ECE3E2415CD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1.2.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Một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số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loại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mảng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1330AA-3557-4D77-A707-C4EF747D58D7}" type="presOf" srcId="{3CB03141-7CC2-4B79-924B-38B9B95368F7}" destId="{5D433626-CA2E-4B3C-84E0-3064F058A436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7D4F9A40-A1F6-46B0-815F-05F89DC66247}" type="presOf" srcId="{F71443D4-5B25-4C8F-B558-855A652A6D66}" destId="{EE933FCB-20CF-4046-9763-3CD65C029B0C}" srcOrd="0" destOrd="0" presId="urn:microsoft.com/office/officeart/2005/8/layout/vList5"/>
    <dgm:cxn modelId="{43BDF1C2-39C4-45B9-91C1-33C8D064855F}" type="presParOf" srcId="{EE933FCB-20CF-4046-9763-3CD65C029B0C}" destId="{71E23A3B-EFA6-4416-892B-91157EBF444B}" srcOrd="0" destOrd="0" presId="urn:microsoft.com/office/officeart/2005/8/layout/vList5"/>
    <dgm:cxn modelId="{EC044477-3836-4D9D-ADDF-EB29ACFF35C6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3B46C-BD3F-48E0-AADB-AD56FD26327D}">
      <dsp:nvSpPr>
        <dsp:cNvPr id="0" name=""/>
        <dsp:cNvSpPr/>
      </dsp:nvSpPr>
      <dsp:spPr>
        <a:xfrm>
          <a:off x="0" y="89481"/>
          <a:ext cx="10515600" cy="1146600"/>
        </a:xfrm>
        <a:prstGeom prst="round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err="1" smtClean="0"/>
            <a:t>Chương</a:t>
          </a:r>
          <a:r>
            <a:rPr lang="en-US" sz="4900" b="1" kern="1200" dirty="0" smtClean="0"/>
            <a:t> 1: </a:t>
          </a:r>
          <a:r>
            <a:rPr lang="en-US" sz="4900" b="1" kern="1200" dirty="0" err="1" smtClean="0"/>
            <a:t>Các</a:t>
          </a:r>
          <a:r>
            <a:rPr lang="en-US" sz="4900" b="1" kern="1200" dirty="0" smtClean="0"/>
            <a:t> </a:t>
          </a:r>
          <a:r>
            <a:rPr lang="en-US" sz="4900" b="1" kern="1200" dirty="0" err="1" smtClean="0"/>
            <a:t>khái</a:t>
          </a:r>
          <a:r>
            <a:rPr lang="en-US" sz="4900" b="1" kern="1200" dirty="0" smtClean="0"/>
            <a:t> </a:t>
          </a:r>
          <a:r>
            <a:rPr lang="en-US" sz="4900" b="1" kern="1200" dirty="0" err="1" smtClean="0"/>
            <a:t>niệm</a:t>
          </a:r>
          <a:r>
            <a:rPr lang="en-US" sz="4900" b="1" kern="1200" dirty="0" smtClean="0"/>
            <a:t> </a:t>
          </a:r>
          <a:r>
            <a:rPr lang="en-US" sz="4900" b="1" kern="1200" dirty="0" err="1" smtClean="0"/>
            <a:t>cơ</a:t>
          </a:r>
          <a:r>
            <a:rPr lang="en-US" sz="4900" b="1" kern="1200" dirty="0" smtClean="0"/>
            <a:t> </a:t>
          </a:r>
          <a:r>
            <a:rPr lang="en-US" sz="4900" b="1" kern="1200" dirty="0" err="1" smtClean="0"/>
            <a:t>bản</a:t>
          </a:r>
          <a:endParaRPr lang="en-US" sz="4900" kern="1200" dirty="0"/>
        </a:p>
      </dsp:txBody>
      <dsp:txXfrm>
        <a:off x="55972" y="145453"/>
        <a:ext cx="10403656" cy="10346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err="1" smtClean="0"/>
            <a:t>Thao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tác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dữ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liệu</a:t>
          </a:r>
          <a:endParaRPr lang="en-US" sz="3300" kern="1200" dirty="0"/>
        </a:p>
      </dsp:txBody>
      <dsp:txXfrm>
        <a:off x="244756" y="270617"/>
        <a:ext cx="3538421" cy="5999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1.3.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Mảng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1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chiều</a:t>
          </a:r>
          <a:endParaRPr lang="en-US" sz="27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err="1" smtClean="0"/>
            <a:t>Thao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tác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dữ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liệu</a:t>
          </a:r>
          <a:endParaRPr lang="en-US" sz="3300" kern="1200" dirty="0"/>
        </a:p>
      </dsp:txBody>
      <dsp:txXfrm>
        <a:off x="244756" y="270617"/>
        <a:ext cx="3538421" cy="59994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1.3.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Mảng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1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chiều</a:t>
          </a:r>
          <a:endParaRPr lang="en-US" sz="27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err="1" smtClean="0"/>
            <a:t>Thao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tác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dữ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liệu</a:t>
          </a:r>
          <a:endParaRPr lang="en-US" sz="3300" kern="1200" dirty="0"/>
        </a:p>
      </dsp:txBody>
      <dsp:txXfrm>
        <a:off x="244756" y="270617"/>
        <a:ext cx="3538421" cy="59994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1.3.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Mảng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1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chiều</a:t>
          </a:r>
          <a:endParaRPr lang="en-US" sz="27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err="1" smtClean="0"/>
            <a:t>Thao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tác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dữ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liệu</a:t>
          </a:r>
          <a:endParaRPr lang="en-US" sz="3300" kern="1200" dirty="0"/>
        </a:p>
      </dsp:txBody>
      <dsp:txXfrm>
        <a:off x="244756" y="270617"/>
        <a:ext cx="3538421" cy="59994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1.3.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Mảng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1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chiều</a:t>
          </a:r>
          <a:endParaRPr lang="en-US" sz="27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err="1" smtClean="0"/>
            <a:t>Thao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tác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dữ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liệu</a:t>
          </a:r>
          <a:endParaRPr lang="en-US" sz="3300" kern="1200" dirty="0"/>
        </a:p>
      </dsp:txBody>
      <dsp:txXfrm>
        <a:off x="244756" y="270617"/>
        <a:ext cx="3538421" cy="59994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1.4.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Mảng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đa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chiều</a:t>
          </a:r>
          <a:endParaRPr lang="en-US" sz="27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err="1" smtClean="0"/>
            <a:t>Thao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tác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dữ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liệu</a:t>
          </a:r>
          <a:endParaRPr lang="en-US" sz="3300" kern="1200" dirty="0"/>
        </a:p>
      </dsp:txBody>
      <dsp:txXfrm>
        <a:off x="244756" y="270617"/>
        <a:ext cx="3538421" cy="59994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1.4.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Mảng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đa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chiều</a:t>
          </a:r>
          <a:endParaRPr lang="en-US" sz="27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err="1" smtClean="0"/>
            <a:t>Thao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tác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dữ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liệu</a:t>
          </a:r>
          <a:endParaRPr lang="en-US" sz="3300" kern="1200" dirty="0"/>
        </a:p>
      </dsp:txBody>
      <dsp:txXfrm>
        <a:off x="244756" y="270617"/>
        <a:ext cx="3538421" cy="59994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1.4.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Mảng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đa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chiều</a:t>
          </a:r>
          <a:endParaRPr lang="en-US" sz="27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err="1" smtClean="0"/>
            <a:t>Thao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tác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dữ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liệu</a:t>
          </a:r>
          <a:endParaRPr lang="en-US" sz="3300" kern="1200" dirty="0"/>
        </a:p>
      </dsp:txBody>
      <dsp:txXfrm>
        <a:off x="244756" y="270617"/>
        <a:ext cx="3538421" cy="59994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1.5.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Mảng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jagged</a:t>
          </a:r>
          <a:endParaRPr lang="en-US" sz="27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err="1" smtClean="0"/>
            <a:t>Thao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tác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dữ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liệu</a:t>
          </a:r>
          <a:endParaRPr lang="en-US" sz="3300" kern="1200" dirty="0"/>
        </a:p>
      </dsp:txBody>
      <dsp:txXfrm>
        <a:off x="244756" y="270617"/>
        <a:ext cx="3538421" cy="59994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1.5.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Mảng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jagged</a:t>
          </a:r>
          <a:endParaRPr lang="en-US" sz="27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err="1" smtClean="0"/>
            <a:t>Thao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tác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dữ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liệu</a:t>
          </a:r>
          <a:endParaRPr lang="en-US" sz="3300" kern="1200" dirty="0"/>
        </a:p>
      </dsp:txBody>
      <dsp:txXfrm>
        <a:off x="244756" y="270617"/>
        <a:ext cx="3538421" cy="59994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3">
                  <a:lumMod val="50000"/>
                </a:schemeClr>
              </a:solidFill>
            </a:rPr>
            <a:t>1.6. </a:t>
          </a:r>
          <a:r>
            <a:rPr lang="en-US" sz="2400" b="1" kern="1200" dirty="0" err="1" smtClean="0">
              <a:solidFill>
                <a:schemeClr val="accent3">
                  <a:lumMod val="50000"/>
                </a:schemeClr>
              </a:solidFill>
            </a:rPr>
            <a:t>Làm</a:t>
          </a:r>
          <a:r>
            <a:rPr lang="en-US" sz="24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400" b="1" kern="1200" dirty="0" err="1" smtClean="0">
              <a:solidFill>
                <a:schemeClr val="accent3">
                  <a:lumMod val="50000"/>
                </a:schemeClr>
              </a:solidFill>
            </a:rPr>
            <a:t>việc</a:t>
          </a:r>
          <a:r>
            <a:rPr lang="en-US" sz="24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400" b="1" kern="1200" dirty="0" err="1" smtClean="0">
              <a:solidFill>
                <a:schemeClr val="accent3">
                  <a:lumMod val="50000"/>
                </a:schemeClr>
              </a:solidFill>
            </a:rPr>
            <a:t>với</a:t>
          </a:r>
          <a:r>
            <a:rPr lang="en-US" sz="24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400" b="1" kern="1200" dirty="0" err="1" smtClean="0">
              <a:solidFill>
                <a:schemeClr val="accent3">
                  <a:lumMod val="50000"/>
                </a:schemeClr>
              </a:solidFill>
            </a:rPr>
            <a:t>mảng</a:t>
          </a:r>
          <a:endParaRPr lang="en-US" sz="24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err="1" smtClean="0"/>
            <a:t>Thao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tác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dữ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liệu</a:t>
          </a:r>
          <a:endParaRPr lang="en-US" sz="3300" kern="1200" dirty="0"/>
        </a:p>
      </dsp:txBody>
      <dsp:txXfrm>
        <a:off x="244756" y="270617"/>
        <a:ext cx="3538421" cy="59994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err="1" smtClean="0"/>
            <a:t>Thao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tác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dữ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liệu</a:t>
          </a:r>
          <a:endParaRPr lang="en-US" sz="3300" kern="1200" dirty="0"/>
        </a:p>
      </dsp:txBody>
      <dsp:txXfrm>
        <a:off x="244756" y="270617"/>
        <a:ext cx="3538421" cy="59994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accent3">
                  <a:lumMod val="50000"/>
                </a:schemeClr>
              </a:solidFill>
            </a:rPr>
            <a:t>2. </a:t>
          </a:r>
          <a:r>
            <a:rPr lang="en-US" sz="2300" b="1" kern="1200" dirty="0" err="1" smtClean="0">
              <a:solidFill>
                <a:schemeClr val="accent3">
                  <a:lumMod val="50000"/>
                </a:schemeClr>
              </a:solidFill>
            </a:rPr>
            <a:t>Kiểu</a:t>
          </a:r>
          <a:r>
            <a:rPr lang="en-US" sz="23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300" b="1" kern="1200" dirty="0" err="1" smtClean="0">
              <a:solidFill>
                <a:schemeClr val="accent3">
                  <a:lumMod val="50000"/>
                </a:schemeClr>
              </a:solidFill>
            </a:rPr>
            <a:t>dữ</a:t>
          </a:r>
          <a:r>
            <a:rPr lang="en-US" sz="23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300" b="1" kern="1200" dirty="0" err="1" smtClean="0">
              <a:solidFill>
                <a:schemeClr val="accent3">
                  <a:lumMod val="50000"/>
                </a:schemeClr>
              </a:solidFill>
            </a:rPr>
            <a:t>liệu</a:t>
          </a:r>
          <a:r>
            <a:rPr lang="en-US" sz="23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300" b="1" kern="1200" dirty="0" err="1" smtClean="0">
              <a:solidFill>
                <a:schemeClr val="accent3">
                  <a:lumMod val="50000"/>
                </a:schemeClr>
              </a:solidFill>
            </a:rPr>
            <a:t>xâu</a:t>
          </a:r>
          <a:r>
            <a:rPr lang="en-US" sz="23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300" b="1" kern="1200" dirty="0" err="1" smtClean="0">
              <a:solidFill>
                <a:schemeClr val="accent3">
                  <a:lumMod val="50000"/>
                </a:schemeClr>
              </a:solidFill>
            </a:rPr>
            <a:t>ký</a:t>
          </a:r>
          <a:r>
            <a:rPr lang="en-US" sz="23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300" b="1" kern="1200" dirty="0" err="1" smtClean="0">
              <a:solidFill>
                <a:schemeClr val="accent3">
                  <a:lumMod val="50000"/>
                </a:schemeClr>
              </a:solidFill>
            </a:rPr>
            <a:t>tự</a:t>
          </a:r>
          <a:endParaRPr lang="en-US" sz="23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err="1" smtClean="0"/>
            <a:t>Thao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tác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dữ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liệu</a:t>
          </a:r>
          <a:endParaRPr lang="en-US" sz="3300" kern="1200" dirty="0"/>
        </a:p>
      </dsp:txBody>
      <dsp:txXfrm>
        <a:off x="244756" y="270617"/>
        <a:ext cx="3538421" cy="599942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2.1.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Thao</a:t>
          </a: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tác</a:t>
          </a: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với</a:t>
          </a: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chuỗi</a:t>
          </a:r>
          <a:endParaRPr lang="en-US" sz="25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err="1" smtClean="0"/>
            <a:t>Thao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tác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dữ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liệu</a:t>
          </a:r>
          <a:endParaRPr lang="en-US" sz="3300" kern="1200" dirty="0"/>
        </a:p>
      </dsp:txBody>
      <dsp:txXfrm>
        <a:off x="244756" y="270617"/>
        <a:ext cx="3538421" cy="599942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2.2.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Tạo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chuỗi</a:t>
          </a:r>
          <a:endParaRPr lang="en-US" sz="27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err="1" smtClean="0"/>
            <a:t>Thao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tác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dữ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liệu</a:t>
          </a:r>
          <a:endParaRPr lang="en-US" sz="3300" kern="1200" dirty="0"/>
        </a:p>
      </dsp:txBody>
      <dsp:txXfrm>
        <a:off x="244756" y="270617"/>
        <a:ext cx="3538421" cy="599942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2.3.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Thao</a:t>
          </a: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tác</a:t>
          </a: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với</a:t>
          </a: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chuỗi</a:t>
          </a:r>
          <a:endParaRPr lang="en-US" sz="25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err="1" smtClean="0"/>
            <a:t>Thao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tác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dữ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liệu</a:t>
          </a:r>
          <a:endParaRPr lang="en-US" sz="3300" kern="1200" dirty="0"/>
        </a:p>
      </dsp:txBody>
      <dsp:txXfrm>
        <a:off x="244756" y="270617"/>
        <a:ext cx="3538421" cy="599942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2.3.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Thao</a:t>
          </a: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tác</a:t>
          </a: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với</a:t>
          </a: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chuỗi</a:t>
          </a:r>
          <a:endParaRPr lang="en-US" sz="25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err="1" smtClean="0"/>
            <a:t>Thao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tác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dữ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liệu</a:t>
          </a:r>
          <a:endParaRPr lang="en-US" sz="3300" kern="1200" dirty="0"/>
        </a:p>
      </dsp:txBody>
      <dsp:txXfrm>
        <a:off x="244756" y="270617"/>
        <a:ext cx="3538421" cy="599942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err="1" smtClean="0"/>
            <a:t>Thao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tác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dữ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liệu</a:t>
          </a:r>
          <a:endParaRPr lang="en-US" sz="3300" kern="1200" dirty="0"/>
        </a:p>
      </dsp:txBody>
      <dsp:txXfrm>
        <a:off x="244756" y="270617"/>
        <a:ext cx="3538421" cy="599942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2.3.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Thao</a:t>
          </a: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tác</a:t>
          </a: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với</a:t>
          </a: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chuỗi</a:t>
          </a:r>
          <a:endParaRPr lang="en-US" sz="25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err="1" smtClean="0"/>
            <a:t>Thao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tác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dữ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liệu</a:t>
          </a:r>
          <a:endParaRPr lang="en-US" sz="3300" kern="1200" dirty="0"/>
        </a:p>
      </dsp:txBody>
      <dsp:txXfrm>
        <a:off x="244756" y="270617"/>
        <a:ext cx="3538421" cy="599942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2.3.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Thao</a:t>
          </a: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tác</a:t>
          </a: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với</a:t>
          </a: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chuỗi</a:t>
          </a:r>
          <a:endParaRPr lang="en-US" sz="25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err="1" smtClean="0"/>
            <a:t>Thao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tác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dữ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liệu</a:t>
          </a:r>
          <a:endParaRPr lang="en-US" sz="3300" kern="1200" dirty="0"/>
        </a:p>
      </dsp:txBody>
      <dsp:txXfrm>
        <a:off x="244756" y="270617"/>
        <a:ext cx="3538421" cy="599942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2.3.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Thao</a:t>
          </a: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tác</a:t>
          </a: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với</a:t>
          </a: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chuỗi</a:t>
          </a:r>
          <a:endParaRPr lang="en-US" sz="25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err="1" smtClean="0"/>
            <a:t>Thao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tác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dữ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liệu</a:t>
          </a:r>
          <a:endParaRPr lang="en-US" sz="3300" kern="1200" dirty="0"/>
        </a:p>
      </dsp:txBody>
      <dsp:txXfrm>
        <a:off x="244756" y="270617"/>
        <a:ext cx="3538421" cy="599942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3.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Sử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dụng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biểu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thức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chính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quy</a:t>
          </a:r>
          <a:endParaRPr lang="en-US" sz="18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err="1" smtClean="0"/>
            <a:t>Thao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tác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dữ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liệu</a:t>
          </a:r>
          <a:endParaRPr lang="en-US" sz="3300" kern="1200" dirty="0"/>
        </a:p>
      </dsp:txBody>
      <dsp:txXfrm>
        <a:off x="244756" y="270617"/>
        <a:ext cx="3538421" cy="599942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3.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Sử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dụng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biểu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thức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chính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quy</a:t>
          </a:r>
          <a:endParaRPr lang="en-US" sz="18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1.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Mảng</a:t>
          </a:r>
          <a:endParaRPr lang="en-US" sz="27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err="1" smtClean="0"/>
            <a:t>Thao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tác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dữ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liệu</a:t>
          </a:r>
          <a:endParaRPr lang="en-US" sz="3300" kern="1200" dirty="0"/>
        </a:p>
      </dsp:txBody>
      <dsp:txXfrm>
        <a:off x="244756" y="270617"/>
        <a:ext cx="3538421" cy="599942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3.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Sử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dụng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biểu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thức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chính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quy</a:t>
          </a:r>
          <a:endParaRPr lang="en-US" sz="18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err="1" smtClean="0"/>
            <a:t>Thao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tác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dữ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liệu</a:t>
          </a:r>
          <a:endParaRPr lang="en-US" sz="3300" kern="1200" dirty="0"/>
        </a:p>
      </dsp:txBody>
      <dsp:txXfrm>
        <a:off x="244756" y="270617"/>
        <a:ext cx="3538421" cy="599942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3.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Sử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dụng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biểu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thức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chính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quy</a:t>
          </a:r>
          <a:endParaRPr lang="en-US" sz="18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err="1" smtClean="0"/>
            <a:t>Thao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tác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dữ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liệu</a:t>
          </a:r>
          <a:endParaRPr lang="en-US" sz="3300" kern="1200" dirty="0"/>
        </a:p>
      </dsp:txBody>
      <dsp:txXfrm>
        <a:off x="244756" y="270617"/>
        <a:ext cx="3538421" cy="599942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accent3">
                  <a:lumMod val="50000"/>
                </a:schemeClr>
              </a:solidFill>
            </a:rPr>
            <a:t>4. </a:t>
          </a:r>
          <a:r>
            <a:rPr lang="en-US" sz="2600" b="1" kern="1200" dirty="0" err="1" smtClean="0">
              <a:solidFill>
                <a:schemeClr val="accent3">
                  <a:lumMod val="50000"/>
                </a:schemeClr>
              </a:solidFill>
            </a:rPr>
            <a:t>Kiểu</a:t>
          </a:r>
          <a:r>
            <a:rPr lang="en-US" sz="26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600" b="1" kern="1200" dirty="0" err="1" smtClean="0">
              <a:solidFill>
                <a:schemeClr val="accent3">
                  <a:lumMod val="50000"/>
                </a:schemeClr>
              </a:solidFill>
            </a:rPr>
            <a:t>dữ</a:t>
          </a:r>
          <a:r>
            <a:rPr lang="en-US" sz="26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600" b="1" kern="1200" dirty="0" err="1" smtClean="0">
              <a:solidFill>
                <a:schemeClr val="accent3">
                  <a:lumMod val="50000"/>
                </a:schemeClr>
              </a:solidFill>
            </a:rPr>
            <a:t>liệu</a:t>
          </a:r>
          <a:r>
            <a:rPr lang="en-US" sz="26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600" b="1" kern="1200" dirty="0" err="1" smtClean="0">
              <a:solidFill>
                <a:schemeClr val="accent3">
                  <a:lumMod val="50000"/>
                </a:schemeClr>
              </a:solidFill>
            </a:rPr>
            <a:t>liệt</a:t>
          </a:r>
          <a:r>
            <a:rPr lang="en-US" sz="26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600" b="1" kern="1200" dirty="0" err="1" smtClean="0">
              <a:solidFill>
                <a:schemeClr val="accent3">
                  <a:lumMod val="50000"/>
                </a:schemeClr>
              </a:solidFill>
            </a:rPr>
            <a:t>kê</a:t>
          </a:r>
          <a:endParaRPr lang="en-US" sz="26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err="1" smtClean="0"/>
            <a:t>Thao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tác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dữ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liệu</a:t>
          </a:r>
          <a:endParaRPr lang="en-US" sz="3300" kern="1200" dirty="0"/>
        </a:p>
      </dsp:txBody>
      <dsp:txXfrm>
        <a:off x="244756" y="270617"/>
        <a:ext cx="3538421" cy="599942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accent3">
                  <a:lumMod val="50000"/>
                </a:schemeClr>
              </a:solidFill>
            </a:rPr>
            <a:t>4. </a:t>
          </a:r>
          <a:r>
            <a:rPr lang="en-US" sz="2600" b="1" kern="1200" dirty="0" err="1" smtClean="0">
              <a:solidFill>
                <a:schemeClr val="accent3">
                  <a:lumMod val="50000"/>
                </a:schemeClr>
              </a:solidFill>
            </a:rPr>
            <a:t>Kiểu</a:t>
          </a:r>
          <a:r>
            <a:rPr lang="en-US" sz="26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600" b="1" kern="1200" dirty="0" err="1" smtClean="0">
              <a:solidFill>
                <a:schemeClr val="accent3">
                  <a:lumMod val="50000"/>
                </a:schemeClr>
              </a:solidFill>
            </a:rPr>
            <a:t>dữ</a:t>
          </a:r>
          <a:r>
            <a:rPr lang="en-US" sz="26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600" b="1" kern="1200" dirty="0" err="1" smtClean="0">
              <a:solidFill>
                <a:schemeClr val="accent3">
                  <a:lumMod val="50000"/>
                </a:schemeClr>
              </a:solidFill>
            </a:rPr>
            <a:t>liệu</a:t>
          </a:r>
          <a:r>
            <a:rPr lang="en-US" sz="26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600" b="1" kern="1200" dirty="0" err="1" smtClean="0">
              <a:solidFill>
                <a:schemeClr val="accent3">
                  <a:lumMod val="50000"/>
                </a:schemeClr>
              </a:solidFill>
            </a:rPr>
            <a:t>liệt</a:t>
          </a:r>
          <a:r>
            <a:rPr lang="en-US" sz="26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600" b="1" kern="1200" dirty="0" err="1" smtClean="0">
              <a:solidFill>
                <a:schemeClr val="accent3">
                  <a:lumMod val="50000"/>
                </a:schemeClr>
              </a:solidFill>
            </a:rPr>
            <a:t>kê</a:t>
          </a:r>
          <a:endParaRPr lang="en-US" sz="26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err="1" smtClean="0"/>
            <a:t>Thao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tác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dữ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liệu</a:t>
          </a:r>
          <a:endParaRPr lang="en-US" sz="3300" kern="1200" dirty="0"/>
        </a:p>
      </dsp:txBody>
      <dsp:txXfrm>
        <a:off x="244756" y="270617"/>
        <a:ext cx="3538421" cy="599942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5.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Kiểu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dữ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liệu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struct</a:t>
          </a:r>
          <a:endParaRPr lang="en-US" sz="27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err="1" smtClean="0"/>
            <a:t>Thao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tác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dữ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liệu</a:t>
          </a:r>
          <a:endParaRPr lang="en-US" sz="3300" kern="1200" dirty="0"/>
        </a:p>
      </dsp:txBody>
      <dsp:txXfrm>
        <a:off x="244756" y="270617"/>
        <a:ext cx="3538421" cy="599942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err="1" smtClean="0"/>
            <a:t>Thao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tác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dữ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liệu</a:t>
          </a:r>
          <a:endParaRPr lang="en-US" sz="3300" kern="1200" dirty="0"/>
        </a:p>
      </dsp:txBody>
      <dsp:txXfrm>
        <a:off x="244756" y="270617"/>
        <a:ext cx="3538421" cy="599942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5.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Kiểu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dữ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liệu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struct</a:t>
          </a:r>
          <a:endParaRPr lang="en-US" sz="27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err="1" smtClean="0"/>
            <a:t>Thao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tác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dữ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liệu</a:t>
          </a:r>
          <a:endParaRPr lang="en-US" sz="3300" kern="1200" dirty="0"/>
        </a:p>
      </dsp:txBody>
      <dsp:txXfrm>
        <a:off x="244756" y="270617"/>
        <a:ext cx="3538421" cy="599942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Bài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tập</a:t>
          </a:r>
          <a:endParaRPr lang="en-US" sz="27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1.1.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Khái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niệm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mảng</a:t>
          </a:r>
          <a:endParaRPr lang="en-US" sz="27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err="1" smtClean="0"/>
            <a:t>Thao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tác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dữ</a:t>
          </a:r>
          <a:r>
            <a:rPr lang="en-US" sz="3300" b="1" kern="1200" dirty="0" smtClean="0"/>
            <a:t> </a:t>
          </a:r>
          <a:r>
            <a:rPr lang="en-US" sz="3300" b="1" kern="1200" dirty="0" err="1" smtClean="0"/>
            <a:t>liệu</a:t>
          </a:r>
          <a:endParaRPr lang="en-US" sz="3300" kern="1200" dirty="0"/>
        </a:p>
      </dsp:txBody>
      <dsp:txXfrm>
        <a:off x="244756" y="270617"/>
        <a:ext cx="3538421" cy="5999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accent3">
                  <a:lumMod val="50000"/>
                </a:schemeClr>
              </a:solidFill>
            </a:rPr>
            <a:t>1.2. </a:t>
          </a:r>
          <a:r>
            <a:rPr lang="en-US" sz="2600" b="1" kern="1200" dirty="0" err="1" smtClean="0">
              <a:solidFill>
                <a:schemeClr val="accent3">
                  <a:lumMod val="50000"/>
                </a:schemeClr>
              </a:solidFill>
            </a:rPr>
            <a:t>Một</a:t>
          </a:r>
          <a:r>
            <a:rPr lang="en-US" sz="26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600" b="1" kern="1200" dirty="0" err="1" smtClean="0">
              <a:solidFill>
                <a:schemeClr val="accent3">
                  <a:lumMod val="50000"/>
                </a:schemeClr>
              </a:solidFill>
            </a:rPr>
            <a:t>số</a:t>
          </a:r>
          <a:r>
            <a:rPr lang="en-US" sz="26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600" b="1" kern="1200" dirty="0" err="1" smtClean="0">
              <a:solidFill>
                <a:schemeClr val="accent3">
                  <a:lumMod val="50000"/>
                </a:schemeClr>
              </a:solidFill>
            </a:rPr>
            <a:t>loại</a:t>
          </a:r>
          <a:r>
            <a:rPr lang="en-US" sz="26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600" b="1" kern="1200" dirty="0" err="1" smtClean="0">
              <a:solidFill>
                <a:schemeClr val="accent3">
                  <a:lumMod val="50000"/>
                </a:schemeClr>
              </a:solidFill>
            </a:rPr>
            <a:t>mảng</a:t>
          </a:r>
          <a:endParaRPr lang="en-US" sz="26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6ECC-5ABD-4B95-96B6-D017E6C68DFB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3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6ECC-5ABD-4B95-96B6-D017E6C68DFB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5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6ECC-5ABD-4B95-96B6-D017E6C68DFB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6ECC-5ABD-4B95-96B6-D017E6C68DFB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4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6ECC-5ABD-4B95-96B6-D017E6C68DFB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2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6ECC-5ABD-4B95-96B6-D017E6C68DFB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7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6ECC-5ABD-4B95-96B6-D017E6C68DFB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0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6ECC-5ABD-4B95-96B6-D017E6C68DFB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4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6ECC-5ABD-4B95-96B6-D017E6C68DFB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3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6ECC-5ABD-4B95-96B6-D017E6C68DFB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6ECC-5ABD-4B95-96B6-D017E6C68DFB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2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06ECC-5ABD-4B95-96B6-D017E6C68DFB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3" Type="http://schemas.openxmlformats.org/officeDocument/2006/relationships/diagramLayout" Target="../diagrams/layout26.xml"/><Relationship Id="rId7" Type="http://schemas.openxmlformats.org/officeDocument/2006/relationships/diagramData" Target="../diagrams/data27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11" Type="http://schemas.microsoft.com/office/2007/relationships/diagramDrawing" Target="../diagrams/drawing27.xml"/><Relationship Id="rId5" Type="http://schemas.openxmlformats.org/officeDocument/2006/relationships/diagramColors" Target="../diagrams/colors26.xml"/><Relationship Id="rId10" Type="http://schemas.openxmlformats.org/officeDocument/2006/relationships/diagramColors" Target="../diagrams/colors27.xml"/><Relationship Id="rId4" Type="http://schemas.openxmlformats.org/officeDocument/2006/relationships/diagramQuickStyle" Target="../diagrams/quickStyle26.xml"/><Relationship Id="rId9" Type="http://schemas.openxmlformats.org/officeDocument/2006/relationships/diagramQuickStyle" Target="../diagrams/quickStyle2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3" Type="http://schemas.openxmlformats.org/officeDocument/2006/relationships/diagramLayout" Target="../diagrams/layout28.xml"/><Relationship Id="rId7" Type="http://schemas.openxmlformats.org/officeDocument/2006/relationships/diagramData" Target="../diagrams/data29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5" Type="http://schemas.openxmlformats.org/officeDocument/2006/relationships/diagramColors" Target="../diagrams/colors28.xml"/><Relationship Id="rId10" Type="http://schemas.openxmlformats.org/officeDocument/2006/relationships/diagramColors" Target="../diagrams/colors29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1.xml"/><Relationship Id="rId3" Type="http://schemas.openxmlformats.org/officeDocument/2006/relationships/diagramLayout" Target="../diagrams/layout30.xml"/><Relationship Id="rId7" Type="http://schemas.openxmlformats.org/officeDocument/2006/relationships/diagramData" Target="../diagrams/data31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11" Type="http://schemas.microsoft.com/office/2007/relationships/diagramDrawing" Target="../diagrams/drawing31.xml"/><Relationship Id="rId5" Type="http://schemas.openxmlformats.org/officeDocument/2006/relationships/diagramColors" Target="../diagrams/colors30.xml"/><Relationship Id="rId10" Type="http://schemas.openxmlformats.org/officeDocument/2006/relationships/diagramColors" Target="../diagrams/colors31.xml"/><Relationship Id="rId4" Type="http://schemas.openxmlformats.org/officeDocument/2006/relationships/diagramQuickStyle" Target="../diagrams/quickStyle30.xml"/><Relationship Id="rId9" Type="http://schemas.openxmlformats.org/officeDocument/2006/relationships/diagramQuickStyle" Target="../diagrams/quickStyle3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3.xml"/><Relationship Id="rId3" Type="http://schemas.openxmlformats.org/officeDocument/2006/relationships/diagramLayout" Target="../diagrams/layout32.xml"/><Relationship Id="rId7" Type="http://schemas.openxmlformats.org/officeDocument/2006/relationships/diagramData" Target="../diagrams/data33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11" Type="http://schemas.microsoft.com/office/2007/relationships/diagramDrawing" Target="../diagrams/drawing33.xml"/><Relationship Id="rId5" Type="http://schemas.openxmlformats.org/officeDocument/2006/relationships/diagramColors" Target="../diagrams/colors32.xml"/><Relationship Id="rId10" Type="http://schemas.openxmlformats.org/officeDocument/2006/relationships/diagramColors" Target="../diagrams/colors33.xml"/><Relationship Id="rId4" Type="http://schemas.openxmlformats.org/officeDocument/2006/relationships/diagramQuickStyle" Target="../diagrams/quickStyle32.xml"/><Relationship Id="rId9" Type="http://schemas.openxmlformats.org/officeDocument/2006/relationships/diagramQuickStyle" Target="../diagrams/quickStyle3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5.xml"/><Relationship Id="rId3" Type="http://schemas.openxmlformats.org/officeDocument/2006/relationships/diagramLayout" Target="../diagrams/layout34.xml"/><Relationship Id="rId7" Type="http://schemas.openxmlformats.org/officeDocument/2006/relationships/diagramData" Target="../diagrams/data35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11" Type="http://schemas.microsoft.com/office/2007/relationships/diagramDrawing" Target="../diagrams/drawing35.xml"/><Relationship Id="rId5" Type="http://schemas.openxmlformats.org/officeDocument/2006/relationships/diagramColors" Target="../diagrams/colors34.xml"/><Relationship Id="rId10" Type="http://schemas.openxmlformats.org/officeDocument/2006/relationships/diagramColors" Target="../diagrams/colors35.xml"/><Relationship Id="rId4" Type="http://schemas.openxmlformats.org/officeDocument/2006/relationships/diagramQuickStyle" Target="../diagrams/quickStyle34.xml"/><Relationship Id="rId9" Type="http://schemas.openxmlformats.org/officeDocument/2006/relationships/diagramQuickStyle" Target="../diagrams/quickStyle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7.xml"/><Relationship Id="rId3" Type="http://schemas.openxmlformats.org/officeDocument/2006/relationships/diagramLayout" Target="../diagrams/layout36.xml"/><Relationship Id="rId7" Type="http://schemas.openxmlformats.org/officeDocument/2006/relationships/diagramData" Target="../diagrams/data37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11" Type="http://schemas.microsoft.com/office/2007/relationships/diagramDrawing" Target="../diagrams/drawing37.xml"/><Relationship Id="rId5" Type="http://schemas.openxmlformats.org/officeDocument/2006/relationships/diagramColors" Target="../diagrams/colors36.xml"/><Relationship Id="rId10" Type="http://schemas.openxmlformats.org/officeDocument/2006/relationships/diagramColors" Target="../diagrams/colors37.xml"/><Relationship Id="rId4" Type="http://schemas.openxmlformats.org/officeDocument/2006/relationships/diagramQuickStyle" Target="../diagrams/quickStyle36.xml"/><Relationship Id="rId9" Type="http://schemas.openxmlformats.org/officeDocument/2006/relationships/diagramQuickStyle" Target="../diagrams/quickStyle3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9.xml"/><Relationship Id="rId3" Type="http://schemas.openxmlformats.org/officeDocument/2006/relationships/diagramLayout" Target="../diagrams/layout38.xml"/><Relationship Id="rId7" Type="http://schemas.openxmlformats.org/officeDocument/2006/relationships/diagramData" Target="../diagrams/data39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11" Type="http://schemas.microsoft.com/office/2007/relationships/diagramDrawing" Target="../diagrams/drawing39.xml"/><Relationship Id="rId5" Type="http://schemas.openxmlformats.org/officeDocument/2006/relationships/diagramColors" Target="../diagrams/colors38.xml"/><Relationship Id="rId10" Type="http://schemas.openxmlformats.org/officeDocument/2006/relationships/diagramColors" Target="../diagrams/colors39.xml"/><Relationship Id="rId4" Type="http://schemas.openxmlformats.org/officeDocument/2006/relationships/diagramQuickStyle" Target="../diagrams/quickStyle38.xml"/><Relationship Id="rId9" Type="http://schemas.openxmlformats.org/officeDocument/2006/relationships/diagramQuickStyle" Target="../diagrams/quickStyle3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1.xml"/><Relationship Id="rId3" Type="http://schemas.openxmlformats.org/officeDocument/2006/relationships/diagramLayout" Target="../diagrams/layout40.xml"/><Relationship Id="rId7" Type="http://schemas.openxmlformats.org/officeDocument/2006/relationships/diagramData" Target="../diagrams/data41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0.xml"/><Relationship Id="rId11" Type="http://schemas.microsoft.com/office/2007/relationships/diagramDrawing" Target="../diagrams/drawing41.xml"/><Relationship Id="rId5" Type="http://schemas.openxmlformats.org/officeDocument/2006/relationships/diagramColors" Target="../diagrams/colors40.xml"/><Relationship Id="rId10" Type="http://schemas.openxmlformats.org/officeDocument/2006/relationships/diagramColors" Target="../diagrams/colors41.xml"/><Relationship Id="rId4" Type="http://schemas.openxmlformats.org/officeDocument/2006/relationships/diagramQuickStyle" Target="../diagrams/quickStyle40.xml"/><Relationship Id="rId9" Type="http://schemas.openxmlformats.org/officeDocument/2006/relationships/diagramQuickStyle" Target="../diagrams/quickStyle4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3.xml"/><Relationship Id="rId3" Type="http://schemas.openxmlformats.org/officeDocument/2006/relationships/diagramLayout" Target="../diagrams/layout42.xml"/><Relationship Id="rId7" Type="http://schemas.openxmlformats.org/officeDocument/2006/relationships/diagramData" Target="../diagrams/data43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2.xml"/><Relationship Id="rId11" Type="http://schemas.microsoft.com/office/2007/relationships/diagramDrawing" Target="../diagrams/drawing43.xml"/><Relationship Id="rId5" Type="http://schemas.openxmlformats.org/officeDocument/2006/relationships/diagramColors" Target="../diagrams/colors42.xml"/><Relationship Id="rId10" Type="http://schemas.openxmlformats.org/officeDocument/2006/relationships/diagramColors" Target="../diagrams/colors43.xml"/><Relationship Id="rId4" Type="http://schemas.openxmlformats.org/officeDocument/2006/relationships/diagramQuickStyle" Target="../diagrams/quickStyle42.xml"/><Relationship Id="rId9" Type="http://schemas.openxmlformats.org/officeDocument/2006/relationships/diagramQuickStyle" Target="../diagrams/quickStyle4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5.xml"/><Relationship Id="rId3" Type="http://schemas.openxmlformats.org/officeDocument/2006/relationships/diagramLayout" Target="../diagrams/layout44.xml"/><Relationship Id="rId7" Type="http://schemas.openxmlformats.org/officeDocument/2006/relationships/diagramData" Target="../diagrams/data45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4.xml"/><Relationship Id="rId11" Type="http://schemas.microsoft.com/office/2007/relationships/diagramDrawing" Target="../diagrams/drawing45.xml"/><Relationship Id="rId5" Type="http://schemas.openxmlformats.org/officeDocument/2006/relationships/diagramColors" Target="../diagrams/colors44.xml"/><Relationship Id="rId10" Type="http://schemas.openxmlformats.org/officeDocument/2006/relationships/diagramColors" Target="../diagrams/colors45.xml"/><Relationship Id="rId4" Type="http://schemas.openxmlformats.org/officeDocument/2006/relationships/diagramQuickStyle" Target="../diagrams/quickStyle44.xml"/><Relationship Id="rId9" Type="http://schemas.openxmlformats.org/officeDocument/2006/relationships/diagramQuickStyle" Target="../diagrams/quickStyle4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7.xml"/><Relationship Id="rId3" Type="http://schemas.openxmlformats.org/officeDocument/2006/relationships/diagramLayout" Target="../diagrams/layout46.xml"/><Relationship Id="rId7" Type="http://schemas.openxmlformats.org/officeDocument/2006/relationships/diagramData" Target="../diagrams/data47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6.xml"/><Relationship Id="rId11" Type="http://schemas.microsoft.com/office/2007/relationships/diagramDrawing" Target="../diagrams/drawing47.xml"/><Relationship Id="rId5" Type="http://schemas.openxmlformats.org/officeDocument/2006/relationships/diagramColors" Target="../diagrams/colors46.xml"/><Relationship Id="rId10" Type="http://schemas.openxmlformats.org/officeDocument/2006/relationships/diagramColors" Target="../diagrams/colors47.xml"/><Relationship Id="rId4" Type="http://schemas.openxmlformats.org/officeDocument/2006/relationships/diagramQuickStyle" Target="../diagrams/quickStyle46.xml"/><Relationship Id="rId9" Type="http://schemas.openxmlformats.org/officeDocument/2006/relationships/diagramQuickStyle" Target="../diagrams/quickStyle4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9.xml"/><Relationship Id="rId3" Type="http://schemas.openxmlformats.org/officeDocument/2006/relationships/diagramLayout" Target="../diagrams/layout48.xml"/><Relationship Id="rId7" Type="http://schemas.openxmlformats.org/officeDocument/2006/relationships/diagramData" Target="../diagrams/data49.xml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8.xml"/><Relationship Id="rId11" Type="http://schemas.microsoft.com/office/2007/relationships/diagramDrawing" Target="../diagrams/drawing49.xml"/><Relationship Id="rId5" Type="http://schemas.openxmlformats.org/officeDocument/2006/relationships/diagramColors" Target="../diagrams/colors48.xml"/><Relationship Id="rId10" Type="http://schemas.openxmlformats.org/officeDocument/2006/relationships/diagramColors" Target="../diagrams/colors49.xml"/><Relationship Id="rId4" Type="http://schemas.openxmlformats.org/officeDocument/2006/relationships/diagramQuickStyle" Target="../diagrams/quickStyle48.xml"/><Relationship Id="rId9" Type="http://schemas.openxmlformats.org/officeDocument/2006/relationships/diagramQuickStyle" Target="../diagrams/quickStyle4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1.xml"/><Relationship Id="rId3" Type="http://schemas.openxmlformats.org/officeDocument/2006/relationships/diagramLayout" Target="../diagrams/layout50.xml"/><Relationship Id="rId7" Type="http://schemas.openxmlformats.org/officeDocument/2006/relationships/diagramData" Target="../diagrams/data51.xml"/><Relationship Id="rId2" Type="http://schemas.openxmlformats.org/officeDocument/2006/relationships/diagramData" Target="../diagrams/data5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0.xml"/><Relationship Id="rId11" Type="http://schemas.microsoft.com/office/2007/relationships/diagramDrawing" Target="../diagrams/drawing51.xml"/><Relationship Id="rId5" Type="http://schemas.openxmlformats.org/officeDocument/2006/relationships/diagramColors" Target="../diagrams/colors50.xml"/><Relationship Id="rId10" Type="http://schemas.openxmlformats.org/officeDocument/2006/relationships/diagramColors" Target="../diagrams/colors51.xml"/><Relationship Id="rId4" Type="http://schemas.openxmlformats.org/officeDocument/2006/relationships/diagramQuickStyle" Target="../diagrams/quickStyle50.xml"/><Relationship Id="rId9" Type="http://schemas.openxmlformats.org/officeDocument/2006/relationships/diagramQuickStyle" Target="../diagrams/quickStyle5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3.xml"/><Relationship Id="rId3" Type="http://schemas.openxmlformats.org/officeDocument/2006/relationships/diagramLayout" Target="../diagrams/layout52.xml"/><Relationship Id="rId7" Type="http://schemas.openxmlformats.org/officeDocument/2006/relationships/diagramData" Target="../diagrams/data53.xml"/><Relationship Id="rId2" Type="http://schemas.openxmlformats.org/officeDocument/2006/relationships/diagramData" Target="../diagrams/data5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2.xml"/><Relationship Id="rId11" Type="http://schemas.microsoft.com/office/2007/relationships/diagramDrawing" Target="../diagrams/drawing53.xml"/><Relationship Id="rId5" Type="http://schemas.openxmlformats.org/officeDocument/2006/relationships/diagramColors" Target="../diagrams/colors52.xml"/><Relationship Id="rId10" Type="http://schemas.openxmlformats.org/officeDocument/2006/relationships/diagramColors" Target="../diagrams/colors53.xml"/><Relationship Id="rId4" Type="http://schemas.openxmlformats.org/officeDocument/2006/relationships/diagramQuickStyle" Target="../diagrams/quickStyle52.xml"/><Relationship Id="rId9" Type="http://schemas.openxmlformats.org/officeDocument/2006/relationships/diagramQuickStyle" Target="../diagrams/quickStyle5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5.xml"/><Relationship Id="rId3" Type="http://schemas.openxmlformats.org/officeDocument/2006/relationships/diagramLayout" Target="../diagrams/layout54.xml"/><Relationship Id="rId7" Type="http://schemas.openxmlformats.org/officeDocument/2006/relationships/diagramData" Target="../diagrams/data55.xml"/><Relationship Id="rId2" Type="http://schemas.openxmlformats.org/officeDocument/2006/relationships/diagramData" Target="../diagrams/data5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4.xml"/><Relationship Id="rId11" Type="http://schemas.microsoft.com/office/2007/relationships/diagramDrawing" Target="../diagrams/drawing55.xml"/><Relationship Id="rId5" Type="http://schemas.openxmlformats.org/officeDocument/2006/relationships/diagramColors" Target="../diagrams/colors54.xml"/><Relationship Id="rId10" Type="http://schemas.openxmlformats.org/officeDocument/2006/relationships/diagramColors" Target="../diagrams/colors55.xml"/><Relationship Id="rId4" Type="http://schemas.openxmlformats.org/officeDocument/2006/relationships/diagramQuickStyle" Target="../diagrams/quickStyle54.xml"/><Relationship Id="rId9" Type="http://schemas.openxmlformats.org/officeDocument/2006/relationships/diagramQuickStyle" Target="../diagrams/quickStyle5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7.xml"/><Relationship Id="rId3" Type="http://schemas.openxmlformats.org/officeDocument/2006/relationships/diagramLayout" Target="../diagrams/layout56.xml"/><Relationship Id="rId7" Type="http://schemas.openxmlformats.org/officeDocument/2006/relationships/diagramData" Target="../diagrams/data57.xml"/><Relationship Id="rId2" Type="http://schemas.openxmlformats.org/officeDocument/2006/relationships/diagramData" Target="../diagrams/data5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6.xml"/><Relationship Id="rId11" Type="http://schemas.microsoft.com/office/2007/relationships/diagramDrawing" Target="../diagrams/drawing57.xml"/><Relationship Id="rId5" Type="http://schemas.openxmlformats.org/officeDocument/2006/relationships/diagramColors" Target="../diagrams/colors56.xml"/><Relationship Id="rId10" Type="http://schemas.openxmlformats.org/officeDocument/2006/relationships/diagramColors" Target="../diagrams/colors57.xml"/><Relationship Id="rId4" Type="http://schemas.openxmlformats.org/officeDocument/2006/relationships/diagramQuickStyle" Target="../diagrams/quickStyle56.xml"/><Relationship Id="rId9" Type="http://schemas.openxmlformats.org/officeDocument/2006/relationships/diagramQuickStyle" Target="../diagrams/quickStyle5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9.xml"/><Relationship Id="rId3" Type="http://schemas.openxmlformats.org/officeDocument/2006/relationships/diagramLayout" Target="../diagrams/layout58.xml"/><Relationship Id="rId7" Type="http://schemas.openxmlformats.org/officeDocument/2006/relationships/diagramData" Target="../diagrams/data59.xml"/><Relationship Id="rId2" Type="http://schemas.openxmlformats.org/officeDocument/2006/relationships/diagramData" Target="../diagrams/data5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8.xml"/><Relationship Id="rId11" Type="http://schemas.microsoft.com/office/2007/relationships/diagramDrawing" Target="../diagrams/drawing59.xml"/><Relationship Id="rId5" Type="http://schemas.openxmlformats.org/officeDocument/2006/relationships/diagramColors" Target="../diagrams/colors58.xml"/><Relationship Id="rId10" Type="http://schemas.openxmlformats.org/officeDocument/2006/relationships/diagramColors" Target="../diagrams/colors59.xml"/><Relationship Id="rId4" Type="http://schemas.openxmlformats.org/officeDocument/2006/relationships/diagramQuickStyle" Target="../diagrams/quickStyle58.xml"/><Relationship Id="rId9" Type="http://schemas.openxmlformats.org/officeDocument/2006/relationships/diagramQuickStyle" Target="../diagrams/quickStyle5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1.xml"/><Relationship Id="rId3" Type="http://schemas.openxmlformats.org/officeDocument/2006/relationships/diagramLayout" Target="../diagrams/layout60.xml"/><Relationship Id="rId7" Type="http://schemas.openxmlformats.org/officeDocument/2006/relationships/diagramData" Target="../diagrams/data61.xml"/><Relationship Id="rId2" Type="http://schemas.openxmlformats.org/officeDocument/2006/relationships/diagramData" Target="../diagrams/data6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0.xml"/><Relationship Id="rId11" Type="http://schemas.microsoft.com/office/2007/relationships/diagramDrawing" Target="../diagrams/drawing61.xml"/><Relationship Id="rId5" Type="http://schemas.openxmlformats.org/officeDocument/2006/relationships/diagramColors" Target="../diagrams/colors60.xml"/><Relationship Id="rId10" Type="http://schemas.openxmlformats.org/officeDocument/2006/relationships/diagramColors" Target="../diagrams/colors61.xml"/><Relationship Id="rId4" Type="http://schemas.openxmlformats.org/officeDocument/2006/relationships/diagramQuickStyle" Target="../diagrams/quickStyle60.xml"/><Relationship Id="rId9" Type="http://schemas.openxmlformats.org/officeDocument/2006/relationships/diagramQuickStyle" Target="../diagrams/quickStyle6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3.xml"/><Relationship Id="rId3" Type="http://schemas.openxmlformats.org/officeDocument/2006/relationships/diagramLayout" Target="../diagrams/layout62.xml"/><Relationship Id="rId7" Type="http://schemas.openxmlformats.org/officeDocument/2006/relationships/diagramData" Target="../diagrams/data63.xml"/><Relationship Id="rId2" Type="http://schemas.openxmlformats.org/officeDocument/2006/relationships/diagramData" Target="../diagrams/data6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2.xml"/><Relationship Id="rId11" Type="http://schemas.microsoft.com/office/2007/relationships/diagramDrawing" Target="../diagrams/drawing63.xml"/><Relationship Id="rId5" Type="http://schemas.openxmlformats.org/officeDocument/2006/relationships/diagramColors" Target="../diagrams/colors62.xml"/><Relationship Id="rId10" Type="http://schemas.openxmlformats.org/officeDocument/2006/relationships/diagramColors" Target="../diagrams/colors63.xml"/><Relationship Id="rId4" Type="http://schemas.openxmlformats.org/officeDocument/2006/relationships/diagramQuickStyle" Target="../diagrams/quickStyle62.xml"/><Relationship Id="rId9" Type="http://schemas.openxmlformats.org/officeDocument/2006/relationships/diagramQuickStyle" Target="../diagrams/quickStyle6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image" Target="../media/image2.png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99899282"/>
              </p:ext>
            </p:extLst>
          </p:nvPr>
        </p:nvGraphicFramePr>
        <p:xfrm>
          <a:off x="883920" y="2581553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8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523621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dirty="0" err="1" smtClean="0"/>
              <a:t>Câu</a:t>
            </a:r>
            <a:r>
              <a:rPr lang="en-US" sz="2000" dirty="0" smtClean="0"/>
              <a:t> </a:t>
            </a:r>
            <a:r>
              <a:rPr lang="en-US" sz="2000" dirty="0" err="1" smtClean="0"/>
              <a:t>lệnh</a:t>
            </a:r>
            <a:r>
              <a:rPr lang="en-US" sz="2000" dirty="0" smtClean="0"/>
              <a:t> </a:t>
            </a:r>
            <a:r>
              <a:rPr lang="en-US" sz="2000" dirty="0" err="1" smtClean="0"/>
              <a:t>lặp</a:t>
            </a:r>
            <a:r>
              <a:rPr lang="en-US" sz="2000" dirty="0" smtClean="0"/>
              <a:t> </a:t>
            </a:r>
            <a:r>
              <a:rPr lang="en-US" sz="2000" dirty="0" err="1" smtClean="0"/>
              <a:t>foreach</a:t>
            </a:r>
            <a:r>
              <a:rPr lang="en-US" sz="2000" dirty="0" smtClean="0"/>
              <a:t>: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kern="0" dirty="0" smtClean="0">
                <a:solidFill>
                  <a:srgbClr val="000000"/>
                </a:solidFill>
              </a:rPr>
              <a:t>	</a:t>
            </a:r>
            <a:r>
              <a:rPr lang="en-US" altLang="en-US" sz="2000" kern="0" dirty="0" err="1" smtClean="0">
                <a:solidFill>
                  <a:srgbClr val="000000"/>
                </a:solidFill>
              </a:rPr>
              <a:t>Câu</a:t>
            </a:r>
            <a:r>
              <a:rPr lang="en-US" altLang="en-US" sz="20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lệnh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foreach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cho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phép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chúng</a:t>
            </a:r>
            <a:r>
              <a:rPr lang="en-US" altLang="en-US" sz="2000" kern="0" dirty="0">
                <a:solidFill>
                  <a:srgbClr val="000000"/>
                </a:solidFill>
              </a:rPr>
              <a:t> ta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lặp</a:t>
            </a:r>
            <a:r>
              <a:rPr lang="en-US" altLang="en-US" sz="2000" kern="0" dirty="0">
                <a:solidFill>
                  <a:srgbClr val="000000"/>
                </a:solidFill>
              </a:rPr>
              <a:t> qua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tất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cả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các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phần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tử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trong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một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mảng</a:t>
            </a:r>
            <a:r>
              <a:rPr lang="en-US" altLang="en-US" sz="2000" kern="0" dirty="0">
                <a:solidFill>
                  <a:srgbClr val="000000"/>
                </a:solidFill>
              </a:rPr>
              <a:t> hay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trong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một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tập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hợp</a:t>
            </a:r>
            <a:r>
              <a:rPr lang="en-US" altLang="en-US" sz="2000" kern="0" dirty="0">
                <a:solidFill>
                  <a:srgbClr val="000000"/>
                </a:solidFill>
              </a:rPr>
              <a:t>. 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 smtClean="0">
                <a:solidFill>
                  <a:srgbClr val="000000"/>
                </a:solidFill>
              </a:rPr>
              <a:t>Cú</a:t>
            </a:r>
            <a:r>
              <a:rPr lang="en-US" altLang="en-US" sz="20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pháp</a:t>
            </a:r>
            <a:r>
              <a:rPr lang="en-US" altLang="en-US" sz="2000" kern="0" dirty="0">
                <a:solidFill>
                  <a:srgbClr val="000000"/>
                </a:solidFill>
              </a:rPr>
              <a:t>:</a:t>
            </a:r>
          </a:p>
          <a:p>
            <a:pPr marL="800100" lvl="1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kern="0" dirty="0" err="1">
                <a:solidFill>
                  <a:srgbClr val="000000"/>
                </a:solidFill>
              </a:rPr>
              <a:t>foreach</a:t>
            </a:r>
            <a:r>
              <a:rPr lang="en-US" altLang="en-US" sz="2000" kern="0" dirty="0">
                <a:solidFill>
                  <a:srgbClr val="000000"/>
                </a:solidFill>
              </a:rPr>
              <a:t> (&lt;</a:t>
            </a:r>
            <a:r>
              <a:rPr lang="en-US" altLang="en-US" sz="2000" kern="0" dirty="0" err="1">
                <a:solidFill>
                  <a:srgbClr val="000000"/>
                </a:solidFill>
              </a:rPr>
              <a:t>kiểu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dữ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liệu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thành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phần</a:t>
            </a:r>
            <a:r>
              <a:rPr lang="en-US" altLang="en-US" sz="2000" kern="0" dirty="0">
                <a:solidFill>
                  <a:srgbClr val="000000"/>
                </a:solidFill>
              </a:rPr>
              <a:t>&gt; &lt;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tên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truy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cập</a:t>
            </a:r>
            <a:r>
              <a:rPr lang="en-US" altLang="en-US" sz="2000" kern="0" dirty="0">
                <a:solidFill>
                  <a:srgbClr val="000000"/>
                </a:solidFill>
              </a:rPr>
              <a:t>&gt; in &lt;</a:t>
            </a:r>
            <a:r>
              <a:rPr lang="en-US" altLang="en-US" sz="2000" kern="0" dirty="0" err="1">
                <a:solidFill>
                  <a:srgbClr val="000000"/>
                </a:solidFill>
              </a:rPr>
              <a:t>mảng</a:t>
            </a:r>
            <a:r>
              <a:rPr lang="en-US" altLang="en-US" sz="2000" kern="0" dirty="0">
                <a:solidFill>
                  <a:srgbClr val="000000"/>
                </a:solidFill>
              </a:rPr>
              <a:t>/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tập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hợp</a:t>
            </a:r>
            <a:r>
              <a:rPr lang="en-US" altLang="en-US" sz="2000" kern="0" dirty="0">
                <a:solidFill>
                  <a:srgbClr val="000000"/>
                </a:solidFill>
              </a:rPr>
              <a:t>&gt; )</a:t>
            </a:r>
          </a:p>
          <a:p>
            <a:pPr marL="800100" lvl="1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00"/>
                </a:solidFill>
              </a:rPr>
              <a:t>{</a:t>
            </a:r>
          </a:p>
          <a:p>
            <a:pPr marL="1257300" lvl="2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kern="0" dirty="0">
                <a:solidFill>
                  <a:srgbClr val="000000"/>
                </a:solidFill>
              </a:rPr>
              <a:t>// </a:t>
            </a:r>
            <a:r>
              <a:rPr lang="en-US" altLang="en-US" sz="1600" kern="0" dirty="0" err="1">
                <a:solidFill>
                  <a:srgbClr val="000000"/>
                </a:solidFill>
              </a:rPr>
              <a:t>thực</a:t>
            </a:r>
            <a:r>
              <a:rPr lang="en-US" altLang="en-US" sz="1600" kern="0" dirty="0">
                <a:solidFill>
                  <a:srgbClr val="000000"/>
                </a:solidFill>
              </a:rPr>
              <a:t> </a:t>
            </a:r>
            <a:r>
              <a:rPr lang="en-US" altLang="en-US" sz="1600" kern="0" dirty="0" err="1">
                <a:solidFill>
                  <a:srgbClr val="000000"/>
                </a:solidFill>
              </a:rPr>
              <a:t>hiện</a:t>
            </a:r>
            <a:r>
              <a:rPr lang="en-US" altLang="en-US" sz="1600" kern="0" dirty="0">
                <a:solidFill>
                  <a:srgbClr val="000000"/>
                </a:solidFill>
              </a:rPr>
              <a:t> </a:t>
            </a:r>
            <a:r>
              <a:rPr lang="en-US" altLang="en-US" sz="1600" kern="0" dirty="0" err="1">
                <a:solidFill>
                  <a:srgbClr val="000000"/>
                </a:solidFill>
              </a:rPr>
              <a:t>thông</a:t>
            </a:r>
            <a:r>
              <a:rPr lang="en-US" altLang="en-US" sz="1600" kern="0" dirty="0">
                <a:solidFill>
                  <a:srgbClr val="000000"/>
                </a:solidFill>
              </a:rPr>
              <a:t> qua &lt;</a:t>
            </a:r>
            <a:r>
              <a:rPr lang="en-US" altLang="en-US" sz="1600" kern="0" dirty="0" err="1">
                <a:solidFill>
                  <a:srgbClr val="000000"/>
                </a:solidFill>
              </a:rPr>
              <a:t>tên</a:t>
            </a:r>
            <a:r>
              <a:rPr lang="en-US" altLang="en-US" sz="1600" kern="0" dirty="0">
                <a:solidFill>
                  <a:srgbClr val="000000"/>
                </a:solidFill>
              </a:rPr>
              <a:t> </a:t>
            </a:r>
            <a:r>
              <a:rPr lang="en-US" altLang="en-US" sz="1600" kern="0" dirty="0" err="1">
                <a:solidFill>
                  <a:srgbClr val="000000"/>
                </a:solidFill>
              </a:rPr>
              <a:t>truy</a:t>
            </a:r>
            <a:r>
              <a:rPr lang="en-US" altLang="en-US" sz="1600" kern="0" dirty="0">
                <a:solidFill>
                  <a:srgbClr val="000000"/>
                </a:solidFill>
              </a:rPr>
              <a:t> </a:t>
            </a:r>
            <a:r>
              <a:rPr lang="en-US" altLang="en-US" sz="1600" kern="0" dirty="0" err="1">
                <a:solidFill>
                  <a:srgbClr val="000000"/>
                </a:solidFill>
              </a:rPr>
              <a:t>cập</a:t>
            </a:r>
            <a:r>
              <a:rPr lang="en-US" altLang="en-US" sz="1600" kern="0" dirty="0">
                <a:solidFill>
                  <a:srgbClr val="000000"/>
                </a:solidFill>
              </a:rPr>
              <a:t>&gt; </a:t>
            </a:r>
            <a:r>
              <a:rPr lang="en-US" altLang="en-US" sz="1600" kern="0" dirty="0" err="1">
                <a:solidFill>
                  <a:srgbClr val="000000"/>
                </a:solidFill>
              </a:rPr>
              <a:t>tương</a:t>
            </a:r>
            <a:r>
              <a:rPr lang="en-US" altLang="en-US" sz="1600" kern="0" dirty="0">
                <a:solidFill>
                  <a:srgbClr val="000000"/>
                </a:solidFill>
              </a:rPr>
              <a:t> </a:t>
            </a:r>
            <a:r>
              <a:rPr lang="en-US" altLang="en-US" sz="1600" kern="0" dirty="0" err="1">
                <a:solidFill>
                  <a:srgbClr val="000000"/>
                </a:solidFill>
              </a:rPr>
              <a:t>ứng</a:t>
            </a:r>
            <a:r>
              <a:rPr lang="en-US" altLang="en-US" sz="1600" kern="0" dirty="0">
                <a:solidFill>
                  <a:srgbClr val="000000"/>
                </a:solidFill>
              </a:rPr>
              <a:t> </a:t>
            </a:r>
            <a:r>
              <a:rPr lang="en-US" altLang="en-US" sz="1600" kern="0" dirty="0" err="1">
                <a:solidFill>
                  <a:srgbClr val="000000"/>
                </a:solidFill>
              </a:rPr>
              <a:t>với</a:t>
            </a:r>
            <a:endParaRPr lang="en-US" altLang="en-US" sz="1600" kern="0" dirty="0">
              <a:solidFill>
                <a:srgbClr val="000000"/>
              </a:solidFill>
            </a:endParaRPr>
          </a:p>
          <a:p>
            <a:pPr marL="1257300" lvl="2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kern="0" dirty="0">
                <a:solidFill>
                  <a:srgbClr val="000000"/>
                </a:solidFill>
              </a:rPr>
              <a:t>// </a:t>
            </a:r>
            <a:r>
              <a:rPr lang="en-US" altLang="en-US" sz="1600" kern="0" dirty="0" err="1">
                <a:solidFill>
                  <a:srgbClr val="000000"/>
                </a:solidFill>
              </a:rPr>
              <a:t>từng</a:t>
            </a:r>
            <a:r>
              <a:rPr lang="en-US" altLang="en-US" sz="1600" kern="0" dirty="0">
                <a:solidFill>
                  <a:srgbClr val="000000"/>
                </a:solidFill>
              </a:rPr>
              <a:t> </a:t>
            </a:r>
            <a:r>
              <a:rPr lang="en-US" altLang="en-US" sz="1600" kern="0" dirty="0" err="1">
                <a:solidFill>
                  <a:srgbClr val="000000"/>
                </a:solidFill>
              </a:rPr>
              <a:t>mục</a:t>
            </a:r>
            <a:r>
              <a:rPr lang="en-US" altLang="en-US" sz="1600" kern="0" dirty="0">
                <a:solidFill>
                  <a:srgbClr val="000000"/>
                </a:solidFill>
              </a:rPr>
              <a:t> </a:t>
            </a:r>
            <a:r>
              <a:rPr lang="en-US" altLang="en-US" sz="1600" kern="0" dirty="0" err="1">
                <a:solidFill>
                  <a:srgbClr val="000000"/>
                </a:solidFill>
              </a:rPr>
              <a:t>trong</a:t>
            </a:r>
            <a:r>
              <a:rPr lang="en-US" altLang="en-US" sz="1600" kern="0" dirty="0">
                <a:solidFill>
                  <a:srgbClr val="000000"/>
                </a:solidFill>
              </a:rPr>
              <a:t> </a:t>
            </a:r>
            <a:r>
              <a:rPr lang="en-US" altLang="en-US" sz="1600" kern="0" dirty="0" err="1">
                <a:solidFill>
                  <a:srgbClr val="000000"/>
                </a:solidFill>
              </a:rPr>
              <a:t>mảng</a:t>
            </a:r>
            <a:r>
              <a:rPr lang="en-US" altLang="en-US" sz="1600" kern="0" dirty="0">
                <a:solidFill>
                  <a:srgbClr val="000000"/>
                </a:solidFill>
              </a:rPr>
              <a:t> hay </a:t>
            </a:r>
            <a:r>
              <a:rPr lang="en-US" altLang="en-US" sz="1600" kern="0" dirty="0" err="1">
                <a:solidFill>
                  <a:srgbClr val="000000"/>
                </a:solidFill>
              </a:rPr>
              <a:t>tập</a:t>
            </a:r>
            <a:r>
              <a:rPr lang="en-US" altLang="en-US" sz="1600" kern="0" dirty="0">
                <a:solidFill>
                  <a:srgbClr val="000000"/>
                </a:solidFill>
              </a:rPr>
              <a:t> </a:t>
            </a:r>
            <a:r>
              <a:rPr lang="en-US" altLang="en-US" sz="1600" kern="0" dirty="0" err="1">
                <a:solidFill>
                  <a:srgbClr val="000000"/>
                </a:solidFill>
              </a:rPr>
              <a:t>hợp</a:t>
            </a:r>
            <a:endParaRPr lang="en-US" altLang="en-US" sz="1600" kern="0" dirty="0">
              <a:solidFill>
                <a:srgbClr val="000000"/>
              </a:solidFill>
            </a:endParaRPr>
          </a:p>
          <a:p>
            <a:pPr marL="800100" lvl="1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00"/>
                </a:solidFill>
              </a:rPr>
              <a:t>}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kern="0" dirty="0" err="1">
                <a:solidFill>
                  <a:srgbClr val="000000"/>
                </a:solidFill>
              </a:rPr>
              <a:t>Tính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tổng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các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phần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tử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của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mảng</a:t>
            </a:r>
            <a:r>
              <a:rPr lang="en-US" altLang="en-US" sz="2000" kern="0" dirty="0">
                <a:solidFill>
                  <a:srgbClr val="000000"/>
                </a:solidFill>
              </a:rPr>
              <a:t> double.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00"/>
                </a:solidFill>
              </a:rPr>
              <a:t>	</a:t>
            </a:r>
            <a:r>
              <a:rPr lang="en-US" altLang="en-US" sz="2000" kern="0" noProof="1">
                <a:solidFill>
                  <a:srgbClr val="0000CC"/>
                </a:solidFill>
              </a:rPr>
              <a:t>double</a:t>
            </a:r>
            <a:r>
              <a:rPr lang="en-US" altLang="en-US" sz="2000" kern="0" noProof="1">
                <a:solidFill>
                  <a:srgbClr val="000000"/>
                </a:solidFill>
              </a:rPr>
              <a:t>[] arr_dbl = { 10, -0.5, 20, 12, -8.3};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00"/>
                </a:solidFill>
              </a:rPr>
              <a:t>	</a:t>
            </a:r>
            <a:r>
              <a:rPr lang="en-US" altLang="en-US" sz="2000" kern="0" noProof="1">
                <a:solidFill>
                  <a:srgbClr val="0000CC"/>
                </a:solidFill>
              </a:rPr>
              <a:t>double</a:t>
            </a:r>
            <a:r>
              <a:rPr lang="en-US" altLang="en-US" sz="2000" kern="0" noProof="1">
                <a:solidFill>
                  <a:srgbClr val="000000"/>
                </a:solidFill>
              </a:rPr>
              <a:t> tong=0;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kern="0" noProof="1">
                <a:solidFill>
                  <a:srgbClr val="000000"/>
                </a:solidFill>
              </a:rPr>
              <a:t>      </a:t>
            </a:r>
            <a:r>
              <a:rPr lang="en-US" altLang="en-US" sz="2000" kern="0" noProof="1">
                <a:solidFill>
                  <a:srgbClr val="0000CC"/>
                </a:solidFill>
              </a:rPr>
              <a:t>foreach</a:t>
            </a:r>
            <a:r>
              <a:rPr lang="en-US" altLang="en-US" sz="2000" kern="0" noProof="1">
                <a:solidFill>
                  <a:srgbClr val="000000"/>
                </a:solidFill>
              </a:rPr>
              <a:t> (</a:t>
            </a:r>
            <a:r>
              <a:rPr lang="en-US" altLang="en-US" sz="2000" kern="0" noProof="1">
                <a:solidFill>
                  <a:srgbClr val="0000CC"/>
                </a:solidFill>
              </a:rPr>
              <a:t>double</a:t>
            </a:r>
            <a:r>
              <a:rPr lang="en-US" altLang="en-US" sz="2000" kern="0" noProof="1">
                <a:solidFill>
                  <a:srgbClr val="000000"/>
                </a:solidFill>
              </a:rPr>
              <a:t> item </a:t>
            </a:r>
            <a:r>
              <a:rPr lang="en-US" altLang="en-US" sz="2000" kern="0" noProof="1">
                <a:solidFill>
                  <a:srgbClr val="0000CC"/>
                </a:solidFill>
              </a:rPr>
              <a:t>in</a:t>
            </a:r>
            <a:r>
              <a:rPr lang="en-US" altLang="en-US" sz="2000" kern="0" noProof="1">
                <a:solidFill>
                  <a:srgbClr val="000000"/>
                </a:solidFill>
              </a:rPr>
              <a:t> arr_dbl)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kern="0" noProof="1">
                <a:solidFill>
                  <a:srgbClr val="000000"/>
                </a:solidFill>
              </a:rPr>
              <a:t>            tong += item;</a:t>
            </a:r>
            <a:endParaRPr lang="en-US" altLang="en-US" sz="2000" kern="0" dirty="0">
              <a:solidFill>
                <a:srgbClr val="000000"/>
              </a:solidFill>
            </a:endParaRPr>
          </a:p>
          <a:p>
            <a:pPr algn="just">
              <a:lnSpc>
                <a:spcPct val="115000"/>
              </a:lnSpc>
            </a:pPr>
            <a:endParaRPr lang="en-US" sz="24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41701520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3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kern="0" dirty="0" err="1">
                <a:solidFill>
                  <a:srgbClr val="000000"/>
                </a:solidFill>
              </a:rPr>
              <a:t>Mảng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đa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chiều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là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mảng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mà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mỗi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phần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tử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của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mảng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là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một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mảng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khác</a:t>
            </a:r>
            <a:r>
              <a:rPr lang="en-US" altLang="en-US" sz="2400" kern="0" dirty="0">
                <a:solidFill>
                  <a:srgbClr val="000000"/>
                </a:solidFill>
              </a:rPr>
              <a:t>.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kern="0" dirty="0" err="1">
                <a:solidFill>
                  <a:srgbClr val="000000"/>
                </a:solidFill>
              </a:rPr>
              <a:t>Mảng</a:t>
            </a:r>
            <a:r>
              <a:rPr lang="en-US" altLang="en-US" sz="2400" kern="0" dirty="0">
                <a:solidFill>
                  <a:srgbClr val="000000"/>
                </a:solidFill>
              </a:rPr>
              <a:t> 2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chiều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được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tổ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chức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thành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các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dòng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và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cột</a:t>
            </a:r>
            <a:r>
              <a:rPr lang="en-US" altLang="en-US" sz="2400" kern="0" dirty="0">
                <a:solidFill>
                  <a:srgbClr val="000000"/>
                </a:solidFill>
              </a:rPr>
              <a:t>,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các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dòng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được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tính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theo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hàng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ngang</a:t>
            </a:r>
            <a:r>
              <a:rPr lang="en-US" altLang="en-US" sz="2400" kern="0" dirty="0">
                <a:solidFill>
                  <a:srgbClr val="000000"/>
                </a:solidFill>
              </a:rPr>
              <a:t>,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các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cột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được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tính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theo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hàng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dọc</a:t>
            </a:r>
            <a:r>
              <a:rPr lang="en-US" altLang="en-US" sz="2400" kern="0" dirty="0">
                <a:solidFill>
                  <a:srgbClr val="000000"/>
                </a:solidFill>
              </a:rPr>
              <a:t>.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Trong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bộ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nhớ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được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tổ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chức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liên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tục</a:t>
            </a:r>
            <a:r>
              <a:rPr lang="en-US" altLang="en-US" sz="2400" kern="0" dirty="0">
                <a:solidFill>
                  <a:srgbClr val="000000"/>
                </a:solidFill>
              </a:rPr>
              <a:t>.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Số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phần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tử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trong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mảng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bằng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tích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các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kích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thước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mảng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theo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các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chiều</a:t>
            </a:r>
            <a:r>
              <a:rPr lang="en-US" altLang="en-US" sz="2400" kern="0" dirty="0">
                <a:solidFill>
                  <a:srgbClr val="000000"/>
                </a:solidFill>
              </a:rPr>
              <a:t>.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kern="0" dirty="0" err="1">
                <a:solidFill>
                  <a:srgbClr val="000000"/>
                </a:solidFill>
              </a:rPr>
              <a:t>Lệnh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foreach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trong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mảng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đa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chiều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tương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tự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mảng</a:t>
            </a:r>
            <a:r>
              <a:rPr lang="en-US" altLang="en-US" sz="2400" kern="0" dirty="0">
                <a:solidFill>
                  <a:srgbClr val="000000"/>
                </a:solidFill>
              </a:rPr>
              <a:t> 1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chiều</a:t>
            </a:r>
            <a:r>
              <a:rPr lang="en-US" altLang="en-US" sz="2400" kern="0" dirty="0">
                <a:solidFill>
                  <a:srgbClr val="000000"/>
                </a:solidFill>
              </a:rPr>
              <a:t>.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kern="0" dirty="0" err="1">
                <a:solidFill>
                  <a:srgbClr val="000000"/>
                </a:solidFill>
              </a:rPr>
              <a:t>Mảng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nhiều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chiều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có</a:t>
            </a:r>
            <a:r>
              <a:rPr lang="en-US" altLang="en-US" sz="2400" kern="0" dirty="0">
                <a:solidFill>
                  <a:srgbClr val="000000"/>
                </a:solidFill>
              </a:rPr>
              <a:t> 2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loại</a:t>
            </a:r>
            <a:r>
              <a:rPr lang="en-US" altLang="en-US" sz="2400" kern="0" dirty="0">
                <a:solidFill>
                  <a:srgbClr val="000000"/>
                </a:solidFill>
              </a:rPr>
              <a:t>:</a:t>
            </a: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kern="0" dirty="0" smtClean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Mảng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đa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chiều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cùng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kích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thước</a:t>
            </a:r>
            <a:r>
              <a:rPr lang="en-US" altLang="en-US" kern="0" dirty="0">
                <a:solidFill>
                  <a:srgbClr val="000000"/>
                </a:solidFill>
              </a:rPr>
              <a:t>.</a:t>
            </a: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kern="0" dirty="0" smtClean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Mảng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đa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chiều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không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cùng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kích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thước</a:t>
            </a:r>
            <a:r>
              <a:rPr lang="en-US" altLang="en-US" kern="0" dirty="0">
                <a:solidFill>
                  <a:srgbClr val="000000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en-US" sz="2400" dirty="0" smtClean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80556322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7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 err="1" smtClean="0"/>
              <a:t>Mảng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chiều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cùng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kích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thước</a:t>
            </a:r>
            <a:r>
              <a:rPr lang="en-US" altLang="en-US" sz="2400" dirty="0" smtClean="0"/>
              <a:t>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400" dirty="0" err="1"/>
              <a:t>Khai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báo</a:t>
            </a:r>
            <a:r>
              <a:rPr lang="en-US" altLang="en-US" sz="2400" dirty="0"/>
              <a:t>: 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sz="2400" dirty="0" smtClean="0"/>
              <a:t>	&lt;</a:t>
            </a:r>
            <a:r>
              <a:rPr lang="en-US" altLang="en-US" sz="2400" dirty="0" err="1"/>
              <a:t>kiểu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&gt; [, ,…,] &lt;</a:t>
            </a:r>
            <a:r>
              <a:rPr lang="en-US" altLang="en-US" sz="2400" dirty="0" err="1"/>
              <a:t>tên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mảng</a:t>
            </a:r>
            <a:r>
              <a:rPr lang="en-US" altLang="en-US" sz="2400" dirty="0"/>
              <a:t>&gt;;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400" dirty="0" err="1"/>
              <a:t>Tạo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hiện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mảng</a:t>
            </a:r>
            <a:r>
              <a:rPr lang="en-US" altLang="en-US" sz="2400" dirty="0"/>
              <a:t> k </a:t>
            </a:r>
            <a:r>
              <a:rPr lang="en-US" altLang="en-US" sz="2400" dirty="0" err="1"/>
              <a:t>chiều</a:t>
            </a:r>
            <a:r>
              <a:rPr lang="en-US" altLang="en-US" sz="2400" dirty="0"/>
              <a:t>: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sz="2400" dirty="0" smtClean="0"/>
              <a:t>	 </a:t>
            </a:r>
            <a:r>
              <a:rPr lang="en-US" altLang="en-US" sz="2400" dirty="0" err="1"/>
              <a:t>tên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mảng</a:t>
            </a:r>
            <a:r>
              <a:rPr lang="en-US" altLang="en-US" sz="2400" dirty="0"/>
              <a:t> = new &lt;</a:t>
            </a:r>
            <a:r>
              <a:rPr lang="en-US" altLang="en-US" sz="2400" dirty="0" err="1"/>
              <a:t>kiểu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&gt;[n1, …., </a:t>
            </a:r>
            <a:r>
              <a:rPr lang="en-US" altLang="en-US" sz="2400" dirty="0" err="1"/>
              <a:t>nk</a:t>
            </a:r>
            <a:r>
              <a:rPr lang="en-US" altLang="en-US" sz="2400" dirty="0"/>
              <a:t>];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400" dirty="0" err="1"/>
              <a:t>Để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truy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cập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mảng</a:t>
            </a:r>
            <a:r>
              <a:rPr lang="en-US" altLang="en-US" sz="2400" dirty="0"/>
              <a:t> k </a:t>
            </a:r>
            <a:r>
              <a:rPr lang="en-US" altLang="en-US" sz="2400" dirty="0" err="1"/>
              <a:t>chiều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phải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dùng</a:t>
            </a:r>
            <a:r>
              <a:rPr lang="en-US" altLang="en-US" sz="2400" dirty="0"/>
              <a:t> k </a:t>
            </a:r>
            <a:r>
              <a:rPr lang="en-US" altLang="en-US" sz="2400" dirty="0" err="1"/>
              <a:t>chỉ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Chỉ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sở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mỗi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chiều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0.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400" dirty="0" err="1"/>
              <a:t>Để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duyệt</a:t>
            </a:r>
            <a:r>
              <a:rPr lang="en-US" altLang="en-US" sz="2400" dirty="0"/>
              <a:t> qua </a:t>
            </a:r>
            <a:r>
              <a:rPr lang="en-US" altLang="en-US" sz="2400" dirty="0" err="1"/>
              <a:t>tất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mảng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dùng</a:t>
            </a:r>
            <a:r>
              <a:rPr lang="en-US" altLang="en-US" sz="2400" dirty="0"/>
              <a:t> k </a:t>
            </a:r>
            <a:r>
              <a:rPr lang="en-US" altLang="en-US" sz="2400" dirty="0" err="1"/>
              <a:t>vòng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lặp</a:t>
            </a:r>
            <a:r>
              <a:rPr lang="en-US" altLang="en-US" sz="2400" dirty="0"/>
              <a:t> for </a:t>
            </a:r>
            <a:r>
              <a:rPr lang="en-US" altLang="en-US" sz="2400" dirty="0" err="1"/>
              <a:t>lồng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hoặc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vòng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lặp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foreach</a:t>
            </a:r>
            <a:r>
              <a:rPr lang="en-US" altLang="en-US" sz="2400" dirty="0"/>
              <a:t>.</a:t>
            </a:r>
          </a:p>
          <a:p>
            <a:pPr marL="0" indent="0">
              <a:buNone/>
            </a:pPr>
            <a:endParaRPr lang="en-US" altLang="en-US" sz="2400" dirty="0" smtClean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80556322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6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 err="1" smtClean="0"/>
              <a:t>Khởi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tạo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mảng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nhiều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chiều</a:t>
            </a:r>
            <a:r>
              <a:rPr lang="en-US" altLang="en-US" sz="2400" dirty="0" smtClean="0"/>
              <a:t>: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kern="0" dirty="0">
                <a:solidFill>
                  <a:srgbClr val="000000"/>
                </a:solidFill>
              </a:rPr>
              <a:t>	</a:t>
            </a:r>
            <a:r>
              <a:rPr lang="en-US" altLang="en-US" sz="24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Có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thể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khởi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tạo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mảng</a:t>
            </a:r>
            <a:r>
              <a:rPr lang="en-US" altLang="en-US" sz="2400" kern="0" dirty="0">
                <a:solidFill>
                  <a:srgbClr val="000000"/>
                </a:solidFill>
              </a:rPr>
              <a:t> 2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chiều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theo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các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cách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như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ví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dụ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sau</a:t>
            </a:r>
            <a:r>
              <a:rPr lang="en-US" altLang="en-US" sz="2400" kern="0" dirty="0">
                <a:solidFill>
                  <a:srgbClr val="000000"/>
                </a:solidFill>
              </a:rPr>
              <a:t>: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Mảng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hai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chiều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gồm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hai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hàng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ba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cột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với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phần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tử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kiểu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nguyên</a:t>
            </a:r>
            <a:r>
              <a:rPr lang="en-US" altLang="en-US" sz="2400" kern="0" dirty="0">
                <a:solidFill>
                  <a:srgbClr val="000000"/>
                </a:solidFill>
              </a:rPr>
              <a:t> :</a:t>
            </a:r>
          </a:p>
          <a:p>
            <a:pPr marL="742950" lvl="1" indent="-2857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[,] </a:t>
            </a:r>
            <a:r>
              <a:rPr lang="en-US" alt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myRectArray</a:t>
            </a:r>
            <a:r>
              <a:rPr lang="en-US" altLang="en-US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[2,3];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Hoặc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có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thể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khởi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tạo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như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sau</a:t>
            </a:r>
            <a:r>
              <a:rPr lang="en-US" altLang="en-US" sz="2400" kern="0" dirty="0">
                <a:solidFill>
                  <a:srgbClr val="000000"/>
                </a:solidFill>
              </a:rPr>
              <a:t>:</a:t>
            </a:r>
          </a:p>
          <a:p>
            <a:pPr marL="742950" lvl="1" indent="-2857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[,] </a:t>
            </a:r>
            <a:r>
              <a:rPr lang="en-US" altLang="en-US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myRectArray</a:t>
            </a:r>
            <a:r>
              <a:rPr lang="en-US" altLang="en-US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en-US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[,]{ {1,2},{3,4},{5,6},{7,8}}; </a:t>
            </a:r>
            <a:r>
              <a:rPr lang="en-US" altLang="en-US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mảng</a:t>
            </a:r>
            <a:r>
              <a:rPr lang="en-US" altLang="en-US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</a:t>
            </a:r>
            <a:r>
              <a:rPr lang="en-US" altLang="en-US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hàng</a:t>
            </a:r>
            <a:r>
              <a:rPr lang="en-US" altLang="en-US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US" altLang="en-US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cột</a:t>
            </a:r>
            <a:r>
              <a:rPr lang="en-US" altLang="en-US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742950" lvl="1" indent="-2857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[,] </a:t>
            </a:r>
            <a:r>
              <a:rPr lang="en-US" altLang="en-US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myRectArray</a:t>
            </a:r>
            <a:r>
              <a:rPr lang="en-US" altLang="en-US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en-US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[4,2]{ {1,2},{3,4},{5,6},{7,8}}; </a:t>
            </a:r>
            <a:r>
              <a:rPr lang="en-US" altLang="en-US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mảng</a:t>
            </a:r>
            <a:r>
              <a:rPr lang="en-US" altLang="en-US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</a:t>
            </a:r>
            <a:r>
              <a:rPr lang="en-US" altLang="en-US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hàng</a:t>
            </a:r>
            <a:r>
              <a:rPr lang="en-US" altLang="en-US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US" altLang="en-US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cột</a:t>
            </a:r>
            <a:r>
              <a:rPr lang="en-US" altLang="en-US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742950" lvl="1" indent="-2857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string[,] </a:t>
            </a:r>
            <a:r>
              <a:rPr lang="en-US" altLang="en-US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beatleName</a:t>
            </a:r>
            <a:r>
              <a:rPr lang="en-US" altLang="en-US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{"</a:t>
            </a:r>
            <a:r>
              <a:rPr lang="en-US" altLang="en-US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Lennon","John</a:t>
            </a:r>
            <a:r>
              <a:rPr lang="en-US" altLang="en-US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"}, {"</a:t>
            </a:r>
            <a:r>
              <a:rPr lang="en-US" altLang="en-US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McCartney","Paul</a:t>
            </a:r>
            <a:r>
              <a:rPr lang="en-US" altLang="en-US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"}, {"</a:t>
            </a:r>
            <a:r>
              <a:rPr lang="en-US" altLang="en-US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Harrison","George</a:t>
            </a:r>
            <a:r>
              <a:rPr lang="en-US" altLang="en-US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{"</a:t>
            </a:r>
            <a:r>
              <a:rPr lang="en-US" altLang="en-US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Starkey","Richard</a:t>
            </a:r>
            <a:r>
              <a:rPr lang="en-US" altLang="en-US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 };</a:t>
            </a:r>
          </a:p>
          <a:p>
            <a:endParaRPr lang="en-US" altLang="en-US" sz="2400" dirty="0" smtClean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80556322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8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dirty="0" smtClean="0"/>
              <a:t> </a:t>
            </a:r>
            <a:r>
              <a:rPr lang="en-US" altLang="en-US" dirty="0"/>
              <a:t>Jagged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mảng</a:t>
            </a:r>
            <a:r>
              <a:rPr lang="en-US" altLang="en-US" dirty="0"/>
              <a:t> </a:t>
            </a:r>
            <a:r>
              <a:rPr lang="en-US" altLang="en-US" dirty="0" err="1"/>
              <a:t>nhiều</a:t>
            </a:r>
            <a:r>
              <a:rPr lang="en-US" altLang="en-US" dirty="0"/>
              <a:t> </a:t>
            </a:r>
            <a:r>
              <a:rPr lang="en-US" altLang="en-US" dirty="0" err="1"/>
              <a:t>chiều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kích</a:t>
            </a:r>
            <a:r>
              <a:rPr lang="en-US" altLang="en-US" dirty="0"/>
              <a:t> </a:t>
            </a:r>
            <a:r>
              <a:rPr lang="en-US" altLang="en-US" dirty="0" err="1"/>
              <a:t>thước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r>
              <a:rPr lang="en-US" altLang="en-US" dirty="0"/>
              <a:t>.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mảng</a:t>
            </a:r>
            <a:r>
              <a:rPr lang="en-US" altLang="en-US" dirty="0"/>
              <a:t> </a:t>
            </a:r>
            <a:r>
              <a:rPr lang="en-US" altLang="en-US" dirty="0" err="1"/>
              <a:t>này</a:t>
            </a:r>
            <a:r>
              <a:rPr lang="en-US" altLang="en-US" dirty="0"/>
              <a:t>, </a:t>
            </a:r>
            <a:r>
              <a:rPr lang="en-US" altLang="en-US" dirty="0" err="1"/>
              <a:t>mỗi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mảng</a:t>
            </a:r>
            <a:r>
              <a:rPr lang="en-US" altLang="en-US" dirty="0"/>
              <a:t> 1 </a:t>
            </a:r>
            <a:r>
              <a:rPr lang="en-US" altLang="en-US" dirty="0" err="1"/>
              <a:t>chiều</a:t>
            </a:r>
            <a:r>
              <a:rPr lang="en-US" altLang="en-US" dirty="0"/>
              <a:t>. </a:t>
            </a:r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</a:t>
            </a:r>
          </a:p>
          <a:p>
            <a:pPr marL="571500" lvl="2" indent="0">
              <a:spcBef>
                <a:spcPct val="0"/>
              </a:spcBef>
              <a:buNone/>
            </a:pPr>
            <a:r>
              <a:rPr lang="en-US" altLang="en-US" dirty="0"/>
              <a:t>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[][] a = new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[3][];//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mảng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chiều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và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có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3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hàng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a[0] = new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[4];//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hàng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thứ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nhất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có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4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cột</a:t>
            </a:r>
            <a:endParaRPr lang="en-US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0" lvl="2" indent="0">
              <a:spcBef>
                <a:spcPct val="0"/>
              </a:spcBef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a[1] = new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[3];// …</a:t>
            </a:r>
            <a:b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a[2] = new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[1]; 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83535777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 marL="342900" lvl="0" indent="-3429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342900" lvl="0" indent="-3429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 </a:t>
            </a:r>
          </a:p>
          <a:p>
            <a:pPr marL="342900" lvl="0" indent="-3429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0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[][] novelists = new string[3][];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novelists[0] = new string[] {"Fyodor", "Mikhailovich", "Dostoyevsky"};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novelists[1] = new string[] { "James", "Augustine", "Aloysius", "Joyce"};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novelists[2] = new string[] {"Miguel", "de Cervantes", "Saavedra"};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// Loop through each novelist in the array</a:t>
            </a:r>
          </a:p>
          <a:p>
            <a:pPr marL="342900" lvl="0" indent="-3429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for (</a:t>
            </a:r>
            <a:r>
              <a:rPr lang="en-US" alt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alt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altLang="en-US" sz="2000" kern="0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novelists.GetLength</a:t>
            </a:r>
            <a:r>
              <a:rPr lang="en-US" altLang="en-US" sz="2000" kern="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  <a:r>
              <a:rPr lang="en-US" altLang="en-US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342900" lvl="0" indent="-3429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{   // Loop through each name for the novelist</a:t>
            </a:r>
          </a:p>
          <a:p>
            <a:pPr marL="342900" lvl="0" indent="-3429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j; for (j = 0; j &lt; </a:t>
            </a:r>
            <a:r>
              <a:rPr lang="en-US" altLang="en-US" sz="2000" kern="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novelists[</a:t>
            </a:r>
            <a:r>
              <a:rPr lang="en-US" altLang="en-US" sz="2000" kern="0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kern="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altLang="en-US" sz="2000" kern="0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en-US" altLang="en-US" sz="2000" kern="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en-US" altLang="en-US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j++)</a:t>
            </a:r>
          </a:p>
          <a:p>
            <a:pPr marL="342900" lvl="0" indent="-3429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{   // Display current part of name</a:t>
            </a:r>
          </a:p>
          <a:p>
            <a:pPr marL="342900" lvl="0" indent="-3429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altLang="en-US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(novelists[</a:t>
            </a:r>
            <a:r>
              <a:rPr lang="en-US" alt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 + " ");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   // Start a new line for the next novelist</a:t>
            </a:r>
          </a:p>
          <a:p>
            <a:pPr marL="342900" lvl="0" indent="-3429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altLang="en-US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}      </a:t>
            </a:r>
            <a:endParaRPr lang="en-US" altLang="en-US" sz="200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0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83535777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4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kern="0" dirty="0"/>
              <a:t>- </a:t>
            </a:r>
            <a:r>
              <a:rPr lang="en-US" altLang="en-US" sz="2200" kern="0" dirty="0" err="1"/>
              <a:t>Thuộc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tính</a:t>
            </a:r>
            <a:r>
              <a:rPr lang="en-US" altLang="en-US" sz="2200" kern="0" dirty="0"/>
              <a:t> Length </a:t>
            </a:r>
            <a:r>
              <a:rPr lang="en-US" altLang="en-US" sz="2200" kern="0" dirty="0" err="1"/>
              <a:t>trả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về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số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phần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tử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của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mảng</a:t>
            </a:r>
            <a:r>
              <a:rPr lang="en-US" altLang="en-US" sz="2200" kern="0" dirty="0"/>
              <a:t>:</a:t>
            </a:r>
          </a:p>
          <a:p>
            <a:pPr marL="457200" lvl="1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kern="0" dirty="0" err="1"/>
              <a:t>int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arrayLength</a:t>
            </a:r>
            <a:r>
              <a:rPr lang="en-US" altLang="en-US" sz="2200" kern="0" dirty="0"/>
              <a:t> = </a:t>
            </a:r>
            <a:r>
              <a:rPr lang="en-US" altLang="en-US" sz="2200" kern="0" dirty="0" err="1"/>
              <a:t>integers.Length</a:t>
            </a:r>
            <a:r>
              <a:rPr lang="en-US" altLang="en-US" sz="2200" kern="0" dirty="0"/>
              <a:t> 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kern="0" dirty="0"/>
              <a:t>- </a:t>
            </a:r>
            <a:r>
              <a:rPr lang="en-US" altLang="en-US" sz="2200" kern="0" dirty="0" err="1"/>
              <a:t>Sắp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xếp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mảng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tăng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dần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bằng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cách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phương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thức</a:t>
            </a:r>
            <a:r>
              <a:rPr lang="en-US" altLang="en-US" sz="2200" kern="0" dirty="0"/>
              <a:t> static </a:t>
            </a:r>
            <a:r>
              <a:rPr lang="en-US" altLang="en-US" sz="2200" kern="0" dirty="0" err="1"/>
              <a:t>là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Array.Sort</a:t>
            </a:r>
            <a:r>
              <a:rPr lang="en-US" altLang="en-US" sz="2200" kern="0" dirty="0"/>
              <a:t>():   </a:t>
            </a:r>
            <a:r>
              <a:rPr lang="en-US" altLang="en-US" sz="2200" kern="0" dirty="0" err="1"/>
              <a:t>Array.Sort</a:t>
            </a:r>
            <a:r>
              <a:rPr lang="en-US" altLang="en-US" sz="2200" kern="0" dirty="0"/>
              <a:t>(</a:t>
            </a:r>
            <a:r>
              <a:rPr lang="en-US" altLang="en-US" sz="2200" kern="0" dirty="0" err="1"/>
              <a:t>myArray</a:t>
            </a:r>
            <a:r>
              <a:rPr lang="en-US" altLang="en-US" sz="2200" kern="0" dirty="0"/>
              <a:t>); 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kern="0" dirty="0" err="1"/>
              <a:t>Đảo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ngược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thứ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tự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các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phần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tử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của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mảng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dùng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phương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thức</a:t>
            </a:r>
            <a:r>
              <a:rPr lang="en-US" altLang="en-US" sz="2200" kern="0" dirty="0"/>
              <a:t> static Reverse() : </a:t>
            </a:r>
            <a:r>
              <a:rPr lang="en-US" altLang="en-US" sz="2200" kern="0" dirty="0" err="1"/>
              <a:t>Array.Reverse</a:t>
            </a:r>
            <a:r>
              <a:rPr lang="en-US" altLang="en-US" sz="2200" kern="0" dirty="0"/>
              <a:t>(</a:t>
            </a:r>
            <a:r>
              <a:rPr lang="en-US" altLang="en-US" sz="2200" kern="0" dirty="0" err="1"/>
              <a:t>myArray</a:t>
            </a:r>
            <a:r>
              <a:rPr lang="en-US" altLang="en-US" sz="2200" kern="0" dirty="0"/>
              <a:t>).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kern="0" dirty="0"/>
              <a:t>Clone():  copy </a:t>
            </a:r>
            <a:r>
              <a:rPr lang="en-US" altLang="en-US" sz="2200" kern="0" dirty="0" err="1"/>
              <a:t>mảng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ra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đối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tượng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kiểu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System.Array</a:t>
            </a:r>
            <a:r>
              <a:rPr lang="en-US" altLang="en-US" sz="2200" kern="0" dirty="0"/>
              <a:t>.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kern="0" dirty="0" err="1"/>
              <a:t>CopyTo</a:t>
            </a:r>
            <a:r>
              <a:rPr lang="en-US" altLang="en-US" sz="2200" kern="0" dirty="0"/>
              <a:t>: Copy </a:t>
            </a:r>
            <a:r>
              <a:rPr lang="en-US" altLang="en-US" sz="2200" kern="0" dirty="0" err="1"/>
              <a:t>các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phần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tử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của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mảng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ra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một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mảng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khác</a:t>
            </a:r>
            <a:r>
              <a:rPr lang="en-US" altLang="en-US" sz="2200" kern="0" dirty="0"/>
              <a:t>.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kern="0" dirty="0" err="1"/>
              <a:t>GetLength</a:t>
            </a:r>
            <a:r>
              <a:rPr lang="en-US" altLang="en-US" sz="2200" kern="0" dirty="0"/>
              <a:t>: </a:t>
            </a:r>
            <a:r>
              <a:rPr lang="en-US" altLang="en-US" sz="2200" kern="0" dirty="0" err="1"/>
              <a:t>trả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về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kích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thước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mảng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của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chiều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đã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chỉ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định</a:t>
            </a:r>
            <a:r>
              <a:rPr lang="en-US" altLang="en-US" sz="2200" kern="0" dirty="0"/>
              <a:t>.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kern="0" noProof="1"/>
              <a:t>Initialize</a:t>
            </a:r>
            <a:r>
              <a:rPr lang="en-US" altLang="en-US" sz="2200" kern="0" dirty="0"/>
              <a:t>(): </a:t>
            </a:r>
            <a:r>
              <a:rPr lang="en-US" altLang="en-US" sz="2200" kern="0" dirty="0" err="1"/>
              <a:t>khởi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tạo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các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phần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tử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của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mảng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bằng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giá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trị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mặc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định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của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kiểu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dữ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liệu</a:t>
            </a:r>
            <a:r>
              <a:rPr lang="en-US" altLang="en-US" sz="2200" kern="0" dirty="0"/>
              <a:t>.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kern="0" dirty="0"/>
              <a:t>Rank: </a:t>
            </a:r>
            <a:r>
              <a:rPr lang="en-US" altLang="en-US" sz="2200" kern="0" dirty="0" err="1"/>
              <a:t>trả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về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số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chiều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của</a:t>
            </a:r>
            <a:r>
              <a:rPr lang="en-US" altLang="en-US" sz="2200" kern="0" dirty="0"/>
              <a:t> </a:t>
            </a:r>
            <a:r>
              <a:rPr lang="en-US" altLang="en-US" sz="2200" kern="0" dirty="0" err="1"/>
              <a:t>mảng</a:t>
            </a:r>
            <a:r>
              <a:rPr lang="en-US" altLang="en-US" sz="2200" kern="0" dirty="0"/>
              <a:t>.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altLang="en-US" sz="22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31350880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16240472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17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kern="0" dirty="0" err="1" smtClean="0">
                <a:solidFill>
                  <a:srgbClr val="000000"/>
                </a:solidFill>
              </a:rPr>
              <a:t>Thao</a:t>
            </a:r>
            <a:r>
              <a:rPr lang="en-US" altLang="en-US" kern="0" dirty="0" smtClean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tác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với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chuỗi</a:t>
            </a:r>
            <a:endParaRPr lang="en-US" altLang="en-US" kern="0" dirty="0">
              <a:solidFill>
                <a:srgbClr val="000000"/>
              </a:solidFill>
            </a:endParaRP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2800" kern="0" dirty="0" err="1" smtClean="0">
                <a:solidFill>
                  <a:srgbClr val="000000"/>
                </a:solidFill>
              </a:rPr>
              <a:t>Tạo</a:t>
            </a:r>
            <a:r>
              <a:rPr lang="en-US" altLang="en-US" sz="28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</a:rPr>
              <a:t>một</a:t>
            </a:r>
            <a:r>
              <a:rPr lang="en-US" altLang="en-US" sz="2800" kern="0" dirty="0">
                <a:solidFill>
                  <a:srgbClr val="000000"/>
                </a:solidFill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</a:rPr>
              <a:t>chuỗi</a:t>
            </a:r>
            <a:r>
              <a:rPr lang="en-US" altLang="en-US" sz="2800" kern="0" dirty="0">
                <a:solidFill>
                  <a:srgbClr val="000000"/>
                </a:solidFill>
              </a:rPr>
              <a:t>.</a:t>
            </a: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</a:rPr>
              <a:t>Tạo</a:t>
            </a:r>
            <a:r>
              <a:rPr lang="en-US" altLang="en-US" sz="2800" kern="0" dirty="0">
                <a:solidFill>
                  <a:srgbClr val="000000"/>
                </a:solidFill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</a:rPr>
              <a:t>chuỗi</a:t>
            </a:r>
            <a:r>
              <a:rPr lang="en-US" altLang="en-US" sz="2800" kern="0" dirty="0">
                <a:solidFill>
                  <a:srgbClr val="000000"/>
                </a:solidFill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</a:rPr>
              <a:t>dùng</a:t>
            </a:r>
            <a:r>
              <a:rPr lang="en-US" altLang="en-US" sz="2800" kern="0" dirty="0">
                <a:solidFill>
                  <a:srgbClr val="000000"/>
                </a:solidFill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</a:rPr>
              <a:t>phương</a:t>
            </a:r>
            <a:r>
              <a:rPr lang="en-US" altLang="en-US" sz="2800" kern="0" dirty="0">
                <a:solidFill>
                  <a:srgbClr val="000000"/>
                </a:solidFill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</a:rPr>
              <a:t>thức</a:t>
            </a:r>
            <a:r>
              <a:rPr lang="en-US" altLang="en-US" sz="2800" kern="0" dirty="0">
                <a:solidFill>
                  <a:srgbClr val="000000"/>
                </a:solidFill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</a:rPr>
              <a:t>ToString</a:t>
            </a:r>
            <a:r>
              <a:rPr lang="en-US" altLang="en-US" sz="2800" kern="0" dirty="0">
                <a:solidFill>
                  <a:srgbClr val="000000"/>
                </a:solidFill>
              </a:rPr>
              <a:t>.</a:t>
            </a: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</a:rPr>
              <a:t>Thao</a:t>
            </a:r>
            <a:r>
              <a:rPr lang="en-US" altLang="en-US" sz="2800" kern="0" dirty="0">
                <a:solidFill>
                  <a:srgbClr val="000000"/>
                </a:solidFill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</a:rPr>
              <a:t>tác</a:t>
            </a:r>
            <a:r>
              <a:rPr lang="en-US" altLang="en-US" sz="2800" kern="0" dirty="0">
                <a:solidFill>
                  <a:srgbClr val="000000"/>
                </a:solidFill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</a:rPr>
              <a:t>trên</a:t>
            </a:r>
            <a:r>
              <a:rPr lang="en-US" altLang="en-US" sz="2800" kern="0" dirty="0">
                <a:solidFill>
                  <a:srgbClr val="000000"/>
                </a:solidFill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</a:rPr>
              <a:t>chuỗi</a:t>
            </a:r>
            <a:r>
              <a:rPr lang="en-US" altLang="en-US" sz="2800" kern="0" dirty="0">
                <a:solidFill>
                  <a:srgbClr val="000000"/>
                </a:solidFill>
              </a:rPr>
              <a:t>.</a:t>
            </a: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</a:rPr>
              <a:t>Tìm</a:t>
            </a:r>
            <a:r>
              <a:rPr lang="en-US" altLang="en-US" sz="2800" kern="0" dirty="0">
                <a:solidFill>
                  <a:srgbClr val="000000"/>
                </a:solidFill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</a:rPr>
              <a:t>một</a:t>
            </a:r>
            <a:r>
              <a:rPr lang="en-US" altLang="en-US" sz="2800" kern="0" dirty="0">
                <a:solidFill>
                  <a:srgbClr val="000000"/>
                </a:solidFill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</a:rPr>
              <a:t>chuỗi</a:t>
            </a:r>
            <a:r>
              <a:rPr lang="en-US" altLang="en-US" sz="2800" kern="0" dirty="0">
                <a:solidFill>
                  <a:srgbClr val="000000"/>
                </a:solidFill>
              </a:rPr>
              <a:t> con.</a:t>
            </a: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2800" kern="0" dirty="0">
                <a:solidFill>
                  <a:srgbClr val="000000"/>
                </a:solidFill>
              </a:rPr>
              <a:t>Chia </a:t>
            </a:r>
            <a:r>
              <a:rPr lang="en-US" altLang="en-US" sz="2800" kern="0" dirty="0" err="1">
                <a:solidFill>
                  <a:srgbClr val="000000"/>
                </a:solidFill>
              </a:rPr>
              <a:t>chuỗi</a:t>
            </a:r>
            <a:r>
              <a:rPr lang="en-US" altLang="en-US" sz="2800" kern="0" dirty="0">
                <a:solidFill>
                  <a:srgbClr val="000000"/>
                </a:solidFill>
              </a:rPr>
              <a:t>.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kern="0" dirty="0" smtClean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Thao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tác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trên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chuỗi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dùng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StringBuilder</a:t>
            </a:r>
            <a:r>
              <a:rPr lang="en-US" altLang="en-US" kern="0" dirty="0">
                <a:solidFill>
                  <a:srgbClr val="000000"/>
                </a:solidFill>
              </a:rPr>
              <a:t>.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kern="0" dirty="0" smtClean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Sử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dụng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biểu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thức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chính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quy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để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kiểm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tra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dữ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liệu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nhập</a:t>
            </a:r>
            <a:r>
              <a:rPr lang="en-US" altLang="en-US" kern="0" dirty="0">
                <a:solidFill>
                  <a:srgbClr val="00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67956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01788227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18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kern="0" dirty="0" err="1">
                <a:solidFill>
                  <a:srgbClr val="000000"/>
                </a:solidFill>
              </a:rPr>
              <a:t>Tạo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một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chuỗi</a:t>
            </a:r>
            <a:r>
              <a:rPr lang="en-US" altLang="en-US" sz="2400" kern="0" dirty="0">
                <a:solidFill>
                  <a:srgbClr val="000000"/>
                </a:solidFill>
              </a:rPr>
              <a:t>: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gán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cho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chuỗi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bằng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giá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trị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được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đặt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trong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cặp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dấu</a:t>
            </a:r>
            <a:r>
              <a:rPr lang="en-US" altLang="en-US" sz="2400" kern="0" dirty="0">
                <a:solidFill>
                  <a:srgbClr val="000000"/>
                </a:solidFill>
              </a:rPr>
              <a:t> “”.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Ví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dụ</a:t>
            </a:r>
            <a:r>
              <a:rPr lang="en-US" altLang="en-US" sz="2400" kern="0" dirty="0">
                <a:solidFill>
                  <a:srgbClr val="000000"/>
                </a:solidFill>
              </a:rPr>
              <a:t>: string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exstr</a:t>
            </a:r>
            <a:r>
              <a:rPr lang="en-US" altLang="en-US" sz="2400" kern="0" dirty="0">
                <a:solidFill>
                  <a:srgbClr val="000000"/>
                </a:solidFill>
              </a:rPr>
              <a:t>= “</a:t>
            </a:r>
            <a:r>
              <a:rPr lang="en-US" altLang="en-US" sz="2400" kern="0" dirty="0" err="1">
                <a:solidFill>
                  <a:srgbClr val="000000"/>
                </a:solidFill>
              </a:rPr>
              <a:t>Khoa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công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nghệ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thông</a:t>
            </a:r>
            <a:r>
              <a:rPr lang="en-US" altLang="en-US" sz="2400" kern="0" dirty="0">
                <a:solidFill>
                  <a:srgbClr val="000000"/>
                </a:solidFill>
              </a:rPr>
              <a:t> tin”; </a:t>
            </a:r>
          </a:p>
          <a:p>
            <a:pPr lvl="1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kern="0" dirty="0" err="1">
                <a:solidFill>
                  <a:srgbClr val="000000"/>
                </a:solidFill>
              </a:rPr>
              <a:t>Trong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chuỗi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có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thể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có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các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ký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tự</a:t>
            </a:r>
            <a:r>
              <a:rPr lang="en-US" altLang="en-US" sz="2000" kern="0" dirty="0">
                <a:solidFill>
                  <a:srgbClr val="000000"/>
                </a:solidFill>
              </a:rPr>
              <a:t> escape,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ký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tự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này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bắt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đầu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bằng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dấu</a:t>
            </a:r>
            <a:r>
              <a:rPr lang="en-US" altLang="en-US" sz="2000" kern="0" dirty="0">
                <a:solidFill>
                  <a:srgbClr val="000000"/>
                </a:solidFill>
              </a:rPr>
              <a:t> ‘\’.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Ví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dụ</a:t>
            </a:r>
            <a:r>
              <a:rPr lang="en-US" altLang="en-US" sz="2000" kern="0" dirty="0">
                <a:solidFill>
                  <a:srgbClr val="000000"/>
                </a:solidFill>
              </a:rPr>
              <a:t> \n: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xuống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dòng</a:t>
            </a:r>
            <a:r>
              <a:rPr lang="en-US" altLang="en-US" sz="2000" kern="0" dirty="0">
                <a:solidFill>
                  <a:srgbClr val="000000"/>
                </a:solidFill>
              </a:rPr>
              <a:t>, \t: tab.</a:t>
            </a:r>
          </a:p>
          <a:p>
            <a:pPr lvl="1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kern="0" dirty="0" err="1">
                <a:solidFill>
                  <a:srgbClr val="000000"/>
                </a:solidFill>
              </a:rPr>
              <a:t>Dấu</a:t>
            </a:r>
            <a:r>
              <a:rPr lang="en-US" altLang="en-US" sz="2000" kern="0" dirty="0">
                <a:solidFill>
                  <a:srgbClr val="000000"/>
                </a:solidFill>
              </a:rPr>
              <a:t> \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được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dùng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trong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một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số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cú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pháp</a:t>
            </a:r>
            <a:r>
              <a:rPr lang="en-US" altLang="en-US" sz="2000" kern="0" dirty="0">
                <a:solidFill>
                  <a:srgbClr val="000000"/>
                </a:solidFill>
              </a:rPr>
              <a:t>,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vì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vậy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để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xác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định</a:t>
            </a:r>
            <a:r>
              <a:rPr lang="en-US" altLang="en-US" sz="2000" kern="0" dirty="0">
                <a:solidFill>
                  <a:srgbClr val="000000"/>
                </a:solidFill>
              </a:rPr>
              <a:t> \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là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một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ký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tự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trong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xâu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thì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nó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phải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được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đặt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trước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một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dấu</a:t>
            </a:r>
            <a:r>
              <a:rPr lang="en-US" altLang="en-US" sz="2000" kern="0" dirty="0">
                <a:solidFill>
                  <a:srgbClr val="000000"/>
                </a:solidFill>
              </a:rPr>
              <a:t> \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khác</a:t>
            </a:r>
            <a:r>
              <a:rPr lang="en-US" altLang="en-US" sz="2000" kern="0" dirty="0">
                <a:solidFill>
                  <a:srgbClr val="000000"/>
                </a:solidFill>
              </a:rPr>
              <a:t>. </a:t>
            </a: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kern="0" dirty="0" err="1">
                <a:solidFill>
                  <a:srgbClr val="000000"/>
                </a:solidFill>
              </a:rPr>
              <a:t>Ví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dụ</a:t>
            </a:r>
            <a:r>
              <a:rPr lang="en-US" altLang="en-US" sz="2400" kern="0" dirty="0">
                <a:solidFill>
                  <a:srgbClr val="000000"/>
                </a:solidFill>
              </a:rPr>
              <a:t>:</a:t>
            </a:r>
          </a:p>
          <a:p>
            <a:pPr lvl="1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X</a:t>
            </a:r>
            <a:r>
              <a:rPr lang="en-US" altLang="en-US" sz="2000" kern="0" dirty="0" err="1" smtClean="0">
                <a:solidFill>
                  <a:srgbClr val="000000"/>
                </a:solidFill>
              </a:rPr>
              <a:t>âu</a:t>
            </a:r>
            <a:r>
              <a:rPr lang="en-US" altLang="en-US" sz="20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2000" kern="0" dirty="0">
                <a:solidFill>
                  <a:srgbClr val="000000"/>
                </a:solidFill>
              </a:rPr>
              <a:t>“http:\\\\”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có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giá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trị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bằng</a:t>
            </a:r>
            <a:r>
              <a:rPr lang="en-US" altLang="en-US" sz="2000" kern="0" dirty="0">
                <a:solidFill>
                  <a:srgbClr val="000000"/>
                </a:solidFill>
              </a:rPr>
              <a:t> http:\\.</a:t>
            </a:r>
          </a:p>
          <a:p>
            <a:pPr lvl="1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Xâu</a:t>
            </a:r>
            <a:r>
              <a:rPr lang="en-US" altLang="en-US" sz="2000" kern="0" dirty="0">
                <a:solidFill>
                  <a:srgbClr val="000000"/>
                </a:solidFill>
              </a:rPr>
              <a:t> “C:\\Program Files”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có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giá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trị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bằng</a:t>
            </a:r>
            <a:r>
              <a:rPr lang="en-US" altLang="en-US" sz="2000" kern="0" dirty="0">
                <a:solidFill>
                  <a:srgbClr val="000000"/>
                </a:solidFill>
              </a:rPr>
              <a:t> C:\Program Files.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2400" kern="0" dirty="0" err="1">
                <a:solidFill>
                  <a:srgbClr val="000000"/>
                </a:solidFill>
              </a:rPr>
              <a:t>Ký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tự</a:t>
            </a:r>
            <a:r>
              <a:rPr lang="en-US" altLang="en-US" sz="2400" kern="0" dirty="0">
                <a:solidFill>
                  <a:srgbClr val="000000"/>
                </a:solidFill>
              </a:rPr>
              <a:t> @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được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đặt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trước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giá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trị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xâu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để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xác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định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giá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trị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đó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là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nguyên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văn</a:t>
            </a:r>
            <a:r>
              <a:rPr lang="en-US" altLang="en-US" sz="2400" kern="0" dirty="0">
                <a:solidFill>
                  <a:srgbClr val="000000"/>
                </a:solidFill>
              </a:rPr>
              <a:t>.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kern="0" dirty="0" err="1">
                <a:solidFill>
                  <a:srgbClr val="000000"/>
                </a:solidFill>
              </a:rPr>
              <a:t>Ví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dụ</a:t>
            </a:r>
            <a:r>
              <a:rPr lang="en-US" altLang="en-US" sz="2400" kern="0" dirty="0">
                <a:solidFill>
                  <a:srgbClr val="000000"/>
                </a:solidFill>
              </a:rPr>
              <a:t>: “C:\\”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có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giá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trị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bằng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với</a:t>
            </a:r>
            <a:r>
              <a:rPr lang="en-US" altLang="en-US" sz="2400" kern="0" dirty="0">
                <a:solidFill>
                  <a:srgbClr val="000000"/>
                </a:solidFill>
              </a:rPr>
              <a:t> @”C:\”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5065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86919892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19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kern="0" dirty="0" err="1">
                <a:solidFill>
                  <a:srgbClr val="000000"/>
                </a:solidFill>
              </a:rPr>
              <a:t>Các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kiểu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dữ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liệu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đều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có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phương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thức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ToString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để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chuyển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từ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kiểu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dữ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liệu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đó</a:t>
            </a:r>
            <a:r>
              <a:rPr lang="en-US" altLang="en-US" kern="0" dirty="0">
                <a:solidFill>
                  <a:srgbClr val="000000"/>
                </a:solidFill>
              </a:rPr>
              <a:t> sang </a:t>
            </a:r>
            <a:r>
              <a:rPr lang="en-US" altLang="en-US" kern="0" dirty="0" err="1">
                <a:solidFill>
                  <a:srgbClr val="000000"/>
                </a:solidFill>
              </a:rPr>
              <a:t>kiểu</a:t>
            </a:r>
            <a:r>
              <a:rPr lang="en-US" altLang="en-US" kern="0" dirty="0">
                <a:solidFill>
                  <a:srgbClr val="000000"/>
                </a:solidFill>
              </a:rPr>
              <a:t> string.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kern="0" dirty="0" err="1">
                <a:solidFill>
                  <a:srgbClr val="000000"/>
                </a:solidFill>
              </a:rPr>
              <a:t>Ví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dụ</a:t>
            </a:r>
            <a:r>
              <a:rPr lang="en-US" altLang="en-US" kern="0" dirty="0">
                <a:solidFill>
                  <a:srgbClr val="000000"/>
                </a:solidFill>
              </a:rPr>
              <a:t>:</a:t>
            </a:r>
          </a:p>
          <a:p>
            <a:pPr marL="800100" lvl="1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kern="0" dirty="0" err="1">
                <a:solidFill>
                  <a:srgbClr val="000000"/>
                </a:solidFill>
              </a:rPr>
              <a:t>int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intnum</a:t>
            </a:r>
            <a:r>
              <a:rPr lang="en-US" altLang="en-US" kern="0" dirty="0">
                <a:solidFill>
                  <a:srgbClr val="000000"/>
                </a:solidFill>
              </a:rPr>
              <a:t> =10;</a:t>
            </a:r>
          </a:p>
          <a:p>
            <a:pPr marL="800100" lvl="1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kern="0" dirty="0">
                <a:solidFill>
                  <a:srgbClr val="000000"/>
                </a:solidFill>
              </a:rPr>
              <a:t>string </a:t>
            </a:r>
            <a:r>
              <a:rPr lang="en-US" altLang="en-US" kern="0" dirty="0" err="1">
                <a:solidFill>
                  <a:srgbClr val="000000"/>
                </a:solidFill>
              </a:rPr>
              <a:t>str</a:t>
            </a:r>
            <a:r>
              <a:rPr lang="en-US" altLang="en-US" kern="0" dirty="0">
                <a:solidFill>
                  <a:srgbClr val="000000"/>
                </a:solidFill>
              </a:rPr>
              <a:t> = </a:t>
            </a:r>
            <a:r>
              <a:rPr lang="en-US" altLang="en-US" kern="0" dirty="0" err="1">
                <a:solidFill>
                  <a:srgbClr val="000000"/>
                </a:solidFill>
              </a:rPr>
              <a:t>intnum.ToString</a:t>
            </a:r>
            <a:r>
              <a:rPr lang="en-US" altLang="en-US" kern="0" dirty="0">
                <a:solidFill>
                  <a:srgbClr val="000000"/>
                </a:solidFill>
              </a:rPr>
              <a:t>();</a:t>
            </a:r>
          </a:p>
          <a:p>
            <a:pPr marL="800100" lvl="1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kern="0" dirty="0">
                <a:solidFill>
                  <a:srgbClr val="000000"/>
                </a:solidFill>
              </a:rPr>
              <a:t>double </a:t>
            </a:r>
            <a:r>
              <a:rPr lang="en-US" altLang="en-US" kern="0" dirty="0" err="1">
                <a:solidFill>
                  <a:srgbClr val="000000"/>
                </a:solidFill>
              </a:rPr>
              <a:t>dblnum</a:t>
            </a:r>
            <a:r>
              <a:rPr lang="en-US" altLang="en-US" kern="0" dirty="0">
                <a:solidFill>
                  <a:srgbClr val="000000"/>
                </a:solidFill>
              </a:rPr>
              <a:t> =20.45;</a:t>
            </a:r>
          </a:p>
          <a:p>
            <a:pPr marL="800100" lvl="1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kern="0" dirty="0" err="1">
                <a:solidFill>
                  <a:srgbClr val="000000"/>
                </a:solidFill>
              </a:rPr>
              <a:t>str</a:t>
            </a:r>
            <a:r>
              <a:rPr lang="en-US" altLang="en-US" kern="0" dirty="0">
                <a:solidFill>
                  <a:srgbClr val="000000"/>
                </a:solidFill>
              </a:rPr>
              <a:t> = </a:t>
            </a:r>
            <a:r>
              <a:rPr lang="en-US" altLang="en-US" kern="0" dirty="0" err="1">
                <a:solidFill>
                  <a:srgbClr val="000000"/>
                </a:solidFill>
              </a:rPr>
              <a:t>dblnum.ToString</a:t>
            </a:r>
            <a:r>
              <a:rPr lang="en-US" altLang="en-US" kern="0" dirty="0">
                <a:solidFill>
                  <a:srgbClr val="000000"/>
                </a:solidFill>
              </a:rPr>
              <a:t>(“0.0”);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34260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26228499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16106" y="1371600"/>
            <a:ext cx="10237694" cy="4549869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</a:rPr>
              <a:t>I.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 smtClean="0"/>
              <a:t>bản</a:t>
            </a:r>
            <a:endParaRPr lang="en-US" altLang="en-US" dirty="0">
              <a:solidFill>
                <a:srgbClr val="000000"/>
              </a:solidFill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II. </a:t>
            </a:r>
            <a:r>
              <a:rPr lang="en-US" altLang="en-US" dirty="0" err="1" smtClean="0">
                <a:solidFill>
                  <a:srgbClr val="000000"/>
                </a:solidFill>
              </a:rPr>
              <a:t>Thao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</a:rPr>
              <a:t>tác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</a:rPr>
              <a:t>dữ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</a:rPr>
              <a:t>liệu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4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70167036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20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 err="1"/>
              <a:t>Sử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phương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thức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thuộc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System.String</a:t>
            </a:r>
            <a:r>
              <a:rPr lang="en-US" altLang="en-US" sz="24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600" dirty="0" smtClean="0"/>
          </a:p>
        </p:txBody>
      </p:sp>
      <p:graphicFrame>
        <p:nvGraphicFramePr>
          <p:cNvPr id="10" name="Group 1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439332"/>
              </p:ext>
            </p:extLst>
          </p:nvPr>
        </p:nvGraphicFramePr>
        <p:xfrm>
          <a:off x="1186030" y="1648013"/>
          <a:ext cx="10297758" cy="3920574"/>
        </p:xfrm>
        <a:graphic>
          <a:graphicData uri="http://schemas.openxmlformats.org/drawingml/2006/table">
            <a:tbl>
              <a:tblPr/>
              <a:tblGrid>
                <a:gridCol w="3305288"/>
                <a:gridCol w="6992470"/>
              </a:tblGrid>
              <a:tr h="58419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Empty 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Trường public static thể hiện một chuỗi rỗng.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07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Compare()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-635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Phương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thức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public static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để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so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sánh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chuỗi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704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CompareOrdinal()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Phương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thức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public static so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sánh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dựa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vào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đánh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giá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giá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ký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tự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tương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của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xâu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704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Concat()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Phương thức public static để tạo chuỗi mới từ một hay nhiều chuỗi.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40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Copy()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Phương thức public static  tạo ra một chuỗi mới bằng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Equal()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Phương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thức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public static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kiểm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xem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chuỗi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cùng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giá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hay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13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70167036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11" name="Group 2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3385124"/>
              </p:ext>
            </p:extLst>
          </p:nvPr>
        </p:nvGraphicFramePr>
        <p:xfrm>
          <a:off x="982979" y="1176617"/>
          <a:ext cx="10621833" cy="5076266"/>
        </p:xfrm>
        <a:graphic>
          <a:graphicData uri="http://schemas.openxmlformats.org/drawingml/2006/table">
            <a:tbl>
              <a:tblPr/>
              <a:tblGrid>
                <a:gridCol w="2405680"/>
                <a:gridCol w="8216153"/>
              </a:tblGrid>
              <a:tr h="69624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Format()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Phương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thức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 public static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định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dạng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một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chuỗi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dùng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ký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tự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lệnh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định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dạng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xác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định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85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Chars()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Indexer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của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chuỗi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85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Length()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 Chiều dài của chuỗi.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85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Clone()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Trả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về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chuỗi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85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()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 So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sánh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hai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chuỗi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6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CopyTo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()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Sao chép một số các ký tự xác định đến một mảng ký tự Unicode.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85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EndsWidth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()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Chỉ ra vị trí của chuỗi xác định phù hợp với chuỗi đưa ra.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85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Insert()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Trả về chuỗi mới đã được chèn một chuỗi xác định.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6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LastIndexOf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()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Chỉ   ra vị   trí  xuất  hiện cuối  cùng của một  chuỗi  xác định trong chuỗi.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85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Remove()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Xóa đi một số ký tự xác định.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6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Split()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Trả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về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chuỗi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được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phân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định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bởi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những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ký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tự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xác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định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trong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chuỗi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31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70167036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10" name="Group 1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838529"/>
              </p:ext>
            </p:extLst>
          </p:nvPr>
        </p:nvGraphicFramePr>
        <p:xfrm>
          <a:off x="1036769" y="1167283"/>
          <a:ext cx="10715960" cy="5045257"/>
        </p:xfrm>
        <a:graphic>
          <a:graphicData uri="http://schemas.openxmlformats.org/drawingml/2006/table">
            <a:tbl>
              <a:tblPr/>
              <a:tblGrid>
                <a:gridCol w="3042527"/>
                <a:gridCol w="7673433"/>
              </a:tblGrid>
              <a:tr h="6282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StartWidth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()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Xem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chuỗi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bắt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đầu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bằng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một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ký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tự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xác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định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hay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62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SubString()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Lấy một chuỗi con.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8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ToCharArray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()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Sao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chép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những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ký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tự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từ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một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chuỗi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đến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mảng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ký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tự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41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ToLower()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Trả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về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bản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của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chuỗi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ở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kiểu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chữ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thường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62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ToUpper()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Trả về bản sao của chuỗi ở kiểu chữ hoa.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984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Trim()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-635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Xóa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bỏ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tất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cả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xuất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hiện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của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tập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ký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tự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xác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định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từ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vị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trí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đầu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tiên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đến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vị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trí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cuối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cùng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chuỗi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62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TrimEnd()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Xóa như nhưng ở vị trí cuối.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62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TrimStart()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Xóa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như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Trim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nhưng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ở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vị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trí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đầu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11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70167036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23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/>
              <a:t> </a:t>
            </a:r>
            <a:r>
              <a:rPr lang="en-US" sz="2600" dirty="0" err="1" smtClean="0"/>
              <a:t>Thao</a:t>
            </a:r>
            <a:r>
              <a:rPr lang="en-US" sz="2600" dirty="0" smtClean="0"/>
              <a:t> </a:t>
            </a:r>
            <a:r>
              <a:rPr lang="en-US" sz="2600" dirty="0" err="1" smtClean="0"/>
              <a:t>tác</a:t>
            </a:r>
            <a:r>
              <a:rPr lang="en-US" sz="2600" dirty="0" smtClean="0"/>
              <a:t> </a:t>
            </a:r>
            <a:r>
              <a:rPr lang="en-US" sz="2600" dirty="0" err="1" smtClean="0"/>
              <a:t>chuỗi</a:t>
            </a:r>
            <a:r>
              <a:rPr lang="en-US" sz="2600" dirty="0" smtClean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</a:t>
            </a:r>
            <a:r>
              <a:rPr lang="en-US" sz="2600" dirty="0" err="1" smtClean="0"/>
              <a:t>cách</a:t>
            </a:r>
            <a:r>
              <a:rPr lang="en-US" sz="2600" dirty="0" smtClean="0"/>
              <a:t> </a:t>
            </a:r>
            <a:r>
              <a:rPr lang="en-US" sz="2600" dirty="0" err="1" smtClean="0"/>
              <a:t>hiệu</a:t>
            </a:r>
            <a:r>
              <a:rPr lang="en-US" sz="2600" dirty="0" smtClean="0"/>
              <a:t> </a:t>
            </a:r>
            <a:r>
              <a:rPr lang="en-US" sz="2600" dirty="0" err="1" smtClean="0"/>
              <a:t>quả</a:t>
            </a:r>
            <a:r>
              <a:rPr lang="en-US" sz="2600" dirty="0" smtClean="0"/>
              <a:t>:</a:t>
            </a:r>
          </a:p>
          <a:p>
            <a:pPr lvl="1"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Các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đối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tượng</a:t>
            </a:r>
            <a:r>
              <a:rPr lang="en-US" altLang="en-US" sz="2000" kern="0" dirty="0">
                <a:solidFill>
                  <a:srgbClr val="000000"/>
                </a:solidFill>
              </a:rPr>
              <a:t> String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trong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.Net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khi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được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tạo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ra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thì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nó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không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thể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thay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đổi</a:t>
            </a:r>
            <a:r>
              <a:rPr lang="en-US" altLang="en-US" sz="2000" kern="0" dirty="0">
                <a:solidFill>
                  <a:srgbClr val="000000"/>
                </a:solidFill>
              </a:rPr>
              <a:t>.</a:t>
            </a:r>
          </a:p>
          <a:p>
            <a:pPr lvl="1"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kern="0" dirty="0" err="1">
                <a:solidFill>
                  <a:srgbClr val="000000"/>
                </a:solidFill>
              </a:rPr>
              <a:t>Các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phương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thức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thao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tác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trên</a:t>
            </a:r>
            <a:r>
              <a:rPr lang="en-US" altLang="en-US" sz="2000" kern="0" dirty="0">
                <a:solidFill>
                  <a:srgbClr val="000000"/>
                </a:solidFill>
              </a:rPr>
              <a:t> string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thì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bộ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thực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thi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sẽ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tạo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ra</a:t>
            </a:r>
            <a:r>
              <a:rPr lang="en-US" altLang="en-US" sz="2000" kern="0" dirty="0">
                <a:solidFill>
                  <a:srgbClr val="000000"/>
                </a:solidFill>
              </a:rPr>
              <a:t> String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mới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chứa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kết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quả</a:t>
            </a:r>
            <a:r>
              <a:rPr lang="en-US" altLang="en-US" sz="2000" kern="0" dirty="0">
                <a:solidFill>
                  <a:srgbClr val="000000"/>
                </a:solidFill>
              </a:rPr>
              <a:t>,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bản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thân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xâu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gốc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không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bị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thay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đổi</a:t>
            </a:r>
            <a:r>
              <a:rPr lang="en-US" altLang="en-US" sz="2000" kern="0" dirty="0">
                <a:solidFill>
                  <a:srgbClr val="000000"/>
                </a:solidFill>
              </a:rPr>
              <a:t>)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 smtClean="0">
                <a:solidFill>
                  <a:srgbClr val="000000"/>
                </a:solidFill>
              </a:rPr>
              <a:t>Ví</a:t>
            </a:r>
            <a:r>
              <a:rPr lang="en-US" altLang="en-US" sz="24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dụ</a:t>
            </a:r>
            <a:r>
              <a:rPr lang="en-US" altLang="en-US" sz="2400" kern="0" dirty="0">
                <a:solidFill>
                  <a:srgbClr val="000000"/>
                </a:solidFill>
              </a:rPr>
              <a:t>:   </a:t>
            </a:r>
            <a:r>
              <a:rPr lang="en-US" altLang="en-US" sz="2400" kern="0" dirty="0" smtClean="0">
                <a:solidFill>
                  <a:srgbClr val="0000CC"/>
                </a:solidFill>
              </a:rPr>
              <a:t>string</a:t>
            </a:r>
            <a:r>
              <a:rPr lang="en-US" altLang="en-US" sz="24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str</a:t>
            </a:r>
            <a:r>
              <a:rPr lang="en-US" altLang="en-US" sz="2400" kern="0" dirty="0">
                <a:solidFill>
                  <a:srgbClr val="000000"/>
                </a:solidFill>
              </a:rPr>
              <a:t> = “</a:t>
            </a:r>
            <a:r>
              <a:rPr lang="en-US" altLang="en-US" sz="2400" kern="0" dirty="0" err="1">
                <a:solidFill>
                  <a:srgbClr val="000000"/>
                </a:solidFill>
              </a:rPr>
              <a:t>Phạm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Đức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Bình</a:t>
            </a:r>
            <a:r>
              <a:rPr lang="en-US" altLang="en-US" sz="2400" kern="0" dirty="0">
                <a:solidFill>
                  <a:srgbClr val="000000"/>
                </a:solidFill>
              </a:rPr>
              <a:t>”;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kern="0" dirty="0">
                <a:solidFill>
                  <a:srgbClr val="000000"/>
                </a:solidFill>
              </a:rPr>
              <a:t>		     </a:t>
            </a:r>
            <a:r>
              <a:rPr lang="en-US" altLang="en-US" sz="2400" kern="0" dirty="0">
                <a:solidFill>
                  <a:srgbClr val="0000CC"/>
                </a:solidFill>
              </a:rPr>
              <a:t>string</a:t>
            </a:r>
            <a:r>
              <a:rPr lang="en-US" altLang="en-US" sz="2400" kern="0" dirty="0">
                <a:solidFill>
                  <a:srgbClr val="000000"/>
                </a:solidFill>
              </a:rPr>
              <a:t> str1;</a:t>
            </a:r>
            <a:endParaRPr lang="en-US" altLang="en-US" sz="2400" kern="0" dirty="0">
              <a:solidFill>
                <a:srgbClr val="0000CC"/>
              </a:solidFill>
            </a:endParaRPr>
          </a:p>
          <a:p>
            <a:pPr marL="342900" lvl="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kern="0" dirty="0">
                <a:solidFill>
                  <a:srgbClr val="000000"/>
                </a:solidFill>
              </a:rPr>
              <a:t>		     str1=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str.Remove</a:t>
            </a:r>
            <a:r>
              <a:rPr lang="en-US" altLang="en-US" sz="2400" kern="0" dirty="0">
                <a:solidFill>
                  <a:srgbClr val="000000"/>
                </a:solidFill>
              </a:rPr>
              <a:t>(0,3)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kern="0" dirty="0" err="1">
                <a:solidFill>
                  <a:srgbClr val="000000"/>
                </a:solidFill>
              </a:rPr>
              <a:t>Kết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quả</a:t>
            </a:r>
            <a:r>
              <a:rPr lang="en-US" altLang="en-US" sz="2400" kern="0" dirty="0">
                <a:solidFill>
                  <a:srgbClr val="000000"/>
                </a:solidFill>
              </a:rPr>
              <a:t>: str1= “ m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Đức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Bình</a:t>
            </a:r>
            <a:r>
              <a:rPr lang="en-US" altLang="en-US" sz="2400" kern="0" dirty="0">
                <a:solidFill>
                  <a:srgbClr val="000000"/>
                </a:solidFill>
              </a:rPr>
              <a:t>”,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str</a:t>
            </a:r>
            <a:r>
              <a:rPr lang="en-US" altLang="en-US" sz="2400" kern="0" dirty="0">
                <a:solidFill>
                  <a:srgbClr val="000000"/>
                </a:solidFill>
              </a:rPr>
              <a:t>= “</a:t>
            </a:r>
            <a:r>
              <a:rPr lang="en-US" altLang="en-US" sz="2400" kern="0" dirty="0" err="1">
                <a:solidFill>
                  <a:srgbClr val="000000"/>
                </a:solidFill>
              </a:rPr>
              <a:t>Phạm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Đức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Bình</a:t>
            </a:r>
            <a:r>
              <a:rPr lang="en-US" altLang="en-US" sz="2400" kern="0" dirty="0">
                <a:solidFill>
                  <a:srgbClr val="000000"/>
                </a:solidFill>
              </a:rPr>
              <a:t>” 	</a:t>
            </a:r>
          </a:p>
          <a:p>
            <a:pPr marL="342900" lvl="0" indent="-342900"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kern="0" dirty="0">
                <a:solidFill>
                  <a:srgbClr val="000000"/>
                </a:solidFill>
                <a:cs typeface="Arial" panose="020B0604020202020204" pitchFamily="34" charset="0"/>
              </a:rPr>
              <a:t>→ </a:t>
            </a:r>
            <a:r>
              <a:rPr lang="en-US" altLang="en-US" sz="2400" kern="0" dirty="0" err="1">
                <a:solidFill>
                  <a:srgbClr val="000000"/>
                </a:solidFill>
                <a:cs typeface="Arial" panose="020B0604020202020204" pitchFamily="34" charset="0"/>
              </a:rPr>
              <a:t>Nảy</a:t>
            </a:r>
            <a:r>
              <a:rPr lang="en-US" altLang="en-US" sz="2400" kern="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cs typeface="Arial" panose="020B0604020202020204" pitchFamily="34" charset="0"/>
              </a:rPr>
              <a:t>sinh</a:t>
            </a:r>
            <a:r>
              <a:rPr lang="en-US" altLang="en-US" sz="2400" kern="0" dirty="0">
                <a:solidFill>
                  <a:srgbClr val="000000"/>
                </a:solidFill>
                <a:cs typeface="Arial" panose="020B0604020202020204" pitchFamily="34" charset="0"/>
              </a:rPr>
              <a:t> chi </a:t>
            </a:r>
            <a:r>
              <a:rPr lang="en-US" altLang="en-US" sz="2400" kern="0" dirty="0" err="1">
                <a:solidFill>
                  <a:srgbClr val="000000"/>
                </a:solidFill>
                <a:cs typeface="Arial" panose="020B0604020202020204" pitchFamily="34" charset="0"/>
              </a:rPr>
              <a:t>phí</a:t>
            </a:r>
            <a:r>
              <a:rPr lang="en-US" altLang="en-US" sz="2400" kern="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cs typeface="Arial" panose="020B0604020202020204" pitchFamily="34" charset="0"/>
              </a:rPr>
              <a:t>đáng</a:t>
            </a:r>
            <a:r>
              <a:rPr lang="en-US" altLang="en-US" sz="2400" kern="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cs typeface="Arial" panose="020B0604020202020204" pitchFamily="34" charset="0"/>
              </a:rPr>
              <a:t>kể</a:t>
            </a:r>
            <a:r>
              <a:rPr lang="en-US" altLang="en-US" sz="2400" kern="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cs typeface="Arial" panose="020B0604020202020204" pitchFamily="34" charset="0"/>
              </a:rPr>
              <a:t>nếu</a:t>
            </a:r>
            <a:r>
              <a:rPr lang="en-US" altLang="en-US" sz="2400" kern="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cs typeface="Arial" panose="020B0604020202020204" pitchFamily="34" charset="0"/>
              </a:rPr>
              <a:t>ứng</a:t>
            </a:r>
            <a:r>
              <a:rPr lang="en-US" altLang="en-US" sz="2400" kern="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cs typeface="Arial" panose="020B0604020202020204" pitchFamily="34" charset="0"/>
              </a:rPr>
              <a:t>dụng</a:t>
            </a:r>
            <a:r>
              <a:rPr lang="en-US" altLang="en-US" sz="2400" kern="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cs typeface="Arial" panose="020B0604020202020204" pitchFamily="34" charset="0"/>
              </a:rPr>
              <a:t>thường</a:t>
            </a:r>
            <a:r>
              <a:rPr lang="en-US" altLang="en-US" sz="2400" kern="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cs typeface="Arial" panose="020B0604020202020204" pitchFamily="34" charset="0"/>
              </a:rPr>
              <a:t>xuyên</a:t>
            </a:r>
            <a:r>
              <a:rPr lang="en-US" altLang="en-US" sz="2400" kern="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cs typeface="Arial" panose="020B0604020202020204" pitchFamily="34" charset="0"/>
              </a:rPr>
              <a:t>thao</a:t>
            </a:r>
            <a:r>
              <a:rPr lang="en-US" altLang="en-US" sz="2400" kern="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cs typeface="Arial" panose="020B0604020202020204" pitchFamily="34" charset="0"/>
              </a:rPr>
              <a:t>tác</a:t>
            </a:r>
            <a:r>
              <a:rPr lang="en-US" altLang="en-US" sz="2400" kern="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cs typeface="Arial" panose="020B0604020202020204" pitchFamily="34" charset="0"/>
              </a:rPr>
              <a:t>trên</a:t>
            </a:r>
            <a:r>
              <a:rPr lang="en-US" altLang="en-US" sz="2400" kern="0" dirty="0">
                <a:solidFill>
                  <a:srgbClr val="000000"/>
                </a:solidFill>
                <a:cs typeface="Arial" panose="020B0604020202020204" pitchFamily="34" charset="0"/>
              </a:rPr>
              <a:t> String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kern="0" dirty="0">
                <a:solidFill>
                  <a:srgbClr val="000000"/>
                </a:solidFill>
              </a:rPr>
              <a:t>-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Khắc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phục</a:t>
            </a:r>
            <a:r>
              <a:rPr lang="en-US" altLang="en-US" sz="2400" kern="0" dirty="0">
                <a:solidFill>
                  <a:srgbClr val="000000"/>
                </a:solidFill>
              </a:rPr>
              <a:t>: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Sử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dụng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lớp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FF0000"/>
                </a:solidFill>
              </a:rPr>
              <a:t>System.Text.StringBuilder</a:t>
            </a:r>
            <a:r>
              <a:rPr lang="en-US" altLang="en-US" sz="2400" kern="0" dirty="0">
                <a:solidFill>
                  <a:srgbClr val="000000"/>
                </a:solidFill>
              </a:rPr>
              <a:t>		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62592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70167036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24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79" y="981636"/>
            <a:ext cx="10998349" cy="5374714"/>
          </a:xfrm>
        </p:spPr>
        <p:txBody>
          <a:bodyPr>
            <a:noAutofit/>
          </a:bodyPr>
          <a:lstStyle/>
          <a:p>
            <a:pPr lvl="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kern="0" dirty="0" err="1">
                <a:solidFill>
                  <a:srgbClr val="000000"/>
                </a:solidFill>
              </a:rPr>
              <a:t>StringBuilder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cho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phép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thao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tác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trên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nội</a:t>
            </a:r>
            <a:r>
              <a:rPr lang="en-US" altLang="en-US" sz="2400" kern="0" dirty="0">
                <a:solidFill>
                  <a:srgbClr val="000000"/>
                </a:solidFill>
              </a:rPr>
              <a:t> dung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của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nó</a:t>
            </a:r>
            <a:r>
              <a:rPr lang="en-US" altLang="en-US" sz="2400" kern="0" dirty="0">
                <a:solidFill>
                  <a:srgbClr val="000000"/>
                </a:solidFill>
              </a:rPr>
              <a:t>,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không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tạo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ra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bản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sao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dữ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liệu</a:t>
            </a:r>
            <a:r>
              <a:rPr lang="en-US" altLang="en-US" sz="2400" kern="0" dirty="0" smtClean="0">
                <a:solidFill>
                  <a:srgbClr val="000000"/>
                </a:solidFill>
              </a:rPr>
              <a:t>.</a:t>
            </a:r>
            <a:endParaRPr lang="en-US" altLang="en-US" sz="2400" kern="0" dirty="0">
              <a:solidFill>
                <a:srgbClr val="000000"/>
              </a:solidFill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</a:pPr>
            <a:endParaRPr lang="en-US" altLang="en-US" kern="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600" dirty="0" smtClean="0"/>
          </a:p>
        </p:txBody>
      </p:sp>
      <p:graphicFrame>
        <p:nvGraphicFramePr>
          <p:cNvPr id="10" name="Group 1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9310799"/>
              </p:ext>
            </p:extLst>
          </p:nvPr>
        </p:nvGraphicFramePr>
        <p:xfrm>
          <a:off x="1122232" y="1958188"/>
          <a:ext cx="10825480" cy="4236872"/>
        </p:xfrm>
        <a:graphic>
          <a:graphicData uri="http://schemas.openxmlformats.org/drawingml/2006/table">
            <a:tbl>
              <a:tblPr/>
              <a:tblGrid>
                <a:gridCol w="2635769"/>
                <a:gridCol w="8189711"/>
              </a:tblGrid>
              <a:tr h="48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Capacity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cập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hay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gán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một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ký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tự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mà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StringBuilder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nắm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giữ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5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Chars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Chỉ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mục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5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Length 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Thiết lập hay truy cập chiều dài của chuỗi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1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MaxCapacity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Truy cập dung lượng lớn nhất của StringBuilder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0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Append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Nối một kiểu đối tượng vào cuối của StringBuilder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AppendFormat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14300" marR="0" lvl="0" indent="-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Thay thế định dạng xác định bằng giá trị  được định dạng của một đối tượng.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3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EnsureCapacity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14300" marR="0" lvl="0" indent="-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Đảm bảo rằng StringBuilder hiện thời có khả năng tối thiểu lớn như một giá trị xác định.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5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Insert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Chèn một đối tượng vào một vị trí xác định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Replace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Thay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thế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tất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cả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thể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hiện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của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một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ký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tự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xác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định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những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35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51104327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25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kern="0" dirty="0" err="1">
                <a:solidFill>
                  <a:srgbClr val="000000"/>
                </a:solidFill>
              </a:rPr>
              <a:t>Lớp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b="1" kern="0" dirty="0" err="1">
                <a:solidFill>
                  <a:srgbClr val="000000"/>
                </a:solidFill>
              </a:rPr>
              <a:t>System.Text.RegularExpressions.Regex</a:t>
            </a:r>
            <a:endParaRPr lang="en-US" altLang="en-US" b="1" kern="0" dirty="0">
              <a:solidFill>
                <a:srgbClr val="000000"/>
              </a:solidFill>
            </a:endParaRP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 kern="0" dirty="0" err="1">
                <a:solidFill>
                  <a:srgbClr val="000000"/>
                </a:solidFill>
              </a:rPr>
              <a:t>Thuộc</a:t>
            </a:r>
            <a:r>
              <a:rPr lang="en-US" altLang="en-US" sz="2800" kern="0" dirty="0">
                <a:solidFill>
                  <a:srgbClr val="000000"/>
                </a:solidFill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</a:rPr>
              <a:t>tính</a:t>
            </a:r>
            <a:r>
              <a:rPr lang="en-US" altLang="en-US" sz="2800" kern="0" dirty="0">
                <a:solidFill>
                  <a:srgbClr val="000000"/>
                </a:solidFill>
              </a:rPr>
              <a:t> Pattern</a:t>
            </a: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 kern="0" dirty="0" err="1">
                <a:solidFill>
                  <a:srgbClr val="000000"/>
                </a:solidFill>
              </a:rPr>
              <a:t>Hàm</a:t>
            </a:r>
            <a:r>
              <a:rPr lang="en-US" altLang="en-US" sz="2800" kern="0" dirty="0">
                <a:solidFill>
                  <a:srgbClr val="000000"/>
                </a:solidFill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</a:rPr>
              <a:t>tạo</a:t>
            </a:r>
            <a:r>
              <a:rPr lang="en-US" altLang="en-US" sz="2800" kern="0" dirty="0">
                <a:solidFill>
                  <a:srgbClr val="000000"/>
                </a:solidFill>
              </a:rPr>
              <a:t>: Regex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kern="0" dirty="0" err="1">
                <a:solidFill>
                  <a:srgbClr val="000000"/>
                </a:solidFill>
              </a:rPr>
              <a:t>Một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số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phương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thức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thường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dùng</a:t>
            </a:r>
            <a:endParaRPr lang="en-US" altLang="en-US" kern="0" dirty="0">
              <a:solidFill>
                <a:srgbClr val="000000"/>
              </a:solidFill>
            </a:endParaRP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sz="28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</a:rPr>
              <a:t>IsMatch</a:t>
            </a:r>
            <a:endParaRPr lang="en-US" altLang="en-US" sz="2800" kern="0" dirty="0">
              <a:solidFill>
                <a:srgbClr val="000000"/>
              </a:solidFill>
            </a:endParaRP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2800" kern="0" dirty="0">
                <a:solidFill>
                  <a:srgbClr val="000000"/>
                </a:solidFill>
              </a:rPr>
              <a:t>Match </a:t>
            </a: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2800" kern="0" dirty="0">
                <a:solidFill>
                  <a:srgbClr val="000000"/>
                </a:solidFill>
              </a:rPr>
              <a:t>Matches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56350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51104327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26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siêu</a:t>
            </a:r>
            <a:r>
              <a:rPr lang="en-US" sz="2600" dirty="0" smtClean="0"/>
              <a:t> </a:t>
            </a:r>
            <a:r>
              <a:rPr lang="en-US" sz="2600" dirty="0" err="1" smtClean="0"/>
              <a:t>ký</a:t>
            </a:r>
            <a:r>
              <a:rPr lang="en-US" sz="2600" dirty="0" smtClean="0"/>
              <a:t> </a:t>
            </a:r>
            <a:r>
              <a:rPr lang="en-US" sz="2600" dirty="0" err="1" smtClean="0"/>
              <a:t>tự</a:t>
            </a:r>
            <a:r>
              <a:rPr lang="en-US" sz="2600" dirty="0" smtClean="0"/>
              <a:t> </a:t>
            </a:r>
            <a:r>
              <a:rPr lang="en-US" sz="2600" dirty="0" err="1" smtClean="0"/>
              <a:t>trong</a:t>
            </a:r>
            <a:r>
              <a:rPr lang="en-US" sz="2600" dirty="0" smtClean="0"/>
              <a:t> Pattern </a:t>
            </a:r>
            <a:r>
              <a:rPr lang="en-US" sz="2600" dirty="0" err="1" smtClean="0"/>
              <a:t>của</a:t>
            </a:r>
            <a:r>
              <a:rPr lang="en-US" sz="2600" dirty="0" smtClean="0"/>
              <a:t> Regex</a:t>
            </a:r>
          </a:p>
        </p:txBody>
      </p:sp>
      <p:graphicFrame>
        <p:nvGraphicFramePr>
          <p:cNvPr id="1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713275"/>
              </p:ext>
            </p:extLst>
          </p:nvPr>
        </p:nvGraphicFramePr>
        <p:xfrm>
          <a:off x="1203960" y="1638300"/>
          <a:ext cx="10523220" cy="4602590"/>
        </p:xfrm>
        <a:graphic>
          <a:graphicData uri="http://schemas.openxmlformats.org/drawingml/2006/table">
            <a:tbl>
              <a:tblPr/>
              <a:tblGrid>
                <a:gridCol w="1051510"/>
                <a:gridCol w="9471710"/>
              </a:tblGrid>
              <a:tr h="390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Mọi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ký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tự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trừ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ký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tự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xuống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dòng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(\n).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\d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Ký tự chữ số thập phân (digit).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\D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Ký tự không phải chữ số (non-digit).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\s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Ký tự whitespace (như khoảng trắng, tab...)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\S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Ký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tự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non-whitespace.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\w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Ký tự word (gồm mẫu tự, chữ số, và dấu gạch dưới)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\W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Ký tự non-word.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Bắt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đầu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một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chuỗi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hoặc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dòng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\A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Bắt đầu một chuỗi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Kết thúc một chuỗi hoặc dòng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\z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Kết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thúc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một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chuỗi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33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51104327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27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siêu</a:t>
            </a:r>
            <a:r>
              <a:rPr lang="en-US" sz="2600" dirty="0" smtClean="0"/>
              <a:t> </a:t>
            </a:r>
            <a:r>
              <a:rPr lang="en-US" sz="2600" dirty="0" err="1" smtClean="0"/>
              <a:t>ký</a:t>
            </a:r>
            <a:r>
              <a:rPr lang="en-US" sz="2600" dirty="0" smtClean="0"/>
              <a:t> </a:t>
            </a:r>
            <a:r>
              <a:rPr lang="en-US" sz="2600" dirty="0" err="1" smtClean="0"/>
              <a:t>tự</a:t>
            </a:r>
            <a:r>
              <a:rPr lang="en-US" sz="2600" dirty="0" smtClean="0"/>
              <a:t> </a:t>
            </a:r>
            <a:r>
              <a:rPr lang="en-US" sz="2600" dirty="0" err="1" smtClean="0"/>
              <a:t>trong</a:t>
            </a:r>
            <a:r>
              <a:rPr lang="en-US" sz="2600" dirty="0" smtClean="0"/>
              <a:t> Pattern </a:t>
            </a:r>
            <a:r>
              <a:rPr lang="en-US" sz="2600" dirty="0" err="1" smtClean="0"/>
              <a:t>của</a:t>
            </a:r>
            <a:r>
              <a:rPr lang="en-US" sz="2600" dirty="0" smtClean="0"/>
              <a:t> Regex</a:t>
            </a:r>
          </a:p>
        </p:txBody>
      </p:sp>
      <p:graphicFrame>
        <p:nvGraphicFramePr>
          <p:cNvPr id="11" name="Group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206673"/>
              </p:ext>
            </p:extLst>
          </p:nvPr>
        </p:nvGraphicFramePr>
        <p:xfrm>
          <a:off x="1178560" y="1610361"/>
          <a:ext cx="10548620" cy="4884192"/>
        </p:xfrm>
        <a:graphic>
          <a:graphicData uri="http://schemas.openxmlformats.org/drawingml/2006/table">
            <a:tbl>
              <a:tblPr/>
              <a:tblGrid>
                <a:gridCol w="1054473"/>
                <a:gridCol w="9494147"/>
              </a:tblGrid>
              <a:tr h="1039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Ngăn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cách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các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biểu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thức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có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thể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so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trùng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ví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dụ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AAA|ABA|ABB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sẽ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so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trùng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với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AAA, ABA,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hoặc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ABB 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các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biểu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thức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được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so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trùng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từ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trái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sang).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[abc]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 trùng với một trong các ký tự trong nhóm, ví dụ [AbC] sẽ so trùng với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 b, hoặc C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2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[^abc]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  trùng với bất cứ  ký tự  nào  không  thuộc  các  ký tự  trong  nhóm,  ví dụ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[^AbC] sẽ không so trùng với A, b, or C nhưng so trùng với B, F,…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8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[a-z]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  trùng với bất kỳ ký tự nào  thuộc khoảng này, ví dụ  [A-C] sẽ  so  trùng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với A, B, hoặc C.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8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 )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Xác định một biểu  thức con  sao cho nó được xem như một yếu tố đơn lẻ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đối với các yếu tố được trình bày trong bảng này.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2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Xác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định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có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một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hoặc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không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có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ký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tự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hoặc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biểu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thức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con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đứng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trước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nó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ví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dụ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A?B so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trùng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với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B, AB,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nhưng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không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so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trùng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với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AAB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02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51104327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28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siêu</a:t>
            </a:r>
            <a:r>
              <a:rPr lang="en-US" sz="2600" dirty="0" smtClean="0"/>
              <a:t> </a:t>
            </a:r>
            <a:r>
              <a:rPr lang="en-US" sz="2600" dirty="0" err="1" smtClean="0"/>
              <a:t>ký</a:t>
            </a:r>
            <a:r>
              <a:rPr lang="en-US" sz="2600" dirty="0" smtClean="0"/>
              <a:t> </a:t>
            </a:r>
            <a:r>
              <a:rPr lang="en-US" sz="2600" dirty="0" err="1" smtClean="0"/>
              <a:t>tự</a:t>
            </a:r>
            <a:r>
              <a:rPr lang="en-US" sz="2600" dirty="0" smtClean="0"/>
              <a:t> </a:t>
            </a:r>
            <a:r>
              <a:rPr lang="en-US" sz="2600" dirty="0" err="1" smtClean="0"/>
              <a:t>trong</a:t>
            </a:r>
            <a:r>
              <a:rPr lang="en-US" sz="2600" dirty="0" smtClean="0"/>
              <a:t> Pattern </a:t>
            </a:r>
            <a:r>
              <a:rPr lang="en-US" sz="2600" dirty="0" err="1" smtClean="0"/>
              <a:t>của</a:t>
            </a:r>
            <a:r>
              <a:rPr lang="en-US" sz="2600" dirty="0" smtClean="0"/>
              <a:t> Regex</a:t>
            </a:r>
          </a:p>
        </p:txBody>
      </p:sp>
      <p:graphicFrame>
        <p:nvGraphicFramePr>
          <p:cNvPr id="1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2531"/>
              </p:ext>
            </p:extLst>
          </p:nvPr>
        </p:nvGraphicFramePr>
        <p:xfrm>
          <a:off x="1165860" y="1829118"/>
          <a:ext cx="10401300" cy="3863020"/>
        </p:xfrm>
        <a:graphic>
          <a:graphicData uri="http://schemas.openxmlformats.org/drawingml/2006/table">
            <a:tbl>
              <a:tblPr/>
              <a:tblGrid>
                <a:gridCol w="1040130"/>
                <a:gridCol w="9361170"/>
              </a:tblGrid>
              <a:tr h="7726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Xác định không có hoặc có nhiều ký tự hoặc biểu thức con đứng trước nó,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ví dụ A*B so trùng với B, AB, AAB, AAAB,…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26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Xác định có một hoặc có nhiều ký tự hoặc biểu thức con đứng trước nó, ví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dụ A+B so trùng với AB, AAB, AAAB,… nhưng không so trùng với B.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26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{n}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Xác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định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có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đúng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ký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tự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hoặc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biểu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thức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con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đứng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trước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nó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ví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dụ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A{2}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chỉ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so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trùng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với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AA.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26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{n,}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Xác định có ít nhất n ký tự hoặc biểu thức con đứng trước nó, ví dụ A{2,}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 trùng với AA, AAA, AAAA,… nhưng không so trùng với A.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26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{n, m}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Xác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định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có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từ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đến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m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ký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tự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đứng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trước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nó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ví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dụ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A{2,4}  so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trùng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với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AA, AAA,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và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AAAA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nhưng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không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so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trùng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với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hoặc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AAAAA.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87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30137070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29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 lvl="0" fontAlgn="base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kern="0" dirty="0" smtClean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Kiểu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liệt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kê</a:t>
            </a:r>
            <a:r>
              <a:rPr lang="en-US" sz="2400" kern="0" dirty="0">
                <a:solidFill>
                  <a:srgbClr val="000000"/>
                </a:solidFill>
              </a:rPr>
              <a:t>: </a:t>
            </a:r>
            <a:r>
              <a:rPr lang="en-US" sz="2400" kern="0" dirty="0" err="1">
                <a:solidFill>
                  <a:srgbClr val="000000"/>
                </a:solidFill>
              </a:rPr>
              <a:t>là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một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kiểu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riêng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bao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gồm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các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hằng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số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có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tên</a:t>
            </a:r>
            <a:r>
              <a:rPr lang="en-US" sz="2400" kern="0" dirty="0">
                <a:solidFill>
                  <a:srgbClr val="000000"/>
                </a:solidFill>
              </a:rPr>
              <a:t>, </a:t>
            </a:r>
            <a:r>
              <a:rPr lang="en-US" sz="2400" kern="0" dirty="0" err="1">
                <a:solidFill>
                  <a:srgbClr val="000000"/>
                </a:solidFill>
              </a:rPr>
              <a:t>được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gọi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là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danh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sách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liệt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kê</a:t>
            </a:r>
            <a:r>
              <a:rPr lang="en-US" sz="2400" kern="0" dirty="0">
                <a:solidFill>
                  <a:srgbClr val="000000"/>
                </a:solidFill>
              </a:rPr>
              <a:t>. </a:t>
            </a:r>
            <a:r>
              <a:rPr lang="en-US" sz="2400" kern="0" dirty="0" err="1">
                <a:solidFill>
                  <a:srgbClr val="000000"/>
                </a:solidFill>
              </a:rPr>
              <a:t>Kiểu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liệt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kê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có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thể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có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kiểu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số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nguyên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bất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kỳ</a:t>
            </a:r>
            <a:r>
              <a:rPr lang="en-US" sz="2400" kern="0" dirty="0">
                <a:solidFill>
                  <a:srgbClr val="000000"/>
                </a:solidFill>
              </a:rPr>
              <a:t>, </a:t>
            </a:r>
            <a:r>
              <a:rPr lang="en-US" sz="2400" kern="0" dirty="0" err="1">
                <a:solidFill>
                  <a:srgbClr val="000000"/>
                </a:solidFill>
              </a:rPr>
              <a:t>ngoại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trừ</a:t>
            </a:r>
            <a:r>
              <a:rPr lang="en-US" sz="2400" kern="0" dirty="0">
                <a:solidFill>
                  <a:srgbClr val="000000"/>
                </a:solidFill>
              </a:rPr>
              <a:t> char. </a:t>
            </a:r>
            <a:r>
              <a:rPr lang="en-US" sz="2400" kern="0" dirty="0" err="1">
                <a:solidFill>
                  <a:srgbClr val="000000"/>
                </a:solidFill>
              </a:rPr>
              <a:t>Mặc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định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là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kiểu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int</a:t>
            </a:r>
            <a:r>
              <a:rPr lang="en-US" sz="2400" kern="0" dirty="0">
                <a:solidFill>
                  <a:srgbClr val="000000"/>
                </a:solidFill>
              </a:rPr>
              <a:t>, </a:t>
            </a:r>
            <a:r>
              <a:rPr lang="en-US" sz="2400" kern="0" dirty="0" err="1">
                <a:solidFill>
                  <a:srgbClr val="000000"/>
                </a:solidFill>
              </a:rPr>
              <a:t>phần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tử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đầu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tiên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mang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giá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trị</a:t>
            </a:r>
            <a:r>
              <a:rPr lang="en-US" sz="2400" kern="0" dirty="0">
                <a:solidFill>
                  <a:srgbClr val="000000"/>
                </a:solidFill>
              </a:rPr>
              <a:t> 0, </a:t>
            </a:r>
            <a:r>
              <a:rPr lang="en-US" sz="2400" kern="0" dirty="0" err="1">
                <a:solidFill>
                  <a:srgbClr val="000000"/>
                </a:solidFill>
              </a:rPr>
              <a:t>các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phần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tử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liên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tiếp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được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tăng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thêm</a:t>
            </a:r>
            <a:r>
              <a:rPr lang="en-US" sz="2400" kern="0" dirty="0">
                <a:solidFill>
                  <a:srgbClr val="000000"/>
                </a:solidFill>
              </a:rPr>
              <a:t> 1.</a:t>
            </a:r>
          </a:p>
          <a:p>
            <a:pPr lvl="0" fontAlgn="base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kern="0" dirty="0" err="1">
                <a:solidFill>
                  <a:srgbClr val="000000"/>
                </a:solidFill>
              </a:rPr>
              <a:t>Ví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dụ</a:t>
            </a:r>
            <a:r>
              <a:rPr lang="en-US" sz="2400" kern="0" dirty="0">
                <a:solidFill>
                  <a:srgbClr val="000000"/>
                </a:solidFill>
              </a:rPr>
              <a:t>: </a:t>
            </a:r>
            <a:r>
              <a:rPr lang="en-US" sz="2400" kern="0" dirty="0" err="1">
                <a:solidFill>
                  <a:srgbClr val="000000"/>
                </a:solidFill>
              </a:rPr>
              <a:t>enum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Gioitinh</a:t>
            </a:r>
            <a:r>
              <a:rPr lang="en-US" sz="2400" kern="0" dirty="0">
                <a:solidFill>
                  <a:srgbClr val="000000"/>
                </a:solidFill>
              </a:rPr>
              <a:t> {Nam, Nu}; </a:t>
            </a:r>
            <a:r>
              <a:rPr lang="en-US" sz="2400" kern="0" dirty="0" err="1">
                <a:solidFill>
                  <a:srgbClr val="000000"/>
                </a:solidFill>
              </a:rPr>
              <a:t>Khi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đó</a:t>
            </a:r>
            <a:r>
              <a:rPr lang="en-US" sz="2400" kern="0" dirty="0">
                <a:solidFill>
                  <a:srgbClr val="000000"/>
                </a:solidFill>
              </a:rPr>
              <a:t> Nam = 0, Nu = 1;</a:t>
            </a:r>
          </a:p>
          <a:p>
            <a:pPr lvl="0" fontAlgn="base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kern="0" dirty="0" err="1">
                <a:solidFill>
                  <a:srgbClr val="000000"/>
                </a:solidFill>
              </a:rPr>
              <a:t>Có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thể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gán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giá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trị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khởi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đầu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cho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phần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tử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đầu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tiên</a:t>
            </a:r>
            <a:endParaRPr lang="en-US" sz="2400" kern="0" dirty="0">
              <a:solidFill>
                <a:srgbClr val="000000"/>
              </a:solidFill>
            </a:endParaRPr>
          </a:p>
          <a:p>
            <a:pPr lvl="1" fontAlgn="base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kern="0" dirty="0" smtClean="0">
                <a:solidFill>
                  <a:srgbClr val="000000"/>
                </a:solidFill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</a:rPr>
              <a:t>enum</a:t>
            </a:r>
            <a:r>
              <a:rPr lang="en-US" sz="2000" kern="0" dirty="0">
                <a:solidFill>
                  <a:srgbClr val="000000"/>
                </a:solidFill>
              </a:rPr>
              <a:t> Thu {Thu2, Thu3, Thu4, Thu5, Thu6, Thu7, CN};</a:t>
            </a:r>
          </a:p>
          <a:p>
            <a:pPr marL="0" lvl="0" indent="0" fontAlgn="base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en-US" sz="2400" kern="0" dirty="0" err="1">
                <a:solidFill>
                  <a:srgbClr val="000000"/>
                </a:solidFill>
              </a:rPr>
              <a:t>Khi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đó</a:t>
            </a:r>
            <a:r>
              <a:rPr lang="en-US" sz="2400" kern="0" dirty="0">
                <a:solidFill>
                  <a:srgbClr val="000000"/>
                </a:solidFill>
              </a:rPr>
              <a:t>: Thu2 = 1, Thu3 = 2, Thu4 = 3, Thu5 = 4, Thu6 = 5, Thu7 = 6, CN =7</a:t>
            </a:r>
            <a:r>
              <a:rPr lang="en-US" sz="2400" kern="0" dirty="0" smtClean="0">
                <a:solidFill>
                  <a:srgbClr val="000000"/>
                </a:solidFill>
              </a:rPr>
              <a:t>.</a:t>
            </a:r>
            <a:endParaRPr lang="en-US" sz="2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36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54921460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16106" y="1371600"/>
            <a:ext cx="10237694" cy="4549869"/>
          </a:xfrm>
        </p:spPr>
        <p:txBody>
          <a:bodyPr numCol="2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/>
              <a:t>1. </a:t>
            </a:r>
            <a:r>
              <a:rPr lang="en-US" altLang="en-US" sz="2400" dirty="0" err="1"/>
              <a:t>Kiểu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mảng</a:t>
            </a:r>
            <a:r>
              <a:rPr lang="en-US" altLang="en-US" sz="2400" dirty="0"/>
              <a:t>.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000" dirty="0" smtClean="0"/>
              <a:t> </a:t>
            </a:r>
            <a:r>
              <a:rPr lang="en-US" altLang="en-US" sz="2000" dirty="0" err="1"/>
              <a:t>Khái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niệm</a:t>
            </a:r>
            <a:r>
              <a:rPr lang="en-US" altLang="en-US" sz="2000" dirty="0"/>
              <a:t>.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000" dirty="0" smtClean="0"/>
              <a:t> </a:t>
            </a:r>
            <a:r>
              <a:rPr lang="en-US" altLang="en-US" sz="2000" dirty="0" err="1"/>
              <a:t>Mảng</a:t>
            </a:r>
            <a:r>
              <a:rPr lang="en-US" altLang="en-US" sz="2000" dirty="0"/>
              <a:t> 1 </a:t>
            </a:r>
            <a:r>
              <a:rPr lang="en-US" altLang="en-US" sz="2000" dirty="0" err="1"/>
              <a:t>chiều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mảng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nhiều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chiều</a:t>
            </a:r>
            <a:r>
              <a:rPr lang="en-US" altLang="en-US" sz="2000" dirty="0"/>
              <a:t>.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000" dirty="0" smtClean="0"/>
              <a:t> </a:t>
            </a:r>
            <a:r>
              <a:rPr lang="en-US" altLang="en-US" sz="2000" dirty="0" err="1"/>
              <a:t>Mảng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của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mảng</a:t>
            </a:r>
            <a:r>
              <a:rPr lang="en-US" altLang="en-US" sz="2000" dirty="0"/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/>
              <a:t>2. </a:t>
            </a:r>
            <a:r>
              <a:rPr lang="en-US" altLang="en-US" sz="2400" dirty="0" err="1"/>
              <a:t>Kiểu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xâu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tự</a:t>
            </a:r>
            <a:r>
              <a:rPr lang="en-US" altLang="en-US" sz="2400" dirty="0"/>
              <a:t>.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Thao</a:t>
            </a:r>
            <a:r>
              <a:rPr lang="en-US" altLang="en-US" sz="2000" dirty="0" smtClean="0"/>
              <a:t> </a:t>
            </a:r>
            <a:r>
              <a:rPr lang="en-US" altLang="en-US" sz="2000" dirty="0" err="1"/>
              <a:t>tác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với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kiểu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dữ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liệu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xâu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ký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tự</a:t>
            </a:r>
            <a:r>
              <a:rPr lang="en-US" altLang="en-US" sz="2000" dirty="0"/>
              <a:t>.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000" dirty="0" smtClean="0"/>
              <a:t> </a:t>
            </a:r>
            <a:r>
              <a:rPr lang="en-US" altLang="en-US" sz="2000" dirty="0" err="1"/>
              <a:t>Thao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chuỗi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một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hiệu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quả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dụng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StringBuilder</a:t>
            </a:r>
            <a:r>
              <a:rPr lang="en-US" altLang="en-US" sz="2000" dirty="0"/>
              <a:t>.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000" dirty="0" smtClean="0"/>
              <a:t> </a:t>
            </a:r>
            <a:r>
              <a:rPr lang="en-US" altLang="en-US" sz="2000" dirty="0" err="1"/>
              <a:t>Sử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dụng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biểu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thức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chính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quy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kiểm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dữ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liệu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nhập</a:t>
            </a:r>
            <a:r>
              <a:rPr lang="en-US" altLang="en-US" sz="2000" dirty="0"/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/>
              <a:t>3. </a:t>
            </a:r>
            <a:r>
              <a:rPr lang="en-US" altLang="en-US" sz="2400" dirty="0" err="1"/>
              <a:t>Kiểu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kê</a:t>
            </a:r>
            <a:r>
              <a:rPr lang="en-US" altLang="en-US" sz="2400" dirty="0"/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/>
              <a:t>4. </a:t>
            </a:r>
            <a:r>
              <a:rPr lang="en-US" altLang="en-US" sz="2400" dirty="0" err="1"/>
              <a:t>Kiểu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struct</a:t>
            </a:r>
            <a:r>
              <a:rPr lang="en-US" altLang="en-US" sz="2400" dirty="0"/>
              <a:t>.</a:t>
            </a:r>
          </a:p>
          <a:p>
            <a:pPr marL="514350" lvl="0" indent="-5143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30137070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30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 lvl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kern="0" dirty="0" err="1">
                <a:solidFill>
                  <a:srgbClr val="000000"/>
                </a:solidFill>
              </a:rPr>
              <a:t>Có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thể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chỉ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định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kiểu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cho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enum</a:t>
            </a:r>
            <a:r>
              <a:rPr lang="en-US" kern="0" dirty="0">
                <a:solidFill>
                  <a:srgbClr val="000000"/>
                </a:solidFill>
              </a:rPr>
              <a:t>, </a:t>
            </a:r>
            <a:r>
              <a:rPr lang="en-US" kern="0" dirty="0" err="1">
                <a:solidFill>
                  <a:srgbClr val="000000"/>
                </a:solidFill>
              </a:rPr>
              <a:t>sử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dụng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dấu</a:t>
            </a:r>
            <a:r>
              <a:rPr lang="en-US" kern="0" dirty="0">
                <a:solidFill>
                  <a:srgbClr val="000000"/>
                </a:solidFill>
              </a:rPr>
              <a:t> : </a:t>
            </a:r>
            <a:r>
              <a:rPr lang="en-US" kern="0" dirty="0" err="1">
                <a:solidFill>
                  <a:srgbClr val="000000"/>
                </a:solidFill>
              </a:rPr>
              <a:t>sau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định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danh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của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kiểu</a:t>
            </a:r>
            <a:r>
              <a:rPr lang="en-US" kern="0" dirty="0">
                <a:solidFill>
                  <a:srgbClr val="000000"/>
                </a:solidFill>
              </a:rPr>
              <a:t>.</a:t>
            </a:r>
          </a:p>
          <a:p>
            <a:pPr lvl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kern="0" dirty="0" err="1">
                <a:solidFill>
                  <a:srgbClr val="000000"/>
                </a:solidFill>
              </a:rPr>
              <a:t>Ví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dụ</a:t>
            </a:r>
            <a:r>
              <a:rPr lang="en-US" kern="0" dirty="0">
                <a:solidFill>
                  <a:srgbClr val="000000"/>
                </a:solidFill>
              </a:rPr>
              <a:t>:</a:t>
            </a:r>
          </a:p>
          <a:p>
            <a:pPr lvl="1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/>
            </a:pPr>
            <a:r>
              <a:rPr lang="en-US" kern="0" dirty="0" smtClean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enum</a:t>
            </a:r>
            <a:r>
              <a:rPr lang="en-US" kern="0" dirty="0">
                <a:solidFill>
                  <a:srgbClr val="000000"/>
                </a:solidFill>
              </a:rPr>
              <a:t> Days : byte {Sat=1, Sun, Mon, Tue, Wed, Thu, Fri};</a:t>
            </a:r>
          </a:p>
          <a:p>
            <a:pPr lvl="1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/>
            </a:pPr>
            <a:r>
              <a:rPr lang="en-US" kern="0" dirty="0" smtClean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enum</a:t>
            </a:r>
            <a:r>
              <a:rPr lang="en-US" kern="0" dirty="0">
                <a:solidFill>
                  <a:srgbClr val="000000"/>
                </a:solidFill>
              </a:rPr>
              <a:t> Days : byte { Mon=1, Tue=3, Wed, Thu=4, Fri, Sat, Sun}. </a:t>
            </a:r>
            <a:r>
              <a:rPr lang="en-US" kern="0" dirty="0" err="1">
                <a:solidFill>
                  <a:srgbClr val="000000"/>
                </a:solidFill>
              </a:rPr>
              <a:t>Khi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đó</a:t>
            </a:r>
            <a:r>
              <a:rPr lang="en-US" kern="0" dirty="0">
                <a:solidFill>
                  <a:srgbClr val="000000"/>
                </a:solidFill>
              </a:rPr>
              <a:t> Wed = 4 </a:t>
            </a:r>
            <a:r>
              <a:rPr lang="en-US" kern="0" dirty="0" err="1">
                <a:solidFill>
                  <a:srgbClr val="000000"/>
                </a:solidFill>
              </a:rPr>
              <a:t>và</a:t>
            </a:r>
            <a:r>
              <a:rPr lang="en-US" kern="0" dirty="0">
                <a:solidFill>
                  <a:srgbClr val="000000"/>
                </a:solidFill>
              </a:rPr>
              <a:t> Thu = 4;</a:t>
            </a:r>
          </a:p>
          <a:p>
            <a:pPr marL="0" lvl="0" indent="0" fontAlgn="base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86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42454874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31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 lvl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kern="0" dirty="0" err="1">
                <a:solidFill>
                  <a:srgbClr val="000000"/>
                </a:solidFill>
              </a:rPr>
              <a:t>struct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là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kiểu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dữ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liệu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giá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trị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thường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được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sử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dụng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để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nhóm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các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biến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có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liên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quan</a:t>
            </a:r>
            <a:r>
              <a:rPr lang="en-US" sz="2400" kern="0" dirty="0">
                <a:solidFill>
                  <a:srgbClr val="000000"/>
                </a:solidFill>
              </a:rPr>
              <a:t>. </a:t>
            </a:r>
            <a:r>
              <a:rPr lang="en-US" sz="2400" kern="0" dirty="0" err="1">
                <a:solidFill>
                  <a:srgbClr val="000000"/>
                </a:solidFill>
              </a:rPr>
              <a:t>Ví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dụ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tọa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độ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của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hình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chữ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nhật</a:t>
            </a:r>
            <a:r>
              <a:rPr lang="en-US" sz="2400" kern="0" dirty="0">
                <a:solidFill>
                  <a:srgbClr val="000000"/>
                </a:solidFill>
              </a:rPr>
              <a:t>, </a:t>
            </a:r>
            <a:r>
              <a:rPr lang="en-US" sz="2400" kern="0" dirty="0" err="1">
                <a:solidFill>
                  <a:srgbClr val="000000"/>
                </a:solidFill>
              </a:rPr>
              <a:t>hoặc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các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thuộc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tính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của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một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mặt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hàng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trong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cửa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hàng</a:t>
            </a:r>
            <a:r>
              <a:rPr lang="en-US" sz="2400" kern="0" dirty="0">
                <a:solidFill>
                  <a:srgbClr val="000000"/>
                </a:solidFill>
              </a:rPr>
              <a:t>.</a:t>
            </a:r>
          </a:p>
          <a:p>
            <a:pPr lvl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kern="0" dirty="0" err="1">
                <a:solidFill>
                  <a:srgbClr val="000000"/>
                </a:solidFill>
              </a:rPr>
              <a:t>Ví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dụ</a:t>
            </a:r>
            <a:endParaRPr lang="en-US" sz="2400" kern="0" dirty="0">
              <a:solidFill>
                <a:srgbClr val="000000"/>
              </a:solidFill>
            </a:endParaRPr>
          </a:p>
          <a:p>
            <a:pPr marL="457200" lvl="1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en-US" kern="0" dirty="0">
                <a:solidFill>
                  <a:srgbClr val="000000"/>
                </a:solidFill>
              </a:rPr>
              <a:t>public </a:t>
            </a:r>
            <a:r>
              <a:rPr lang="en-US" kern="0" dirty="0" err="1">
                <a:solidFill>
                  <a:srgbClr val="000000"/>
                </a:solidFill>
              </a:rPr>
              <a:t>struct</a:t>
            </a:r>
            <a:r>
              <a:rPr lang="en-US" kern="0" dirty="0">
                <a:solidFill>
                  <a:srgbClr val="000000"/>
                </a:solidFill>
              </a:rPr>
              <a:t> Book</a:t>
            </a:r>
          </a:p>
          <a:p>
            <a:pPr marL="457200" lvl="1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en-US" kern="0" dirty="0">
                <a:solidFill>
                  <a:srgbClr val="000000"/>
                </a:solidFill>
              </a:rPr>
              <a:t> { </a:t>
            </a:r>
          </a:p>
          <a:p>
            <a:pPr marL="457200" lvl="1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en-US" kern="0" dirty="0">
                <a:solidFill>
                  <a:srgbClr val="000000"/>
                </a:solidFill>
              </a:rPr>
              <a:t>	public decimal price; </a:t>
            </a:r>
          </a:p>
          <a:p>
            <a:pPr marL="457200" lvl="1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en-US" kern="0" dirty="0">
                <a:solidFill>
                  <a:srgbClr val="000000"/>
                </a:solidFill>
              </a:rPr>
              <a:t>	public string title; </a:t>
            </a:r>
          </a:p>
          <a:p>
            <a:pPr marL="457200" lvl="1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en-US" kern="0" dirty="0">
                <a:solidFill>
                  <a:srgbClr val="000000"/>
                </a:solidFill>
              </a:rPr>
              <a:t>	public string author; </a:t>
            </a:r>
          </a:p>
          <a:p>
            <a:pPr marL="457200" lvl="1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en-US" kern="0" dirty="0">
                <a:solidFill>
                  <a:srgbClr val="000000"/>
                </a:solidFill>
              </a:rPr>
              <a:t>} </a:t>
            </a:r>
          </a:p>
          <a:p>
            <a:pPr marL="0" indent="0">
              <a:lnSpc>
                <a:spcPct val="110000"/>
              </a:lnSpc>
              <a:spcBef>
                <a:spcPct val="20000"/>
              </a:spcBef>
              <a:buNone/>
              <a:defRPr/>
            </a:pP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74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42454874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32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035424"/>
            <a:ext cx="10744200" cy="5022475"/>
          </a:xfrm>
        </p:spPr>
        <p:txBody>
          <a:bodyPr>
            <a:no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kern="0" dirty="0" err="1">
                <a:solidFill>
                  <a:srgbClr val="000000"/>
                </a:solidFill>
              </a:rPr>
              <a:t>struct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có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thể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chứa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hàm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tạo</a:t>
            </a:r>
            <a:r>
              <a:rPr lang="en-US" altLang="en-US" sz="2000" kern="0" dirty="0">
                <a:solidFill>
                  <a:srgbClr val="000000"/>
                </a:solidFill>
              </a:rPr>
              <a:t> (constructors),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hằng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số</a:t>
            </a:r>
            <a:r>
              <a:rPr lang="en-US" altLang="en-US" sz="2000" kern="0" dirty="0">
                <a:solidFill>
                  <a:srgbClr val="000000"/>
                </a:solidFill>
              </a:rPr>
              <a:t>,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các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trường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dữ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liệu</a:t>
            </a:r>
            <a:r>
              <a:rPr lang="en-US" altLang="en-US" sz="2000" kern="0" dirty="0">
                <a:solidFill>
                  <a:srgbClr val="000000"/>
                </a:solidFill>
              </a:rPr>
              <a:t>,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phương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thức</a:t>
            </a:r>
            <a:r>
              <a:rPr lang="en-US" altLang="en-US" sz="2000" kern="0" dirty="0">
                <a:solidFill>
                  <a:srgbClr val="000000"/>
                </a:solidFill>
              </a:rPr>
              <a:t>,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thuộc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tính</a:t>
            </a:r>
            <a:r>
              <a:rPr lang="en-US" altLang="en-US" sz="2000" kern="0" dirty="0">
                <a:solidFill>
                  <a:srgbClr val="000000"/>
                </a:solidFill>
              </a:rPr>
              <a:t> (properties), indexers, operator, events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và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kiểu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lồng</a:t>
            </a:r>
            <a:r>
              <a:rPr lang="en-US" altLang="en-US" sz="2000" kern="0" dirty="0">
                <a:solidFill>
                  <a:srgbClr val="000000"/>
                </a:solidFill>
              </a:rPr>
              <a:t> (nested types).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kern="0" dirty="0" err="1">
                <a:solidFill>
                  <a:srgbClr val="000000"/>
                </a:solidFill>
              </a:rPr>
              <a:t>Hàm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tạo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của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struct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phải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có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tham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số</a:t>
            </a:r>
            <a:r>
              <a:rPr lang="en-US" altLang="en-US" sz="2000" kern="0" dirty="0">
                <a:solidFill>
                  <a:srgbClr val="000000"/>
                </a:solidFill>
              </a:rPr>
              <a:t>,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có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thể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tạo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một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đối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tượng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struct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mà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không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cần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từ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khóa</a:t>
            </a:r>
            <a:r>
              <a:rPr lang="en-US" altLang="en-US" sz="2000" kern="0" dirty="0">
                <a:solidFill>
                  <a:srgbClr val="000000"/>
                </a:solidFill>
              </a:rPr>
              <a:t> new.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kern="0" dirty="0" err="1">
                <a:solidFill>
                  <a:srgbClr val="000000"/>
                </a:solidFill>
              </a:rPr>
              <a:t>Struct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có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thể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hiện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thực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một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giao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diện</a:t>
            </a:r>
            <a:r>
              <a:rPr lang="en-US" altLang="en-US" sz="2000" kern="0" dirty="0">
                <a:solidFill>
                  <a:srgbClr val="000000"/>
                </a:solidFill>
              </a:rPr>
              <a:t> (interface),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nhưng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không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thể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kế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thừa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từ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một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struct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khác</a:t>
            </a:r>
            <a:r>
              <a:rPr lang="en-US" altLang="en-US" sz="2000" kern="0" dirty="0">
                <a:solidFill>
                  <a:srgbClr val="000000"/>
                </a:solidFill>
              </a:rPr>
              <a:t>, do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đó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các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thành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phần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trong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struct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không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được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khai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báo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b="1" kern="0" dirty="0">
                <a:solidFill>
                  <a:srgbClr val="000000"/>
                </a:solidFill>
              </a:rPr>
              <a:t>protected</a:t>
            </a:r>
            <a:r>
              <a:rPr lang="en-US" altLang="en-US" sz="2000" kern="0" dirty="0">
                <a:solidFill>
                  <a:srgbClr val="000000"/>
                </a:solidFill>
              </a:rPr>
              <a:t>.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kern="0" dirty="0" err="1">
                <a:solidFill>
                  <a:srgbClr val="000000"/>
                </a:solidFill>
              </a:rPr>
              <a:t>Khi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gán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struct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cho</a:t>
            </a:r>
            <a:r>
              <a:rPr lang="en-US" altLang="en-US" sz="2000" kern="0" dirty="0">
                <a:solidFill>
                  <a:srgbClr val="000000"/>
                </a:solidFill>
              </a:rPr>
              <a:t> 1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biến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mới</a:t>
            </a:r>
            <a:r>
              <a:rPr lang="en-US" altLang="en-US" sz="2000" kern="0" dirty="0">
                <a:solidFill>
                  <a:srgbClr val="000000"/>
                </a:solidFill>
              </a:rPr>
              <a:t>,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nội</a:t>
            </a:r>
            <a:r>
              <a:rPr lang="en-US" altLang="en-US" sz="2000" kern="0" dirty="0">
                <a:solidFill>
                  <a:srgbClr val="000000"/>
                </a:solidFill>
              </a:rPr>
              <a:t> dung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của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nó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được</a:t>
            </a:r>
            <a:r>
              <a:rPr lang="en-US" altLang="en-US" sz="2000" kern="0" dirty="0">
                <a:solidFill>
                  <a:srgbClr val="000000"/>
                </a:solidFill>
              </a:rPr>
              <a:t> copy.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kern="0" dirty="0" err="1">
                <a:solidFill>
                  <a:srgbClr val="000000"/>
                </a:solidFill>
              </a:rPr>
              <a:t>Có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thể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sử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dụng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hàm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sizeof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biết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kích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thước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của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struct</a:t>
            </a:r>
            <a:endParaRPr lang="en-US" altLang="en-US" sz="2000" kern="0" dirty="0">
              <a:solidFill>
                <a:srgbClr val="000000"/>
              </a:solidFill>
            </a:endParaRP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kern="0" dirty="0" err="1">
                <a:solidFill>
                  <a:srgbClr val="000000"/>
                </a:solidFill>
              </a:rPr>
              <a:t>Nên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xem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xét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nên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sử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dụng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struct</a:t>
            </a:r>
            <a:r>
              <a:rPr lang="en-US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hoặc</a:t>
            </a:r>
            <a:r>
              <a:rPr lang="en-US" altLang="en-US" sz="2000" kern="0" dirty="0">
                <a:solidFill>
                  <a:srgbClr val="000000"/>
                </a:solidFill>
              </a:rPr>
              <a:t> class:</a:t>
            </a: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18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Sử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dụng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struct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cho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cấu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trúc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dữ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liệu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nhỏ</a:t>
            </a:r>
            <a:r>
              <a:rPr lang="en-US" altLang="en-US" sz="1800" kern="0" dirty="0">
                <a:solidFill>
                  <a:srgbClr val="000000"/>
                </a:solidFill>
              </a:rPr>
              <a:t> ?</a:t>
            </a: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18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Sử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dụng</a:t>
            </a:r>
            <a:r>
              <a:rPr lang="en-US" altLang="en-US" sz="1800" kern="0" dirty="0">
                <a:solidFill>
                  <a:srgbClr val="000000"/>
                </a:solidFill>
              </a:rPr>
              <a:t> class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với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cấu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trúc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dữ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liệu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phức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tạp</a:t>
            </a:r>
            <a:r>
              <a:rPr lang="en-US" altLang="en-US" sz="1800" kern="0" dirty="0">
                <a:solidFill>
                  <a:srgbClr val="000000"/>
                </a:solidFill>
              </a:rPr>
              <a:t> ?</a:t>
            </a:r>
          </a:p>
          <a:p>
            <a:pPr marL="0" indent="0">
              <a:lnSpc>
                <a:spcPct val="110000"/>
              </a:lnSpc>
              <a:spcBef>
                <a:spcPct val="20000"/>
              </a:spcBef>
              <a:buNone/>
              <a:defRPr/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68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7331766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33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kern="0" dirty="0" err="1">
                <a:solidFill>
                  <a:srgbClr val="000000"/>
                </a:solidFill>
              </a:rPr>
              <a:t>Bài</a:t>
            </a:r>
            <a:r>
              <a:rPr lang="en-US" altLang="en-US" sz="2400" kern="0" dirty="0">
                <a:solidFill>
                  <a:srgbClr val="000000"/>
                </a:solidFill>
              </a:rPr>
              <a:t> 1: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Nhập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vào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một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mảng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gồm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danh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sách</a:t>
            </a:r>
            <a:r>
              <a:rPr lang="en-US" altLang="en-US" sz="2400" kern="0" dirty="0">
                <a:solidFill>
                  <a:srgbClr val="000000"/>
                </a:solidFill>
              </a:rPr>
              <a:t> 10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sinh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viên</a:t>
            </a:r>
            <a:r>
              <a:rPr lang="en-US" altLang="en-US" sz="2400" kern="0" dirty="0">
                <a:solidFill>
                  <a:srgbClr val="000000"/>
                </a:solidFill>
              </a:rPr>
              <a:t>.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Hiển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thị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ra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màn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hình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các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sinh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viên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họ</a:t>
            </a:r>
            <a:r>
              <a:rPr lang="en-US" altLang="en-US" sz="2400" kern="0" dirty="0">
                <a:solidFill>
                  <a:srgbClr val="000000"/>
                </a:solidFill>
              </a:rPr>
              <a:t> Nguyen.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kern="0" dirty="0" err="1">
                <a:solidFill>
                  <a:srgbClr val="000000"/>
                </a:solidFill>
              </a:rPr>
              <a:t>Bài</a:t>
            </a:r>
            <a:r>
              <a:rPr lang="en-US" altLang="en-US" sz="2400" kern="0" dirty="0">
                <a:solidFill>
                  <a:srgbClr val="000000"/>
                </a:solidFill>
              </a:rPr>
              <a:t> 2: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Nhập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vào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mảng</a:t>
            </a:r>
            <a:r>
              <a:rPr lang="en-US" altLang="en-US" sz="2400" kern="0" dirty="0">
                <a:solidFill>
                  <a:srgbClr val="000000"/>
                </a:solidFill>
              </a:rPr>
              <a:t> 10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số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nguyên</a:t>
            </a:r>
            <a:r>
              <a:rPr lang="en-US" altLang="en-US" sz="2400" kern="0" dirty="0">
                <a:solidFill>
                  <a:srgbClr val="000000"/>
                </a:solidFill>
              </a:rPr>
              <a:t>,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đếm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xem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trong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mảng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có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bao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nhiêu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số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chẵn</a:t>
            </a:r>
            <a:r>
              <a:rPr lang="en-US" altLang="en-US" sz="2400" kern="0" dirty="0">
                <a:solidFill>
                  <a:srgbClr val="000000"/>
                </a:solidFill>
              </a:rPr>
              <a:t> (</a:t>
            </a:r>
            <a:r>
              <a:rPr lang="en-US" altLang="en-US" sz="2400" kern="0" dirty="0" err="1">
                <a:solidFill>
                  <a:srgbClr val="000000"/>
                </a:solidFill>
              </a:rPr>
              <a:t>dùng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vòng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lặp</a:t>
            </a:r>
            <a:r>
              <a:rPr lang="en-US" altLang="en-US" sz="2400" kern="0" dirty="0">
                <a:solidFill>
                  <a:srgbClr val="000000"/>
                </a:solidFill>
              </a:rPr>
              <a:t> for, while).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kern="0" dirty="0" err="1">
                <a:solidFill>
                  <a:srgbClr val="000000"/>
                </a:solidFill>
              </a:rPr>
              <a:t>Bài</a:t>
            </a:r>
            <a:r>
              <a:rPr lang="en-US" altLang="en-US" sz="2400" kern="0" dirty="0">
                <a:solidFill>
                  <a:srgbClr val="000000"/>
                </a:solidFill>
              </a:rPr>
              <a:t> 3: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Nhập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vào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thông</a:t>
            </a:r>
            <a:r>
              <a:rPr lang="en-US" altLang="en-US" sz="2400" kern="0" dirty="0">
                <a:solidFill>
                  <a:srgbClr val="000000"/>
                </a:solidFill>
              </a:rPr>
              <a:t> tin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của</a:t>
            </a:r>
            <a:r>
              <a:rPr lang="en-US" altLang="en-US" sz="2400" kern="0" dirty="0">
                <a:solidFill>
                  <a:srgbClr val="000000"/>
                </a:solidFill>
              </a:rPr>
              <a:t> 10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sinh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viên</a:t>
            </a:r>
            <a:r>
              <a:rPr lang="en-US" altLang="en-US" sz="2400" kern="0" dirty="0">
                <a:solidFill>
                  <a:srgbClr val="000000"/>
                </a:solidFill>
              </a:rPr>
              <a:t>,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dòng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thông</a:t>
            </a:r>
            <a:r>
              <a:rPr lang="en-US" altLang="en-US" sz="2400" kern="0" dirty="0">
                <a:solidFill>
                  <a:srgbClr val="000000"/>
                </a:solidFill>
              </a:rPr>
              <a:t> tin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nhập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có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dạng</a:t>
            </a:r>
            <a:r>
              <a:rPr lang="en-US" altLang="en-US" sz="2400" kern="0" dirty="0">
                <a:solidFill>
                  <a:srgbClr val="000000"/>
                </a:solidFill>
              </a:rPr>
              <a:t>: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họ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tên</a:t>
            </a:r>
            <a:r>
              <a:rPr lang="en-US" altLang="en-US" sz="2400" kern="0" dirty="0">
                <a:solidFill>
                  <a:srgbClr val="000000"/>
                </a:solidFill>
              </a:rPr>
              <a:t>,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ngày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sinh</a:t>
            </a:r>
            <a:r>
              <a:rPr lang="en-US" altLang="en-US" sz="2400" kern="0" dirty="0">
                <a:solidFill>
                  <a:srgbClr val="000000"/>
                </a:solidFill>
              </a:rPr>
              <a:t> (</a:t>
            </a:r>
            <a:r>
              <a:rPr lang="en-US" altLang="en-US" sz="2400" kern="0" dirty="0" err="1">
                <a:solidFill>
                  <a:srgbClr val="000000"/>
                </a:solidFill>
              </a:rPr>
              <a:t>ngày</a:t>
            </a:r>
            <a:r>
              <a:rPr lang="en-US" altLang="en-US" sz="2400" kern="0" dirty="0">
                <a:solidFill>
                  <a:srgbClr val="000000"/>
                </a:solidFill>
              </a:rPr>
              <a:t>/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tháng</a:t>
            </a:r>
            <a:r>
              <a:rPr lang="en-US" altLang="en-US" sz="2400" kern="0" dirty="0">
                <a:solidFill>
                  <a:srgbClr val="000000"/>
                </a:solidFill>
              </a:rPr>
              <a:t>/</a:t>
            </a:r>
            <a:r>
              <a:rPr lang="en-US" altLang="en-US" sz="2400" kern="0" dirty="0" err="1">
                <a:solidFill>
                  <a:srgbClr val="000000"/>
                </a:solidFill>
              </a:rPr>
              <a:t>năm</a:t>
            </a:r>
            <a:r>
              <a:rPr lang="en-US" altLang="en-US" sz="2400" kern="0" dirty="0">
                <a:solidFill>
                  <a:srgbClr val="000000"/>
                </a:solidFill>
              </a:rPr>
              <a:t>),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quê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quán</a:t>
            </a:r>
            <a:r>
              <a:rPr lang="en-US" altLang="en-US" sz="2400" kern="0" dirty="0">
                <a:solidFill>
                  <a:srgbClr val="000000"/>
                </a:solidFill>
              </a:rPr>
              <a:t>,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lớp</a:t>
            </a:r>
            <a:r>
              <a:rPr lang="en-US" altLang="en-US" sz="2400" kern="0" dirty="0">
                <a:solidFill>
                  <a:srgbClr val="000000"/>
                </a:solidFill>
              </a:rPr>
              <a:t>.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Sử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dụng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biểu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thức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chính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quy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để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kiểm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tra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dữ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liệu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nhập</a:t>
            </a:r>
            <a:r>
              <a:rPr lang="en-US" altLang="en-US" sz="2400" kern="0" dirty="0">
                <a:solidFill>
                  <a:srgbClr val="000000"/>
                </a:solidFill>
              </a:rPr>
              <a:t>.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Sử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dụng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hàm</a:t>
            </a:r>
            <a:r>
              <a:rPr lang="en-US" altLang="en-US" sz="2400" kern="0" dirty="0">
                <a:solidFill>
                  <a:srgbClr val="000000"/>
                </a:solidFill>
              </a:rPr>
              <a:t> Split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để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lấy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từng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thông</a:t>
            </a:r>
            <a:r>
              <a:rPr lang="en-US" altLang="en-US" sz="2400" kern="0" dirty="0">
                <a:solidFill>
                  <a:srgbClr val="000000"/>
                </a:solidFill>
              </a:rPr>
              <a:t> tin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về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mỗi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sinh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viên</a:t>
            </a:r>
            <a:r>
              <a:rPr lang="en-US" altLang="en-US" sz="2400" kern="0" dirty="0">
                <a:solidFill>
                  <a:srgbClr val="000000"/>
                </a:solidFill>
              </a:rPr>
              <a:t>,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đếm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xem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có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bao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nhiêu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sinh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viên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trong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độ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tuổi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từ</a:t>
            </a:r>
            <a:r>
              <a:rPr lang="en-US" altLang="en-US" sz="2400" kern="0" dirty="0">
                <a:solidFill>
                  <a:srgbClr val="000000"/>
                </a:solidFill>
              </a:rPr>
              <a:t> 19 – 22.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87998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15872626"/>
              </p:ext>
            </p:extLst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Khái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niệm</a:t>
            </a:r>
            <a:r>
              <a:rPr lang="en-US" altLang="en-US" sz="2400" kern="0" dirty="0">
                <a:solidFill>
                  <a:srgbClr val="000000"/>
                </a:solidFill>
              </a:rPr>
              <a:t>.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Khai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báo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mảng</a:t>
            </a:r>
            <a:r>
              <a:rPr lang="en-US" altLang="en-US" sz="2400" kern="0" dirty="0">
                <a:solidFill>
                  <a:srgbClr val="000000"/>
                </a:solidFill>
              </a:rPr>
              <a:t>.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Làm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việc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với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mảng</a:t>
            </a:r>
            <a:r>
              <a:rPr lang="en-US" altLang="en-US" sz="2400" kern="0" dirty="0">
                <a:solidFill>
                  <a:srgbClr val="000000"/>
                </a:solidFill>
              </a:rPr>
              <a:t> (Working with Arrays).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Mảng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nhiều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chiều</a:t>
            </a:r>
            <a:r>
              <a:rPr lang="en-US" altLang="en-US" sz="2400" kern="0" dirty="0">
                <a:solidFill>
                  <a:srgbClr val="000000"/>
                </a:solidFill>
              </a:rPr>
              <a:t> (Multidimensional Arrays in C#).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Mảng</a:t>
            </a:r>
            <a:r>
              <a:rPr lang="en-US" altLang="en-US" sz="2400" kern="0" dirty="0">
                <a:solidFill>
                  <a:srgbClr val="000000"/>
                </a:solidFill>
              </a:rPr>
              <a:t> jagged.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600" dirty="0" smtClean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4648566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83340"/>
            <a:ext cx="10744200" cy="517300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 err="1"/>
              <a:t>Mảng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thứ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, </a:t>
            </a:r>
            <a:r>
              <a:rPr lang="en-US" altLang="en-US" dirty="0" err="1"/>
              <a:t>tất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 </a:t>
            </a:r>
            <a:r>
              <a:rPr lang="en-US" altLang="en-US" dirty="0" err="1"/>
              <a:t>này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cùng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một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kiểu</a:t>
            </a:r>
            <a:r>
              <a:rPr lang="en-US" altLang="en-US" dirty="0"/>
              <a:t>. </a:t>
            </a:r>
            <a:r>
              <a:rPr lang="en-US" altLang="en-US" dirty="0" err="1"/>
              <a:t>Mảng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C#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03290634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74681723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6</a:t>
            </a:fld>
            <a:endParaRPr lang="en-US"/>
          </a:p>
        </p:txBody>
      </p:sp>
      <p:pic>
        <p:nvPicPr>
          <p:cNvPr id="15" name="Picture 2" descr="Graphic diagram of three-dimensional array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071" y="3307080"/>
            <a:ext cx="387667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Graphic diagram of one-dimensional arra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071" y="1868805"/>
            <a:ext cx="2590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Graphic diagram of two-dimensional array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571" y="1717993"/>
            <a:ext cx="25908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157571" y="1227455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Mảng 1 chiều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983571" y="1108393"/>
            <a:ext cx="3352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err="1"/>
              <a:t>Mảng</a:t>
            </a:r>
            <a:r>
              <a:rPr lang="en-US" altLang="en-US" dirty="0"/>
              <a:t> 2 </a:t>
            </a:r>
            <a:r>
              <a:rPr lang="en-US" altLang="en-US" dirty="0" err="1"/>
              <a:t>chiều</a:t>
            </a:r>
            <a:endParaRPr lang="en-US" altLang="en-US" dirty="0"/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2297271" y="277368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Mảng 3 chiều</a:t>
            </a:r>
          </a:p>
        </p:txBody>
      </p:sp>
    </p:spTree>
    <p:extLst>
      <p:ext uri="{BB962C8B-B14F-4D97-AF65-F5344CB8AC3E}">
        <p14:creationId xmlns:p14="http://schemas.microsoft.com/office/powerpoint/2010/main" val="282500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16757018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7</a:t>
            </a:fld>
            <a:endParaRPr lang="en-US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984886" y="1065212"/>
            <a:ext cx="10368914" cy="5291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b="1" dirty="0" smtClean="0"/>
              <a:t> </a:t>
            </a:r>
            <a:r>
              <a:rPr lang="en-US" altLang="en-US" b="1" dirty="0" err="1" smtClean="0"/>
              <a:t>Khai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báo</a:t>
            </a:r>
            <a:r>
              <a:rPr lang="en-US" altLang="en-US" b="1" dirty="0" smtClean="0"/>
              <a:t>:</a:t>
            </a:r>
          </a:p>
          <a:p>
            <a:pPr lvl="1" algn="just">
              <a:spcBef>
                <a:spcPct val="0"/>
              </a:spcBef>
              <a:buFontTx/>
              <a:buNone/>
            </a:pPr>
            <a:r>
              <a:rPr lang="en-US" altLang="en-US" dirty="0" smtClean="0"/>
              <a:t>+ </a:t>
            </a:r>
            <a:r>
              <a:rPr lang="en-US" altLang="en-US" dirty="0" err="1" smtClean="0"/>
              <a:t>Cú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pháp</a:t>
            </a:r>
            <a:r>
              <a:rPr lang="en-US" altLang="en-US" dirty="0" smtClean="0"/>
              <a:t>: &lt;</a:t>
            </a:r>
            <a:r>
              <a:rPr lang="en-US" altLang="en-US" dirty="0" err="1" smtClean="0"/>
              <a:t>kiểu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dữ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liệu</a:t>
            </a:r>
            <a:r>
              <a:rPr lang="en-US" altLang="en-US" dirty="0" smtClean="0"/>
              <a:t>&gt; [] &lt;</a:t>
            </a:r>
            <a:r>
              <a:rPr lang="en-US" altLang="en-US" dirty="0" err="1" smtClean="0"/>
              <a:t>tên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mảng</a:t>
            </a:r>
            <a:r>
              <a:rPr lang="en-US" altLang="en-US" dirty="0" smtClean="0"/>
              <a:t>&gt;;</a:t>
            </a:r>
          </a:p>
          <a:p>
            <a:pPr lvl="1" algn="just">
              <a:spcBef>
                <a:spcPct val="0"/>
              </a:spcBef>
              <a:buFontTx/>
              <a:buNone/>
            </a:pPr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r>
              <a:rPr lang="en-US" altLang="en-US" dirty="0" smtClean="0"/>
              <a:t>: double [ ] </a:t>
            </a:r>
            <a:r>
              <a:rPr lang="en-US" altLang="en-US" dirty="0" err="1" smtClean="0"/>
              <a:t>arr_dbl</a:t>
            </a:r>
            <a:r>
              <a:rPr lang="en-US" altLang="en-US" dirty="0" smtClean="0"/>
              <a:t>;</a:t>
            </a:r>
          </a:p>
          <a:p>
            <a:pPr lvl="1" algn="just">
              <a:spcBef>
                <a:spcPct val="0"/>
              </a:spcBef>
              <a:buFontTx/>
              <a:buNone/>
            </a:pPr>
            <a:r>
              <a:rPr lang="en-US" altLang="en-US" dirty="0" smtClean="0"/>
              <a:t>+ </a:t>
            </a:r>
            <a:r>
              <a:rPr lang="en-US" altLang="en-US" dirty="0" err="1" smtClean="0"/>
              <a:t>Để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tạo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thể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hiện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của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một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mảng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dùng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từ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khóa</a:t>
            </a:r>
            <a:r>
              <a:rPr lang="en-US" altLang="en-US" dirty="0" smtClean="0"/>
              <a:t> new</a:t>
            </a:r>
          </a:p>
          <a:p>
            <a:pPr lvl="1" algn="just">
              <a:spcBef>
                <a:spcPct val="0"/>
              </a:spcBef>
              <a:buFontTx/>
              <a:buNone/>
            </a:pPr>
            <a:r>
              <a:rPr lang="en-US" altLang="en-US" dirty="0" err="1" smtClean="0"/>
              <a:t>arr_dbl</a:t>
            </a:r>
            <a:r>
              <a:rPr lang="en-US" altLang="en-US" dirty="0" smtClean="0"/>
              <a:t> =new double[6]; // </a:t>
            </a:r>
            <a:r>
              <a:rPr lang="en-US" altLang="en-US" dirty="0" err="1" smtClean="0"/>
              <a:t>Thiết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lập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trong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bộ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nhớ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một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mảng</a:t>
            </a:r>
            <a:r>
              <a:rPr lang="en-US" altLang="en-US" dirty="0" smtClean="0"/>
              <a:t> 6 </a:t>
            </a:r>
            <a:r>
              <a:rPr lang="en-US" altLang="en-US" dirty="0" err="1" smtClean="0"/>
              <a:t>số</a:t>
            </a:r>
            <a:r>
              <a:rPr lang="en-US" altLang="en-US" dirty="0" smtClean="0"/>
              <a:t> double.  (1).</a:t>
            </a:r>
          </a:p>
          <a:p>
            <a:pPr lvl="1" algn="just">
              <a:spcBef>
                <a:spcPct val="0"/>
              </a:spcBef>
              <a:buFontTx/>
              <a:buNone/>
            </a:pPr>
            <a:r>
              <a:rPr lang="en-US" altLang="en-US" dirty="0" smtClean="0"/>
              <a:t>+ </a:t>
            </a:r>
            <a:r>
              <a:rPr lang="en-US" altLang="en-US" dirty="0" err="1" smtClean="0"/>
              <a:t>Mảng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là</a:t>
            </a:r>
            <a:r>
              <a:rPr lang="en-US" altLang="en-US" dirty="0" smtClean="0"/>
              <a:t> </a:t>
            </a:r>
            <a:r>
              <a:rPr lang="en-US" altLang="en-US" dirty="0" err="1" smtClean="0">
                <a:solidFill>
                  <a:srgbClr val="CC0000"/>
                </a:solidFill>
              </a:rPr>
              <a:t>kiểu</a:t>
            </a:r>
            <a:r>
              <a:rPr lang="en-US" altLang="en-US" dirty="0" smtClean="0">
                <a:solidFill>
                  <a:srgbClr val="CC0000"/>
                </a:solidFill>
              </a:rPr>
              <a:t> </a:t>
            </a:r>
            <a:r>
              <a:rPr lang="en-US" altLang="en-US" dirty="0" err="1" smtClean="0">
                <a:solidFill>
                  <a:srgbClr val="CC0000"/>
                </a:solidFill>
              </a:rPr>
              <a:t>dữ</a:t>
            </a:r>
            <a:r>
              <a:rPr lang="en-US" altLang="en-US" dirty="0" smtClean="0">
                <a:solidFill>
                  <a:srgbClr val="CC0000"/>
                </a:solidFill>
              </a:rPr>
              <a:t> </a:t>
            </a:r>
            <a:r>
              <a:rPr lang="en-US" altLang="en-US" dirty="0" err="1" smtClean="0">
                <a:solidFill>
                  <a:srgbClr val="CC0000"/>
                </a:solidFill>
              </a:rPr>
              <a:t>liệu</a:t>
            </a:r>
            <a:r>
              <a:rPr lang="en-US" altLang="en-US" dirty="0" smtClean="0">
                <a:solidFill>
                  <a:srgbClr val="CC0000"/>
                </a:solidFill>
              </a:rPr>
              <a:t> </a:t>
            </a:r>
            <a:r>
              <a:rPr lang="en-US" altLang="en-US" dirty="0" err="1" smtClean="0">
                <a:solidFill>
                  <a:srgbClr val="CC0000"/>
                </a:solidFill>
              </a:rPr>
              <a:t>tham</a:t>
            </a:r>
            <a:r>
              <a:rPr lang="en-US" altLang="en-US" dirty="0" smtClean="0">
                <a:solidFill>
                  <a:srgbClr val="CC0000"/>
                </a:solidFill>
              </a:rPr>
              <a:t> </a:t>
            </a:r>
            <a:r>
              <a:rPr lang="en-US" altLang="en-US" dirty="0" err="1" smtClean="0">
                <a:solidFill>
                  <a:srgbClr val="CC0000"/>
                </a:solidFill>
              </a:rPr>
              <a:t>chiếu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được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tạo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trên</a:t>
            </a:r>
            <a:r>
              <a:rPr lang="en-US" altLang="en-US" dirty="0" smtClean="0"/>
              <a:t> heap.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b="1" dirty="0" smtClean="0"/>
              <a:t> </a:t>
            </a:r>
            <a:r>
              <a:rPr lang="en-US" altLang="en-US" b="1" dirty="0" err="1" smtClean="0"/>
              <a:t>Giá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trị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mặc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định</a:t>
            </a:r>
            <a:r>
              <a:rPr lang="en-US" altLang="en-US" b="1" dirty="0" smtClean="0"/>
              <a:t>:</a:t>
            </a:r>
          </a:p>
          <a:p>
            <a:pPr lvl="1" algn="just">
              <a:spcBef>
                <a:spcPct val="0"/>
              </a:spcBef>
              <a:buFontTx/>
              <a:buNone/>
            </a:pPr>
            <a:r>
              <a:rPr lang="en-US" altLang="en-US" dirty="0" smtClean="0"/>
              <a:t>+ </a:t>
            </a:r>
            <a:r>
              <a:rPr lang="en-US" altLang="en-US" dirty="0" err="1" smtClean="0"/>
              <a:t>Khi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tạo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một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mảng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kiểu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dữ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liệu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trị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mỗi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thành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phần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dữ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liệu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chứa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trị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mặc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định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của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kiểu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dữ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liệu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Như</a:t>
            </a:r>
            <a:r>
              <a:rPr lang="en-US" altLang="en-US" dirty="0" smtClean="0"/>
              <a:t> (1) 6 </a:t>
            </a:r>
            <a:r>
              <a:rPr lang="en-US" altLang="en-US" dirty="0" err="1" smtClean="0"/>
              <a:t>phần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của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mảng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có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trị</a:t>
            </a:r>
            <a:r>
              <a:rPr lang="en-US" altLang="en-US" dirty="0" smtClean="0"/>
              <a:t> 0.</a:t>
            </a:r>
          </a:p>
          <a:p>
            <a:pPr lvl="1" algn="just">
              <a:spcBef>
                <a:spcPct val="0"/>
              </a:spcBef>
              <a:buFontTx/>
              <a:buNone/>
            </a:pPr>
            <a:r>
              <a:rPr lang="en-US" altLang="en-US" dirty="0" smtClean="0"/>
              <a:t>+ </a:t>
            </a:r>
            <a:r>
              <a:rPr lang="en-US" altLang="en-US" dirty="0" err="1" smtClean="0"/>
              <a:t>Khi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tạo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một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mảng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kiểu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dữ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liệu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chiếu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phần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mảng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trị</a:t>
            </a:r>
            <a:r>
              <a:rPr lang="en-US" altLang="en-US" dirty="0" smtClean="0"/>
              <a:t> null.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196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/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8</a:t>
            </a:fld>
            <a:endParaRPr lang="en-US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984886" y="1065212"/>
            <a:ext cx="10368914" cy="5291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endParaRPr lang="en-US" altLang="en-US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984886" y="1065212"/>
            <a:ext cx="10559414" cy="4878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dirty="0" smtClean="0"/>
              <a:t> </a:t>
            </a:r>
            <a:r>
              <a:rPr lang="en-US" altLang="en-US" dirty="0" err="1" smtClean="0"/>
              <a:t>Truy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cập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thành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phần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của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mảng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Dùng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toán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chỉ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mục</a:t>
            </a:r>
            <a:r>
              <a:rPr lang="en-US" altLang="en-US" dirty="0" smtClean="0"/>
              <a:t> [ ]. </a:t>
            </a:r>
            <a:r>
              <a:rPr lang="en-US" altLang="en-US" dirty="0" err="1" smtClean="0"/>
              <a:t>Mảng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dùng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sở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là</a:t>
            </a:r>
            <a:r>
              <a:rPr lang="en-US" altLang="en-US" dirty="0" smtClean="0"/>
              <a:t> 0, </a:t>
            </a:r>
            <a:r>
              <a:rPr lang="en-US" altLang="en-US" dirty="0" err="1" smtClean="0"/>
              <a:t>phần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đầu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tiên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của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mảng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có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chỉ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mục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bằng</a:t>
            </a:r>
            <a:r>
              <a:rPr lang="en-US" altLang="en-US" dirty="0" smtClean="0"/>
              <a:t> 0.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arr_dbl</a:t>
            </a:r>
            <a:r>
              <a:rPr lang="en-US" altLang="en-US" dirty="0" smtClean="0"/>
              <a:t>[0] = 10.0; // </a:t>
            </a:r>
            <a:r>
              <a:rPr lang="en-US" altLang="en-US" dirty="0" err="1" smtClean="0"/>
              <a:t>Gán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trị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phần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đầu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tiên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của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mảng</a:t>
            </a:r>
            <a:r>
              <a:rPr lang="en-US" altLang="en-US" dirty="0" smtClean="0"/>
              <a:t>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dirty="0" smtClean="0"/>
              <a:t> In </a:t>
            </a:r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phần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của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mảng</a:t>
            </a:r>
            <a:r>
              <a:rPr lang="en-US" altLang="en-US" dirty="0" smtClean="0"/>
              <a:t>:</a:t>
            </a:r>
          </a:p>
          <a:p>
            <a:pPr marL="177800" indent="-177800"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 smtClean="0"/>
              <a:t>		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alt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arr_dbl.Length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77800" indent="-177800"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alt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[{0}] = {1}”, </a:t>
            </a:r>
            <a:r>
              <a:rPr lang="en-US" alt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arr_dbl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258040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n-US" sz="2400" dirty="0" err="1" smtClean="0"/>
              <a:t>Khởi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mảng</a:t>
            </a:r>
            <a:r>
              <a:rPr lang="en-US" sz="2400" dirty="0" smtClean="0"/>
              <a:t>: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2400" kern="0" dirty="0" err="1">
                <a:solidFill>
                  <a:srgbClr val="000000"/>
                </a:solidFill>
              </a:rPr>
              <a:t>Có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thể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khởi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tạo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các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phần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tử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của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mảng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ngay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khi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tạo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thể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hiện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của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mảng</a:t>
            </a:r>
            <a:r>
              <a:rPr lang="en-US" altLang="en-US" sz="2400" kern="0" dirty="0">
                <a:solidFill>
                  <a:srgbClr val="000000"/>
                </a:solidFill>
              </a:rPr>
              <a:t>.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- 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Có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các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cách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như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ví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dụ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sau</a:t>
            </a:r>
            <a:r>
              <a:rPr lang="en-US" altLang="en-US" sz="2400" kern="0" dirty="0">
                <a:solidFill>
                  <a:srgbClr val="000000"/>
                </a:solidFill>
              </a:rPr>
              <a:t>:</a:t>
            </a:r>
            <a:br>
              <a:rPr lang="en-US" altLang="en-US" sz="2400" kern="0" dirty="0">
                <a:solidFill>
                  <a:srgbClr val="000000"/>
                </a:solidFill>
              </a:rPr>
            </a:br>
            <a:r>
              <a:rPr lang="en-US" altLang="en-US" sz="2400" kern="0" dirty="0" err="1">
                <a:solidFill>
                  <a:srgbClr val="000000"/>
                </a:solidFill>
              </a:rPr>
              <a:t>int</a:t>
            </a:r>
            <a:r>
              <a:rPr lang="en-US" altLang="en-US" sz="2400" kern="0" dirty="0">
                <a:solidFill>
                  <a:srgbClr val="000000"/>
                </a:solidFill>
              </a:rPr>
              <a:t>[]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myIntArray</a:t>
            </a:r>
            <a:r>
              <a:rPr lang="en-US" altLang="en-US" sz="2400" kern="0" dirty="0">
                <a:solidFill>
                  <a:srgbClr val="000000"/>
                </a:solidFill>
              </a:rPr>
              <a:t> = new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int</a:t>
            </a:r>
            <a:r>
              <a:rPr lang="en-US" altLang="en-US" sz="2400" kern="0" dirty="0">
                <a:solidFill>
                  <a:srgbClr val="000000"/>
                </a:solidFill>
              </a:rPr>
              <a:t> [5];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	</a:t>
            </a:r>
            <a:r>
              <a:rPr lang="en-US" altLang="en-US" sz="2400" kern="0" dirty="0" err="1">
                <a:solidFill>
                  <a:srgbClr val="000000"/>
                </a:solidFill>
              </a:rPr>
              <a:t>int</a:t>
            </a:r>
            <a:r>
              <a:rPr lang="en-US" altLang="en-US" sz="2400" kern="0" dirty="0">
                <a:solidFill>
                  <a:srgbClr val="000000"/>
                </a:solidFill>
              </a:rPr>
              <a:t>[]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myIntArray</a:t>
            </a:r>
            <a:r>
              <a:rPr lang="en-US" altLang="en-US" sz="2400" kern="0" dirty="0">
                <a:solidFill>
                  <a:srgbClr val="000000"/>
                </a:solidFill>
              </a:rPr>
              <a:t> = new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int</a:t>
            </a:r>
            <a:r>
              <a:rPr lang="en-US" altLang="en-US" sz="2400" kern="0" dirty="0">
                <a:solidFill>
                  <a:srgbClr val="000000"/>
                </a:solidFill>
              </a:rPr>
              <a:t>[5] { 2, 4, 6, 8, 10}; 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  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int</a:t>
            </a:r>
            <a:r>
              <a:rPr lang="en-US" altLang="en-US" sz="2400" kern="0" dirty="0">
                <a:solidFill>
                  <a:srgbClr val="000000"/>
                </a:solidFill>
              </a:rPr>
              <a:t>[]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myIntArray</a:t>
            </a:r>
            <a:r>
              <a:rPr lang="en-US" altLang="en-US" sz="2400" kern="0" dirty="0">
                <a:solidFill>
                  <a:srgbClr val="000000"/>
                </a:solidFill>
              </a:rPr>
              <a:t> = { 2, 4, 6, 8, 10}; //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Tập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các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giá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trị</a:t>
            </a:r>
            <a:endParaRPr lang="en-US" altLang="en-US" sz="2400" kern="0" dirty="0">
              <a:solidFill>
                <a:srgbClr val="000000"/>
              </a:solidFill>
            </a:endParaRPr>
          </a:p>
          <a:p>
            <a:pPr algn="just">
              <a:lnSpc>
                <a:spcPct val="115000"/>
              </a:lnSpc>
            </a:pPr>
            <a:endParaRPr lang="en-US" sz="26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10945466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3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152</TotalTime>
  <Words>3348</Words>
  <Application>Microsoft Office PowerPoint</Application>
  <PresentationFormat>Widescreen</PresentationFormat>
  <Paragraphs>462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HUUNOI</dc:creator>
  <cp:lastModifiedBy>Windows User</cp:lastModifiedBy>
  <cp:revision>242</cp:revision>
  <dcterms:created xsi:type="dcterms:W3CDTF">2015-01-21T13:06:50Z</dcterms:created>
  <dcterms:modified xsi:type="dcterms:W3CDTF">2017-08-14T04:03:59Z</dcterms:modified>
</cp:coreProperties>
</file>