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diagrams/data92.xml" ContentType="application/vnd.openxmlformats-officedocument.drawingml.diagramData+xml"/>
  <Override PartName="/ppt/diagrams/layout92.xml" ContentType="application/vnd.openxmlformats-officedocument.drawingml.diagramLayout+xml"/>
  <Override PartName="/ppt/diagrams/quickStyle92.xml" ContentType="application/vnd.openxmlformats-officedocument.drawingml.diagramStyle+xml"/>
  <Override PartName="/ppt/diagrams/colors92.xml" ContentType="application/vnd.openxmlformats-officedocument.drawingml.diagramColors+xml"/>
  <Override PartName="/ppt/diagrams/drawing92.xml" ContentType="application/vnd.ms-office.drawingml.diagramDrawing+xml"/>
  <Override PartName="/ppt/diagrams/data93.xml" ContentType="application/vnd.openxmlformats-officedocument.drawingml.diagramData+xml"/>
  <Override PartName="/ppt/diagrams/layout93.xml" ContentType="application/vnd.openxmlformats-officedocument.drawingml.diagramLayout+xml"/>
  <Override PartName="/ppt/diagrams/quickStyle93.xml" ContentType="application/vnd.openxmlformats-officedocument.drawingml.diagramStyle+xml"/>
  <Override PartName="/ppt/diagrams/colors93.xml" ContentType="application/vnd.openxmlformats-officedocument.drawingml.diagramColors+xml"/>
  <Override PartName="/ppt/diagrams/drawing93.xml" ContentType="application/vnd.ms-office.drawingml.diagramDrawing+xml"/>
  <Override PartName="/ppt/diagrams/data94.xml" ContentType="application/vnd.openxmlformats-officedocument.drawingml.diagramData+xml"/>
  <Override PartName="/ppt/diagrams/layout94.xml" ContentType="application/vnd.openxmlformats-officedocument.drawingml.diagramLayout+xml"/>
  <Override PartName="/ppt/diagrams/quickStyle94.xml" ContentType="application/vnd.openxmlformats-officedocument.drawingml.diagramStyle+xml"/>
  <Override PartName="/ppt/diagrams/colors94.xml" ContentType="application/vnd.openxmlformats-officedocument.drawingml.diagramColors+xml"/>
  <Override PartName="/ppt/diagrams/drawing94.xml" ContentType="application/vnd.ms-office.drawingml.diagramDrawing+xml"/>
  <Override PartName="/ppt/diagrams/data95.xml" ContentType="application/vnd.openxmlformats-officedocument.drawingml.diagramData+xml"/>
  <Override PartName="/ppt/diagrams/layout95.xml" ContentType="application/vnd.openxmlformats-officedocument.drawingml.diagramLayout+xml"/>
  <Override PartName="/ppt/diagrams/quickStyle95.xml" ContentType="application/vnd.openxmlformats-officedocument.drawingml.diagramStyle+xml"/>
  <Override PartName="/ppt/diagrams/colors95.xml" ContentType="application/vnd.openxmlformats-officedocument.drawingml.diagramColors+xml"/>
  <Override PartName="/ppt/diagrams/drawing95.xml" ContentType="application/vnd.ms-office.drawingml.diagramDrawing+xml"/>
  <Override PartName="/ppt/diagrams/data96.xml" ContentType="application/vnd.openxmlformats-officedocument.drawingml.diagramData+xml"/>
  <Override PartName="/ppt/diagrams/layout96.xml" ContentType="application/vnd.openxmlformats-officedocument.drawingml.diagramLayout+xml"/>
  <Override PartName="/ppt/diagrams/quickStyle96.xml" ContentType="application/vnd.openxmlformats-officedocument.drawingml.diagramStyle+xml"/>
  <Override PartName="/ppt/diagrams/colors96.xml" ContentType="application/vnd.openxmlformats-officedocument.drawingml.diagramColors+xml"/>
  <Override PartName="/ppt/diagrams/drawing96.xml" ContentType="application/vnd.ms-office.drawingml.diagramDrawing+xml"/>
  <Override PartName="/ppt/diagrams/data97.xml" ContentType="application/vnd.openxmlformats-officedocument.drawingml.diagramData+xml"/>
  <Override PartName="/ppt/diagrams/layout97.xml" ContentType="application/vnd.openxmlformats-officedocument.drawingml.diagramLayout+xml"/>
  <Override PartName="/ppt/diagrams/quickStyle97.xml" ContentType="application/vnd.openxmlformats-officedocument.drawingml.diagramStyle+xml"/>
  <Override PartName="/ppt/diagrams/colors97.xml" ContentType="application/vnd.openxmlformats-officedocument.drawingml.diagramColors+xml"/>
  <Override PartName="/ppt/diagrams/drawing97.xml" ContentType="application/vnd.ms-office.drawingml.diagramDrawing+xml"/>
  <Override PartName="/ppt/diagrams/data98.xml" ContentType="application/vnd.openxmlformats-officedocument.drawingml.diagramData+xml"/>
  <Override PartName="/ppt/diagrams/layout98.xml" ContentType="application/vnd.openxmlformats-officedocument.drawingml.diagramLayout+xml"/>
  <Override PartName="/ppt/diagrams/quickStyle98.xml" ContentType="application/vnd.openxmlformats-officedocument.drawingml.diagramStyle+xml"/>
  <Override PartName="/ppt/diagrams/colors98.xml" ContentType="application/vnd.openxmlformats-officedocument.drawingml.diagramColors+xml"/>
  <Override PartName="/ppt/diagrams/drawing98.xml" ContentType="application/vnd.ms-office.drawingml.diagramDrawing+xml"/>
  <Override PartName="/ppt/diagrams/data99.xml" ContentType="application/vnd.openxmlformats-officedocument.drawingml.diagramData+xml"/>
  <Override PartName="/ppt/diagrams/layout99.xml" ContentType="application/vnd.openxmlformats-officedocument.drawingml.diagramLayout+xml"/>
  <Override PartName="/ppt/diagrams/quickStyle99.xml" ContentType="application/vnd.openxmlformats-officedocument.drawingml.diagramStyle+xml"/>
  <Override PartName="/ppt/diagrams/colors99.xml" ContentType="application/vnd.openxmlformats-officedocument.drawingml.diagramColors+xml"/>
  <Override PartName="/ppt/diagrams/drawing99.xml" ContentType="application/vnd.ms-office.drawingml.diagramDrawing+xml"/>
  <Override PartName="/ppt/diagrams/data100.xml" ContentType="application/vnd.openxmlformats-officedocument.drawingml.diagramData+xml"/>
  <Override PartName="/ppt/diagrams/layout100.xml" ContentType="application/vnd.openxmlformats-officedocument.drawingml.diagramLayout+xml"/>
  <Override PartName="/ppt/diagrams/quickStyle100.xml" ContentType="application/vnd.openxmlformats-officedocument.drawingml.diagramStyle+xml"/>
  <Override PartName="/ppt/diagrams/colors100.xml" ContentType="application/vnd.openxmlformats-officedocument.drawingml.diagramColors+xml"/>
  <Override PartName="/ppt/diagrams/drawing100.xml" ContentType="application/vnd.ms-office.drawingml.diagramDrawing+xml"/>
  <Override PartName="/ppt/diagrams/data101.xml" ContentType="application/vnd.openxmlformats-officedocument.drawingml.diagramData+xml"/>
  <Override PartName="/ppt/diagrams/layout101.xml" ContentType="application/vnd.openxmlformats-officedocument.drawingml.diagramLayout+xml"/>
  <Override PartName="/ppt/diagrams/quickStyle101.xml" ContentType="application/vnd.openxmlformats-officedocument.drawingml.diagramStyle+xml"/>
  <Override PartName="/ppt/diagrams/colors101.xml" ContentType="application/vnd.openxmlformats-officedocument.drawingml.diagramColors+xml"/>
  <Override PartName="/ppt/diagrams/drawing101.xml" ContentType="application/vnd.ms-office.drawingml.diagramDrawing+xml"/>
  <Override PartName="/ppt/diagrams/data102.xml" ContentType="application/vnd.openxmlformats-officedocument.drawingml.diagramData+xml"/>
  <Override PartName="/ppt/diagrams/layout102.xml" ContentType="application/vnd.openxmlformats-officedocument.drawingml.diagramLayout+xml"/>
  <Override PartName="/ppt/diagrams/quickStyle102.xml" ContentType="application/vnd.openxmlformats-officedocument.drawingml.diagramStyle+xml"/>
  <Override PartName="/ppt/diagrams/colors102.xml" ContentType="application/vnd.openxmlformats-officedocument.drawingml.diagramColors+xml"/>
  <Override PartName="/ppt/diagrams/drawing102.xml" ContentType="application/vnd.ms-office.drawingml.diagramDrawing+xml"/>
  <Override PartName="/ppt/diagrams/data103.xml" ContentType="application/vnd.openxmlformats-officedocument.drawingml.diagramData+xml"/>
  <Override PartName="/ppt/diagrams/layout103.xml" ContentType="application/vnd.openxmlformats-officedocument.drawingml.diagramLayout+xml"/>
  <Override PartName="/ppt/diagrams/quickStyle103.xml" ContentType="application/vnd.openxmlformats-officedocument.drawingml.diagramStyle+xml"/>
  <Override PartName="/ppt/diagrams/colors103.xml" ContentType="application/vnd.openxmlformats-officedocument.drawingml.diagramColors+xml"/>
  <Override PartName="/ppt/diagrams/drawing103.xml" ContentType="application/vnd.ms-office.drawingml.diagramDrawing+xml"/>
  <Override PartName="/ppt/diagrams/data104.xml" ContentType="application/vnd.openxmlformats-officedocument.drawingml.diagramData+xml"/>
  <Override PartName="/ppt/diagrams/layout104.xml" ContentType="application/vnd.openxmlformats-officedocument.drawingml.diagramLayout+xml"/>
  <Override PartName="/ppt/diagrams/quickStyle104.xml" ContentType="application/vnd.openxmlformats-officedocument.drawingml.diagramStyle+xml"/>
  <Override PartName="/ppt/diagrams/colors104.xml" ContentType="application/vnd.openxmlformats-officedocument.drawingml.diagramColors+xml"/>
  <Override PartName="/ppt/diagrams/drawing104.xml" ContentType="application/vnd.ms-office.drawingml.diagramDrawing+xml"/>
  <Override PartName="/ppt/diagrams/data105.xml" ContentType="application/vnd.openxmlformats-officedocument.drawingml.diagramData+xml"/>
  <Override PartName="/ppt/diagrams/layout105.xml" ContentType="application/vnd.openxmlformats-officedocument.drawingml.diagramLayout+xml"/>
  <Override PartName="/ppt/diagrams/quickStyle105.xml" ContentType="application/vnd.openxmlformats-officedocument.drawingml.diagramStyle+xml"/>
  <Override PartName="/ppt/diagrams/colors105.xml" ContentType="application/vnd.openxmlformats-officedocument.drawingml.diagramColors+xml"/>
  <Override PartName="/ppt/diagrams/drawing105.xml" ContentType="application/vnd.ms-office.drawingml.diagramDrawing+xml"/>
  <Override PartName="/ppt/diagrams/data106.xml" ContentType="application/vnd.openxmlformats-officedocument.drawingml.diagramData+xml"/>
  <Override PartName="/ppt/diagrams/layout106.xml" ContentType="application/vnd.openxmlformats-officedocument.drawingml.diagramLayout+xml"/>
  <Override PartName="/ppt/diagrams/quickStyle106.xml" ContentType="application/vnd.openxmlformats-officedocument.drawingml.diagramStyle+xml"/>
  <Override PartName="/ppt/diagrams/colors106.xml" ContentType="application/vnd.openxmlformats-officedocument.drawingml.diagramColors+xml"/>
  <Override PartName="/ppt/diagrams/drawing106.xml" ContentType="application/vnd.ms-office.drawingml.diagramDrawing+xml"/>
  <Override PartName="/ppt/diagrams/data107.xml" ContentType="application/vnd.openxmlformats-officedocument.drawingml.diagramData+xml"/>
  <Override PartName="/ppt/diagrams/layout107.xml" ContentType="application/vnd.openxmlformats-officedocument.drawingml.diagramLayout+xml"/>
  <Override PartName="/ppt/diagrams/quickStyle107.xml" ContentType="application/vnd.openxmlformats-officedocument.drawingml.diagramStyle+xml"/>
  <Override PartName="/ppt/diagrams/colors107.xml" ContentType="application/vnd.openxmlformats-officedocument.drawingml.diagramColors+xml"/>
  <Override PartName="/ppt/diagrams/drawing107.xml" ContentType="application/vnd.ms-office.drawingml.diagramDrawing+xml"/>
  <Override PartName="/ppt/diagrams/data108.xml" ContentType="application/vnd.openxmlformats-officedocument.drawingml.diagramData+xml"/>
  <Override PartName="/ppt/diagrams/layout108.xml" ContentType="application/vnd.openxmlformats-officedocument.drawingml.diagramLayout+xml"/>
  <Override PartName="/ppt/diagrams/quickStyle108.xml" ContentType="application/vnd.openxmlformats-officedocument.drawingml.diagramStyle+xml"/>
  <Override PartName="/ppt/diagrams/colors108.xml" ContentType="application/vnd.openxmlformats-officedocument.drawingml.diagramColors+xml"/>
  <Override PartName="/ppt/diagrams/drawing108.xml" ContentType="application/vnd.ms-office.drawingml.diagramDrawing+xml"/>
  <Override PartName="/ppt/diagrams/data109.xml" ContentType="application/vnd.openxmlformats-officedocument.drawingml.diagramData+xml"/>
  <Override PartName="/ppt/diagrams/layout109.xml" ContentType="application/vnd.openxmlformats-officedocument.drawingml.diagramLayout+xml"/>
  <Override PartName="/ppt/diagrams/quickStyle109.xml" ContentType="application/vnd.openxmlformats-officedocument.drawingml.diagramStyle+xml"/>
  <Override PartName="/ppt/diagrams/colors109.xml" ContentType="application/vnd.openxmlformats-officedocument.drawingml.diagramColors+xml"/>
  <Override PartName="/ppt/diagrams/drawing109.xml" ContentType="application/vnd.ms-office.drawingml.diagramDrawing+xml"/>
  <Override PartName="/ppt/diagrams/data110.xml" ContentType="application/vnd.openxmlformats-officedocument.drawingml.diagramData+xml"/>
  <Override PartName="/ppt/diagrams/layout110.xml" ContentType="application/vnd.openxmlformats-officedocument.drawingml.diagramLayout+xml"/>
  <Override PartName="/ppt/diagrams/quickStyle110.xml" ContentType="application/vnd.openxmlformats-officedocument.drawingml.diagramStyle+xml"/>
  <Override PartName="/ppt/diagrams/colors110.xml" ContentType="application/vnd.openxmlformats-officedocument.drawingml.diagramColors+xml"/>
  <Override PartName="/ppt/diagrams/drawing110.xml" ContentType="application/vnd.ms-office.drawingml.diagramDrawing+xml"/>
  <Override PartName="/ppt/diagrams/data111.xml" ContentType="application/vnd.openxmlformats-officedocument.drawingml.diagramData+xml"/>
  <Override PartName="/ppt/diagrams/layout111.xml" ContentType="application/vnd.openxmlformats-officedocument.drawingml.diagramLayout+xml"/>
  <Override PartName="/ppt/diagrams/quickStyle111.xml" ContentType="application/vnd.openxmlformats-officedocument.drawingml.diagramStyle+xml"/>
  <Override PartName="/ppt/diagrams/colors111.xml" ContentType="application/vnd.openxmlformats-officedocument.drawingml.diagramColors+xml"/>
  <Override PartName="/ppt/diagrams/drawing111.xml" ContentType="application/vnd.ms-office.drawingml.diagramDrawing+xml"/>
  <Override PartName="/ppt/diagrams/data112.xml" ContentType="application/vnd.openxmlformats-officedocument.drawingml.diagramData+xml"/>
  <Override PartName="/ppt/diagrams/layout112.xml" ContentType="application/vnd.openxmlformats-officedocument.drawingml.diagramLayout+xml"/>
  <Override PartName="/ppt/diagrams/quickStyle112.xml" ContentType="application/vnd.openxmlformats-officedocument.drawingml.diagramStyle+xml"/>
  <Override PartName="/ppt/diagrams/colors112.xml" ContentType="application/vnd.openxmlformats-officedocument.drawingml.diagramColors+xml"/>
  <Override PartName="/ppt/diagrams/drawing112.xml" ContentType="application/vnd.ms-office.drawingml.diagramDrawing+xml"/>
  <Override PartName="/ppt/diagrams/data113.xml" ContentType="application/vnd.openxmlformats-officedocument.drawingml.diagramData+xml"/>
  <Override PartName="/ppt/diagrams/layout113.xml" ContentType="application/vnd.openxmlformats-officedocument.drawingml.diagramLayout+xml"/>
  <Override PartName="/ppt/diagrams/quickStyle113.xml" ContentType="application/vnd.openxmlformats-officedocument.drawingml.diagramStyle+xml"/>
  <Override PartName="/ppt/diagrams/colors113.xml" ContentType="application/vnd.openxmlformats-officedocument.drawingml.diagramColors+xml"/>
  <Override PartName="/ppt/diagrams/drawing113.xml" ContentType="application/vnd.ms-office.drawingml.diagramDrawing+xml"/>
  <Override PartName="/ppt/diagrams/data114.xml" ContentType="application/vnd.openxmlformats-officedocument.drawingml.diagramData+xml"/>
  <Override PartName="/ppt/diagrams/layout114.xml" ContentType="application/vnd.openxmlformats-officedocument.drawingml.diagramLayout+xml"/>
  <Override PartName="/ppt/diagrams/quickStyle114.xml" ContentType="application/vnd.openxmlformats-officedocument.drawingml.diagramStyle+xml"/>
  <Override PartName="/ppt/diagrams/colors114.xml" ContentType="application/vnd.openxmlformats-officedocument.drawingml.diagramColors+xml"/>
  <Override PartName="/ppt/diagrams/drawing114.xml" ContentType="application/vnd.ms-office.drawingml.diagramDrawing+xml"/>
  <Override PartName="/ppt/diagrams/data115.xml" ContentType="application/vnd.openxmlformats-officedocument.drawingml.diagramData+xml"/>
  <Override PartName="/ppt/diagrams/layout115.xml" ContentType="application/vnd.openxmlformats-officedocument.drawingml.diagramLayout+xml"/>
  <Override PartName="/ppt/diagrams/quickStyle115.xml" ContentType="application/vnd.openxmlformats-officedocument.drawingml.diagramStyle+xml"/>
  <Override PartName="/ppt/diagrams/colors115.xml" ContentType="application/vnd.openxmlformats-officedocument.drawingml.diagramColors+xml"/>
  <Override PartName="/ppt/diagrams/drawing115.xml" ContentType="application/vnd.ms-office.drawingml.diagramDrawing+xml"/>
  <Override PartName="/ppt/diagrams/data116.xml" ContentType="application/vnd.openxmlformats-officedocument.drawingml.diagramData+xml"/>
  <Override PartName="/ppt/diagrams/layout116.xml" ContentType="application/vnd.openxmlformats-officedocument.drawingml.diagramLayout+xml"/>
  <Override PartName="/ppt/diagrams/quickStyle116.xml" ContentType="application/vnd.openxmlformats-officedocument.drawingml.diagramStyle+xml"/>
  <Override PartName="/ppt/diagrams/colors116.xml" ContentType="application/vnd.openxmlformats-officedocument.drawingml.diagramColors+xml"/>
  <Override PartName="/ppt/diagrams/drawing116.xml" ContentType="application/vnd.ms-office.drawingml.diagramDrawing+xml"/>
  <Override PartName="/ppt/diagrams/data117.xml" ContentType="application/vnd.openxmlformats-officedocument.drawingml.diagramData+xml"/>
  <Override PartName="/ppt/diagrams/layout117.xml" ContentType="application/vnd.openxmlformats-officedocument.drawingml.diagramLayout+xml"/>
  <Override PartName="/ppt/diagrams/quickStyle117.xml" ContentType="application/vnd.openxmlformats-officedocument.drawingml.diagramStyle+xml"/>
  <Override PartName="/ppt/diagrams/colors117.xml" ContentType="application/vnd.openxmlformats-officedocument.drawingml.diagramColors+xml"/>
  <Override PartName="/ppt/diagrams/drawing117.xml" ContentType="application/vnd.ms-office.drawingml.diagramDrawing+xml"/>
  <Override PartName="/ppt/diagrams/data118.xml" ContentType="application/vnd.openxmlformats-officedocument.drawingml.diagramData+xml"/>
  <Override PartName="/ppt/diagrams/layout118.xml" ContentType="application/vnd.openxmlformats-officedocument.drawingml.diagramLayout+xml"/>
  <Override PartName="/ppt/diagrams/quickStyle118.xml" ContentType="application/vnd.openxmlformats-officedocument.drawingml.diagramStyle+xml"/>
  <Override PartName="/ppt/diagrams/colors118.xml" ContentType="application/vnd.openxmlformats-officedocument.drawingml.diagramColors+xml"/>
  <Override PartName="/ppt/diagrams/drawing118.xml" ContentType="application/vnd.ms-office.drawingml.diagramDrawing+xml"/>
  <Override PartName="/ppt/diagrams/data119.xml" ContentType="application/vnd.openxmlformats-officedocument.drawingml.diagramData+xml"/>
  <Override PartName="/ppt/diagrams/layout119.xml" ContentType="application/vnd.openxmlformats-officedocument.drawingml.diagramLayout+xml"/>
  <Override PartName="/ppt/diagrams/quickStyle119.xml" ContentType="application/vnd.openxmlformats-officedocument.drawingml.diagramStyle+xml"/>
  <Override PartName="/ppt/diagrams/colors119.xml" ContentType="application/vnd.openxmlformats-officedocument.drawingml.diagramColors+xml"/>
  <Override PartName="/ppt/diagrams/drawing119.xml" ContentType="application/vnd.ms-office.drawingml.diagramDrawing+xml"/>
  <Override PartName="/ppt/diagrams/data120.xml" ContentType="application/vnd.openxmlformats-officedocument.drawingml.diagramData+xml"/>
  <Override PartName="/ppt/diagrams/layout120.xml" ContentType="application/vnd.openxmlformats-officedocument.drawingml.diagramLayout+xml"/>
  <Override PartName="/ppt/diagrams/quickStyle120.xml" ContentType="application/vnd.openxmlformats-officedocument.drawingml.diagramStyle+xml"/>
  <Override PartName="/ppt/diagrams/colors120.xml" ContentType="application/vnd.openxmlformats-officedocument.drawingml.diagramColors+xml"/>
  <Override PartName="/ppt/diagrams/drawing120.xml" ContentType="application/vnd.ms-office.drawingml.diagramDrawing+xml"/>
  <Override PartName="/ppt/diagrams/data121.xml" ContentType="application/vnd.openxmlformats-officedocument.drawingml.diagramData+xml"/>
  <Override PartName="/ppt/diagrams/layout121.xml" ContentType="application/vnd.openxmlformats-officedocument.drawingml.diagramLayout+xml"/>
  <Override PartName="/ppt/diagrams/quickStyle121.xml" ContentType="application/vnd.openxmlformats-officedocument.drawingml.diagramStyle+xml"/>
  <Override PartName="/ppt/diagrams/colors121.xml" ContentType="application/vnd.openxmlformats-officedocument.drawingml.diagramColors+xml"/>
  <Override PartName="/ppt/diagrams/drawing121.xml" ContentType="application/vnd.ms-office.drawingml.diagramDrawing+xml"/>
  <Override PartName="/ppt/diagrams/data122.xml" ContentType="application/vnd.openxmlformats-officedocument.drawingml.diagramData+xml"/>
  <Override PartName="/ppt/diagrams/layout122.xml" ContentType="application/vnd.openxmlformats-officedocument.drawingml.diagramLayout+xml"/>
  <Override PartName="/ppt/diagrams/quickStyle122.xml" ContentType="application/vnd.openxmlformats-officedocument.drawingml.diagramStyle+xml"/>
  <Override PartName="/ppt/diagrams/colors122.xml" ContentType="application/vnd.openxmlformats-officedocument.drawingml.diagramColors+xml"/>
  <Override PartName="/ppt/diagrams/drawing122.xml" ContentType="application/vnd.ms-office.drawingml.diagramDrawing+xml"/>
  <Override PartName="/ppt/diagrams/data123.xml" ContentType="application/vnd.openxmlformats-officedocument.drawingml.diagramData+xml"/>
  <Override PartName="/ppt/diagrams/layout123.xml" ContentType="application/vnd.openxmlformats-officedocument.drawingml.diagramLayout+xml"/>
  <Override PartName="/ppt/diagrams/quickStyle123.xml" ContentType="application/vnd.openxmlformats-officedocument.drawingml.diagramStyle+xml"/>
  <Override PartName="/ppt/diagrams/colors123.xml" ContentType="application/vnd.openxmlformats-officedocument.drawingml.diagramColors+xml"/>
  <Override PartName="/ppt/diagrams/drawing123.xml" ContentType="application/vnd.ms-office.drawingml.diagramDrawing+xml"/>
  <Override PartName="/ppt/diagrams/data124.xml" ContentType="application/vnd.openxmlformats-officedocument.drawingml.diagramData+xml"/>
  <Override PartName="/ppt/diagrams/layout124.xml" ContentType="application/vnd.openxmlformats-officedocument.drawingml.diagramLayout+xml"/>
  <Override PartName="/ppt/diagrams/quickStyle124.xml" ContentType="application/vnd.openxmlformats-officedocument.drawingml.diagramStyle+xml"/>
  <Override PartName="/ppt/diagrams/colors124.xml" ContentType="application/vnd.openxmlformats-officedocument.drawingml.diagramColors+xml"/>
  <Override PartName="/ppt/diagrams/drawing124.xml" ContentType="application/vnd.ms-office.drawingml.diagramDrawing+xml"/>
  <Override PartName="/ppt/diagrams/data125.xml" ContentType="application/vnd.openxmlformats-officedocument.drawingml.diagramData+xml"/>
  <Override PartName="/ppt/diagrams/layout125.xml" ContentType="application/vnd.openxmlformats-officedocument.drawingml.diagramLayout+xml"/>
  <Override PartName="/ppt/diagrams/quickStyle125.xml" ContentType="application/vnd.openxmlformats-officedocument.drawingml.diagramStyle+xml"/>
  <Override PartName="/ppt/diagrams/colors125.xml" ContentType="application/vnd.openxmlformats-officedocument.drawingml.diagramColors+xml"/>
  <Override PartName="/ppt/diagrams/drawing125.xml" ContentType="application/vnd.ms-office.drawingml.diagramDrawing+xml"/>
  <Override PartName="/ppt/diagrams/data126.xml" ContentType="application/vnd.openxmlformats-officedocument.drawingml.diagramData+xml"/>
  <Override PartName="/ppt/diagrams/layout126.xml" ContentType="application/vnd.openxmlformats-officedocument.drawingml.diagramLayout+xml"/>
  <Override PartName="/ppt/diagrams/quickStyle126.xml" ContentType="application/vnd.openxmlformats-officedocument.drawingml.diagramStyle+xml"/>
  <Override PartName="/ppt/diagrams/colors126.xml" ContentType="application/vnd.openxmlformats-officedocument.drawingml.diagramColors+xml"/>
  <Override PartName="/ppt/diagrams/drawing1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7" r:id="rId2"/>
    <p:sldId id="286" r:id="rId3"/>
    <p:sldId id="259" r:id="rId4"/>
    <p:sldId id="331" r:id="rId5"/>
    <p:sldId id="276" r:id="rId6"/>
    <p:sldId id="332" r:id="rId7"/>
    <p:sldId id="333" r:id="rId8"/>
    <p:sldId id="334" r:id="rId9"/>
    <p:sldId id="335" r:id="rId10"/>
    <p:sldId id="336" r:id="rId11"/>
    <p:sldId id="337" r:id="rId12"/>
    <p:sldId id="338" r:id="rId13"/>
    <p:sldId id="339" r:id="rId14"/>
    <p:sldId id="395" r:id="rId15"/>
    <p:sldId id="396" r:id="rId16"/>
    <p:sldId id="397" r:id="rId17"/>
    <p:sldId id="340" r:id="rId18"/>
    <p:sldId id="342" r:id="rId19"/>
    <p:sldId id="343" r:id="rId20"/>
    <p:sldId id="344" r:id="rId21"/>
    <p:sldId id="345" r:id="rId22"/>
    <p:sldId id="346" r:id="rId23"/>
    <p:sldId id="341" r:id="rId24"/>
    <p:sldId id="398" r:id="rId25"/>
    <p:sldId id="399" r:id="rId26"/>
    <p:sldId id="400" r:id="rId27"/>
    <p:sldId id="348" r:id="rId28"/>
    <p:sldId id="349" r:id="rId29"/>
    <p:sldId id="350" r:id="rId30"/>
    <p:sldId id="364" r:id="rId31"/>
    <p:sldId id="355" r:id="rId32"/>
    <p:sldId id="356" r:id="rId33"/>
    <p:sldId id="372" r:id="rId34"/>
    <p:sldId id="357" r:id="rId35"/>
    <p:sldId id="373" r:id="rId36"/>
    <p:sldId id="366" r:id="rId37"/>
    <p:sldId id="367" r:id="rId38"/>
    <p:sldId id="368" r:id="rId39"/>
    <p:sldId id="369" r:id="rId40"/>
    <p:sldId id="370" r:id="rId41"/>
    <p:sldId id="371" r:id="rId42"/>
    <p:sldId id="374" r:id="rId43"/>
    <p:sldId id="375" r:id="rId44"/>
    <p:sldId id="382" r:id="rId45"/>
    <p:sldId id="376" r:id="rId46"/>
    <p:sldId id="378" r:id="rId47"/>
    <p:sldId id="379" r:id="rId48"/>
    <p:sldId id="380" r:id="rId49"/>
    <p:sldId id="383" r:id="rId50"/>
    <p:sldId id="381" r:id="rId51"/>
    <p:sldId id="358" r:id="rId52"/>
    <p:sldId id="384" r:id="rId53"/>
    <p:sldId id="359" r:id="rId54"/>
    <p:sldId id="385" r:id="rId55"/>
    <p:sldId id="386" r:id="rId56"/>
    <p:sldId id="387" r:id="rId57"/>
    <p:sldId id="388" r:id="rId58"/>
    <p:sldId id="389" r:id="rId59"/>
    <p:sldId id="390" r:id="rId60"/>
    <p:sldId id="391" r:id="rId61"/>
    <p:sldId id="392" r:id="rId62"/>
    <p:sldId id="360" r:id="rId63"/>
    <p:sldId id="393" r:id="rId64"/>
    <p:sldId id="394"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5A9A3-D04E-4D08-83D4-654B19610B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DBA780-6FC3-4150-AC0D-C16769146BA1}">
      <dgm:prSet/>
      <dgm:spPr>
        <a:solidFill>
          <a:schemeClr val="accent3">
            <a:lumMod val="50000"/>
          </a:schemeClr>
        </a:solidFill>
      </dgm:spPr>
      <dgm:t>
        <a:bodyPr/>
        <a:lstStyle/>
        <a:p>
          <a:pPr algn="ctr" rtl="0"/>
          <a:r>
            <a:rPr lang="en-US" b="1" dirty="0" err="1" smtClean="0"/>
            <a:t>Chương</a:t>
          </a:r>
          <a:r>
            <a:rPr lang="en-US" b="1" dirty="0" smtClean="0"/>
            <a:t> 2: </a:t>
          </a:r>
          <a:r>
            <a:rPr lang="vi-VN" b="1" dirty="0" err="1" smtClean="0"/>
            <a:t>Lập</a:t>
          </a:r>
          <a:r>
            <a:rPr lang="vi-VN" b="1" dirty="0" smtClean="0"/>
            <a:t> </a:t>
          </a:r>
          <a:r>
            <a:rPr lang="vi-VN" b="1" dirty="0" err="1" smtClean="0"/>
            <a:t>trình</a:t>
          </a:r>
          <a:r>
            <a:rPr lang="vi-VN" b="1" dirty="0" smtClean="0"/>
            <a:t> </a:t>
          </a:r>
          <a:r>
            <a:rPr lang="vi-VN" b="1" dirty="0" err="1" smtClean="0"/>
            <a:t>hướng</a:t>
          </a:r>
          <a:r>
            <a:rPr lang="vi-VN" b="1" dirty="0" smtClean="0"/>
            <a:t> </a:t>
          </a:r>
          <a:r>
            <a:rPr lang="vi-VN" b="1" dirty="0" err="1" smtClean="0"/>
            <a:t>đối</a:t>
          </a:r>
          <a:r>
            <a:rPr lang="vi-VN" b="1" dirty="0" smtClean="0"/>
            <a:t> </a:t>
          </a:r>
          <a:r>
            <a:rPr lang="vi-VN" b="1" dirty="0" err="1" smtClean="0"/>
            <a:t>tượng</a:t>
          </a:r>
          <a:endParaRPr lang="en-US" dirty="0"/>
        </a:p>
      </dgm:t>
    </dgm:pt>
    <dgm:pt modelId="{B9D20DA7-4127-4C7A-8F7F-45BFE8D9F858}" type="parTrans" cxnId="{F6363B32-1146-40FA-8EEB-DE8AC92437BB}">
      <dgm:prSet/>
      <dgm:spPr/>
      <dgm:t>
        <a:bodyPr/>
        <a:lstStyle/>
        <a:p>
          <a:endParaRPr lang="en-US"/>
        </a:p>
      </dgm:t>
    </dgm:pt>
    <dgm:pt modelId="{6B64F7CA-3E79-4A35-957B-E053B7C7ECFE}" type="sibTrans" cxnId="{F6363B32-1146-40FA-8EEB-DE8AC92437BB}">
      <dgm:prSet/>
      <dgm:spPr/>
      <dgm:t>
        <a:bodyPr/>
        <a:lstStyle/>
        <a:p>
          <a:endParaRPr lang="en-US"/>
        </a:p>
      </dgm:t>
    </dgm:pt>
    <dgm:pt modelId="{714A905C-6BCF-4AFD-B913-2A38049EA29B}" type="pres">
      <dgm:prSet presAssocID="{DAA5A9A3-D04E-4D08-83D4-654B19610B12}" presName="linear" presStyleCnt="0">
        <dgm:presLayoutVars>
          <dgm:animLvl val="lvl"/>
          <dgm:resizeHandles val="exact"/>
        </dgm:presLayoutVars>
      </dgm:prSet>
      <dgm:spPr/>
      <dgm:t>
        <a:bodyPr/>
        <a:lstStyle/>
        <a:p>
          <a:endParaRPr lang="en-US"/>
        </a:p>
      </dgm:t>
    </dgm:pt>
    <dgm:pt modelId="{FDA3B46C-BD3F-48E0-AADB-AD56FD26327D}" type="pres">
      <dgm:prSet presAssocID="{69DBA780-6FC3-4150-AC0D-C16769146BA1}" presName="parentText" presStyleLbl="node1" presStyleIdx="0" presStyleCnt="1">
        <dgm:presLayoutVars>
          <dgm:chMax val="0"/>
          <dgm:bulletEnabled val="1"/>
        </dgm:presLayoutVars>
      </dgm:prSet>
      <dgm:spPr/>
      <dgm:t>
        <a:bodyPr/>
        <a:lstStyle/>
        <a:p>
          <a:endParaRPr lang="en-US"/>
        </a:p>
      </dgm:t>
    </dgm:pt>
  </dgm:ptLst>
  <dgm:cxnLst>
    <dgm:cxn modelId="{8A1DE0D2-E327-461B-A437-5E55C37FFC18}" type="presOf" srcId="{69DBA780-6FC3-4150-AC0D-C16769146BA1}" destId="{FDA3B46C-BD3F-48E0-AADB-AD56FD26327D}" srcOrd="0" destOrd="0" presId="urn:microsoft.com/office/officeart/2005/8/layout/vList2"/>
    <dgm:cxn modelId="{B32951BB-4DCF-4D34-9CCF-C07E1E63AE7C}" type="presOf" srcId="{DAA5A9A3-D04E-4D08-83D4-654B19610B12}" destId="{714A905C-6BCF-4AFD-B913-2A38049EA29B}" srcOrd="0" destOrd="0" presId="urn:microsoft.com/office/officeart/2005/8/layout/vList2"/>
    <dgm:cxn modelId="{F6363B32-1146-40FA-8EEB-DE8AC92437BB}" srcId="{DAA5A9A3-D04E-4D08-83D4-654B19610B12}" destId="{69DBA780-6FC3-4150-AC0D-C16769146BA1}" srcOrd="0" destOrd="0" parTransId="{B9D20DA7-4127-4C7A-8F7F-45BFE8D9F858}" sibTransId="{6B64F7CA-3E79-4A35-957B-E053B7C7ECFE}"/>
    <dgm:cxn modelId="{A38FF1B9-14B7-4481-8586-EF3FDA0F1939}" type="presParOf" srcId="{714A905C-6BCF-4AFD-B913-2A38049EA29B}" destId="{FDA3B46C-BD3F-48E0-AADB-AD56FD2632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Các</a:t>
          </a:r>
          <a:r>
            <a:rPr lang="en-US" b="1" dirty="0" smtClean="0">
              <a:solidFill>
                <a:schemeClr val="accent3">
                  <a:lumMod val="50000"/>
                </a:schemeClr>
              </a:solidFill>
            </a:rPr>
            <a:t> </a:t>
          </a:r>
          <a:r>
            <a:rPr lang="en-US" b="1" dirty="0" err="1" smtClean="0">
              <a:solidFill>
                <a:schemeClr val="accent3">
                  <a:lumMod val="50000"/>
                </a:schemeClr>
              </a:solidFill>
            </a:rPr>
            <a:t>tính</a:t>
          </a:r>
          <a:r>
            <a:rPr lang="en-US" b="1" dirty="0" smtClean="0">
              <a:solidFill>
                <a:schemeClr val="accent3">
                  <a:lumMod val="50000"/>
                </a:schemeClr>
              </a:solidFill>
            </a:rPr>
            <a:t> </a:t>
          </a:r>
          <a:r>
            <a:rPr lang="en-US" b="1" dirty="0" err="1" smtClean="0">
              <a:solidFill>
                <a:schemeClr val="accent3">
                  <a:lumMod val="50000"/>
                </a:schemeClr>
              </a:solidFill>
            </a:rPr>
            <a:t>chất</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8CE89BA3-0DD0-446C-AEF8-1B0C76655A99}"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5466EC1A-392F-4F1C-B497-0216648F5381}" type="presOf" srcId="{F71443D4-5B25-4C8F-B558-855A652A6D66}" destId="{EE933FCB-20CF-4046-9763-3CD65C029B0C}" srcOrd="0" destOrd="0" presId="urn:microsoft.com/office/officeart/2005/8/layout/vList5"/>
    <dgm:cxn modelId="{2402BDD5-4C59-4A8C-99E9-41C36B281762}" type="presParOf" srcId="{EE933FCB-20CF-4046-9763-3CD65C029B0C}" destId="{71E23A3B-EFA6-4416-892B-91157EBF444B}" srcOrd="0" destOrd="0" presId="urn:microsoft.com/office/officeart/2005/8/layout/vList5"/>
    <dgm:cxn modelId="{BAABBC0A-0444-4A96-B031-37D901C39B9A}"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0.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Khái</a:t>
          </a:r>
          <a:r>
            <a:rPr lang="en-US" b="1" dirty="0" smtClean="0">
              <a:solidFill>
                <a:schemeClr val="accent3">
                  <a:lumMod val="50000"/>
                </a:schemeClr>
              </a:solidFill>
            </a:rPr>
            <a:t> </a:t>
          </a:r>
          <a:r>
            <a:rPr lang="en-US" b="1" dirty="0" err="1" smtClean="0">
              <a:solidFill>
                <a:schemeClr val="accent3">
                  <a:lumMod val="50000"/>
                </a:schemeClr>
              </a:solidFill>
            </a:rPr>
            <a:t>niệm</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17E4E561-E676-43E3-945E-99925F459B72}" type="presOf" srcId="{3CB03141-7CC2-4B79-924B-38B9B95368F7}" destId="{5D433626-CA2E-4B3C-84E0-3064F058A436}" srcOrd="0" destOrd="0" presId="urn:microsoft.com/office/officeart/2005/8/layout/vList5"/>
    <dgm:cxn modelId="{76A981B3-4D0F-4D65-A1B6-F1FF4F70636E}"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E92BCE47-B47B-42E0-B0F7-4017061E9A69}" type="presParOf" srcId="{EE933FCB-20CF-4046-9763-3CD65C029B0C}" destId="{71E23A3B-EFA6-4416-892B-91157EBF444B}" srcOrd="0" destOrd="0" presId="urn:microsoft.com/office/officeart/2005/8/layout/vList5"/>
    <dgm:cxn modelId="{C7B7DCE2-98C8-459F-8E0B-DF39D5A05787}"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7. </a:t>
          </a:r>
          <a:r>
            <a:rPr lang="en-US" b="1" dirty="0" err="1" smtClean="0"/>
            <a:t>Lớp</a:t>
          </a:r>
          <a:r>
            <a:rPr lang="en-US" b="1" dirty="0" smtClean="0"/>
            <a:t> </a:t>
          </a:r>
          <a:r>
            <a:rPr lang="en-US" b="1" dirty="0" err="1" smtClean="0"/>
            <a:t>trừu</a:t>
          </a:r>
          <a:r>
            <a:rPr lang="en-US" b="1" dirty="0" smtClean="0"/>
            <a:t> </a:t>
          </a:r>
          <a:r>
            <a:rPr lang="en-US" b="1" dirty="0" err="1" smtClean="0"/>
            <a:t>tượng</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8CC6AE4E-81FE-4904-9719-40030D3BD4C3}"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BE2D95D7-C2F3-4F81-86FB-DE16AD48FF78}" type="presOf" srcId="{91E2A964-B5B0-4F72-8515-476CD13ACE0D}" destId="{612AD515-1FEA-4060-A1F8-D1511FB261F9}" srcOrd="0" destOrd="0" presId="urn:microsoft.com/office/officeart/2011/layout/TabList"/>
    <dgm:cxn modelId="{8A452CAD-2521-4C48-A167-9B335BE8EA59}" type="presParOf" srcId="{612AD515-1FEA-4060-A1F8-D1511FB261F9}" destId="{79BA4686-A6AA-4930-9C4E-FB7C862193AD}" srcOrd="0" destOrd="0" presId="urn:microsoft.com/office/officeart/2011/layout/TabList"/>
    <dgm:cxn modelId="{661FA8B2-3F38-478F-8EF3-545CB558E802}" type="presParOf" srcId="{79BA4686-A6AA-4930-9C4E-FB7C862193AD}" destId="{073FFD20-2DE4-499E-B410-94A28C2D1829}" srcOrd="0" destOrd="0" presId="urn:microsoft.com/office/officeart/2011/layout/TabList"/>
    <dgm:cxn modelId="{F86FA704-7732-4A4B-89F1-12DAF4624606}" type="presParOf" srcId="{79BA4686-A6AA-4930-9C4E-FB7C862193AD}" destId="{372D08E7-C51A-4D6C-B897-EE2A5EA263E9}" srcOrd="1" destOrd="0" presId="urn:microsoft.com/office/officeart/2011/layout/TabList"/>
    <dgm:cxn modelId="{0F6C2A5D-996A-44B9-9065-1821B4E996FC}"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2.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Ví</a:t>
          </a:r>
          <a:r>
            <a:rPr lang="en-US" b="1" dirty="0" smtClean="0">
              <a:solidFill>
                <a:schemeClr val="accent3">
                  <a:lumMod val="50000"/>
                </a:schemeClr>
              </a:solidFill>
            </a:rPr>
            <a:t> </a:t>
          </a:r>
          <a:r>
            <a:rPr lang="en-US" b="1" dirty="0" err="1" smtClean="0">
              <a:solidFill>
                <a:schemeClr val="accent3">
                  <a:lumMod val="50000"/>
                </a:schemeClr>
              </a:solidFill>
            </a:rPr>
            <a:t>dụ</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9CE69D3E-21E5-4760-A849-53DE752D9996}" srcId="{F71443D4-5B25-4C8F-B558-855A652A6D66}" destId="{3CB03141-7CC2-4B79-924B-38B9B95368F7}" srcOrd="0" destOrd="0" parTransId="{5CE6AB4D-3B6F-456C-B0D4-F3F6D51436D0}" sibTransId="{0326837F-0545-41FF-818F-AB12E4AA74D3}"/>
    <dgm:cxn modelId="{2A182C27-8540-46E7-BAE1-0681549F1A6E}" type="presOf" srcId="{3CB03141-7CC2-4B79-924B-38B9B95368F7}" destId="{5D433626-CA2E-4B3C-84E0-3064F058A436}" srcOrd="0" destOrd="0" presId="urn:microsoft.com/office/officeart/2005/8/layout/vList5"/>
    <dgm:cxn modelId="{74F8E582-E2C4-4F3C-A7D7-BAFD441E7345}" type="presOf" srcId="{F71443D4-5B25-4C8F-B558-855A652A6D66}" destId="{EE933FCB-20CF-4046-9763-3CD65C029B0C}" srcOrd="0" destOrd="0" presId="urn:microsoft.com/office/officeart/2005/8/layout/vList5"/>
    <dgm:cxn modelId="{A0CFE815-3A53-469D-9E9F-C459CA5A7C4A}" type="presParOf" srcId="{EE933FCB-20CF-4046-9763-3CD65C029B0C}" destId="{71E23A3B-EFA6-4416-892B-91157EBF444B}" srcOrd="0" destOrd="0" presId="urn:microsoft.com/office/officeart/2005/8/layout/vList5"/>
    <dgm:cxn modelId="{059727B9-F1EE-44D8-8AAF-FBFA97AE7EF6}"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8. </a:t>
          </a:r>
          <a:r>
            <a:rPr lang="en-US" b="1" dirty="0" err="1" smtClean="0"/>
            <a:t>Giao</a:t>
          </a:r>
          <a:r>
            <a:rPr lang="en-US" b="1" dirty="0" smtClean="0"/>
            <a:t> </a:t>
          </a:r>
          <a:r>
            <a:rPr lang="en-US" b="1" dirty="0" err="1" smtClean="0"/>
            <a:t>diện</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73723739-D186-43EB-AC17-AE4843CFEB7B}" type="presOf" srcId="{2507AA5B-C262-4181-9EF9-72686DF265B0}" destId="{372D08E7-C51A-4D6C-B897-EE2A5EA263E9}" srcOrd="0" destOrd="0" presId="urn:microsoft.com/office/officeart/2011/layout/TabList"/>
    <dgm:cxn modelId="{281F203E-A3E8-436B-AA42-4680299E1874}" type="presOf" srcId="{91E2A964-B5B0-4F72-8515-476CD13ACE0D}" destId="{612AD515-1FEA-4060-A1F8-D1511FB261F9}" srcOrd="0" destOrd="0" presId="urn:microsoft.com/office/officeart/2011/layout/TabList"/>
    <dgm:cxn modelId="{93AA9557-FF2A-49AB-8180-25C6ACF43680}" type="presParOf" srcId="{612AD515-1FEA-4060-A1F8-D1511FB261F9}" destId="{79BA4686-A6AA-4930-9C4E-FB7C862193AD}" srcOrd="0" destOrd="0" presId="urn:microsoft.com/office/officeart/2011/layout/TabList"/>
    <dgm:cxn modelId="{0E713DAE-6A94-4543-861F-EC024BE45CC5}" type="presParOf" srcId="{79BA4686-A6AA-4930-9C4E-FB7C862193AD}" destId="{073FFD20-2DE4-499E-B410-94A28C2D1829}" srcOrd="0" destOrd="0" presId="urn:microsoft.com/office/officeart/2011/layout/TabList"/>
    <dgm:cxn modelId="{E6C4C7C7-CDD8-4226-B7C5-C7B1E37A9CB9}" type="presParOf" srcId="{79BA4686-A6AA-4930-9C4E-FB7C862193AD}" destId="{372D08E7-C51A-4D6C-B897-EE2A5EA263E9}" srcOrd="1" destOrd="0" presId="urn:microsoft.com/office/officeart/2011/layout/TabList"/>
    <dgm:cxn modelId="{9B6FA67E-AB2E-4365-A881-D4D24A5E2E02}"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4.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Khái</a:t>
          </a:r>
          <a:r>
            <a:rPr lang="en-US" b="1" dirty="0" smtClean="0">
              <a:solidFill>
                <a:schemeClr val="accent3">
                  <a:lumMod val="50000"/>
                </a:schemeClr>
              </a:solidFill>
            </a:rPr>
            <a:t> </a:t>
          </a:r>
          <a:r>
            <a:rPr lang="en-US" b="1" dirty="0" err="1" smtClean="0">
              <a:solidFill>
                <a:schemeClr val="accent3">
                  <a:lumMod val="50000"/>
                </a:schemeClr>
              </a:solidFill>
            </a:rPr>
            <a:t>niệm</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3D595D94-8F94-44F6-9B69-C6AB460A14D9}"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886FEB0A-95FF-4E54-B47A-5C92FAB6F1BC}" type="presOf" srcId="{3CB03141-7CC2-4B79-924B-38B9B95368F7}" destId="{5D433626-CA2E-4B3C-84E0-3064F058A436}" srcOrd="0" destOrd="0" presId="urn:microsoft.com/office/officeart/2005/8/layout/vList5"/>
    <dgm:cxn modelId="{CB0AF6F0-6FB3-44A6-A83F-6DC6465E51DB}" type="presParOf" srcId="{EE933FCB-20CF-4046-9763-3CD65C029B0C}" destId="{71E23A3B-EFA6-4416-892B-91157EBF444B}" srcOrd="0" destOrd="0" presId="urn:microsoft.com/office/officeart/2005/8/layout/vList5"/>
    <dgm:cxn modelId="{C07F7F59-10AB-4684-845C-045760E62B12}"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8. </a:t>
          </a:r>
          <a:r>
            <a:rPr lang="en-US" b="1" dirty="0" err="1" smtClean="0"/>
            <a:t>Giao</a:t>
          </a:r>
          <a:r>
            <a:rPr lang="en-US" b="1" dirty="0" smtClean="0"/>
            <a:t> </a:t>
          </a:r>
          <a:r>
            <a:rPr lang="en-US" b="1" dirty="0" err="1" smtClean="0"/>
            <a:t>diện</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20132659-E445-4319-AEC2-615164F2AED7}" type="presOf" srcId="{2507AA5B-C262-4181-9EF9-72686DF265B0}" destId="{372D08E7-C51A-4D6C-B897-EE2A5EA263E9}" srcOrd="0" destOrd="0" presId="urn:microsoft.com/office/officeart/2011/layout/TabList"/>
    <dgm:cxn modelId="{1CDE81D4-45D6-4416-B6C1-8D28FB06DA4E}" type="presOf" srcId="{91E2A964-B5B0-4F72-8515-476CD13ACE0D}" destId="{612AD515-1FEA-4060-A1F8-D1511FB261F9}" srcOrd="0" destOrd="0" presId="urn:microsoft.com/office/officeart/2011/layout/TabList"/>
    <dgm:cxn modelId="{BA17940D-D598-497A-ABF0-0EB2D8E6E302}" type="presParOf" srcId="{612AD515-1FEA-4060-A1F8-D1511FB261F9}" destId="{79BA4686-A6AA-4930-9C4E-FB7C862193AD}" srcOrd="0" destOrd="0" presId="urn:microsoft.com/office/officeart/2011/layout/TabList"/>
    <dgm:cxn modelId="{ABC655DB-9DDC-4F94-8E72-329C1A8B5DA9}" type="presParOf" srcId="{79BA4686-A6AA-4930-9C4E-FB7C862193AD}" destId="{073FFD20-2DE4-499E-B410-94A28C2D1829}" srcOrd="0" destOrd="0" presId="urn:microsoft.com/office/officeart/2011/layout/TabList"/>
    <dgm:cxn modelId="{A9B1CC2A-9B9F-431C-BB71-5B87F6302608}" type="presParOf" srcId="{79BA4686-A6AA-4930-9C4E-FB7C862193AD}" destId="{372D08E7-C51A-4D6C-B897-EE2A5EA263E9}" srcOrd="1" destOrd="0" presId="urn:microsoft.com/office/officeart/2011/layout/TabList"/>
    <dgm:cxn modelId="{7963700B-94A6-489A-9C76-25BD8DA2A87F}"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6.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smtClean="0">
              <a:solidFill>
                <a:schemeClr val="accent3">
                  <a:lumMod val="50000"/>
                </a:schemeClr>
              </a:solidFill>
            </a:rPr>
            <a:t>Ý </a:t>
          </a:r>
          <a:r>
            <a:rPr lang="en-US" b="1" dirty="0" err="1" smtClean="0">
              <a:solidFill>
                <a:schemeClr val="accent3">
                  <a:lumMod val="50000"/>
                </a:schemeClr>
              </a:solidFill>
            </a:rPr>
            <a:t>nghĩa</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5E032E53-DDC6-450E-BE44-843B65F7BA20}"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89FF2F35-38D9-46FE-9CF2-D7AB1626F1A0}" type="presOf" srcId="{F71443D4-5B25-4C8F-B558-855A652A6D66}" destId="{EE933FCB-20CF-4046-9763-3CD65C029B0C}" srcOrd="0" destOrd="0" presId="urn:microsoft.com/office/officeart/2005/8/layout/vList5"/>
    <dgm:cxn modelId="{5F6B64E5-9DCD-47A0-8FA5-DD0EEEE5459E}" type="presParOf" srcId="{EE933FCB-20CF-4046-9763-3CD65C029B0C}" destId="{71E23A3B-EFA6-4416-892B-91157EBF444B}" srcOrd="0" destOrd="0" presId="urn:microsoft.com/office/officeart/2005/8/layout/vList5"/>
    <dgm:cxn modelId="{E267ED16-F990-42E9-9820-F164C60CAA34}"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8. </a:t>
          </a:r>
          <a:r>
            <a:rPr lang="en-US" b="1" dirty="0" err="1" smtClean="0"/>
            <a:t>Giao</a:t>
          </a:r>
          <a:r>
            <a:rPr lang="en-US" b="1" dirty="0" smtClean="0"/>
            <a:t> </a:t>
          </a:r>
          <a:r>
            <a:rPr lang="en-US" b="1" dirty="0" err="1" smtClean="0"/>
            <a:t>diện</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EB9CD51F-31A1-45C0-845D-DBFC5CE2E4F1}" type="presOf" srcId="{2507AA5B-C262-4181-9EF9-72686DF265B0}" destId="{372D08E7-C51A-4D6C-B897-EE2A5EA263E9}" srcOrd="0" destOrd="0" presId="urn:microsoft.com/office/officeart/2011/layout/TabList"/>
    <dgm:cxn modelId="{F91512D8-2BDD-4758-AC34-9225D01A8B3B}" type="presOf" srcId="{91E2A964-B5B0-4F72-8515-476CD13ACE0D}" destId="{612AD515-1FEA-4060-A1F8-D1511FB261F9}" srcOrd="0" destOrd="0" presId="urn:microsoft.com/office/officeart/2011/layout/TabList"/>
    <dgm:cxn modelId="{16EA1B45-BE8B-41ED-A3EE-ABBB6FD84462}" type="presParOf" srcId="{612AD515-1FEA-4060-A1F8-D1511FB261F9}" destId="{79BA4686-A6AA-4930-9C4E-FB7C862193AD}" srcOrd="0" destOrd="0" presId="urn:microsoft.com/office/officeart/2011/layout/TabList"/>
    <dgm:cxn modelId="{4563B1CA-F5D5-4284-80F0-8712A7039A2A}" type="presParOf" srcId="{79BA4686-A6AA-4930-9C4E-FB7C862193AD}" destId="{073FFD20-2DE4-499E-B410-94A28C2D1829}" srcOrd="0" destOrd="0" presId="urn:microsoft.com/office/officeart/2011/layout/TabList"/>
    <dgm:cxn modelId="{97B18840-12B9-47EF-A89F-2A34E7007502}" type="presParOf" srcId="{79BA4686-A6AA-4930-9C4E-FB7C862193AD}" destId="{372D08E7-C51A-4D6C-B897-EE2A5EA263E9}" srcOrd="1" destOrd="0" presId="urn:microsoft.com/office/officeart/2011/layout/TabList"/>
    <dgm:cxn modelId="{7EA4D129-6A86-4400-95CB-25D34404B007}"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8.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Ví</a:t>
          </a:r>
          <a:r>
            <a:rPr lang="en-US" b="1" dirty="0" smtClean="0">
              <a:solidFill>
                <a:schemeClr val="accent3">
                  <a:lumMod val="50000"/>
                </a:schemeClr>
              </a:solidFill>
            </a:rPr>
            <a:t> </a:t>
          </a:r>
          <a:r>
            <a:rPr lang="en-US" b="1" dirty="0" err="1" smtClean="0">
              <a:solidFill>
                <a:schemeClr val="accent3">
                  <a:lumMod val="50000"/>
                </a:schemeClr>
              </a:solidFill>
            </a:rPr>
            <a:t>dụ</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8A846B57-F253-46B6-BEB2-0803A1B5E856}" type="presOf" srcId="{F71443D4-5B25-4C8F-B558-855A652A6D66}" destId="{EE933FCB-20CF-4046-9763-3CD65C029B0C}" srcOrd="0" destOrd="0" presId="urn:microsoft.com/office/officeart/2005/8/layout/vList5"/>
    <dgm:cxn modelId="{BEC6DFBE-8C66-4A0C-9E79-B037834D7BE6}"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2EFC0816-D41A-43E9-A4C3-9D089CB5591F}" type="presParOf" srcId="{EE933FCB-20CF-4046-9763-3CD65C029B0C}" destId="{71E23A3B-EFA6-4416-892B-91157EBF444B}" srcOrd="0" destOrd="0" presId="urn:microsoft.com/office/officeart/2005/8/layout/vList5"/>
    <dgm:cxn modelId="{9A97F252-4091-4DE1-91F0-04E7A3BAB9A4}"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8. </a:t>
          </a:r>
          <a:r>
            <a:rPr lang="en-US" b="1" dirty="0" err="1" smtClean="0"/>
            <a:t>Giao</a:t>
          </a:r>
          <a:r>
            <a:rPr lang="en-US" b="1" dirty="0" smtClean="0"/>
            <a:t> </a:t>
          </a:r>
          <a:r>
            <a:rPr lang="en-US" b="1" dirty="0" err="1" smtClean="0"/>
            <a:t>diện</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80012957-A147-4C6B-BB14-4253B77BA2E8}" type="presOf" srcId="{91E2A964-B5B0-4F72-8515-476CD13ACE0D}" destId="{612AD515-1FEA-4060-A1F8-D1511FB261F9}" srcOrd="0" destOrd="0" presId="urn:microsoft.com/office/officeart/2011/layout/TabList"/>
    <dgm:cxn modelId="{3F48A704-C5A7-4A3D-ABC2-83A287778768}" type="presOf" srcId="{2507AA5B-C262-4181-9EF9-72686DF265B0}" destId="{372D08E7-C51A-4D6C-B897-EE2A5EA263E9}" srcOrd="0" destOrd="0" presId="urn:microsoft.com/office/officeart/2011/layout/TabList"/>
    <dgm:cxn modelId="{4D9F8AC3-4931-46D9-B814-71FC0CD54BEC}" type="presParOf" srcId="{612AD515-1FEA-4060-A1F8-D1511FB261F9}" destId="{79BA4686-A6AA-4930-9C4E-FB7C862193AD}" srcOrd="0" destOrd="0" presId="urn:microsoft.com/office/officeart/2011/layout/TabList"/>
    <dgm:cxn modelId="{A4145ACA-0355-4DFC-A4EF-363F21E39182}" type="presParOf" srcId="{79BA4686-A6AA-4930-9C4E-FB7C862193AD}" destId="{073FFD20-2DE4-499E-B410-94A28C2D1829}" srcOrd="0" destOrd="0" presId="urn:microsoft.com/office/officeart/2011/layout/TabList"/>
    <dgm:cxn modelId="{0E0172F4-6EF5-45FA-9FE8-C2B34A4F5A3D}" type="presParOf" srcId="{79BA4686-A6AA-4930-9C4E-FB7C862193AD}" destId="{372D08E7-C51A-4D6C-B897-EE2A5EA263E9}" srcOrd="1" destOrd="0" presId="urn:microsoft.com/office/officeart/2011/layout/TabList"/>
    <dgm:cxn modelId="{C6780A66-9B1C-42DF-904E-16F9857F36AE}"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2. OOP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AB9954E9-D205-4B3A-8B63-9E0F29198D59}" type="presOf" srcId="{91E2A964-B5B0-4F72-8515-476CD13ACE0D}" destId="{612AD515-1FEA-4060-A1F8-D1511FB261F9}" srcOrd="0" destOrd="0" presId="urn:microsoft.com/office/officeart/2011/layout/TabList"/>
    <dgm:cxn modelId="{AF8AB838-6235-448A-9596-736A9817F57C}" type="presOf" srcId="{2507AA5B-C262-4181-9EF9-72686DF265B0}" destId="{372D08E7-C51A-4D6C-B897-EE2A5EA263E9}" srcOrd="0" destOrd="0" presId="urn:microsoft.com/office/officeart/2011/layout/TabList"/>
    <dgm:cxn modelId="{078C5784-D51F-44B2-AB6D-7063D142B389}" type="presParOf" srcId="{612AD515-1FEA-4060-A1F8-D1511FB261F9}" destId="{79BA4686-A6AA-4930-9C4E-FB7C862193AD}" srcOrd="0" destOrd="0" presId="urn:microsoft.com/office/officeart/2011/layout/TabList"/>
    <dgm:cxn modelId="{7E102AAE-FC05-4DAD-8CB0-9B52C7852B6A}" type="presParOf" srcId="{79BA4686-A6AA-4930-9C4E-FB7C862193AD}" destId="{073FFD20-2DE4-499E-B410-94A28C2D1829}" srcOrd="0" destOrd="0" presId="urn:microsoft.com/office/officeart/2011/layout/TabList"/>
    <dgm:cxn modelId="{5415CFC9-A1D2-451A-8A7B-C2BFB82B3512}" type="presParOf" srcId="{79BA4686-A6AA-4930-9C4E-FB7C862193AD}" destId="{372D08E7-C51A-4D6C-B897-EE2A5EA263E9}" srcOrd="1" destOrd="0" presId="urn:microsoft.com/office/officeart/2011/layout/TabList"/>
    <dgm:cxn modelId="{4EBBCE22-8775-4E87-B6E2-B3F6AD32907B}"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0.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Giao</a:t>
          </a:r>
          <a:r>
            <a:rPr lang="en-US" b="1" dirty="0" smtClean="0">
              <a:solidFill>
                <a:schemeClr val="accent3">
                  <a:lumMod val="50000"/>
                </a:schemeClr>
              </a:solidFill>
            </a:rPr>
            <a:t> </a:t>
          </a:r>
          <a:r>
            <a:rPr lang="en-US" b="1" dirty="0" err="1" smtClean="0">
              <a:solidFill>
                <a:schemeClr val="accent3">
                  <a:lumMod val="50000"/>
                </a:schemeClr>
              </a:solidFill>
            </a:rPr>
            <a:t>diện</a:t>
          </a:r>
          <a:r>
            <a:rPr lang="en-US" b="1" dirty="0" smtClean="0">
              <a:solidFill>
                <a:schemeClr val="accent3">
                  <a:lumMod val="50000"/>
                </a:schemeClr>
              </a:solidFill>
            </a:rPr>
            <a:t> </a:t>
          </a:r>
          <a:r>
            <a:rPr lang="en-US" b="1" dirty="0" err="1" smtClean="0">
              <a:solidFill>
                <a:schemeClr val="accent3">
                  <a:lumMod val="50000"/>
                </a:schemeClr>
              </a:solidFill>
            </a:rPr>
            <a:t>mẫu</a:t>
          </a:r>
          <a:r>
            <a:rPr lang="en-US" b="1" dirty="0" smtClean="0">
              <a:solidFill>
                <a:schemeClr val="accent3">
                  <a:lumMod val="50000"/>
                </a:schemeClr>
              </a:solidFill>
            </a:rPr>
            <a:t> </a:t>
          </a:r>
          <a:r>
            <a:rPr lang="en-US" b="1" dirty="0" err="1" smtClean="0">
              <a:solidFill>
                <a:schemeClr val="accent3">
                  <a:lumMod val="50000"/>
                </a:schemeClr>
              </a:solidFill>
            </a:rPr>
            <a:t>thông</a:t>
          </a:r>
          <a:r>
            <a:rPr lang="en-US" b="1" dirty="0" smtClean="0">
              <a:solidFill>
                <a:schemeClr val="accent3">
                  <a:lumMod val="50000"/>
                </a:schemeClr>
              </a:solidFill>
            </a:rPr>
            <a:t> </a:t>
          </a:r>
          <a:r>
            <a:rPr lang="en-US" b="1" dirty="0" err="1" smtClean="0">
              <a:solidFill>
                <a:schemeClr val="accent3">
                  <a:lumMod val="50000"/>
                </a:schemeClr>
              </a:solidFill>
            </a:rPr>
            <a:t>dụng</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F896BE88-F41C-4986-BF1B-0545B8C0B933}"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E008CFBF-63AF-4552-BAB0-5A1E39396BFB}" type="presOf" srcId="{F71443D4-5B25-4C8F-B558-855A652A6D66}" destId="{EE933FCB-20CF-4046-9763-3CD65C029B0C}" srcOrd="0" destOrd="0" presId="urn:microsoft.com/office/officeart/2005/8/layout/vList5"/>
    <dgm:cxn modelId="{DED9E9AA-60B7-4927-B7DE-D39C12AE78FA}" type="presParOf" srcId="{EE933FCB-20CF-4046-9763-3CD65C029B0C}" destId="{71E23A3B-EFA6-4416-892B-91157EBF444B}" srcOrd="0" destOrd="0" presId="urn:microsoft.com/office/officeart/2005/8/layout/vList5"/>
    <dgm:cxn modelId="{42AB13C7-01F8-40E9-9FD3-76270F1B0B2C}"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8. </a:t>
          </a:r>
          <a:r>
            <a:rPr lang="en-US" b="1" dirty="0" err="1" smtClean="0"/>
            <a:t>Giao</a:t>
          </a:r>
          <a:r>
            <a:rPr lang="en-US" b="1" dirty="0" smtClean="0"/>
            <a:t> </a:t>
          </a:r>
          <a:r>
            <a:rPr lang="en-US" b="1" dirty="0" err="1" smtClean="0"/>
            <a:t>diện</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A18B0805-661C-4AD3-913E-1B830D75FA5A}"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91FE67C6-B8BF-4459-91A4-93ED2F8EF5D5}" type="presOf" srcId="{91E2A964-B5B0-4F72-8515-476CD13ACE0D}" destId="{612AD515-1FEA-4060-A1F8-D1511FB261F9}" srcOrd="0" destOrd="0" presId="urn:microsoft.com/office/officeart/2011/layout/TabList"/>
    <dgm:cxn modelId="{E844048A-6410-475C-9A42-FC6D97F71218}" type="presParOf" srcId="{612AD515-1FEA-4060-A1F8-D1511FB261F9}" destId="{79BA4686-A6AA-4930-9C4E-FB7C862193AD}" srcOrd="0" destOrd="0" presId="urn:microsoft.com/office/officeart/2011/layout/TabList"/>
    <dgm:cxn modelId="{6A25BE4E-C32A-42E4-B6AF-7A21E76BE490}" type="presParOf" srcId="{79BA4686-A6AA-4930-9C4E-FB7C862193AD}" destId="{073FFD20-2DE4-499E-B410-94A28C2D1829}" srcOrd="0" destOrd="0" presId="urn:microsoft.com/office/officeart/2011/layout/TabList"/>
    <dgm:cxn modelId="{992B82B1-B73F-419C-B826-8779BA1B0143}" type="presParOf" srcId="{79BA4686-A6AA-4930-9C4E-FB7C862193AD}" destId="{372D08E7-C51A-4D6C-B897-EE2A5EA263E9}" srcOrd="1" destOrd="0" presId="urn:microsoft.com/office/officeart/2011/layout/TabList"/>
    <dgm:cxn modelId="{E5ADCBC3-78AE-49C7-A299-F0AE5ABD175E}"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2.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Giao</a:t>
          </a:r>
          <a:r>
            <a:rPr lang="en-US" b="1" dirty="0" smtClean="0">
              <a:solidFill>
                <a:schemeClr val="accent3">
                  <a:lumMod val="50000"/>
                </a:schemeClr>
              </a:solidFill>
            </a:rPr>
            <a:t> </a:t>
          </a:r>
          <a:r>
            <a:rPr lang="en-US" b="1" dirty="0" err="1" smtClean="0">
              <a:solidFill>
                <a:schemeClr val="accent3">
                  <a:lumMod val="50000"/>
                </a:schemeClr>
              </a:solidFill>
            </a:rPr>
            <a:t>diện</a:t>
          </a:r>
          <a:r>
            <a:rPr lang="en-US" b="1" dirty="0" smtClean="0">
              <a:solidFill>
                <a:schemeClr val="accent3">
                  <a:lumMod val="50000"/>
                </a:schemeClr>
              </a:solidFill>
            </a:rPr>
            <a:t> </a:t>
          </a:r>
          <a:r>
            <a:rPr lang="en-US" b="1" dirty="0" err="1" smtClean="0">
              <a:solidFill>
                <a:schemeClr val="accent3">
                  <a:lumMod val="50000"/>
                </a:schemeClr>
              </a:solidFill>
            </a:rPr>
            <a:t>khả</a:t>
          </a:r>
          <a:r>
            <a:rPr lang="en-US" b="1" dirty="0" smtClean="0">
              <a:solidFill>
                <a:schemeClr val="accent3">
                  <a:lumMod val="50000"/>
                </a:schemeClr>
              </a:solidFill>
            </a:rPr>
            <a:t> </a:t>
          </a:r>
          <a:r>
            <a:rPr lang="en-US" b="1" dirty="0" err="1" smtClean="0">
              <a:solidFill>
                <a:schemeClr val="accent3">
                  <a:lumMod val="50000"/>
                </a:schemeClr>
              </a:solidFill>
            </a:rPr>
            <a:t>sao</a:t>
          </a:r>
          <a:r>
            <a:rPr lang="en-US" b="1" dirty="0" smtClean="0">
              <a:solidFill>
                <a:schemeClr val="accent3">
                  <a:lumMod val="50000"/>
                </a:schemeClr>
              </a:solidFill>
            </a:rPr>
            <a:t> </a:t>
          </a:r>
          <a:r>
            <a:rPr lang="en-US" b="1" dirty="0" err="1" smtClean="0">
              <a:solidFill>
                <a:schemeClr val="accent3">
                  <a:lumMod val="50000"/>
                </a:schemeClr>
              </a:solidFill>
            </a:rPr>
            <a:t>chép</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489DB7C1-ABDA-449F-9C98-45D220FDF968}"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9205A802-FBBE-4B8A-A711-629322B03D7E}" type="presOf" srcId="{F71443D4-5B25-4C8F-B558-855A652A6D66}" destId="{EE933FCB-20CF-4046-9763-3CD65C029B0C}" srcOrd="0" destOrd="0" presId="urn:microsoft.com/office/officeart/2005/8/layout/vList5"/>
    <dgm:cxn modelId="{0B4FD299-1D77-4BAE-96CD-A6F34E4C2650}" type="presParOf" srcId="{EE933FCB-20CF-4046-9763-3CD65C029B0C}" destId="{71E23A3B-EFA6-4416-892B-91157EBF444B}" srcOrd="0" destOrd="0" presId="urn:microsoft.com/office/officeart/2005/8/layout/vList5"/>
    <dgm:cxn modelId="{6230B108-32CF-415B-8BB6-FB27B7ECE64F}"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8. </a:t>
          </a:r>
          <a:r>
            <a:rPr lang="en-US" b="1" dirty="0" err="1" smtClean="0"/>
            <a:t>Giao</a:t>
          </a:r>
          <a:r>
            <a:rPr lang="en-US" b="1" dirty="0" smtClean="0"/>
            <a:t> </a:t>
          </a:r>
          <a:r>
            <a:rPr lang="en-US" b="1" dirty="0" err="1" smtClean="0"/>
            <a:t>diện</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AE4CD632-4C9B-4A64-B381-7132BDBBB95F}"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9C4D79C0-BEC3-41C3-9BDA-3028836F9E9C}" type="presOf" srcId="{2507AA5B-C262-4181-9EF9-72686DF265B0}" destId="{372D08E7-C51A-4D6C-B897-EE2A5EA263E9}" srcOrd="0" destOrd="0" presId="urn:microsoft.com/office/officeart/2011/layout/TabList"/>
    <dgm:cxn modelId="{C03CFDB8-A866-462C-A48D-C61C783088BB}" type="presParOf" srcId="{612AD515-1FEA-4060-A1F8-D1511FB261F9}" destId="{79BA4686-A6AA-4930-9C4E-FB7C862193AD}" srcOrd="0" destOrd="0" presId="urn:microsoft.com/office/officeart/2011/layout/TabList"/>
    <dgm:cxn modelId="{60806925-2E13-4B62-9E12-4CDEA5346564}" type="presParOf" srcId="{79BA4686-A6AA-4930-9C4E-FB7C862193AD}" destId="{073FFD20-2DE4-499E-B410-94A28C2D1829}" srcOrd="0" destOrd="0" presId="urn:microsoft.com/office/officeart/2011/layout/TabList"/>
    <dgm:cxn modelId="{47683FDD-FB60-47FC-BB6B-CAEAB7C9B94A}" type="presParOf" srcId="{79BA4686-A6AA-4930-9C4E-FB7C862193AD}" destId="{372D08E7-C51A-4D6C-B897-EE2A5EA263E9}" srcOrd="1" destOrd="0" presId="urn:microsoft.com/office/officeart/2011/layout/TabList"/>
    <dgm:cxn modelId="{99C2C823-EF52-413A-8220-83384D174424}"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4.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smtClean="0">
              <a:solidFill>
                <a:schemeClr val="accent3">
                  <a:lumMod val="50000"/>
                </a:schemeClr>
              </a:solidFill>
            </a:rPr>
            <a:t>Local copy</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B1A59942-89CF-4591-8D36-DC2ECC1994A1}" type="presOf" srcId="{F71443D4-5B25-4C8F-B558-855A652A6D66}" destId="{EE933FCB-20CF-4046-9763-3CD65C029B0C}" srcOrd="0" destOrd="0" presId="urn:microsoft.com/office/officeart/2005/8/layout/vList5"/>
    <dgm:cxn modelId="{407E74ED-1581-49AE-BCA1-1B9121E6EEB6}"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73B3AC39-C8BE-4B70-B126-6498501CC774}" type="presParOf" srcId="{EE933FCB-20CF-4046-9763-3CD65C029B0C}" destId="{71E23A3B-EFA6-4416-892B-91157EBF444B}" srcOrd="0" destOrd="0" presId="urn:microsoft.com/office/officeart/2005/8/layout/vList5"/>
    <dgm:cxn modelId="{B18F28F7-DAB0-4722-9947-83D5BCD9FA38}"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8. </a:t>
          </a:r>
          <a:r>
            <a:rPr lang="en-US" b="1" dirty="0" err="1" smtClean="0"/>
            <a:t>Giao</a:t>
          </a:r>
          <a:r>
            <a:rPr lang="en-US" b="1" dirty="0" smtClean="0"/>
            <a:t> </a:t>
          </a:r>
          <a:r>
            <a:rPr lang="en-US" b="1" dirty="0" err="1" smtClean="0"/>
            <a:t>diện</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020A49B4-1B4E-4083-9C7D-4D281D591CF5}" type="presOf" srcId="{91E2A964-B5B0-4F72-8515-476CD13ACE0D}" destId="{612AD515-1FEA-4060-A1F8-D1511FB261F9}" srcOrd="0" destOrd="0" presId="urn:microsoft.com/office/officeart/2011/layout/TabList"/>
    <dgm:cxn modelId="{EDD4098D-8506-4AE3-B832-A0BCE7E04BDF}" type="presOf" srcId="{2507AA5B-C262-4181-9EF9-72686DF265B0}" destId="{372D08E7-C51A-4D6C-B897-EE2A5EA263E9}" srcOrd="0" destOrd="0" presId="urn:microsoft.com/office/officeart/2011/layout/TabList"/>
    <dgm:cxn modelId="{BA327970-CD27-430B-83A4-9E5CB47F69A2}" type="presParOf" srcId="{612AD515-1FEA-4060-A1F8-D1511FB261F9}" destId="{79BA4686-A6AA-4930-9C4E-FB7C862193AD}" srcOrd="0" destOrd="0" presId="urn:microsoft.com/office/officeart/2011/layout/TabList"/>
    <dgm:cxn modelId="{EEC7CB7D-F1F1-4276-AA28-244686F0C3D5}" type="presParOf" srcId="{79BA4686-A6AA-4930-9C4E-FB7C862193AD}" destId="{073FFD20-2DE4-499E-B410-94A28C2D1829}" srcOrd="0" destOrd="0" presId="urn:microsoft.com/office/officeart/2011/layout/TabList"/>
    <dgm:cxn modelId="{16F2C839-F646-4108-8463-D299144879F6}" type="presParOf" srcId="{79BA4686-A6AA-4930-9C4E-FB7C862193AD}" destId="{372D08E7-C51A-4D6C-B897-EE2A5EA263E9}" srcOrd="1" destOrd="0" presId="urn:microsoft.com/office/officeart/2011/layout/TabList"/>
    <dgm:cxn modelId="{A5B1E809-12AC-4D63-95A3-24A363EF223E}"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6.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Giao</a:t>
          </a:r>
          <a:r>
            <a:rPr lang="en-US" b="1" dirty="0" smtClean="0">
              <a:solidFill>
                <a:schemeClr val="accent3">
                  <a:lumMod val="50000"/>
                </a:schemeClr>
              </a:solidFill>
            </a:rPr>
            <a:t> </a:t>
          </a:r>
          <a:r>
            <a:rPr lang="en-US" b="1" dirty="0" err="1" smtClean="0">
              <a:solidFill>
                <a:schemeClr val="accent3">
                  <a:lumMod val="50000"/>
                </a:schemeClr>
              </a:solidFill>
            </a:rPr>
            <a:t>diện</a:t>
          </a:r>
          <a:r>
            <a:rPr lang="en-US" b="1" dirty="0" smtClean="0">
              <a:solidFill>
                <a:schemeClr val="accent3">
                  <a:lumMod val="50000"/>
                </a:schemeClr>
              </a:solidFill>
            </a:rPr>
            <a:t> </a:t>
          </a:r>
          <a:r>
            <a:rPr lang="en-US" b="1" dirty="0" err="1" smtClean="0">
              <a:solidFill>
                <a:schemeClr val="accent3">
                  <a:lumMod val="50000"/>
                </a:schemeClr>
              </a:solidFill>
            </a:rPr>
            <a:t>khả</a:t>
          </a:r>
          <a:r>
            <a:rPr lang="en-US" b="1" dirty="0" smtClean="0">
              <a:solidFill>
                <a:schemeClr val="accent3">
                  <a:lumMod val="50000"/>
                </a:schemeClr>
              </a:solidFill>
            </a:rPr>
            <a:t> so </a:t>
          </a:r>
          <a:r>
            <a:rPr lang="en-US" b="1" dirty="0" err="1" smtClean="0">
              <a:solidFill>
                <a:schemeClr val="accent3">
                  <a:lumMod val="50000"/>
                </a:schemeClr>
              </a:solidFill>
            </a:rPr>
            <a:t>sánh</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3B3E718F-18FE-4B37-9D50-AF8C68C2A14D}"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63F78092-9659-4DEC-BF06-F9C71EDB7737}" type="presOf" srcId="{3CB03141-7CC2-4B79-924B-38B9B95368F7}" destId="{5D433626-CA2E-4B3C-84E0-3064F058A436}" srcOrd="0" destOrd="0" presId="urn:microsoft.com/office/officeart/2005/8/layout/vList5"/>
    <dgm:cxn modelId="{EB8C064C-61E5-4947-AB80-12157A0CC852}" type="presParOf" srcId="{EE933FCB-20CF-4046-9763-3CD65C029B0C}" destId="{71E23A3B-EFA6-4416-892B-91157EBF444B}" srcOrd="0" destOrd="0" presId="urn:microsoft.com/office/officeart/2005/8/layout/vList5"/>
    <dgm:cxn modelId="{29D0B383-B9C7-4505-9400-10077D5EBFFF}"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8. </a:t>
          </a:r>
          <a:r>
            <a:rPr lang="en-US" b="1" dirty="0" err="1" smtClean="0"/>
            <a:t>Giao</a:t>
          </a:r>
          <a:r>
            <a:rPr lang="en-US" b="1" dirty="0" smtClean="0"/>
            <a:t> </a:t>
          </a:r>
          <a:r>
            <a:rPr lang="en-US" b="1" dirty="0" err="1" smtClean="0"/>
            <a:t>diện</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A7BEA0CE-5AC0-4A6D-9F8E-A07EE6AD07BD}"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0EB22128-B196-47D1-B929-D9AC33B959FB}" type="presOf" srcId="{2507AA5B-C262-4181-9EF9-72686DF265B0}" destId="{372D08E7-C51A-4D6C-B897-EE2A5EA263E9}" srcOrd="0" destOrd="0" presId="urn:microsoft.com/office/officeart/2011/layout/TabList"/>
    <dgm:cxn modelId="{FBD04658-B72B-4B2D-9DCE-B7E2D5FDAA76}" type="presParOf" srcId="{612AD515-1FEA-4060-A1F8-D1511FB261F9}" destId="{79BA4686-A6AA-4930-9C4E-FB7C862193AD}" srcOrd="0" destOrd="0" presId="urn:microsoft.com/office/officeart/2011/layout/TabList"/>
    <dgm:cxn modelId="{3B188086-7CF3-406B-979F-5CC0A18BDD50}" type="presParOf" srcId="{79BA4686-A6AA-4930-9C4E-FB7C862193AD}" destId="{073FFD20-2DE4-499E-B410-94A28C2D1829}" srcOrd="0" destOrd="0" presId="urn:microsoft.com/office/officeart/2011/layout/TabList"/>
    <dgm:cxn modelId="{95BCEC1A-A1A0-4909-974D-B1487636B77D}" type="presParOf" srcId="{79BA4686-A6AA-4930-9C4E-FB7C862193AD}" destId="{372D08E7-C51A-4D6C-B897-EE2A5EA263E9}" srcOrd="1" destOrd="0" presId="urn:microsoft.com/office/officeart/2011/layout/TabList"/>
    <dgm:cxn modelId="{D4296D38-BB9E-45F6-9963-286D3F96B544}"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8.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Giao</a:t>
          </a:r>
          <a:r>
            <a:rPr lang="en-US" b="1" dirty="0" smtClean="0">
              <a:solidFill>
                <a:schemeClr val="accent3">
                  <a:lumMod val="50000"/>
                </a:schemeClr>
              </a:solidFill>
            </a:rPr>
            <a:t> </a:t>
          </a:r>
          <a:r>
            <a:rPr lang="en-US" b="1" dirty="0" err="1" smtClean="0">
              <a:solidFill>
                <a:schemeClr val="accent3">
                  <a:lumMod val="50000"/>
                </a:schemeClr>
              </a:solidFill>
            </a:rPr>
            <a:t>diện</a:t>
          </a:r>
          <a:r>
            <a:rPr lang="en-US" b="1" dirty="0" smtClean="0">
              <a:solidFill>
                <a:schemeClr val="accent3">
                  <a:lumMod val="50000"/>
                </a:schemeClr>
              </a:solidFill>
            </a:rPr>
            <a:t> </a:t>
          </a:r>
          <a:r>
            <a:rPr lang="en-US" b="1" dirty="0" err="1" smtClean="0">
              <a:solidFill>
                <a:schemeClr val="accent3">
                  <a:lumMod val="50000"/>
                </a:schemeClr>
              </a:solidFill>
            </a:rPr>
            <a:t>khả</a:t>
          </a:r>
          <a:r>
            <a:rPr lang="en-US" b="1" dirty="0" smtClean="0">
              <a:solidFill>
                <a:schemeClr val="accent3">
                  <a:lumMod val="50000"/>
                </a:schemeClr>
              </a:solidFill>
            </a:rPr>
            <a:t> so </a:t>
          </a:r>
          <a:r>
            <a:rPr lang="en-US" b="1" dirty="0" err="1" smtClean="0">
              <a:solidFill>
                <a:schemeClr val="accent3">
                  <a:lumMod val="50000"/>
                </a:schemeClr>
              </a:solidFill>
            </a:rPr>
            <a:t>sánh</a:t>
          </a:r>
          <a:r>
            <a:rPr lang="en-US" b="1" dirty="0" smtClean="0">
              <a:solidFill>
                <a:schemeClr val="accent3">
                  <a:lumMod val="50000"/>
                </a:schemeClr>
              </a:solidFill>
            </a:rPr>
            <a:t> – </a:t>
          </a:r>
          <a:r>
            <a:rPr lang="en-US" b="1" dirty="0" err="1" smtClean="0">
              <a:solidFill>
                <a:schemeClr val="accent3">
                  <a:lumMod val="50000"/>
                </a:schemeClr>
              </a:solidFill>
            </a:rPr>
            <a:t>ví</a:t>
          </a:r>
          <a:r>
            <a:rPr lang="en-US" b="1" dirty="0" smtClean="0">
              <a:solidFill>
                <a:schemeClr val="accent3">
                  <a:lumMod val="50000"/>
                </a:schemeClr>
              </a:solidFill>
            </a:rPr>
            <a:t> </a:t>
          </a:r>
          <a:r>
            <a:rPr lang="en-US" b="1" dirty="0" err="1" smtClean="0">
              <a:solidFill>
                <a:schemeClr val="accent3">
                  <a:lumMod val="50000"/>
                </a:schemeClr>
              </a:solidFill>
            </a:rPr>
            <a:t>dụ</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F561E521-455F-4B3A-963D-4FBFFF561416}"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4EA9B70C-CE52-472E-9735-0A9ACC8EE26E}" type="presOf" srcId="{3CB03141-7CC2-4B79-924B-38B9B95368F7}" destId="{5D433626-CA2E-4B3C-84E0-3064F058A436}" srcOrd="0" destOrd="0" presId="urn:microsoft.com/office/officeart/2005/8/layout/vList5"/>
    <dgm:cxn modelId="{79CFEBCF-5CCA-4EF5-AB59-0FE5375F19F0}" type="presParOf" srcId="{EE933FCB-20CF-4046-9763-3CD65C029B0C}" destId="{71E23A3B-EFA6-4416-892B-91157EBF444B}" srcOrd="0" destOrd="0" presId="urn:microsoft.com/office/officeart/2005/8/layout/vList5"/>
    <dgm:cxn modelId="{4D06A6DC-1968-4313-9C60-D65A07DA4844}"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8. </a:t>
          </a:r>
          <a:r>
            <a:rPr lang="en-US" b="1" dirty="0" err="1" smtClean="0"/>
            <a:t>Giao</a:t>
          </a:r>
          <a:r>
            <a:rPr lang="en-US" b="1" dirty="0" smtClean="0"/>
            <a:t> </a:t>
          </a:r>
          <a:r>
            <a:rPr lang="en-US" b="1" dirty="0" err="1" smtClean="0"/>
            <a:t>diện</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E3F3B473-C04F-457A-8F6E-296CA1521C74}"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79EADE6D-F177-4F6D-AF41-014DB084E7EC}" type="presOf" srcId="{2507AA5B-C262-4181-9EF9-72686DF265B0}" destId="{372D08E7-C51A-4D6C-B897-EE2A5EA263E9}" srcOrd="0" destOrd="0" presId="urn:microsoft.com/office/officeart/2011/layout/TabList"/>
    <dgm:cxn modelId="{B5B3FDDD-238F-4FD0-9656-986D5C4D044E}" type="presParOf" srcId="{612AD515-1FEA-4060-A1F8-D1511FB261F9}" destId="{79BA4686-A6AA-4930-9C4E-FB7C862193AD}" srcOrd="0" destOrd="0" presId="urn:microsoft.com/office/officeart/2011/layout/TabList"/>
    <dgm:cxn modelId="{3AF434A0-482C-49BB-9751-E34BC903D420}" type="presParOf" srcId="{79BA4686-A6AA-4930-9C4E-FB7C862193AD}" destId="{073FFD20-2DE4-499E-B410-94A28C2D1829}" srcOrd="0" destOrd="0" presId="urn:microsoft.com/office/officeart/2011/layout/TabList"/>
    <dgm:cxn modelId="{F8EAC155-AAF8-4013-ADB8-9D33CFDD4419}" type="presParOf" srcId="{79BA4686-A6AA-4930-9C4E-FB7C862193AD}" destId="{372D08E7-C51A-4D6C-B897-EE2A5EA263E9}" srcOrd="1" destOrd="0" presId="urn:microsoft.com/office/officeart/2011/layout/TabList"/>
    <dgm:cxn modelId="{A9EE3A55-E2FF-4423-97BD-FE4AACE1A00C}"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Trừu</a:t>
          </a:r>
          <a:r>
            <a:rPr lang="en-US" b="1" dirty="0" smtClean="0">
              <a:solidFill>
                <a:schemeClr val="accent3">
                  <a:lumMod val="50000"/>
                </a:schemeClr>
              </a:solidFill>
            </a:rPr>
            <a:t> </a:t>
          </a:r>
          <a:r>
            <a:rPr lang="en-US" b="1" dirty="0" err="1" smtClean="0">
              <a:solidFill>
                <a:schemeClr val="accent3">
                  <a:lumMod val="50000"/>
                </a:schemeClr>
              </a:solidFill>
            </a:rPr>
            <a:t>tượng</a:t>
          </a:r>
          <a:r>
            <a:rPr lang="en-US" b="1" dirty="0" smtClean="0">
              <a:solidFill>
                <a:schemeClr val="accent3">
                  <a:lumMod val="50000"/>
                </a:schemeClr>
              </a:solidFill>
            </a:rPr>
            <a:t> </a:t>
          </a:r>
          <a:r>
            <a:rPr lang="en-US" b="1" dirty="0" err="1" smtClean="0">
              <a:solidFill>
                <a:schemeClr val="accent3">
                  <a:lumMod val="50000"/>
                </a:schemeClr>
              </a:solidFill>
            </a:rPr>
            <a:t>hóa</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9CE69D3E-21E5-4760-A849-53DE752D9996}" srcId="{F71443D4-5B25-4C8F-B558-855A652A6D66}" destId="{3CB03141-7CC2-4B79-924B-38B9B95368F7}" srcOrd="0" destOrd="0" parTransId="{5CE6AB4D-3B6F-456C-B0D4-F3F6D51436D0}" sibTransId="{0326837F-0545-41FF-818F-AB12E4AA74D3}"/>
    <dgm:cxn modelId="{B2D76FB9-5E6A-43A2-AF04-63315F727288}" type="presOf" srcId="{F71443D4-5B25-4C8F-B558-855A652A6D66}" destId="{EE933FCB-20CF-4046-9763-3CD65C029B0C}" srcOrd="0" destOrd="0" presId="urn:microsoft.com/office/officeart/2005/8/layout/vList5"/>
    <dgm:cxn modelId="{C0E34BD7-8E61-47BD-BCAA-31DACE31007C}" type="presOf" srcId="{3CB03141-7CC2-4B79-924B-38B9B95368F7}" destId="{5D433626-CA2E-4B3C-84E0-3064F058A436}" srcOrd="0" destOrd="0" presId="urn:microsoft.com/office/officeart/2005/8/layout/vList5"/>
    <dgm:cxn modelId="{A0308BEC-06AE-49FF-9693-93E8A273E895}" type="presParOf" srcId="{EE933FCB-20CF-4046-9763-3CD65C029B0C}" destId="{71E23A3B-EFA6-4416-892B-91157EBF444B}" srcOrd="0" destOrd="0" presId="urn:microsoft.com/office/officeart/2005/8/layout/vList5"/>
    <dgm:cxn modelId="{CFFDF855-E5EB-4759-832D-4548793E5E4B}"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0.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IComparable</a:t>
          </a:r>
          <a:r>
            <a:rPr lang="en-US" b="1" dirty="0" smtClean="0">
              <a:solidFill>
                <a:schemeClr val="accent3">
                  <a:lumMod val="50000"/>
                </a:schemeClr>
              </a:solidFill>
            </a:rPr>
            <a:t>&lt;T&gt;, </a:t>
          </a:r>
          <a:r>
            <a:rPr lang="en-US" b="1" dirty="0" err="1" smtClean="0">
              <a:solidFill>
                <a:schemeClr val="accent3">
                  <a:lumMod val="50000"/>
                </a:schemeClr>
              </a:solidFill>
            </a:rPr>
            <a:t>IComparer</a:t>
          </a:r>
          <a:r>
            <a:rPr lang="en-US" b="1" dirty="0" smtClean="0">
              <a:solidFill>
                <a:schemeClr val="accent3">
                  <a:lumMod val="50000"/>
                </a:schemeClr>
              </a:solidFill>
            </a:rPr>
            <a:t>&lt;T&gt;</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08CBD793-F40A-4CD7-89A1-AE510F8FB50B}"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E85723AC-A1E4-4B36-BFC1-24382D8E7E3E}" type="presOf" srcId="{3CB03141-7CC2-4B79-924B-38B9B95368F7}" destId="{5D433626-CA2E-4B3C-84E0-3064F058A436}" srcOrd="0" destOrd="0" presId="urn:microsoft.com/office/officeart/2005/8/layout/vList5"/>
    <dgm:cxn modelId="{E375AD31-1F8B-4E2E-AC93-FC29F5D915ED}" type="presParOf" srcId="{EE933FCB-20CF-4046-9763-3CD65C029B0C}" destId="{71E23A3B-EFA6-4416-892B-91157EBF444B}" srcOrd="0" destOrd="0" presId="urn:microsoft.com/office/officeart/2005/8/layout/vList5"/>
    <dgm:cxn modelId="{CF1D9F52-7EDF-4AFB-8F1B-9E6504827007}"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dirty="0" smtClean="0"/>
            <a:t>9. </a:t>
          </a:r>
          <a:r>
            <a:rPr lang="en-US" dirty="0" err="1" smtClean="0"/>
            <a:t>Bài</a:t>
          </a:r>
          <a:r>
            <a:rPr lang="en-US" dirty="0" smtClean="0"/>
            <a:t> </a:t>
          </a:r>
          <a:r>
            <a:rPr lang="en-US" dirty="0" err="1" smtClean="0"/>
            <a:t>tập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DE861C9D-4693-4119-8368-25A984365A12}" type="presOf" srcId="{91E2A964-B5B0-4F72-8515-476CD13ACE0D}" destId="{612AD515-1FEA-4060-A1F8-D1511FB261F9}" srcOrd="0" destOrd="0" presId="urn:microsoft.com/office/officeart/2011/layout/TabList"/>
    <dgm:cxn modelId="{0C920889-498B-435A-A635-B2A7ADE0B36F}" type="presOf" srcId="{2507AA5B-C262-4181-9EF9-72686DF265B0}" destId="{372D08E7-C51A-4D6C-B897-EE2A5EA263E9}" srcOrd="0" destOrd="0" presId="urn:microsoft.com/office/officeart/2011/layout/TabList"/>
    <dgm:cxn modelId="{ACE3B9C7-4BCC-4E25-8EC2-EA8E36EA7E52}" type="presParOf" srcId="{612AD515-1FEA-4060-A1F8-D1511FB261F9}" destId="{79BA4686-A6AA-4930-9C4E-FB7C862193AD}" srcOrd="0" destOrd="0" presId="urn:microsoft.com/office/officeart/2011/layout/TabList"/>
    <dgm:cxn modelId="{C4CE6DA1-5291-4E38-8A10-899FE968DA6C}" type="presParOf" srcId="{79BA4686-A6AA-4930-9C4E-FB7C862193AD}" destId="{073FFD20-2DE4-499E-B410-94A28C2D1829}" srcOrd="0" destOrd="0" presId="urn:microsoft.com/office/officeart/2011/layout/TabList"/>
    <dgm:cxn modelId="{700B575B-C08E-452F-925A-FD8FEA156600}" type="presParOf" srcId="{79BA4686-A6AA-4930-9C4E-FB7C862193AD}" destId="{372D08E7-C51A-4D6C-B897-EE2A5EA263E9}" srcOrd="1" destOrd="0" presId="urn:microsoft.com/office/officeart/2011/layout/TabList"/>
    <dgm:cxn modelId="{C2D79E9C-7C69-47D8-AE5F-BE64AE96A172}"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2.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Bài</a:t>
          </a:r>
          <a:r>
            <a:rPr lang="en-US" b="1" dirty="0" smtClean="0">
              <a:solidFill>
                <a:schemeClr val="accent3">
                  <a:lumMod val="50000"/>
                </a:schemeClr>
              </a:solidFill>
            </a:rPr>
            <a:t> 1</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0E58613C-4ECC-48BC-A15B-B314B38B52C8}"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19B881C2-0629-4252-9490-4C300BD9A1BD}" type="presOf" srcId="{3CB03141-7CC2-4B79-924B-38B9B95368F7}" destId="{5D433626-CA2E-4B3C-84E0-3064F058A436}" srcOrd="0" destOrd="0" presId="urn:microsoft.com/office/officeart/2005/8/layout/vList5"/>
    <dgm:cxn modelId="{ACE81E8D-27B7-47F8-BC3F-3B4682660051}" type="presParOf" srcId="{EE933FCB-20CF-4046-9763-3CD65C029B0C}" destId="{71E23A3B-EFA6-4416-892B-91157EBF444B}" srcOrd="0" destOrd="0" presId="urn:microsoft.com/office/officeart/2005/8/layout/vList5"/>
    <dgm:cxn modelId="{CA5DFB12-135F-4755-8F2E-0E3134350602}"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dirty="0" smtClean="0"/>
            <a:t>9. </a:t>
          </a:r>
          <a:r>
            <a:rPr lang="en-US" dirty="0" err="1" smtClean="0"/>
            <a:t>Bài</a:t>
          </a:r>
          <a:r>
            <a:rPr lang="en-US" dirty="0" smtClean="0"/>
            <a:t> </a:t>
          </a:r>
          <a:r>
            <a:rPr lang="en-US" dirty="0" err="1" smtClean="0"/>
            <a:t>tập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4CEBF8EB-889D-4FD8-8056-C0D9916E0833}" type="presOf" srcId="{2507AA5B-C262-4181-9EF9-72686DF265B0}" destId="{372D08E7-C51A-4D6C-B897-EE2A5EA263E9}" srcOrd="0" destOrd="0" presId="urn:microsoft.com/office/officeart/2011/layout/TabList"/>
    <dgm:cxn modelId="{0A6BB97C-3522-4DE3-A508-82CEE6C9F1E0}" type="presOf" srcId="{91E2A964-B5B0-4F72-8515-476CD13ACE0D}" destId="{612AD515-1FEA-4060-A1F8-D1511FB261F9}" srcOrd="0" destOrd="0" presId="urn:microsoft.com/office/officeart/2011/layout/TabList"/>
    <dgm:cxn modelId="{27686E74-E2B5-4A43-BEC4-4A83BF18EEA7}" type="presParOf" srcId="{612AD515-1FEA-4060-A1F8-D1511FB261F9}" destId="{79BA4686-A6AA-4930-9C4E-FB7C862193AD}" srcOrd="0" destOrd="0" presId="urn:microsoft.com/office/officeart/2011/layout/TabList"/>
    <dgm:cxn modelId="{E4BA1484-A223-4B99-89F8-7565357477E9}" type="presParOf" srcId="{79BA4686-A6AA-4930-9C4E-FB7C862193AD}" destId="{073FFD20-2DE4-499E-B410-94A28C2D1829}" srcOrd="0" destOrd="0" presId="urn:microsoft.com/office/officeart/2011/layout/TabList"/>
    <dgm:cxn modelId="{8A053BA8-6BE6-4592-AA04-7190331FAC6B}" type="presParOf" srcId="{79BA4686-A6AA-4930-9C4E-FB7C862193AD}" destId="{372D08E7-C51A-4D6C-B897-EE2A5EA263E9}" srcOrd="1" destOrd="0" presId="urn:microsoft.com/office/officeart/2011/layout/TabList"/>
    <dgm:cxn modelId="{FC474F79-FA26-47C0-97DA-23FE846F3CDD}"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4.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Bài</a:t>
          </a:r>
          <a:r>
            <a:rPr lang="en-US" b="1" dirty="0" smtClean="0">
              <a:solidFill>
                <a:schemeClr val="accent3">
                  <a:lumMod val="50000"/>
                </a:schemeClr>
              </a:solidFill>
            </a:rPr>
            <a:t> 2</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42310257-22F7-4596-8388-5AA54FD47616}" type="presOf" srcId="{F71443D4-5B25-4C8F-B558-855A652A6D66}" destId="{EE933FCB-20CF-4046-9763-3CD65C029B0C}" srcOrd="0" destOrd="0" presId="urn:microsoft.com/office/officeart/2005/8/layout/vList5"/>
    <dgm:cxn modelId="{96DC08BA-ABC9-423B-A704-6E7CE9C5B847}"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23B14E40-51D1-4475-88CE-16099C9CB206}" type="presParOf" srcId="{EE933FCB-20CF-4046-9763-3CD65C029B0C}" destId="{71E23A3B-EFA6-4416-892B-91157EBF444B}" srcOrd="0" destOrd="0" presId="urn:microsoft.com/office/officeart/2005/8/layout/vList5"/>
    <dgm:cxn modelId="{01760662-347C-47E8-8820-149E052FC328}"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dirty="0" smtClean="0"/>
            <a:t>9. </a:t>
          </a:r>
          <a:r>
            <a:rPr lang="en-US" dirty="0" err="1" smtClean="0"/>
            <a:t>Bài</a:t>
          </a:r>
          <a:r>
            <a:rPr lang="en-US" dirty="0" smtClean="0"/>
            <a:t> </a:t>
          </a:r>
          <a:r>
            <a:rPr lang="en-US" dirty="0" err="1" smtClean="0"/>
            <a:t>tập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1C2598E5-284A-47BB-B14C-9954172E6673}"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27006658-F6FE-46A3-A06A-53172587D233}" type="presOf" srcId="{91E2A964-B5B0-4F72-8515-476CD13ACE0D}" destId="{612AD515-1FEA-4060-A1F8-D1511FB261F9}" srcOrd="0" destOrd="0" presId="urn:microsoft.com/office/officeart/2011/layout/TabList"/>
    <dgm:cxn modelId="{BF376678-2F61-40C8-9601-FCB712B68D41}" type="presParOf" srcId="{612AD515-1FEA-4060-A1F8-D1511FB261F9}" destId="{79BA4686-A6AA-4930-9C4E-FB7C862193AD}" srcOrd="0" destOrd="0" presId="urn:microsoft.com/office/officeart/2011/layout/TabList"/>
    <dgm:cxn modelId="{59A14596-6E3A-4B06-8FAE-990214DEE74A}" type="presParOf" srcId="{79BA4686-A6AA-4930-9C4E-FB7C862193AD}" destId="{073FFD20-2DE4-499E-B410-94A28C2D1829}" srcOrd="0" destOrd="0" presId="urn:microsoft.com/office/officeart/2011/layout/TabList"/>
    <dgm:cxn modelId="{AE83D0CD-5BAF-40EA-9FC5-CA181CA58ABD}" type="presParOf" srcId="{79BA4686-A6AA-4930-9C4E-FB7C862193AD}" destId="{372D08E7-C51A-4D6C-B897-EE2A5EA263E9}" srcOrd="1" destOrd="0" presId="urn:microsoft.com/office/officeart/2011/layout/TabList"/>
    <dgm:cxn modelId="{E164728A-120F-4CAC-A9AD-89643AB99B86}"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6.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Bài</a:t>
          </a:r>
          <a:r>
            <a:rPr lang="en-US" b="1" dirty="0" smtClean="0">
              <a:solidFill>
                <a:schemeClr val="accent3">
                  <a:lumMod val="50000"/>
                </a:schemeClr>
              </a:solidFill>
            </a:rPr>
            <a:t> 3, 4</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2E1D6B39-3E0D-43F7-A811-E51B5AA7AE13}" type="presOf" srcId="{3CB03141-7CC2-4B79-924B-38B9B95368F7}" destId="{5D433626-CA2E-4B3C-84E0-3064F058A436}" srcOrd="0" destOrd="0" presId="urn:microsoft.com/office/officeart/2005/8/layout/vList5"/>
    <dgm:cxn modelId="{2FEBC8D3-6E6A-460D-A7A9-C5A7590530B4}"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0A715BBB-5F4D-4815-90AE-52D96BCB83D1}" type="presParOf" srcId="{EE933FCB-20CF-4046-9763-3CD65C029B0C}" destId="{71E23A3B-EFA6-4416-892B-91157EBF444B}" srcOrd="0" destOrd="0" presId="urn:microsoft.com/office/officeart/2005/8/layout/vList5"/>
    <dgm:cxn modelId="{FD933AE0-9A44-4A8E-993C-69AA624566E5}"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2. OOP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73069785-D0B1-4BCF-BC5F-474CD9DC3474}" type="presOf" srcId="{91E2A964-B5B0-4F72-8515-476CD13ACE0D}" destId="{612AD515-1FEA-4060-A1F8-D1511FB261F9}" srcOrd="0" destOrd="0" presId="urn:microsoft.com/office/officeart/2011/layout/TabList"/>
    <dgm:cxn modelId="{9F660219-E430-49AB-BB5C-14CD72BD5153}" type="presOf" srcId="{2507AA5B-C262-4181-9EF9-72686DF265B0}" destId="{372D08E7-C51A-4D6C-B897-EE2A5EA263E9}" srcOrd="0" destOrd="0" presId="urn:microsoft.com/office/officeart/2011/layout/TabList"/>
    <dgm:cxn modelId="{5FD5CB9B-82E0-4BFF-812C-939E876A7123}" type="presParOf" srcId="{612AD515-1FEA-4060-A1F8-D1511FB261F9}" destId="{79BA4686-A6AA-4930-9C4E-FB7C862193AD}" srcOrd="0" destOrd="0" presId="urn:microsoft.com/office/officeart/2011/layout/TabList"/>
    <dgm:cxn modelId="{E576B9BA-4BC4-4A2D-B8AC-E5ED1FE9FE09}" type="presParOf" srcId="{79BA4686-A6AA-4930-9C4E-FB7C862193AD}" destId="{073FFD20-2DE4-499E-B410-94A28C2D1829}" srcOrd="0" destOrd="0" presId="urn:microsoft.com/office/officeart/2011/layout/TabList"/>
    <dgm:cxn modelId="{D609C3BD-77E1-4919-884D-6A8ED05643DA}" type="presParOf" srcId="{79BA4686-A6AA-4930-9C4E-FB7C862193AD}" destId="{372D08E7-C51A-4D6C-B897-EE2A5EA263E9}" srcOrd="1" destOrd="0" presId="urn:microsoft.com/office/officeart/2011/layout/TabList"/>
    <dgm:cxn modelId="{4679ADCA-8245-4467-9C28-D1F2384D68CA}"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Tính</a:t>
          </a:r>
          <a:r>
            <a:rPr lang="en-US" b="1" dirty="0" smtClean="0">
              <a:solidFill>
                <a:schemeClr val="accent3">
                  <a:lumMod val="50000"/>
                </a:schemeClr>
              </a:solidFill>
            </a:rPr>
            <a:t> </a:t>
          </a:r>
          <a:r>
            <a:rPr lang="en-US" b="1" dirty="0" err="1" smtClean="0">
              <a:solidFill>
                <a:schemeClr val="accent3">
                  <a:lumMod val="50000"/>
                </a:schemeClr>
              </a:solidFill>
            </a:rPr>
            <a:t>đóng</a:t>
          </a:r>
          <a:r>
            <a:rPr lang="en-US" b="1" dirty="0" smtClean="0">
              <a:solidFill>
                <a:schemeClr val="accent3">
                  <a:lumMod val="50000"/>
                </a:schemeClr>
              </a:solidFill>
            </a:rPr>
            <a:t> </a:t>
          </a:r>
          <a:r>
            <a:rPr lang="en-US" b="1" dirty="0" err="1" smtClean="0">
              <a:solidFill>
                <a:schemeClr val="accent3">
                  <a:lumMod val="50000"/>
                </a:schemeClr>
              </a:solidFill>
            </a:rPr>
            <a:t>gói</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C3313F9D-839C-4E05-A87B-2A2F5C5FE6B6}" type="presOf" srcId="{F71443D4-5B25-4C8F-B558-855A652A6D66}" destId="{EE933FCB-20CF-4046-9763-3CD65C029B0C}" srcOrd="0" destOrd="0" presId="urn:microsoft.com/office/officeart/2005/8/layout/vList5"/>
    <dgm:cxn modelId="{804CAE3E-9EE0-46A1-BCD1-6E549D362886}"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296CB1F1-F28A-4BFA-A0C0-EF412EFCF042}" type="presParOf" srcId="{EE933FCB-20CF-4046-9763-3CD65C029B0C}" destId="{71E23A3B-EFA6-4416-892B-91157EBF444B}" srcOrd="0" destOrd="0" presId="urn:microsoft.com/office/officeart/2005/8/layout/vList5"/>
    <dgm:cxn modelId="{B916B381-5CA4-4907-8260-B329B2D4720B}"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2. OOP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78ABBD73-EC4F-4555-A042-3568B3D73F67}" type="presOf" srcId="{91E2A964-B5B0-4F72-8515-476CD13ACE0D}" destId="{612AD515-1FEA-4060-A1F8-D1511FB261F9}" srcOrd="0" destOrd="0" presId="urn:microsoft.com/office/officeart/2011/layout/TabList"/>
    <dgm:cxn modelId="{8980102D-CD59-41E4-8476-ACB8DC2C76D5}" type="presOf" srcId="{2507AA5B-C262-4181-9EF9-72686DF265B0}" destId="{372D08E7-C51A-4D6C-B897-EE2A5EA263E9}" srcOrd="0" destOrd="0" presId="urn:microsoft.com/office/officeart/2011/layout/TabList"/>
    <dgm:cxn modelId="{207DD451-36E3-41D1-B775-03B228228314}" type="presParOf" srcId="{612AD515-1FEA-4060-A1F8-D1511FB261F9}" destId="{79BA4686-A6AA-4930-9C4E-FB7C862193AD}" srcOrd="0" destOrd="0" presId="urn:microsoft.com/office/officeart/2011/layout/TabList"/>
    <dgm:cxn modelId="{96C27A54-0167-4FB9-8C56-9825C4878532}" type="presParOf" srcId="{79BA4686-A6AA-4930-9C4E-FB7C862193AD}" destId="{073FFD20-2DE4-499E-B410-94A28C2D1829}" srcOrd="0" destOrd="0" presId="urn:microsoft.com/office/officeart/2011/layout/TabList"/>
    <dgm:cxn modelId="{122073D7-66C6-45DF-9427-EF600CDAD8D6}" type="presParOf" srcId="{79BA4686-A6AA-4930-9C4E-FB7C862193AD}" destId="{372D08E7-C51A-4D6C-B897-EE2A5EA263E9}" srcOrd="1" destOrd="0" presId="urn:microsoft.com/office/officeart/2011/layout/TabList"/>
    <dgm:cxn modelId="{AB986D2D-5EB6-4F65-9F95-DBFC25F37993}"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Tính</a:t>
          </a:r>
          <a:r>
            <a:rPr lang="en-US" b="1" dirty="0" smtClean="0">
              <a:solidFill>
                <a:schemeClr val="accent3">
                  <a:lumMod val="50000"/>
                </a:schemeClr>
              </a:solidFill>
            </a:rPr>
            <a:t> </a:t>
          </a:r>
          <a:r>
            <a:rPr lang="en-US" b="1" dirty="0" err="1" smtClean="0">
              <a:solidFill>
                <a:schemeClr val="accent3">
                  <a:lumMod val="50000"/>
                </a:schemeClr>
              </a:solidFill>
            </a:rPr>
            <a:t>kế</a:t>
          </a:r>
          <a:r>
            <a:rPr lang="en-US" b="1" dirty="0" smtClean="0">
              <a:solidFill>
                <a:schemeClr val="accent3">
                  <a:lumMod val="50000"/>
                </a:schemeClr>
              </a:solidFill>
            </a:rPr>
            <a:t> </a:t>
          </a:r>
          <a:r>
            <a:rPr lang="en-US" b="1" dirty="0" err="1" smtClean="0">
              <a:solidFill>
                <a:schemeClr val="accent3">
                  <a:lumMod val="50000"/>
                </a:schemeClr>
              </a:solidFill>
            </a:rPr>
            <a:t>thừa</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CADBA14B-4378-4772-943E-68A81AE9B57A}" type="presOf" srcId="{F71443D4-5B25-4C8F-B558-855A652A6D66}" destId="{EE933FCB-20CF-4046-9763-3CD65C029B0C}" srcOrd="0" destOrd="0" presId="urn:microsoft.com/office/officeart/2005/8/layout/vList5"/>
    <dgm:cxn modelId="{E7D9F00F-2CB8-44AB-A434-BBB4D9DE5D1C}"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58B33AF8-199D-4338-8627-F82D6B5B59C6}" type="presParOf" srcId="{EE933FCB-20CF-4046-9763-3CD65C029B0C}" destId="{71E23A3B-EFA6-4416-892B-91157EBF444B}" srcOrd="0" destOrd="0" presId="urn:microsoft.com/office/officeart/2005/8/layout/vList5"/>
    <dgm:cxn modelId="{E6874A0E-2DBF-4081-B334-C8421065F273}"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2. OOP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53522C75-CD96-4718-A855-27E7B1C4C1D9}"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36261AB8-1AB4-4602-8251-5C9D278DFD7F}" type="presOf" srcId="{91E2A964-B5B0-4F72-8515-476CD13ACE0D}" destId="{612AD515-1FEA-4060-A1F8-D1511FB261F9}" srcOrd="0" destOrd="0" presId="urn:microsoft.com/office/officeart/2011/layout/TabList"/>
    <dgm:cxn modelId="{B88FF0CB-2CE2-4CE7-B089-182F1C4A9678}" type="presParOf" srcId="{612AD515-1FEA-4060-A1F8-D1511FB261F9}" destId="{79BA4686-A6AA-4930-9C4E-FB7C862193AD}" srcOrd="0" destOrd="0" presId="urn:microsoft.com/office/officeart/2011/layout/TabList"/>
    <dgm:cxn modelId="{54257D76-817B-4138-8B6C-2CB77C92435A}" type="presParOf" srcId="{79BA4686-A6AA-4930-9C4E-FB7C862193AD}" destId="{073FFD20-2DE4-499E-B410-94A28C2D1829}" srcOrd="0" destOrd="0" presId="urn:microsoft.com/office/officeart/2011/layout/TabList"/>
    <dgm:cxn modelId="{4F4078C5-B1C6-40C3-91EE-278776378F62}" type="presParOf" srcId="{79BA4686-A6AA-4930-9C4E-FB7C862193AD}" destId="{372D08E7-C51A-4D6C-B897-EE2A5EA263E9}" srcOrd="1" destOrd="0" presId="urn:microsoft.com/office/officeart/2011/layout/TabList"/>
    <dgm:cxn modelId="{8F07D458-2DDB-43FF-88A2-8FE7654F4337}"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Tính</a:t>
          </a:r>
          <a:r>
            <a:rPr lang="en-US" b="1" dirty="0" smtClean="0">
              <a:solidFill>
                <a:schemeClr val="accent3">
                  <a:lumMod val="50000"/>
                </a:schemeClr>
              </a:solidFill>
            </a:rPr>
            <a:t> </a:t>
          </a:r>
          <a:r>
            <a:rPr lang="en-US" b="1" dirty="0" err="1" smtClean="0">
              <a:solidFill>
                <a:schemeClr val="accent3">
                  <a:lumMod val="50000"/>
                </a:schemeClr>
              </a:solidFill>
            </a:rPr>
            <a:t>kế</a:t>
          </a:r>
          <a:r>
            <a:rPr lang="en-US" b="1" dirty="0" smtClean="0">
              <a:solidFill>
                <a:schemeClr val="accent3">
                  <a:lumMod val="50000"/>
                </a:schemeClr>
              </a:solidFill>
            </a:rPr>
            <a:t> </a:t>
          </a:r>
          <a:r>
            <a:rPr lang="en-US" b="1" dirty="0" err="1" smtClean="0">
              <a:solidFill>
                <a:schemeClr val="accent3">
                  <a:lumMod val="50000"/>
                </a:schemeClr>
              </a:solidFill>
            </a:rPr>
            <a:t>thừa</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05C61441-C49A-4E9B-BFAF-3650C8DBEA2D}"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9DF8DF69-A687-41F8-A4CF-87B1B9C9AD57}" type="presOf" srcId="{3CB03141-7CC2-4B79-924B-38B9B95368F7}" destId="{5D433626-CA2E-4B3C-84E0-3064F058A436}" srcOrd="0" destOrd="0" presId="urn:microsoft.com/office/officeart/2005/8/layout/vList5"/>
    <dgm:cxn modelId="{7822CEBC-89F7-4D03-89B0-66FA4CE981D5}" type="presParOf" srcId="{EE933FCB-20CF-4046-9763-3CD65C029B0C}" destId="{71E23A3B-EFA6-4416-892B-91157EBF444B}" srcOrd="0" destOrd="0" presId="urn:microsoft.com/office/officeart/2005/8/layout/vList5"/>
    <dgm:cxn modelId="{4E4540A8-5C2D-4688-80AC-82094C96EE55}"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2. OOP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F7B03364-9D64-4B8E-90D9-E70519C4CE70}"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B9FC67A2-7CA7-491D-B187-34D33475174C}" type="presOf" srcId="{2507AA5B-C262-4181-9EF9-72686DF265B0}" destId="{372D08E7-C51A-4D6C-B897-EE2A5EA263E9}" srcOrd="0" destOrd="0" presId="urn:microsoft.com/office/officeart/2011/layout/TabList"/>
    <dgm:cxn modelId="{3E652886-1DBA-4718-9649-4D6E370C1681}" type="presParOf" srcId="{612AD515-1FEA-4060-A1F8-D1511FB261F9}" destId="{79BA4686-A6AA-4930-9C4E-FB7C862193AD}" srcOrd="0" destOrd="0" presId="urn:microsoft.com/office/officeart/2011/layout/TabList"/>
    <dgm:cxn modelId="{AACA2AF0-51DF-45EC-81B8-17FF20FAE51C}" type="presParOf" srcId="{79BA4686-A6AA-4930-9C4E-FB7C862193AD}" destId="{073FFD20-2DE4-499E-B410-94A28C2D1829}" srcOrd="0" destOrd="0" presId="urn:microsoft.com/office/officeart/2011/layout/TabList"/>
    <dgm:cxn modelId="{2B73A490-F494-4FB3-9D4E-AAC27FE8815A}" type="presParOf" srcId="{79BA4686-A6AA-4930-9C4E-FB7C862193AD}" destId="{372D08E7-C51A-4D6C-B897-EE2A5EA263E9}" srcOrd="1" destOrd="0" presId="urn:microsoft.com/office/officeart/2011/layout/TabList"/>
    <dgm:cxn modelId="{6C6D165D-2411-4910-882D-C0C87E4519FF}"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E64DADE1-0142-4C4E-8599-AFC48AE0B8A8}">
      <dgm:prSet/>
      <dgm:spPr>
        <a:solidFill>
          <a:schemeClr val="accent3">
            <a:lumMod val="50000"/>
          </a:schemeClr>
        </a:solidFill>
      </dgm:spPr>
      <dgm:t>
        <a:bodyPr/>
        <a:lstStyle/>
        <a:p>
          <a:pPr rtl="0"/>
          <a:r>
            <a:rPr lang="vi-VN" b="1" dirty="0" err="1" smtClean="0"/>
            <a:t>Lập</a:t>
          </a:r>
          <a:r>
            <a:rPr lang="vi-VN" b="1" dirty="0" smtClean="0"/>
            <a:t> </a:t>
          </a:r>
          <a:r>
            <a:rPr lang="vi-VN" b="1" dirty="0" err="1" smtClean="0"/>
            <a:t>trình</a:t>
          </a:r>
          <a:r>
            <a:rPr lang="vi-VN" b="1" dirty="0" smtClean="0"/>
            <a:t> </a:t>
          </a:r>
          <a:r>
            <a:rPr lang="vi-VN" b="1" dirty="0" err="1" smtClean="0"/>
            <a:t>hướng</a:t>
          </a:r>
          <a:r>
            <a:rPr lang="vi-VN" b="1" dirty="0" smtClean="0"/>
            <a:t> </a:t>
          </a:r>
          <a:r>
            <a:rPr lang="vi-VN" b="1" dirty="0" err="1" smtClean="0"/>
            <a:t>đối</a:t>
          </a:r>
          <a:r>
            <a:rPr lang="vi-VN" b="1" dirty="0" smtClean="0"/>
            <a:t> </a:t>
          </a:r>
          <a:r>
            <a:rPr lang="vi-VN" b="1" dirty="0" err="1" smtClean="0"/>
            <a:t>tượng</a:t>
          </a:r>
          <a:endParaRPr lang="en-US" dirty="0"/>
        </a:p>
      </dgm:t>
    </dgm:pt>
    <dgm:pt modelId="{AF4A6F19-287F-4715-AB34-AD92C0C7535A}" type="parTrans" cxnId="{45FCB3A9-1648-4B92-9581-FC115DA54104}">
      <dgm:prSet/>
      <dgm:spPr/>
      <dgm:t>
        <a:bodyPr/>
        <a:lstStyle/>
        <a:p>
          <a:endParaRPr lang="en-US"/>
        </a:p>
      </dgm:t>
    </dgm:pt>
    <dgm:pt modelId="{E4F51A43-DDAF-420C-8DD5-5F0177C418CB}" type="sibTrans" cxnId="{45FCB3A9-1648-4B92-9581-FC115DA54104}">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AE02535B-FCB6-417B-8143-3F1FAD61436E}" type="pres">
      <dgm:prSet presAssocID="{E64DADE1-0142-4C4E-8599-AFC48AE0B8A8}" presName="composite" presStyleCnt="0"/>
      <dgm:spPr/>
    </dgm:pt>
    <dgm:pt modelId="{7BA7A4FA-E305-430E-A01A-BD5B81C6DC69}" type="pres">
      <dgm:prSet presAssocID="{E64DADE1-0142-4C4E-8599-AFC48AE0B8A8}" presName="FirstChild" presStyleLbl="revTx" presStyleIdx="0" presStyleCnt="1">
        <dgm:presLayoutVars>
          <dgm:chMax val="0"/>
          <dgm:chPref val="0"/>
          <dgm:bulletEnabled val="1"/>
        </dgm:presLayoutVars>
      </dgm:prSet>
      <dgm:spPr/>
    </dgm:pt>
    <dgm:pt modelId="{10EEC96B-278A-4421-B2C4-98BA209934A4}" type="pres">
      <dgm:prSet presAssocID="{E64DADE1-0142-4C4E-8599-AFC48AE0B8A8}"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5681F03C-9DF5-4F66-B57A-4D4FA769C623}" type="pres">
      <dgm:prSet presAssocID="{E64DADE1-0142-4C4E-8599-AFC48AE0B8A8}" presName="Accent" presStyleLbl="parChTrans1D1" presStyleIdx="0" presStyleCnt="1"/>
      <dgm:spPr/>
    </dgm:pt>
  </dgm:ptLst>
  <dgm:cxnLst>
    <dgm:cxn modelId="{9D634713-43EA-4A96-876E-FF784671582B}" type="presOf" srcId="{91E2A964-B5B0-4F72-8515-476CD13ACE0D}" destId="{612AD515-1FEA-4060-A1F8-D1511FB261F9}" srcOrd="0" destOrd="0" presId="urn:microsoft.com/office/officeart/2011/layout/TabList"/>
    <dgm:cxn modelId="{45FCB3A9-1648-4B92-9581-FC115DA54104}" srcId="{91E2A964-B5B0-4F72-8515-476CD13ACE0D}" destId="{E64DADE1-0142-4C4E-8599-AFC48AE0B8A8}" srcOrd="0" destOrd="0" parTransId="{AF4A6F19-287F-4715-AB34-AD92C0C7535A}" sibTransId="{E4F51A43-DDAF-420C-8DD5-5F0177C418CB}"/>
    <dgm:cxn modelId="{D51A77AF-F8B2-4C3D-8F54-D9517F27DF47}" type="presOf" srcId="{E64DADE1-0142-4C4E-8599-AFC48AE0B8A8}" destId="{10EEC96B-278A-4421-B2C4-98BA209934A4}" srcOrd="0" destOrd="0" presId="urn:microsoft.com/office/officeart/2011/layout/TabList"/>
    <dgm:cxn modelId="{6B8420AD-84F3-446A-8743-EDC3B867C7C1}" type="presParOf" srcId="{612AD515-1FEA-4060-A1F8-D1511FB261F9}" destId="{AE02535B-FCB6-417B-8143-3F1FAD61436E}" srcOrd="0" destOrd="0" presId="urn:microsoft.com/office/officeart/2011/layout/TabList"/>
    <dgm:cxn modelId="{A4737309-0604-4A44-9973-BC417F8C451F}" type="presParOf" srcId="{AE02535B-FCB6-417B-8143-3F1FAD61436E}" destId="{7BA7A4FA-E305-430E-A01A-BD5B81C6DC69}" srcOrd="0" destOrd="0" presId="urn:microsoft.com/office/officeart/2011/layout/TabList"/>
    <dgm:cxn modelId="{12265CAE-D224-48E5-ACCF-D35935704A39}" type="presParOf" srcId="{AE02535B-FCB6-417B-8143-3F1FAD61436E}" destId="{10EEC96B-278A-4421-B2C4-98BA209934A4}" srcOrd="1" destOrd="0" presId="urn:microsoft.com/office/officeart/2011/layout/TabList"/>
    <dgm:cxn modelId="{08949D97-3300-4E60-96C3-52B1F4B12848}" type="presParOf" srcId="{AE02535B-FCB6-417B-8143-3F1FAD61436E}" destId="{5681F03C-9DF5-4F66-B57A-4D4FA769C62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Tính</a:t>
          </a:r>
          <a:r>
            <a:rPr lang="en-US" b="1" dirty="0" smtClean="0">
              <a:solidFill>
                <a:schemeClr val="accent3">
                  <a:lumMod val="50000"/>
                </a:schemeClr>
              </a:solidFill>
            </a:rPr>
            <a:t> </a:t>
          </a:r>
          <a:r>
            <a:rPr lang="en-US" b="1" dirty="0" err="1" smtClean="0">
              <a:solidFill>
                <a:schemeClr val="accent3">
                  <a:lumMod val="50000"/>
                </a:schemeClr>
              </a:solidFill>
            </a:rPr>
            <a:t>đa</a:t>
          </a:r>
          <a:r>
            <a:rPr lang="en-US" b="1" dirty="0" smtClean="0">
              <a:solidFill>
                <a:schemeClr val="accent3">
                  <a:lumMod val="50000"/>
                </a:schemeClr>
              </a:solidFill>
            </a:rPr>
            <a:t> </a:t>
          </a:r>
          <a:r>
            <a:rPr lang="en-US" b="1" dirty="0" err="1" smtClean="0">
              <a:solidFill>
                <a:schemeClr val="accent3">
                  <a:lumMod val="50000"/>
                </a:schemeClr>
              </a:solidFill>
            </a:rPr>
            <a:t>hình</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35D4653A-BAFC-4B2E-A307-C3D49421F8DD}" type="presOf" srcId="{F71443D4-5B25-4C8F-B558-855A652A6D66}" destId="{EE933FCB-20CF-4046-9763-3CD65C029B0C}" srcOrd="0" destOrd="0" presId="urn:microsoft.com/office/officeart/2005/8/layout/vList5"/>
    <dgm:cxn modelId="{77AFDBF0-7D9B-4123-A291-860738872428}"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63A23C01-AEAA-4B20-BAF8-191A05673E68}" type="presParOf" srcId="{EE933FCB-20CF-4046-9763-3CD65C029B0C}" destId="{71E23A3B-EFA6-4416-892B-91157EBF444B}" srcOrd="0" destOrd="0" presId="urn:microsoft.com/office/officeart/2005/8/layout/vList5"/>
    <dgm:cxn modelId="{B79B9563-AA1C-49E1-A0C9-FBC6D5FEAB91}"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2. OOP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25F71297-3EF6-4B81-A5D9-945E31496A63}" type="presOf" srcId="{91E2A964-B5B0-4F72-8515-476CD13ACE0D}" destId="{612AD515-1FEA-4060-A1F8-D1511FB261F9}" srcOrd="0" destOrd="0" presId="urn:microsoft.com/office/officeart/2011/layout/TabList"/>
    <dgm:cxn modelId="{CFF7FB41-4282-432D-8287-D4CC63520C90}" type="presOf" srcId="{2507AA5B-C262-4181-9EF9-72686DF265B0}" destId="{372D08E7-C51A-4D6C-B897-EE2A5EA263E9}" srcOrd="0" destOrd="0" presId="urn:microsoft.com/office/officeart/2011/layout/TabList"/>
    <dgm:cxn modelId="{886A5BBA-20D8-4D07-9E5A-2FB3E2947859}" type="presParOf" srcId="{612AD515-1FEA-4060-A1F8-D1511FB261F9}" destId="{79BA4686-A6AA-4930-9C4E-FB7C862193AD}" srcOrd="0" destOrd="0" presId="urn:microsoft.com/office/officeart/2011/layout/TabList"/>
    <dgm:cxn modelId="{7077DBAA-9E7A-4959-BFEF-F060E36FE052}" type="presParOf" srcId="{79BA4686-A6AA-4930-9C4E-FB7C862193AD}" destId="{073FFD20-2DE4-499E-B410-94A28C2D1829}" srcOrd="0" destOrd="0" presId="urn:microsoft.com/office/officeart/2011/layout/TabList"/>
    <dgm:cxn modelId="{C879E09B-E762-491F-BC48-A69D6D30CFB9}" type="presParOf" srcId="{79BA4686-A6AA-4930-9C4E-FB7C862193AD}" destId="{372D08E7-C51A-4D6C-B897-EE2A5EA263E9}" srcOrd="1" destOrd="0" presId="urn:microsoft.com/office/officeart/2011/layout/TabList"/>
    <dgm:cxn modelId="{1909830F-077D-4169-8B57-1DD40BB3C2A8}"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Tính</a:t>
          </a:r>
          <a:r>
            <a:rPr lang="en-US" b="1" dirty="0" smtClean="0">
              <a:solidFill>
                <a:schemeClr val="accent3">
                  <a:lumMod val="50000"/>
                </a:schemeClr>
              </a:solidFill>
            </a:rPr>
            <a:t> </a:t>
          </a:r>
          <a:r>
            <a:rPr lang="en-US" b="1" dirty="0" err="1" smtClean="0">
              <a:solidFill>
                <a:schemeClr val="accent3">
                  <a:lumMod val="50000"/>
                </a:schemeClr>
              </a:solidFill>
            </a:rPr>
            <a:t>đa</a:t>
          </a:r>
          <a:r>
            <a:rPr lang="en-US" b="1" dirty="0" smtClean="0">
              <a:solidFill>
                <a:schemeClr val="accent3">
                  <a:lumMod val="50000"/>
                </a:schemeClr>
              </a:solidFill>
            </a:rPr>
            <a:t> </a:t>
          </a:r>
          <a:r>
            <a:rPr lang="en-US" b="1" dirty="0" err="1" smtClean="0">
              <a:solidFill>
                <a:schemeClr val="accent3">
                  <a:lumMod val="50000"/>
                </a:schemeClr>
              </a:solidFill>
            </a:rPr>
            <a:t>hình</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EBE95A3E-C4CD-4C1E-BF90-0A71672229F6}"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FFE20FD3-71BA-43D5-8D8C-2EBE7C9C9E7B}" type="presOf" srcId="{3CB03141-7CC2-4B79-924B-38B9B95368F7}" destId="{5D433626-CA2E-4B3C-84E0-3064F058A436}" srcOrd="0" destOrd="0" presId="urn:microsoft.com/office/officeart/2005/8/layout/vList5"/>
    <dgm:cxn modelId="{D3FE3BC1-8AE3-4EC7-B4DA-0BDF9406860D}" type="presParOf" srcId="{EE933FCB-20CF-4046-9763-3CD65C029B0C}" destId="{71E23A3B-EFA6-4416-892B-91157EBF444B}" srcOrd="0" destOrd="0" presId="urn:microsoft.com/office/officeart/2005/8/layout/vList5"/>
    <dgm:cxn modelId="{FA7C0C3B-A303-4CA1-9DD3-309F62F7E7F7}"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2. OOP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3A67A492-286C-40E4-BF6D-19028B5CDC13}" type="presOf" srcId="{2507AA5B-C262-4181-9EF9-72686DF265B0}" destId="{372D08E7-C51A-4D6C-B897-EE2A5EA263E9}" srcOrd="0" destOrd="0" presId="urn:microsoft.com/office/officeart/2011/layout/TabList"/>
    <dgm:cxn modelId="{65F9C016-C37E-4C2D-8F56-E541B31EF61A}" type="presOf" srcId="{91E2A964-B5B0-4F72-8515-476CD13ACE0D}" destId="{612AD515-1FEA-4060-A1F8-D1511FB261F9}" srcOrd="0" destOrd="0" presId="urn:microsoft.com/office/officeart/2011/layout/TabList"/>
    <dgm:cxn modelId="{BB57BCDB-9345-45F1-98B6-1FF5451EF135}" type="presParOf" srcId="{612AD515-1FEA-4060-A1F8-D1511FB261F9}" destId="{79BA4686-A6AA-4930-9C4E-FB7C862193AD}" srcOrd="0" destOrd="0" presId="urn:microsoft.com/office/officeart/2011/layout/TabList"/>
    <dgm:cxn modelId="{A3D13BE5-1E6B-4809-B889-8D9BD4C848AE}" type="presParOf" srcId="{79BA4686-A6AA-4930-9C4E-FB7C862193AD}" destId="{073FFD20-2DE4-499E-B410-94A28C2D1829}" srcOrd="0" destOrd="0" presId="urn:microsoft.com/office/officeart/2011/layout/TabList"/>
    <dgm:cxn modelId="{0B09DB7F-BB3C-4FD6-A42E-74AB712EA4BC}" type="presParOf" srcId="{79BA4686-A6AA-4930-9C4E-FB7C862193AD}" destId="{372D08E7-C51A-4D6C-B897-EE2A5EA263E9}" srcOrd="1" destOrd="0" presId="urn:microsoft.com/office/officeart/2011/layout/TabList"/>
    <dgm:cxn modelId="{64686EBA-BC4F-4BAB-BD61-1BD0D1C20188}"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Từ</a:t>
          </a:r>
          <a:r>
            <a:rPr lang="en-US" b="1" dirty="0" smtClean="0">
              <a:solidFill>
                <a:schemeClr val="accent3">
                  <a:lumMod val="50000"/>
                </a:schemeClr>
              </a:solidFill>
            </a:rPr>
            <a:t> </a:t>
          </a:r>
          <a:r>
            <a:rPr lang="en-US" b="1" dirty="0" err="1" smtClean="0">
              <a:solidFill>
                <a:schemeClr val="accent3">
                  <a:lumMod val="50000"/>
                </a:schemeClr>
              </a:solidFill>
            </a:rPr>
            <a:t>khóa</a:t>
          </a:r>
          <a:r>
            <a:rPr lang="en-US" b="1" dirty="0" smtClean="0">
              <a:solidFill>
                <a:schemeClr val="accent3">
                  <a:lumMod val="50000"/>
                </a:schemeClr>
              </a:solidFill>
            </a:rPr>
            <a:t> </a:t>
          </a:r>
          <a:r>
            <a:rPr lang="en-US" b="1" dirty="0" err="1" smtClean="0">
              <a:solidFill>
                <a:schemeClr val="accent3">
                  <a:lumMod val="50000"/>
                </a:schemeClr>
              </a:solidFill>
            </a:rPr>
            <a:t>truy</a:t>
          </a:r>
          <a:r>
            <a:rPr lang="en-US" b="1" dirty="0" smtClean="0">
              <a:solidFill>
                <a:schemeClr val="accent3">
                  <a:lumMod val="50000"/>
                </a:schemeClr>
              </a:solidFill>
            </a:rPr>
            <a:t> </a:t>
          </a:r>
          <a:r>
            <a:rPr lang="en-US" b="1" dirty="0" err="1" smtClean="0">
              <a:solidFill>
                <a:schemeClr val="accent3">
                  <a:lumMod val="50000"/>
                </a:schemeClr>
              </a:solidFill>
            </a:rPr>
            <a:t>cập</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9CE69D3E-21E5-4760-A849-53DE752D9996}" srcId="{F71443D4-5B25-4C8F-B558-855A652A6D66}" destId="{3CB03141-7CC2-4B79-924B-38B9B95368F7}" srcOrd="0" destOrd="0" parTransId="{5CE6AB4D-3B6F-456C-B0D4-F3F6D51436D0}" sibTransId="{0326837F-0545-41FF-818F-AB12E4AA74D3}"/>
    <dgm:cxn modelId="{D2F3CDA9-525C-4BE2-BAF1-DE1CF3250703}" type="presOf" srcId="{3CB03141-7CC2-4B79-924B-38B9B95368F7}" destId="{5D433626-CA2E-4B3C-84E0-3064F058A436}" srcOrd="0" destOrd="0" presId="urn:microsoft.com/office/officeart/2005/8/layout/vList5"/>
    <dgm:cxn modelId="{903350A1-2BFF-4578-A500-B387ADCB0FCE}" type="presOf" srcId="{F71443D4-5B25-4C8F-B558-855A652A6D66}" destId="{EE933FCB-20CF-4046-9763-3CD65C029B0C}" srcOrd="0" destOrd="0" presId="urn:microsoft.com/office/officeart/2005/8/layout/vList5"/>
    <dgm:cxn modelId="{ACAF12BB-4484-49EA-99D3-72B9CD8D6E85}" type="presParOf" srcId="{EE933FCB-20CF-4046-9763-3CD65C029B0C}" destId="{71E23A3B-EFA6-4416-892B-91157EBF444B}" srcOrd="0" destOrd="0" presId="urn:microsoft.com/office/officeart/2005/8/layout/vList5"/>
    <dgm:cxn modelId="{081112B5-FADB-4524-A51D-23B7CB368941}"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2. OOP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92DA9912-2B09-4C6E-9790-9CB13CF72396}"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0CBBEF3D-79AF-440B-8340-C6A793FBB22F}" type="presOf" srcId="{2507AA5B-C262-4181-9EF9-72686DF265B0}" destId="{372D08E7-C51A-4D6C-B897-EE2A5EA263E9}" srcOrd="0" destOrd="0" presId="urn:microsoft.com/office/officeart/2011/layout/TabList"/>
    <dgm:cxn modelId="{6199C63A-DF66-4B69-B202-7FADD3A74FC6}" type="presParOf" srcId="{612AD515-1FEA-4060-A1F8-D1511FB261F9}" destId="{79BA4686-A6AA-4930-9C4E-FB7C862193AD}" srcOrd="0" destOrd="0" presId="urn:microsoft.com/office/officeart/2011/layout/TabList"/>
    <dgm:cxn modelId="{214D49B1-7C57-492A-B155-467D5326487B}" type="presParOf" srcId="{79BA4686-A6AA-4930-9C4E-FB7C862193AD}" destId="{073FFD20-2DE4-499E-B410-94A28C2D1829}" srcOrd="0" destOrd="0" presId="urn:microsoft.com/office/officeart/2011/layout/TabList"/>
    <dgm:cxn modelId="{6CF2F253-8C88-4346-82AA-37F0173B3D6B}" type="presParOf" srcId="{79BA4686-A6AA-4930-9C4E-FB7C862193AD}" destId="{372D08E7-C51A-4D6C-B897-EE2A5EA263E9}" srcOrd="1" destOrd="0" presId="urn:microsoft.com/office/officeart/2011/layout/TabList"/>
    <dgm:cxn modelId="{45C7D2FC-3C9C-441E-9AA0-AF7DCDB755F1}"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Từ</a:t>
          </a:r>
          <a:r>
            <a:rPr lang="en-US" b="1" dirty="0" smtClean="0">
              <a:solidFill>
                <a:schemeClr val="accent3">
                  <a:lumMod val="50000"/>
                </a:schemeClr>
              </a:solidFill>
            </a:rPr>
            <a:t> </a:t>
          </a:r>
          <a:r>
            <a:rPr lang="en-US" b="1" dirty="0" err="1" smtClean="0">
              <a:solidFill>
                <a:schemeClr val="accent3">
                  <a:lumMod val="50000"/>
                </a:schemeClr>
              </a:solidFill>
            </a:rPr>
            <a:t>khóa</a:t>
          </a:r>
          <a:r>
            <a:rPr lang="en-US" b="1" dirty="0" smtClean="0">
              <a:solidFill>
                <a:schemeClr val="accent3">
                  <a:lumMod val="50000"/>
                </a:schemeClr>
              </a:solidFill>
            </a:rPr>
            <a:t> static, this</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9CE69D3E-21E5-4760-A849-53DE752D9996}" srcId="{F71443D4-5B25-4C8F-B558-855A652A6D66}" destId="{3CB03141-7CC2-4B79-924B-38B9B95368F7}" srcOrd="0" destOrd="0" parTransId="{5CE6AB4D-3B6F-456C-B0D4-F3F6D51436D0}" sibTransId="{0326837F-0545-41FF-818F-AB12E4AA74D3}"/>
    <dgm:cxn modelId="{C13488DE-8481-415C-B389-77A85629E5F7}" type="presOf" srcId="{3CB03141-7CC2-4B79-924B-38B9B95368F7}" destId="{5D433626-CA2E-4B3C-84E0-3064F058A436}" srcOrd="0" destOrd="0" presId="urn:microsoft.com/office/officeart/2005/8/layout/vList5"/>
    <dgm:cxn modelId="{FC88BD15-59F9-4161-A0B4-B1DADB344A48}" type="presOf" srcId="{F71443D4-5B25-4C8F-B558-855A652A6D66}" destId="{EE933FCB-20CF-4046-9763-3CD65C029B0C}" srcOrd="0" destOrd="0" presId="urn:microsoft.com/office/officeart/2005/8/layout/vList5"/>
    <dgm:cxn modelId="{A91445C3-77F7-4FD7-9963-70F03AFDB547}" type="presParOf" srcId="{EE933FCB-20CF-4046-9763-3CD65C029B0C}" destId="{71E23A3B-EFA6-4416-892B-91157EBF444B}" srcOrd="0" destOrd="0" presId="urn:microsoft.com/office/officeart/2005/8/layout/vList5"/>
    <dgm:cxn modelId="{F314EEC5-1BA1-4D1E-B07F-5D2590273E7B}"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2. OOP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6CF792F4-2884-44EB-897D-354073EEFE0E}" type="presOf" srcId="{91E2A964-B5B0-4F72-8515-476CD13ACE0D}" destId="{612AD515-1FEA-4060-A1F8-D1511FB261F9}" srcOrd="0" destOrd="0" presId="urn:microsoft.com/office/officeart/2011/layout/TabList"/>
    <dgm:cxn modelId="{31B1F513-CA91-4B70-B8DD-3FF519841E37}" type="presOf" srcId="{2507AA5B-C262-4181-9EF9-72686DF265B0}" destId="{372D08E7-C51A-4D6C-B897-EE2A5EA263E9}" srcOrd="0" destOrd="0" presId="urn:microsoft.com/office/officeart/2011/layout/TabList"/>
    <dgm:cxn modelId="{3A71ED24-D60E-4F54-8552-6D2D173522D4}" type="presParOf" srcId="{612AD515-1FEA-4060-A1F8-D1511FB261F9}" destId="{79BA4686-A6AA-4930-9C4E-FB7C862193AD}" srcOrd="0" destOrd="0" presId="urn:microsoft.com/office/officeart/2011/layout/TabList"/>
    <dgm:cxn modelId="{ECF20D2E-53E8-4675-AFE5-C1D6ADFE87C7}" type="presParOf" srcId="{79BA4686-A6AA-4930-9C4E-FB7C862193AD}" destId="{073FFD20-2DE4-499E-B410-94A28C2D1829}" srcOrd="0" destOrd="0" presId="urn:microsoft.com/office/officeart/2011/layout/TabList"/>
    <dgm:cxn modelId="{186C5D08-FE8D-4AC6-BC4B-36DF7CC34FAD}" type="presParOf" srcId="{79BA4686-A6AA-4930-9C4E-FB7C862193AD}" destId="{372D08E7-C51A-4D6C-B897-EE2A5EA263E9}" srcOrd="1" destOrd="0" presId="urn:microsoft.com/office/officeart/2011/layout/TabList"/>
    <dgm:cxn modelId="{C13BDBE9-F2D5-438F-AFE1-164EB3D82C30}"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Từ</a:t>
          </a:r>
          <a:r>
            <a:rPr lang="en-US" b="1" dirty="0" smtClean="0">
              <a:solidFill>
                <a:schemeClr val="accent3">
                  <a:lumMod val="50000"/>
                </a:schemeClr>
              </a:solidFill>
            </a:rPr>
            <a:t> </a:t>
          </a:r>
          <a:r>
            <a:rPr lang="en-US" b="1" dirty="0" err="1" smtClean="0">
              <a:solidFill>
                <a:schemeClr val="accent3">
                  <a:lumMod val="50000"/>
                </a:schemeClr>
              </a:solidFill>
            </a:rPr>
            <a:t>khóa</a:t>
          </a:r>
          <a:r>
            <a:rPr lang="en-US" b="1" dirty="0" smtClean="0">
              <a:solidFill>
                <a:schemeClr val="accent3">
                  <a:lumMod val="50000"/>
                </a:schemeClr>
              </a:solidFill>
            </a:rPr>
            <a:t> partial</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60228E2E-331B-4034-9EE8-30CA7CD3722B}"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0F118035-F9F2-48F9-8691-F99EC22D07BD}" type="presOf" srcId="{3CB03141-7CC2-4B79-924B-38B9B95368F7}" destId="{5D433626-CA2E-4B3C-84E0-3064F058A436}" srcOrd="0" destOrd="0" presId="urn:microsoft.com/office/officeart/2005/8/layout/vList5"/>
    <dgm:cxn modelId="{C3E74D24-2C61-49DC-AA7F-E9176FEDA6F2}" type="presParOf" srcId="{EE933FCB-20CF-4046-9763-3CD65C029B0C}" destId="{71E23A3B-EFA6-4416-892B-91157EBF444B}" srcOrd="0" destOrd="0" presId="urn:microsoft.com/office/officeart/2005/8/layout/vList5"/>
    <dgm:cxn modelId="{9DCF96E0-3BB5-4E88-B982-8CD31E57FED0}"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2. OOP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6CCBD87F-F85A-4CFF-AEF0-6D6702818973}"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36D0F957-461E-408C-AF6F-B5E6B04A0127}" type="presOf" srcId="{91E2A964-B5B0-4F72-8515-476CD13ACE0D}" destId="{612AD515-1FEA-4060-A1F8-D1511FB261F9}" srcOrd="0" destOrd="0" presId="urn:microsoft.com/office/officeart/2011/layout/TabList"/>
    <dgm:cxn modelId="{5E86C4E3-D69E-477D-9638-3334DE5DF143}" type="presParOf" srcId="{612AD515-1FEA-4060-A1F8-D1511FB261F9}" destId="{79BA4686-A6AA-4930-9C4E-FB7C862193AD}" srcOrd="0" destOrd="0" presId="urn:microsoft.com/office/officeart/2011/layout/TabList"/>
    <dgm:cxn modelId="{7449FAF1-58AD-45B8-8E5E-E60E5118BA47}" type="presParOf" srcId="{79BA4686-A6AA-4930-9C4E-FB7C862193AD}" destId="{073FFD20-2DE4-499E-B410-94A28C2D1829}" srcOrd="0" destOrd="0" presId="urn:microsoft.com/office/officeart/2011/layout/TabList"/>
    <dgm:cxn modelId="{8ED83D11-F39A-47FB-AB7D-7A82BCEA5F19}" type="presParOf" srcId="{79BA4686-A6AA-4930-9C4E-FB7C862193AD}" destId="{372D08E7-C51A-4D6C-B897-EE2A5EA263E9}" srcOrd="1" destOrd="0" presId="urn:microsoft.com/office/officeart/2011/layout/TabList"/>
    <dgm:cxn modelId="{3A1C0E5E-30FB-487D-9797-30C0EEA7A957}"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1. </a:t>
          </a:r>
          <a:r>
            <a:rPr lang="en-US" b="1" dirty="0" err="1" smtClean="0"/>
            <a:t>Lớp</a:t>
          </a:r>
          <a:r>
            <a:rPr lang="en-US" b="1" dirty="0" smtClean="0"/>
            <a:t> </a:t>
          </a:r>
          <a:r>
            <a:rPr lang="en-US" b="1" dirty="0" err="1" smtClean="0"/>
            <a:t>và</a:t>
          </a:r>
          <a:r>
            <a:rPr lang="en-US" b="1" dirty="0" smtClean="0"/>
            <a:t> </a:t>
          </a:r>
          <a:r>
            <a:rPr lang="en-US" b="1" dirty="0" err="1" smtClean="0"/>
            <a:t>đối</a:t>
          </a:r>
          <a:r>
            <a:rPr lang="en-US" b="1" dirty="0" smtClean="0"/>
            <a:t> </a:t>
          </a:r>
          <a:r>
            <a:rPr lang="en-US" b="1" dirty="0" err="1" smtClean="0"/>
            <a:t>tượng</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F8A8361A-B506-4EEE-88F6-11EE42DDA3A5}"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FE5C1FAC-9BD1-4660-A9AE-98A3674DF5A5}" type="presOf" srcId="{91E2A964-B5B0-4F72-8515-476CD13ACE0D}" destId="{612AD515-1FEA-4060-A1F8-D1511FB261F9}" srcOrd="0" destOrd="0" presId="urn:microsoft.com/office/officeart/2011/layout/TabList"/>
    <dgm:cxn modelId="{CEBAE273-718C-4504-9A85-24137F98D548}" type="presParOf" srcId="{612AD515-1FEA-4060-A1F8-D1511FB261F9}" destId="{79BA4686-A6AA-4930-9C4E-FB7C862193AD}" srcOrd="0" destOrd="0" presId="urn:microsoft.com/office/officeart/2011/layout/TabList"/>
    <dgm:cxn modelId="{48882021-CAA5-4138-99D1-1C8E58BA9214}" type="presParOf" srcId="{79BA4686-A6AA-4930-9C4E-FB7C862193AD}" destId="{073FFD20-2DE4-499E-B410-94A28C2D1829}" srcOrd="0" destOrd="0" presId="urn:microsoft.com/office/officeart/2011/layout/TabList"/>
    <dgm:cxn modelId="{4C824FC3-9C38-4912-B372-BF7BDE7522AA}" type="presParOf" srcId="{79BA4686-A6AA-4930-9C4E-FB7C862193AD}" destId="{372D08E7-C51A-4D6C-B897-EE2A5EA263E9}" srcOrd="1" destOrd="0" presId="urn:microsoft.com/office/officeart/2011/layout/TabList"/>
    <dgm:cxn modelId="{F55D210B-14FE-44BC-BE88-5DF814F71A58}"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Từ</a:t>
          </a:r>
          <a:r>
            <a:rPr lang="en-US" b="1" dirty="0" smtClean="0">
              <a:solidFill>
                <a:schemeClr val="accent3">
                  <a:lumMod val="50000"/>
                </a:schemeClr>
              </a:solidFill>
            </a:rPr>
            <a:t> </a:t>
          </a:r>
          <a:r>
            <a:rPr lang="en-US" b="1" dirty="0" err="1" smtClean="0">
              <a:solidFill>
                <a:schemeClr val="accent3">
                  <a:lumMod val="50000"/>
                </a:schemeClr>
              </a:solidFill>
            </a:rPr>
            <a:t>khóa</a:t>
          </a:r>
          <a:r>
            <a:rPr lang="en-US" b="1" dirty="0" smtClean="0">
              <a:solidFill>
                <a:schemeClr val="accent3">
                  <a:lumMod val="50000"/>
                </a:schemeClr>
              </a:solidFill>
            </a:rPr>
            <a:t> partial</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A6F40A32-E75F-47EA-8091-2B67B9028A88}"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4B825DFA-69F7-4BC8-B020-A845EA9CF31E}" type="presOf" srcId="{3CB03141-7CC2-4B79-924B-38B9B95368F7}" destId="{5D433626-CA2E-4B3C-84E0-3064F058A436}" srcOrd="0" destOrd="0" presId="urn:microsoft.com/office/officeart/2005/8/layout/vList5"/>
    <dgm:cxn modelId="{70C8AB62-DA77-420F-BB4A-1E418125A72A}" type="presParOf" srcId="{EE933FCB-20CF-4046-9763-3CD65C029B0C}" destId="{71E23A3B-EFA6-4416-892B-91157EBF444B}" srcOrd="0" destOrd="0" presId="urn:microsoft.com/office/officeart/2005/8/layout/vList5"/>
    <dgm:cxn modelId="{34BF63E4-DEE5-4321-9FFC-5AEB9EBBB69C}"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dirty="0" smtClean="0"/>
            <a:t>3. </a:t>
          </a:r>
          <a:r>
            <a:rPr lang="en-US" dirty="0" err="1" smtClean="0"/>
            <a:t>Phương</a:t>
          </a:r>
          <a:r>
            <a:rPr lang="en-US" dirty="0" smtClean="0"/>
            <a:t> </a:t>
          </a:r>
          <a:r>
            <a:rPr lang="en-US" dirty="0" err="1" smtClean="0"/>
            <a:t>thức</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90D2E67-17DC-41ED-BA17-B60681D4A9FA}"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75AF4BF7-8182-4D04-A9F8-3E71312CE8D7}" type="presOf" srcId="{2507AA5B-C262-4181-9EF9-72686DF265B0}" destId="{372D08E7-C51A-4D6C-B897-EE2A5EA263E9}" srcOrd="0" destOrd="0" presId="urn:microsoft.com/office/officeart/2011/layout/TabList"/>
    <dgm:cxn modelId="{1918747A-67F2-4CA0-9591-8C2475CFFA25}" type="presParOf" srcId="{612AD515-1FEA-4060-A1F8-D1511FB261F9}" destId="{79BA4686-A6AA-4930-9C4E-FB7C862193AD}" srcOrd="0" destOrd="0" presId="urn:microsoft.com/office/officeart/2011/layout/TabList"/>
    <dgm:cxn modelId="{38BBAD56-388E-4A38-9928-96F300DD39D0}" type="presParOf" srcId="{79BA4686-A6AA-4930-9C4E-FB7C862193AD}" destId="{073FFD20-2DE4-499E-B410-94A28C2D1829}" srcOrd="0" destOrd="0" presId="urn:microsoft.com/office/officeart/2011/layout/TabList"/>
    <dgm:cxn modelId="{2F0CD796-C86B-4600-8146-BDD9D4F54178}" type="presParOf" srcId="{79BA4686-A6AA-4930-9C4E-FB7C862193AD}" destId="{372D08E7-C51A-4D6C-B897-EE2A5EA263E9}" srcOrd="1" destOrd="0" presId="urn:microsoft.com/office/officeart/2011/layout/TabList"/>
    <dgm:cxn modelId="{3AE280C5-C98F-4989-9492-60D84E82ED4F}"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Phương</a:t>
          </a:r>
          <a:r>
            <a:rPr lang="en-US" b="1" dirty="0" smtClean="0">
              <a:solidFill>
                <a:schemeClr val="accent3">
                  <a:lumMod val="50000"/>
                </a:schemeClr>
              </a:solidFill>
            </a:rPr>
            <a:t> </a:t>
          </a:r>
          <a:r>
            <a:rPr lang="en-US" b="1" dirty="0" err="1" smtClean="0">
              <a:solidFill>
                <a:schemeClr val="accent3">
                  <a:lumMod val="50000"/>
                </a:schemeClr>
              </a:solidFill>
            </a:rPr>
            <a:t>thức</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EF46F5A7-64EB-4990-A613-A164245CCB03}" type="presOf" srcId="{3CB03141-7CC2-4B79-924B-38B9B95368F7}" destId="{5D433626-CA2E-4B3C-84E0-3064F058A436}" srcOrd="0" destOrd="0" presId="urn:microsoft.com/office/officeart/2005/8/layout/vList5"/>
    <dgm:cxn modelId="{EA44F2F7-6303-45F4-B61B-EDBA726627E1}"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FD66AB1F-BFA1-4FFD-832A-B6B6B3E422A5}" type="presParOf" srcId="{EE933FCB-20CF-4046-9763-3CD65C029B0C}" destId="{71E23A3B-EFA6-4416-892B-91157EBF444B}" srcOrd="0" destOrd="0" presId="urn:microsoft.com/office/officeart/2005/8/layout/vList5"/>
    <dgm:cxn modelId="{02D9C494-FA17-4537-9DA2-AF14490A9B74}"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dirty="0" smtClean="0"/>
            <a:t>3. </a:t>
          </a:r>
          <a:r>
            <a:rPr lang="en-US" dirty="0" err="1" smtClean="0"/>
            <a:t>Phương</a:t>
          </a:r>
          <a:r>
            <a:rPr lang="en-US" dirty="0" smtClean="0"/>
            <a:t> </a:t>
          </a:r>
          <a:r>
            <a:rPr lang="en-US" dirty="0" err="1" smtClean="0"/>
            <a:t>thức</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B25F2FA6-9465-4E4A-82E8-259E25DF7A5B}"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DD72E414-585E-46DF-9826-9E24E185A57B}" type="presOf" srcId="{91E2A964-B5B0-4F72-8515-476CD13ACE0D}" destId="{612AD515-1FEA-4060-A1F8-D1511FB261F9}" srcOrd="0" destOrd="0" presId="urn:microsoft.com/office/officeart/2011/layout/TabList"/>
    <dgm:cxn modelId="{5AE452AC-5B00-400F-8DC9-BC5B96B326E5}" type="presParOf" srcId="{612AD515-1FEA-4060-A1F8-D1511FB261F9}" destId="{79BA4686-A6AA-4930-9C4E-FB7C862193AD}" srcOrd="0" destOrd="0" presId="urn:microsoft.com/office/officeart/2011/layout/TabList"/>
    <dgm:cxn modelId="{2537AC46-E35A-42DD-9311-08F11EDF1224}" type="presParOf" srcId="{79BA4686-A6AA-4930-9C4E-FB7C862193AD}" destId="{073FFD20-2DE4-499E-B410-94A28C2D1829}" srcOrd="0" destOrd="0" presId="urn:microsoft.com/office/officeart/2011/layout/TabList"/>
    <dgm:cxn modelId="{78321D06-278D-4C4E-B8E2-25E526614379}" type="presParOf" srcId="{79BA4686-A6AA-4930-9C4E-FB7C862193AD}" destId="{372D08E7-C51A-4D6C-B897-EE2A5EA263E9}" srcOrd="1" destOrd="0" presId="urn:microsoft.com/office/officeart/2011/layout/TabList"/>
    <dgm:cxn modelId="{36BD14F5-3091-4931-AEAF-AE4320BAF122}"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Phương</a:t>
          </a:r>
          <a:r>
            <a:rPr lang="en-US" b="1" dirty="0" smtClean="0">
              <a:solidFill>
                <a:schemeClr val="accent3">
                  <a:lumMod val="50000"/>
                </a:schemeClr>
              </a:solidFill>
            </a:rPr>
            <a:t> </a:t>
          </a:r>
          <a:r>
            <a:rPr lang="en-US" b="1" dirty="0" err="1" smtClean="0">
              <a:solidFill>
                <a:schemeClr val="accent3">
                  <a:lumMod val="50000"/>
                </a:schemeClr>
              </a:solidFill>
            </a:rPr>
            <a:t>thức</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5116DD8C-001A-4049-BB92-0B885D6EEE68}"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08ED3A6F-B0CC-4080-859B-349D32C36876}" type="presOf" srcId="{3CB03141-7CC2-4B79-924B-38B9B95368F7}" destId="{5D433626-CA2E-4B3C-84E0-3064F058A436}" srcOrd="0" destOrd="0" presId="urn:microsoft.com/office/officeart/2005/8/layout/vList5"/>
    <dgm:cxn modelId="{B57AF8D5-9862-4AEF-8556-0D8BF09EDECC}" type="presParOf" srcId="{EE933FCB-20CF-4046-9763-3CD65C029B0C}" destId="{71E23A3B-EFA6-4416-892B-91157EBF444B}" srcOrd="0" destOrd="0" presId="urn:microsoft.com/office/officeart/2005/8/layout/vList5"/>
    <dgm:cxn modelId="{4B0D6062-338D-41BA-9515-C35F7D50BD5D}"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dirty="0" smtClean="0"/>
            <a:t>3. </a:t>
          </a:r>
          <a:r>
            <a:rPr lang="en-US" dirty="0" err="1" smtClean="0"/>
            <a:t>Phương</a:t>
          </a:r>
          <a:r>
            <a:rPr lang="en-US" dirty="0" smtClean="0"/>
            <a:t> </a:t>
          </a:r>
          <a:r>
            <a:rPr lang="en-US" dirty="0" err="1" smtClean="0"/>
            <a:t>thức</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93696C41-B640-41AE-A9DB-8D05D698DCB2}"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9B93F016-8788-4EE0-B480-382D3A78DD49}" type="presOf" srcId="{91E2A964-B5B0-4F72-8515-476CD13ACE0D}" destId="{612AD515-1FEA-4060-A1F8-D1511FB261F9}" srcOrd="0" destOrd="0" presId="urn:microsoft.com/office/officeart/2011/layout/TabList"/>
    <dgm:cxn modelId="{124013C3-C838-47FB-AE95-8A38CF4FB871}" type="presParOf" srcId="{612AD515-1FEA-4060-A1F8-D1511FB261F9}" destId="{79BA4686-A6AA-4930-9C4E-FB7C862193AD}" srcOrd="0" destOrd="0" presId="urn:microsoft.com/office/officeart/2011/layout/TabList"/>
    <dgm:cxn modelId="{211BF8A7-A8F9-4DBA-B00A-8AC838AC4EA3}" type="presParOf" srcId="{79BA4686-A6AA-4930-9C4E-FB7C862193AD}" destId="{073FFD20-2DE4-499E-B410-94A28C2D1829}" srcOrd="0" destOrd="0" presId="urn:microsoft.com/office/officeart/2011/layout/TabList"/>
    <dgm:cxn modelId="{52EB4C7F-574E-4B6C-BA39-8C879BAF1200}" type="presParOf" srcId="{79BA4686-A6AA-4930-9C4E-FB7C862193AD}" destId="{372D08E7-C51A-4D6C-B897-EE2A5EA263E9}" srcOrd="1" destOrd="0" presId="urn:microsoft.com/office/officeart/2011/layout/TabList"/>
    <dgm:cxn modelId="{17CFA178-EBE3-4059-88A1-38310BAA0137}"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Phương</a:t>
          </a:r>
          <a:r>
            <a:rPr lang="en-US" b="1" dirty="0" smtClean="0">
              <a:solidFill>
                <a:schemeClr val="accent3">
                  <a:lumMod val="50000"/>
                </a:schemeClr>
              </a:solidFill>
            </a:rPr>
            <a:t> </a:t>
          </a:r>
          <a:r>
            <a:rPr lang="en-US" b="1" dirty="0" err="1" smtClean="0">
              <a:solidFill>
                <a:schemeClr val="accent3">
                  <a:lumMod val="50000"/>
                </a:schemeClr>
              </a:solidFill>
            </a:rPr>
            <a:t>thức</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05EB50ED-DB4D-45AB-AC5F-3C8B3290294B}"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E5E81BFE-6B29-46CD-A005-C4F7FE81F54C}" type="presOf" srcId="{F71443D4-5B25-4C8F-B558-855A652A6D66}" destId="{EE933FCB-20CF-4046-9763-3CD65C029B0C}" srcOrd="0" destOrd="0" presId="urn:microsoft.com/office/officeart/2005/8/layout/vList5"/>
    <dgm:cxn modelId="{99D79622-AEE0-4608-8175-CA21B16E353E}" type="presParOf" srcId="{EE933FCB-20CF-4046-9763-3CD65C029B0C}" destId="{71E23A3B-EFA6-4416-892B-91157EBF444B}" srcOrd="0" destOrd="0" presId="urn:microsoft.com/office/officeart/2005/8/layout/vList5"/>
    <dgm:cxn modelId="{1AB34E84-44A1-43CB-88BF-C2BAC6CF2CC1}"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dirty="0" smtClean="0"/>
            <a:t>3. </a:t>
          </a:r>
          <a:r>
            <a:rPr lang="en-US" dirty="0" err="1" smtClean="0"/>
            <a:t>Phương</a:t>
          </a:r>
          <a:r>
            <a:rPr lang="en-US" dirty="0" smtClean="0"/>
            <a:t> </a:t>
          </a:r>
          <a:r>
            <a:rPr lang="en-US" dirty="0" err="1" smtClean="0"/>
            <a:t>thức</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714B502E-709D-4C00-8F65-602C00EF6C5D}" type="presOf" srcId="{91E2A964-B5B0-4F72-8515-476CD13ACE0D}" destId="{612AD515-1FEA-4060-A1F8-D1511FB261F9}" srcOrd="0" destOrd="0" presId="urn:microsoft.com/office/officeart/2011/layout/TabList"/>
    <dgm:cxn modelId="{9FB07C9A-7783-477D-A2E6-41B091935ABD}" type="presOf" srcId="{2507AA5B-C262-4181-9EF9-72686DF265B0}" destId="{372D08E7-C51A-4D6C-B897-EE2A5EA263E9}" srcOrd="0" destOrd="0" presId="urn:microsoft.com/office/officeart/2011/layout/TabList"/>
    <dgm:cxn modelId="{0B91815C-2CE0-489A-90E8-38A820772994}" type="presParOf" srcId="{612AD515-1FEA-4060-A1F8-D1511FB261F9}" destId="{79BA4686-A6AA-4930-9C4E-FB7C862193AD}" srcOrd="0" destOrd="0" presId="urn:microsoft.com/office/officeart/2011/layout/TabList"/>
    <dgm:cxn modelId="{2D2F9FEB-54CE-4224-BCF1-1D42BD16EB9F}" type="presParOf" srcId="{79BA4686-A6AA-4930-9C4E-FB7C862193AD}" destId="{073FFD20-2DE4-499E-B410-94A28C2D1829}" srcOrd="0" destOrd="0" presId="urn:microsoft.com/office/officeart/2011/layout/TabList"/>
    <dgm:cxn modelId="{EFD0322E-9DA8-4597-89FB-409937546A62}" type="presParOf" srcId="{79BA4686-A6AA-4930-9C4E-FB7C862193AD}" destId="{372D08E7-C51A-4D6C-B897-EE2A5EA263E9}" srcOrd="1" destOrd="0" presId="urn:microsoft.com/office/officeart/2011/layout/TabList"/>
    <dgm:cxn modelId="{928F65EC-FB4A-4B94-A2CA-48F80D4659B0}"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Phương</a:t>
          </a:r>
          <a:r>
            <a:rPr lang="en-US" b="1" dirty="0" smtClean="0">
              <a:solidFill>
                <a:schemeClr val="accent3">
                  <a:lumMod val="50000"/>
                </a:schemeClr>
              </a:solidFill>
            </a:rPr>
            <a:t> </a:t>
          </a:r>
          <a:r>
            <a:rPr lang="en-US" b="1" dirty="0" err="1" smtClean="0">
              <a:solidFill>
                <a:schemeClr val="accent3">
                  <a:lumMod val="50000"/>
                </a:schemeClr>
              </a:solidFill>
            </a:rPr>
            <a:t>thức</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2FB5B3FE-D3F4-4C68-B238-0A3685520F19}"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DB7CEE0F-4B0B-432E-8405-85A66CC93DE3}" type="presOf" srcId="{F71443D4-5B25-4C8F-B558-855A652A6D66}" destId="{EE933FCB-20CF-4046-9763-3CD65C029B0C}" srcOrd="0" destOrd="0" presId="urn:microsoft.com/office/officeart/2005/8/layout/vList5"/>
    <dgm:cxn modelId="{FE7A7B58-7720-4A4B-9E24-36A4A540D52F}" type="presParOf" srcId="{EE933FCB-20CF-4046-9763-3CD65C029B0C}" destId="{71E23A3B-EFA6-4416-892B-91157EBF444B}" srcOrd="0" destOrd="0" presId="urn:microsoft.com/office/officeart/2005/8/layout/vList5"/>
    <dgm:cxn modelId="{0110A97F-E932-4719-BB12-456626AAC5D6}"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dirty="0" smtClean="0"/>
            <a:t>3. </a:t>
          </a:r>
          <a:r>
            <a:rPr lang="en-US" dirty="0" err="1" smtClean="0"/>
            <a:t>Phương</a:t>
          </a:r>
          <a:r>
            <a:rPr lang="en-US" dirty="0" smtClean="0"/>
            <a:t> </a:t>
          </a:r>
          <a:r>
            <a:rPr lang="en-US" dirty="0" err="1" smtClean="0"/>
            <a:t>thức</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F974DD8D-875D-4F9C-A7DF-F9130BF2EB4F}"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76E625EE-A596-44BA-9648-4FB6B1020002}" type="presOf" srcId="{2507AA5B-C262-4181-9EF9-72686DF265B0}" destId="{372D08E7-C51A-4D6C-B897-EE2A5EA263E9}" srcOrd="0" destOrd="0" presId="urn:microsoft.com/office/officeart/2011/layout/TabList"/>
    <dgm:cxn modelId="{9BD4D57A-0A3F-44CC-A29F-CB21B2E5E8FF}" type="presParOf" srcId="{612AD515-1FEA-4060-A1F8-D1511FB261F9}" destId="{79BA4686-A6AA-4930-9C4E-FB7C862193AD}" srcOrd="0" destOrd="0" presId="urn:microsoft.com/office/officeart/2011/layout/TabList"/>
    <dgm:cxn modelId="{2B3A08E6-09EF-4B36-84DA-E8BAF7107F85}" type="presParOf" srcId="{79BA4686-A6AA-4930-9C4E-FB7C862193AD}" destId="{073FFD20-2DE4-499E-B410-94A28C2D1829}" srcOrd="0" destOrd="0" presId="urn:microsoft.com/office/officeart/2011/layout/TabList"/>
    <dgm:cxn modelId="{44469732-54AF-4B0C-9139-0C2596CD0B87}" type="presParOf" srcId="{79BA4686-A6AA-4930-9C4E-FB7C862193AD}" destId="{372D08E7-C51A-4D6C-B897-EE2A5EA263E9}" srcOrd="1" destOrd="0" presId="urn:microsoft.com/office/officeart/2011/layout/TabList"/>
    <dgm:cxn modelId="{EB210346-2867-48E8-A289-23CCAB19EC70}"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Khái</a:t>
          </a:r>
          <a:r>
            <a:rPr lang="en-US" b="1" dirty="0" smtClean="0">
              <a:solidFill>
                <a:schemeClr val="accent3">
                  <a:lumMod val="50000"/>
                </a:schemeClr>
              </a:solidFill>
            </a:rPr>
            <a:t> </a:t>
          </a:r>
          <a:r>
            <a:rPr lang="en-US" b="1" dirty="0" err="1" smtClean="0">
              <a:solidFill>
                <a:schemeClr val="accent3">
                  <a:lumMod val="50000"/>
                </a:schemeClr>
              </a:solidFill>
            </a:rPr>
            <a:t>niệm</a:t>
          </a:r>
          <a:r>
            <a:rPr lang="en-US" b="1" dirty="0" smtClean="0">
              <a:solidFill>
                <a:schemeClr val="accent3">
                  <a:lumMod val="50000"/>
                </a:schemeClr>
              </a:solidFill>
            </a:rPr>
            <a:t> </a:t>
          </a:r>
          <a:r>
            <a:rPr lang="en-US" b="1" dirty="0" err="1" smtClean="0">
              <a:solidFill>
                <a:schemeClr val="accent3">
                  <a:lumMod val="50000"/>
                </a:schemeClr>
              </a:solidFill>
            </a:rPr>
            <a:t>lớp</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3E76E90A-7617-4757-A161-C79291295F15}" type="presOf" srcId="{3CB03141-7CC2-4B79-924B-38B9B95368F7}" destId="{5D433626-CA2E-4B3C-84E0-3064F058A436}" srcOrd="0" destOrd="0" presId="urn:microsoft.com/office/officeart/2005/8/layout/vList5"/>
    <dgm:cxn modelId="{60D7525D-A23D-4CCA-9EF6-701408620B4D}"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E2D614C4-D44A-4E3F-A997-02E75274D9C7}" type="presParOf" srcId="{EE933FCB-20CF-4046-9763-3CD65C029B0C}" destId="{71E23A3B-EFA6-4416-892B-91157EBF444B}" srcOrd="0" destOrd="0" presId="urn:microsoft.com/office/officeart/2005/8/layout/vList5"/>
    <dgm:cxn modelId="{EB310B05-D5DF-4C7F-AAA1-BB0691BA4CD6}"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smtClean="0">
              <a:solidFill>
                <a:schemeClr val="accent3">
                  <a:lumMod val="50000"/>
                </a:schemeClr>
              </a:solidFill>
            </a:rPr>
            <a:t>Constructor</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375FAC7C-B5F5-454B-8F02-B12BD5C89A1B}" type="presOf" srcId="{3CB03141-7CC2-4B79-924B-38B9B95368F7}" destId="{5D433626-CA2E-4B3C-84E0-3064F058A436}" srcOrd="0" destOrd="0" presId="urn:microsoft.com/office/officeart/2005/8/layout/vList5"/>
    <dgm:cxn modelId="{86BE39A2-AFF8-4C1A-AA14-871EE7622513}"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1747DF0E-A9D5-4A11-813F-E54E180593D2}" type="presParOf" srcId="{EE933FCB-20CF-4046-9763-3CD65C029B0C}" destId="{71E23A3B-EFA6-4416-892B-91157EBF444B}" srcOrd="0" destOrd="0" presId="urn:microsoft.com/office/officeart/2005/8/layout/vList5"/>
    <dgm:cxn modelId="{E8CCB1C0-13E8-438D-A961-0E1E6EE263B2}"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dirty="0" smtClean="0"/>
            <a:t>3. </a:t>
          </a:r>
          <a:r>
            <a:rPr lang="en-US" dirty="0" err="1" smtClean="0"/>
            <a:t>Phương</a:t>
          </a:r>
          <a:r>
            <a:rPr lang="en-US" dirty="0" smtClean="0"/>
            <a:t> </a:t>
          </a:r>
          <a:r>
            <a:rPr lang="en-US" dirty="0" err="1" smtClean="0"/>
            <a:t>thức</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29890E19-E788-49B9-864B-697850E38962}" type="presOf" srcId="{91E2A964-B5B0-4F72-8515-476CD13ACE0D}" destId="{612AD515-1FEA-4060-A1F8-D1511FB261F9}" srcOrd="0" destOrd="0" presId="urn:microsoft.com/office/officeart/2011/layout/TabList"/>
    <dgm:cxn modelId="{F973AD27-CBAE-46A9-9697-3973F49630AE}" type="presOf" srcId="{2507AA5B-C262-4181-9EF9-72686DF265B0}" destId="{372D08E7-C51A-4D6C-B897-EE2A5EA263E9}" srcOrd="0" destOrd="0" presId="urn:microsoft.com/office/officeart/2011/layout/TabList"/>
    <dgm:cxn modelId="{99809272-DB9E-4B14-B947-CC51996E5843}" type="presParOf" srcId="{612AD515-1FEA-4060-A1F8-D1511FB261F9}" destId="{79BA4686-A6AA-4930-9C4E-FB7C862193AD}" srcOrd="0" destOrd="0" presId="urn:microsoft.com/office/officeart/2011/layout/TabList"/>
    <dgm:cxn modelId="{47D6E0F9-19FB-4E30-A055-611E464F28FB}" type="presParOf" srcId="{79BA4686-A6AA-4930-9C4E-FB7C862193AD}" destId="{073FFD20-2DE4-499E-B410-94A28C2D1829}" srcOrd="0" destOrd="0" presId="urn:microsoft.com/office/officeart/2011/layout/TabList"/>
    <dgm:cxn modelId="{AB8D5D4A-5C4F-451A-BAA0-C1E0F19A7A68}" type="presParOf" srcId="{79BA4686-A6AA-4930-9C4E-FB7C862193AD}" destId="{372D08E7-C51A-4D6C-B897-EE2A5EA263E9}" srcOrd="1" destOrd="0" presId="urn:microsoft.com/office/officeart/2011/layout/TabList"/>
    <dgm:cxn modelId="{F7BB6705-32CA-4F1A-844E-B9D3CD6BE082}"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smtClean="0">
              <a:solidFill>
                <a:schemeClr val="accent3">
                  <a:lumMod val="50000"/>
                </a:schemeClr>
              </a:solidFill>
            </a:rPr>
            <a:t>Static Constructor</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A8F341E3-FDD7-4F79-BB15-D9FB99AC00B7}"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4F3B7BC5-AB5B-479B-9FB6-DC776C9BE810}" type="presOf" srcId="{F71443D4-5B25-4C8F-B558-855A652A6D66}" destId="{EE933FCB-20CF-4046-9763-3CD65C029B0C}" srcOrd="0" destOrd="0" presId="urn:microsoft.com/office/officeart/2005/8/layout/vList5"/>
    <dgm:cxn modelId="{62BE4F31-E44A-467A-A160-5A2A908DA203}" type="presParOf" srcId="{EE933FCB-20CF-4046-9763-3CD65C029B0C}" destId="{71E23A3B-EFA6-4416-892B-91157EBF444B}" srcOrd="0" destOrd="0" presId="urn:microsoft.com/office/officeart/2005/8/layout/vList5"/>
    <dgm:cxn modelId="{7F19B7C3-79B5-451A-8FD0-E97DEE8990FD}"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dirty="0" smtClean="0"/>
            <a:t>3. </a:t>
          </a:r>
          <a:r>
            <a:rPr lang="en-US" dirty="0" err="1" smtClean="0"/>
            <a:t>Phương</a:t>
          </a:r>
          <a:r>
            <a:rPr lang="en-US" dirty="0" smtClean="0"/>
            <a:t> </a:t>
          </a:r>
          <a:r>
            <a:rPr lang="en-US" dirty="0" err="1" smtClean="0"/>
            <a:t>thức</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5D350F4E-4D1B-4186-86D6-390AE536B0C3}"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970454A2-FB6C-4F08-85B0-EBDB010F6F3B}" type="presOf" srcId="{91E2A964-B5B0-4F72-8515-476CD13ACE0D}" destId="{612AD515-1FEA-4060-A1F8-D1511FB261F9}" srcOrd="0" destOrd="0" presId="urn:microsoft.com/office/officeart/2011/layout/TabList"/>
    <dgm:cxn modelId="{4523C277-07E3-47F9-83A0-83D0DD39C272}" type="presParOf" srcId="{612AD515-1FEA-4060-A1F8-D1511FB261F9}" destId="{79BA4686-A6AA-4930-9C4E-FB7C862193AD}" srcOrd="0" destOrd="0" presId="urn:microsoft.com/office/officeart/2011/layout/TabList"/>
    <dgm:cxn modelId="{4AD75278-8B22-43DC-87BD-4F68F9CDBD10}" type="presParOf" srcId="{79BA4686-A6AA-4930-9C4E-FB7C862193AD}" destId="{073FFD20-2DE4-499E-B410-94A28C2D1829}" srcOrd="0" destOrd="0" presId="urn:microsoft.com/office/officeart/2011/layout/TabList"/>
    <dgm:cxn modelId="{788D385D-F845-4110-BADC-EEFD415824FD}" type="presParOf" srcId="{79BA4686-A6AA-4930-9C4E-FB7C862193AD}" destId="{372D08E7-C51A-4D6C-B897-EE2A5EA263E9}" srcOrd="1" destOrd="0" presId="urn:microsoft.com/office/officeart/2011/layout/TabList"/>
    <dgm:cxn modelId="{06354F33-1C3B-4674-878F-9D581ADBEAC0}"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Truyền</a:t>
          </a:r>
          <a:r>
            <a:rPr lang="en-US" b="1" dirty="0" smtClean="0">
              <a:solidFill>
                <a:schemeClr val="accent3">
                  <a:lumMod val="50000"/>
                </a:schemeClr>
              </a:solidFill>
            </a:rPr>
            <a:t> </a:t>
          </a:r>
          <a:r>
            <a:rPr lang="en-US" b="1" dirty="0" err="1" smtClean="0">
              <a:solidFill>
                <a:schemeClr val="accent3">
                  <a:lumMod val="50000"/>
                </a:schemeClr>
              </a:solidFill>
            </a:rPr>
            <a:t>tham</a:t>
          </a:r>
          <a:r>
            <a:rPr lang="en-US" b="1" dirty="0" smtClean="0">
              <a:solidFill>
                <a:schemeClr val="accent3">
                  <a:lumMod val="50000"/>
                </a:schemeClr>
              </a:solidFill>
            </a:rPr>
            <a:t> </a:t>
          </a:r>
          <a:r>
            <a:rPr lang="en-US" b="1" dirty="0" err="1" smtClean="0">
              <a:solidFill>
                <a:schemeClr val="accent3">
                  <a:lumMod val="50000"/>
                </a:schemeClr>
              </a:solidFill>
            </a:rPr>
            <a:t>số</a:t>
          </a:r>
          <a:r>
            <a:rPr lang="en-US" b="1" dirty="0" smtClean="0">
              <a:solidFill>
                <a:schemeClr val="accent3">
                  <a:lumMod val="50000"/>
                </a:schemeClr>
              </a:solidFill>
            </a:rPr>
            <a:t>: ref, out, </a:t>
          </a:r>
          <a:r>
            <a:rPr lang="en-US" b="1" dirty="0" err="1" smtClean="0">
              <a:solidFill>
                <a:schemeClr val="accent3">
                  <a:lumMod val="50000"/>
                </a:schemeClr>
              </a:solidFill>
            </a:rPr>
            <a:t>params</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8C9B9378-C7E7-4770-98E2-19313319C98B}"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007E1C97-250C-4BC8-9914-5DD688DF7D9F}" type="presOf" srcId="{3CB03141-7CC2-4B79-924B-38B9B95368F7}" destId="{5D433626-CA2E-4B3C-84E0-3064F058A436}" srcOrd="0" destOrd="0" presId="urn:microsoft.com/office/officeart/2005/8/layout/vList5"/>
    <dgm:cxn modelId="{71F21454-6151-4A6D-860D-F9DBFA2C2466}" type="presParOf" srcId="{EE933FCB-20CF-4046-9763-3CD65C029B0C}" destId="{71E23A3B-EFA6-4416-892B-91157EBF444B}" srcOrd="0" destOrd="0" presId="urn:microsoft.com/office/officeart/2005/8/layout/vList5"/>
    <dgm:cxn modelId="{0EB11E8D-C465-4056-AC38-C4C64BD67D4A}"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4. </a:t>
          </a:r>
          <a:r>
            <a:rPr lang="en-US" b="1" dirty="0" err="1" smtClean="0"/>
            <a:t>Thuộc</a:t>
          </a:r>
          <a:r>
            <a:rPr lang="en-US" b="1" dirty="0" smtClean="0"/>
            <a:t> </a:t>
          </a:r>
          <a:r>
            <a:rPr lang="en-US" b="1" dirty="0" err="1" smtClean="0"/>
            <a:t>tính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F7D08F1B-57A4-48B5-9AC0-6D33A6A9374E}" type="presOf" srcId="{2507AA5B-C262-4181-9EF9-72686DF265B0}" destId="{372D08E7-C51A-4D6C-B897-EE2A5EA263E9}" srcOrd="0" destOrd="0" presId="urn:microsoft.com/office/officeart/2011/layout/TabList"/>
    <dgm:cxn modelId="{8706D302-CC84-4582-8006-EDBF2024E272}" type="presOf" srcId="{91E2A964-B5B0-4F72-8515-476CD13ACE0D}" destId="{612AD515-1FEA-4060-A1F8-D1511FB261F9}" srcOrd="0" destOrd="0" presId="urn:microsoft.com/office/officeart/2011/layout/TabList"/>
    <dgm:cxn modelId="{B5C15C34-EA5F-4DCC-A225-B883FC195F35}" type="presParOf" srcId="{612AD515-1FEA-4060-A1F8-D1511FB261F9}" destId="{79BA4686-A6AA-4930-9C4E-FB7C862193AD}" srcOrd="0" destOrd="0" presId="urn:microsoft.com/office/officeart/2011/layout/TabList"/>
    <dgm:cxn modelId="{B257112F-F3E7-407A-BD36-FF285DFF525F}" type="presParOf" srcId="{79BA4686-A6AA-4930-9C4E-FB7C862193AD}" destId="{073FFD20-2DE4-499E-B410-94A28C2D1829}" srcOrd="0" destOrd="0" presId="urn:microsoft.com/office/officeart/2011/layout/TabList"/>
    <dgm:cxn modelId="{8B25A3E6-BAA5-4594-AF9D-EDAEDEE08A1F}" type="presParOf" srcId="{79BA4686-A6AA-4930-9C4E-FB7C862193AD}" destId="{372D08E7-C51A-4D6C-B897-EE2A5EA263E9}" srcOrd="1" destOrd="0" presId="urn:microsoft.com/office/officeart/2011/layout/TabList"/>
    <dgm:cxn modelId="{3C52163D-9F19-4A5B-97BB-EAFE86082605}"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Thuộc</a:t>
          </a:r>
          <a:r>
            <a:rPr lang="en-US" b="1" dirty="0" smtClean="0">
              <a:solidFill>
                <a:schemeClr val="accent3">
                  <a:lumMod val="50000"/>
                </a:schemeClr>
              </a:solidFill>
            </a:rPr>
            <a:t> </a:t>
          </a:r>
          <a:r>
            <a:rPr lang="en-US" b="1" dirty="0" err="1" smtClean="0">
              <a:solidFill>
                <a:schemeClr val="accent3">
                  <a:lumMod val="50000"/>
                </a:schemeClr>
              </a:solidFill>
            </a:rPr>
            <a:t>tính</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7D9113DF-0DC5-4AF9-A14D-AA3A53B827D2}" type="presOf" srcId="{3CB03141-7CC2-4B79-924B-38B9B95368F7}" destId="{5D433626-CA2E-4B3C-84E0-3064F058A436}" srcOrd="0" destOrd="0" presId="urn:microsoft.com/office/officeart/2005/8/layout/vList5"/>
    <dgm:cxn modelId="{45B966B7-A0B0-4B78-B6FD-974DFD1DEDCC}"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AA01BC9C-F0DC-4089-9E96-6F3008E5EF0D}" type="presParOf" srcId="{EE933FCB-20CF-4046-9763-3CD65C029B0C}" destId="{71E23A3B-EFA6-4416-892B-91157EBF444B}" srcOrd="0" destOrd="0" presId="urn:microsoft.com/office/officeart/2005/8/layout/vList5"/>
    <dgm:cxn modelId="{A168F371-281D-472A-90CA-07B15EBB94CE}"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4. </a:t>
          </a:r>
          <a:r>
            <a:rPr lang="en-US" b="1" dirty="0" err="1" smtClean="0"/>
            <a:t>Thuộc</a:t>
          </a:r>
          <a:r>
            <a:rPr lang="en-US" b="1" dirty="0" smtClean="0"/>
            <a:t> </a:t>
          </a:r>
          <a:r>
            <a:rPr lang="en-US" b="1" dirty="0" err="1" smtClean="0"/>
            <a:t>tính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0587ED1F-791C-4713-A729-FD676F7CCF5C}"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64DEE15F-50D9-4A73-8857-974DADB9B37C}" type="presOf" srcId="{2507AA5B-C262-4181-9EF9-72686DF265B0}" destId="{372D08E7-C51A-4D6C-B897-EE2A5EA263E9}" srcOrd="0" destOrd="0" presId="urn:microsoft.com/office/officeart/2011/layout/TabList"/>
    <dgm:cxn modelId="{B3BF9EF7-3024-4BD1-BE49-3A9F45DB1A36}" type="presParOf" srcId="{612AD515-1FEA-4060-A1F8-D1511FB261F9}" destId="{79BA4686-A6AA-4930-9C4E-FB7C862193AD}" srcOrd="0" destOrd="0" presId="urn:microsoft.com/office/officeart/2011/layout/TabList"/>
    <dgm:cxn modelId="{D69B604E-D667-478B-87E7-A3DA8B5936EB}" type="presParOf" srcId="{79BA4686-A6AA-4930-9C4E-FB7C862193AD}" destId="{073FFD20-2DE4-499E-B410-94A28C2D1829}" srcOrd="0" destOrd="0" presId="urn:microsoft.com/office/officeart/2011/layout/TabList"/>
    <dgm:cxn modelId="{B7C96ACC-E82B-41A2-B311-536C03F35367}" type="presParOf" srcId="{79BA4686-A6AA-4930-9C4E-FB7C862193AD}" destId="{372D08E7-C51A-4D6C-B897-EE2A5EA263E9}" srcOrd="1" destOrd="0" presId="urn:microsoft.com/office/officeart/2011/layout/TabList"/>
    <dgm:cxn modelId="{DAAB8AE6-EE37-4FFD-B6C2-88EBE43FEDC0}"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Đóng</a:t>
          </a:r>
          <a:r>
            <a:rPr lang="en-US" b="1" dirty="0" smtClean="0">
              <a:solidFill>
                <a:schemeClr val="accent3">
                  <a:lumMod val="50000"/>
                </a:schemeClr>
              </a:solidFill>
            </a:rPr>
            <a:t> </a:t>
          </a:r>
          <a:r>
            <a:rPr lang="en-US" b="1" dirty="0" err="1" smtClean="0">
              <a:solidFill>
                <a:schemeClr val="accent3">
                  <a:lumMod val="50000"/>
                </a:schemeClr>
              </a:solidFill>
            </a:rPr>
            <a:t>gói</a:t>
          </a:r>
          <a:r>
            <a:rPr lang="en-US" b="1" dirty="0" smtClean="0">
              <a:solidFill>
                <a:schemeClr val="accent3">
                  <a:lumMod val="50000"/>
                </a:schemeClr>
              </a:solidFill>
            </a:rPr>
            <a:t> </a:t>
          </a:r>
          <a:r>
            <a:rPr lang="en-US" b="1" dirty="0" err="1" smtClean="0">
              <a:solidFill>
                <a:schemeClr val="accent3">
                  <a:lumMod val="50000"/>
                </a:schemeClr>
              </a:solidFill>
            </a:rPr>
            <a:t>dữ</a:t>
          </a:r>
          <a:r>
            <a:rPr lang="en-US" b="1" dirty="0" smtClean="0">
              <a:solidFill>
                <a:schemeClr val="accent3">
                  <a:lumMod val="50000"/>
                </a:schemeClr>
              </a:solidFill>
            </a:rPr>
            <a:t> </a:t>
          </a:r>
          <a:r>
            <a:rPr lang="en-US" b="1" dirty="0" err="1" smtClean="0">
              <a:solidFill>
                <a:schemeClr val="accent3">
                  <a:lumMod val="50000"/>
                </a:schemeClr>
              </a:solidFill>
            </a:rPr>
            <a:t>liệu</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D9B5F31F-D3BA-4A59-81C1-27234FE37CBF}"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ADE677A2-BB3F-4128-A872-09BC23E51283}" type="presOf" srcId="{3CB03141-7CC2-4B79-924B-38B9B95368F7}" destId="{5D433626-CA2E-4B3C-84E0-3064F058A436}" srcOrd="0" destOrd="0" presId="urn:microsoft.com/office/officeart/2005/8/layout/vList5"/>
    <dgm:cxn modelId="{00A39963-829B-423F-9433-A5CB40D8C911}" type="presParOf" srcId="{EE933FCB-20CF-4046-9763-3CD65C029B0C}" destId="{71E23A3B-EFA6-4416-892B-91157EBF444B}" srcOrd="0" destOrd="0" presId="urn:microsoft.com/office/officeart/2005/8/layout/vList5"/>
    <dgm:cxn modelId="{6164D45B-743C-4EE8-BC2E-74BAB6E7D090}"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4. </a:t>
          </a:r>
          <a:r>
            <a:rPr lang="en-US" b="1" dirty="0" err="1" smtClean="0"/>
            <a:t>Thuộc</a:t>
          </a:r>
          <a:r>
            <a:rPr lang="en-US" b="1" dirty="0" smtClean="0"/>
            <a:t> </a:t>
          </a:r>
          <a:r>
            <a:rPr lang="en-US" b="1" dirty="0" err="1" smtClean="0"/>
            <a:t>tính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1A69F867-ECFF-414A-B59B-75FE46C3BA94}"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7860E1EF-5DAA-4546-87C6-FCA7A1C573DC}" type="presOf" srcId="{2507AA5B-C262-4181-9EF9-72686DF265B0}" destId="{372D08E7-C51A-4D6C-B897-EE2A5EA263E9}" srcOrd="0" destOrd="0" presId="urn:microsoft.com/office/officeart/2011/layout/TabList"/>
    <dgm:cxn modelId="{EC4BA4B3-7ED7-4F76-9530-88F68D398634}" type="presParOf" srcId="{612AD515-1FEA-4060-A1F8-D1511FB261F9}" destId="{79BA4686-A6AA-4930-9C4E-FB7C862193AD}" srcOrd="0" destOrd="0" presId="urn:microsoft.com/office/officeart/2011/layout/TabList"/>
    <dgm:cxn modelId="{04676D57-8075-4145-9B2C-5BE1999575F8}" type="presParOf" srcId="{79BA4686-A6AA-4930-9C4E-FB7C862193AD}" destId="{073FFD20-2DE4-499E-B410-94A28C2D1829}" srcOrd="0" destOrd="0" presId="urn:microsoft.com/office/officeart/2011/layout/TabList"/>
    <dgm:cxn modelId="{772A2AC7-DC85-47E8-8E2B-C670692443A5}" type="presParOf" srcId="{79BA4686-A6AA-4930-9C4E-FB7C862193AD}" destId="{372D08E7-C51A-4D6C-B897-EE2A5EA263E9}" srcOrd="1" destOrd="0" presId="urn:microsoft.com/office/officeart/2011/layout/TabList"/>
    <dgm:cxn modelId="{3A515521-38F5-419A-8C78-31B97A186411}"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1. </a:t>
          </a:r>
          <a:r>
            <a:rPr lang="en-US" b="1" dirty="0" err="1" smtClean="0"/>
            <a:t>Lớp</a:t>
          </a:r>
          <a:r>
            <a:rPr lang="en-US" b="1" dirty="0" smtClean="0"/>
            <a:t> </a:t>
          </a:r>
          <a:r>
            <a:rPr lang="en-US" b="1" dirty="0" err="1" smtClean="0"/>
            <a:t>và</a:t>
          </a:r>
          <a:r>
            <a:rPr lang="en-US" b="1" dirty="0" smtClean="0"/>
            <a:t> </a:t>
          </a:r>
          <a:r>
            <a:rPr lang="en-US" b="1" dirty="0" err="1" smtClean="0"/>
            <a:t>đối</a:t>
          </a:r>
          <a:r>
            <a:rPr lang="en-US" b="1" dirty="0" smtClean="0"/>
            <a:t> </a:t>
          </a:r>
          <a:r>
            <a:rPr lang="en-US" b="1" dirty="0" err="1" smtClean="0"/>
            <a:t>tượng</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07D0DE0D-FDFF-47C4-840B-F2FBCAA1E507}"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CF2BB595-88A8-4B79-902E-37C858C1F5DF}" type="presOf" srcId="{2507AA5B-C262-4181-9EF9-72686DF265B0}" destId="{372D08E7-C51A-4D6C-B897-EE2A5EA263E9}" srcOrd="0" destOrd="0" presId="urn:microsoft.com/office/officeart/2011/layout/TabList"/>
    <dgm:cxn modelId="{42D9F988-204D-4663-8353-D2E278F0B0BA}" type="presParOf" srcId="{612AD515-1FEA-4060-A1F8-D1511FB261F9}" destId="{79BA4686-A6AA-4930-9C4E-FB7C862193AD}" srcOrd="0" destOrd="0" presId="urn:microsoft.com/office/officeart/2011/layout/TabList"/>
    <dgm:cxn modelId="{7065E568-2D5E-401D-87D1-74F01A61E2A2}" type="presParOf" srcId="{79BA4686-A6AA-4930-9C4E-FB7C862193AD}" destId="{073FFD20-2DE4-499E-B410-94A28C2D1829}" srcOrd="0" destOrd="0" presId="urn:microsoft.com/office/officeart/2011/layout/TabList"/>
    <dgm:cxn modelId="{A02800E2-243E-4A13-971C-4FF5BB801C04}" type="presParOf" srcId="{79BA4686-A6AA-4930-9C4E-FB7C862193AD}" destId="{372D08E7-C51A-4D6C-B897-EE2A5EA263E9}" srcOrd="1" destOrd="0" presId="urn:microsoft.com/office/officeart/2011/layout/TabList"/>
    <dgm:cxn modelId="{ACD66544-B8A0-4EFE-8A02-6D9E3193CE8C}"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smtClean="0">
              <a:solidFill>
                <a:schemeClr val="accent3">
                  <a:lumMod val="50000"/>
                </a:schemeClr>
              </a:solidFill>
            </a:rPr>
            <a:t>Indexer</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45DDA403-262C-47FE-8B53-A52A5D270856}"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F9FE40BC-8DE1-4DCA-8B78-D40D615DE4FF}" type="presOf" srcId="{3CB03141-7CC2-4B79-924B-38B9B95368F7}" destId="{5D433626-CA2E-4B3C-84E0-3064F058A436}" srcOrd="0" destOrd="0" presId="urn:microsoft.com/office/officeart/2005/8/layout/vList5"/>
    <dgm:cxn modelId="{0DEAB06A-270D-4041-880A-105E8DB7E680}" type="presParOf" srcId="{EE933FCB-20CF-4046-9763-3CD65C029B0C}" destId="{71E23A3B-EFA6-4416-892B-91157EBF444B}" srcOrd="0" destOrd="0" presId="urn:microsoft.com/office/officeart/2005/8/layout/vList5"/>
    <dgm:cxn modelId="{F76F4567-88F0-44D0-BF27-FA50569589F2}"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5. </a:t>
          </a:r>
          <a:r>
            <a:rPr lang="en-US" b="1" dirty="0" err="1" smtClean="0"/>
            <a:t>Nạp</a:t>
          </a:r>
          <a:r>
            <a:rPr lang="en-US" b="1" dirty="0" smtClean="0"/>
            <a:t> </a:t>
          </a:r>
          <a:r>
            <a:rPr lang="en-US" b="1" dirty="0" err="1" smtClean="0"/>
            <a:t>chồng</a:t>
          </a:r>
          <a:r>
            <a:rPr lang="en-US" b="1" dirty="0" smtClean="0"/>
            <a:t> </a:t>
          </a:r>
          <a:r>
            <a:rPr lang="en-US" b="1" dirty="0" err="1" smtClean="0"/>
            <a:t>toán</a:t>
          </a:r>
          <a:r>
            <a:rPr lang="en-US" b="1" dirty="0" smtClean="0"/>
            <a:t> </a:t>
          </a:r>
          <a:r>
            <a:rPr lang="en-US" b="1" dirty="0" err="1" smtClean="0"/>
            <a:t>tử</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2588030D-D3F8-44F8-8FC7-60216D0D61F4}" type="presOf" srcId="{2507AA5B-C262-4181-9EF9-72686DF265B0}" destId="{372D08E7-C51A-4D6C-B897-EE2A5EA263E9}" srcOrd="0" destOrd="0" presId="urn:microsoft.com/office/officeart/2011/layout/TabList"/>
    <dgm:cxn modelId="{1830814C-EA66-4003-B0A8-19467BA99429}" type="presOf" srcId="{91E2A964-B5B0-4F72-8515-476CD13ACE0D}" destId="{612AD515-1FEA-4060-A1F8-D1511FB261F9}" srcOrd="0" destOrd="0" presId="urn:microsoft.com/office/officeart/2011/layout/TabList"/>
    <dgm:cxn modelId="{AAF2CDB5-A418-43B1-ABDB-1C4A69E2FA62}" type="presParOf" srcId="{612AD515-1FEA-4060-A1F8-D1511FB261F9}" destId="{79BA4686-A6AA-4930-9C4E-FB7C862193AD}" srcOrd="0" destOrd="0" presId="urn:microsoft.com/office/officeart/2011/layout/TabList"/>
    <dgm:cxn modelId="{8104FAE4-10AA-473B-8AB4-901DC01953BA}" type="presParOf" srcId="{79BA4686-A6AA-4930-9C4E-FB7C862193AD}" destId="{073FFD20-2DE4-499E-B410-94A28C2D1829}" srcOrd="0" destOrd="0" presId="urn:microsoft.com/office/officeart/2011/layout/TabList"/>
    <dgm:cxn modelId="{4B983FBB-2173-46BC-B181-371AE398E4B4}" type="presParOf" srcId="{79BA4686-A6AA-4930-9C4E-FB7C862193AD}" destId="{372D08E7-C51A-4D6C-B897-EE2A5EA263E9}" srcOrd="1" destOrd="0" presId="urn:microsoft.com/office/officeart/2011/layout/TabList"/>
    <dgm:cxn modelId="{77B75F21-49B3-4CC9-A0CC-81EA346094B5}"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Nạp</a:t>
          </a:r>
          <a:r>
            <a:rPr lang="en-US" b="1" dirty="0" smtClean="0">
              <a:solidFill>
                <a:schemeClr val="accent3">
                  <a:lumMod val="50000"/>
                </a:schemeClr>
              </a:solidFill>
            </a:rPr>
            <a:t> </a:t>
          </a:r>
          <a:r>
            <a:rPr lang="en-US" b="1" dirty="0" err="1" smtClean="0">
              <a:solidFill>
                <a:schemeClr val="accent3">
                  <a:lumMod val="50000"/>
                </a:schemeClr>
              </a:solidFill>
            </a:rPr>
            <a:t>chồng</a:t>
          </a:r>
          <a:r>
            <a:rPr lang="en-US" b="1" dirty="0" smtClean="0">
              <a:solidFill>
                <a:schemeClr val="accent3">
                  <a:lumMod val="50000"/>
                </a:schemeClr>
              </a:solidFill>
            </a:rPr>
            <a:t> </a:t>
          </a:r>
          <a:r>
            <a:rPr lang="en-US" b="1" dirty="0" err="1" smtClean="0">
              <a:solidFill>
                <a:schemeClr val="accent3">
                  <a:lumMod val="50000"/>
                </a:schemeClr>
              </a:solidFill>
            </a:rPr>
            <a:t>hàm</a:t>
          </a:r>
          <a:r>
            <a:rPr lang="en-US" b="1" dirty="0" smtClean="0">
              <a:solidFill>
                <a:schemeClr val="accent3">
                  <a:lumMod val="50000"/>
                </a:schemeClr>
              </a:solidFill>
            </a:rPr>
            <a:t>, </a:t>
          </a:r>
          <a:r>
            <a:rPr lang="en-US" b="1" dirty="0" err="1" smtClean="0">
              <a:solidFill>
                <a:schemeClr val="accent3">
                  <a:lumMod val="50000"/>
                </a:schemeClr>
              </a:solidFill>
            </a:rPr>
            <a:t>toán</a:t>
          </a:r>
          <a:r>
            <a:rPr lang="en-US" b="1" dirty="0" smtClean="0">
              <a:solidFill>
                <a:schemeClr val="accent3">
                  <a:lumMod val="50000"/>
                </a:schemeClr>
              </a:solidFill>
            </a:rPr>
            <a:t> </a:t>
          </a:r>
          <a:r>
            <a:rPr lang="en-US" b="1" dirty="0" err="1" smtClean="0">
              <a:solidFill>
                <a:schemeClr val="accent3">
                  <a:lumMod val="50000"/>
                </a:schemeClr>
              </a:solidFill>
            </a:rPr>
            <a:t>tử</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3459E8E7-B801-44DF-A5D4-E4CBD3F86B09}"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3197865A-D61D-45F0-BE23-D2010005D4D6}" type="presOf" srcId="{F71443D4-5B25-4C8F-B558-855A652A6D66}" destId="{EE933FCB-20CF-4046-9763-3CD65C029B0C}" srcOrd="0" destOrd="0" presId="urn:microsoft.com/office/officeart/2005/8/layout/vList5"/>
    <dgm:cxn modelId="{06E50A9F-5B3D-48B4-A754-CB368A3221CE}" type="presParOf" srcId="{EE933FCB-20CF-4046-9763-3CD65C029B0C}" destId="{71E23A3B-EFA6-4416-892B-91157EBF444B}" srcOrd="0" destOrd="0" presId="urn:microsoft.com/office/officeart/2005/8/layout/vList5"/>
    <dgm:cxn modelId="{4EB64AAF-8352-4490-BDFA-6B8DB3997C2C}"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5. </a:t>
          </a:r>
          <a:r>
            <a:rPr lang="en-US" b="1" dirty="0" err="1" smtClean="0"/>
            <a:t>Nạp</a:t>
          </a:r>
          <a:r>
            <a:rPr lang="en-US" b="1" dirty="0" smtClean="0"/>
            <a:t> </a:t>
          </a:r>
          <a:r>
            <a:rPr lang="en-US" b="1" dirty="0" err="1" smtClean="0"/>
            <a:t>chồng</a:t>
          </a:r>
          <a:r>
            <a:rPr lang="en-US" b="1" dirty="0" smtClean="0"/>
            <a:t> </a:t>
          </a:r>
          <a:r>
            <a:rPr lang="en-US" b="1" dirty="0" err="1" smtClean="0"/>
            <a:t>toán</a:t>
          </a:r>
          <a:r>
            <a:rPr lang="en-US" b="1" dirty="0" smtClean="0"/>
            <a:t> </a:t>
          </a:r>
          <a:r>
            <a:rPr lang="en-US" b="1" dirty="0" err="1" smtClean="0"/>
            <a:t>tử</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820B0417-BD3B-4472-9391-2CEA99311CD7}" type="presOf" srcId="{2507AA5B-C262-4181-9EF9-72686DF265B0}" destId="{372D08E7-C51A-4D6C-B897-EE2A5EA263E9}" srcOrd="0" destOrd="0" presId="urn:microsoft.com/office/officeart/2011/layout/TabList"/>
    <dgm:cxn modelId="{CEFAA7DA-1928-44BA-8F61-E027612104FC}" type="presOf" srcId="{91E2A964-B5B0-4F72-8515-476CD13ACE0D}" destId="{612AD515-1FEA-4060-A1F8-D1511FB261F9}" srcOrd="0" destOrd="0" presId="urn:microsoft.com/office/officeart/2011/layout/TabList"/>
    <dgm:cxn modelId="{C5ABA824-AF92-4E99-97E7-9590ADEC36E8}" type="presParOf" srcId="{612AD515-1FEA-4060-A1F8-D1511FB261F9}" destId="{79BA4686-A6AA-4930-9C4E-FB7C862193AD}" srcOrd="0" destOrd="0" presId="urn:microsoft.com/office/officeart/2011/layout/TabList"/>
    <dgm:cxn modelId="{945EFB57-2C55-413B-9271-66CEABD83808}" type="presParOf" srcId="{79BA4686-A6AA-4930-9C4E-FB7C862193AD}" destId="{073FFD20-2DE4-499E-B410-94A28C2D1829}" srcOrd="0" destOrd="0" presId="urn:microsoft.com/office/officeart/2011/layout/TabList"/>
    <dgm:cxn modelId="{67970E72-5DB6-4038-8FCA-4015B2A0DEFA}" type="presParOf" srcId="{79BA4686-A6AA-4930-9C4E-FB7C862193AD}" destId="{372D08E7-C51A-4D6C-B897-EE2A5EA263E9}" srcOrd="1" destOrd="0" presId="urn:microsoft.com/office/officeart/2011/layout/TabList"/>
    <dgm:cxn modelId="{F6B8DB12-3D5E-436E-B995-B27FF27B2361}"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Các</a:t>
          </a:r>
          <a:r>
            <a:rPr lang="en-US" b="1" dirty="0" smtClean="0">
              <a:solidFill>
                <a:schemeClr val="accent3">
                  <a:lumMod val="50000"/>
                </a:schemeClr>
              </a:solidFill>
            </a:rPr>
            <a:t> </a:t>
          </a:r>
          <a:r>
            <a:rPr lang="en-US" b="1" dirty="0" err="1" smtClean="0">
              <a:solidFill>
                <a:schemeClr val="accent3">
                  <a:lumMod val="50000"/>
                </a:schemeClr>
              </a:solidFill>
            </a:rPr>
            <a:t>toán</a:t>
          </a:r>
          <a:r>
            <a:rPr lang="en-US" b="1" dirty="0" smtClean="0">
              <a:solidFill>
                <a:schemeClr val="accent3">
                  <a:lumMod val="50000"/>
                </a:schemeClr>
              </a:solidFill>
            </a:rPr>
            <a:t> </a:t>
          </a:r>
          <a:r>
            <a:rPr lang="en-US" b="1" dirty="0" err="1" smtClean="0">
              <a:solidFill>
                <a:schemeClr val="accent3">
                  <a:lumMod val="50000"/>
                </a:schemeClr>
              </a:solidFill>
            </a:rPr>
            <a:t>tử</a:t>
          </a:r>
          <a:r>
            <a:rPr lang="en-US" b="1" dirty="0" smtClean="0">
              <a:solidFill>
                <a:schemeClr val="accent3">
                  <a:lumMod val="50000"/>
                </a:schemeClr>
              </a:solidFill>
            </a:rPr>
            <a:t> </a:t>
          </a:r>
          <a:r>
            <a:rPr lang="en-US" b="1" dirty="0" err="1" smtClean="0">
              <a:solidFill>
                <a:schemeClr val="accent3">
                  <a:lumMod val="50000"/>
                </a:schemeClr>
              </a:solidFill>
            </a:rPr>
            <a:t>có</a:t>
          </a:r>
          <a:r>
            <a:rPr lang="en-US" b="1" dirty="0" smtClean="0">
              <a:solidFill>
                <a:schemeClr val="accent3">
                  <a:lumMod val="50000"/>
                </a:schemeClr>
              </a:solidFill>
            </a:rPr>
            <a:t> </a:t>
          </a:r>
          <a:r>
            <a:rPr lang="en-US" b="1" dirty="0" err="1" smtClean="0">
              <a:solidFill>
                <a:schemeClr val="accent3">
                  <a:lumMod val="50000"/>
                </a:schemeClr>
              </a:solidFill>
            </a:rPr>
            <a:t>thể</a:t>
          </a:r>
          <a:r>
            <a:rPr lang="en-US" b="1" dirty="0" smtClean="0">
              <a:solidFill>
                <a:schemeClr val="accent3">
                  <a:lumMod val="50000"/>
                </a:schemeClr>
              </a:solidFill>
            </a:rPr>
            <a:t> </a:t>
          </a:r>
          <a:r>
            <a:rPr lang="en-US" b="1" dirty="0" err="1" smtClean="0">
              <a:solidFill>
                <a:schemeClr val="accent3">
                  <a:lumMod val="50000"/>
                </a:schemeClr>
              </a:solidFill>
            </a:rPr>
            <a:t>nạp</a:t>
          </a:r>
          <a:r>
            <a:rPr lang="en-US" b="1" dirty="0" smtClean="0">
              <a:solidFill>
                <a:schemeClr val="accent3">
                  <a:lumMod val="50000"/>
                </a:schemeClr>
              </a:solidFill>
            </a:rPr>
            <a:t> </a:t>
          </a:r>
          <a:r>
            <a:rPr lang="en-US" b="1" dirty="0" err="1" smtClean="0">
              <a:solidFill>
                <a:schemeClr val="accent3">
                  <a:lumMod val="50000"/>
                </a:schemeClr>
              </a:solidFill>
            </a:rPr>
            <a:t>chồng</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7C53ED19-D564-4244-9842-485DDE214A4B}"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2ADFC52E-4D9F-4AED-AE04-BAD4C0E39BF1}" type="presOf" srcId="{3CB03141-7CC2-4B79-924B-38B9B95368F7}" destId="{5D433626-CA2E-4B3C-84E0-3064F058A436}" srcOrd="0" destOrd="0" presId="urn:microsoft.com/office/officeart/2005/8/layout/vList5"/>
    <dgm:cxn modelId="{8D32FA74-C1E0-4BBD-9385-AF7E69353D19}" type="presParOf" srcId="{EE933FCB-20CF-4046-9763-3CD65C029B0C}" destId="{71E23A3B-EFA6-4416-892B-91157EBF444B}" srcOrd="0" destOrd="0" presId="urn:microsoft.com/office/officeart/2005/8/layout/vList5"/>
    <dgm:cxn modelId="{DF3EA8FA-F8E0-4EC4-8E03-2F8F456BD9BD}"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5. </a:t>
          </a:r>
          <a:r>
            <a:rPr lang="en-US" b="1" dirty="0" err="1" smtClean="0"/>
            <a:t>Nạp</a:t>
          </a:r>
          <a:r>
            <a:rPr lang="en-US" b="1" dirty="0" smtClean="0"/>
            <a:t> </a:t>
          </a:r>
          <a:r>
            <a:rPr lang="en-US" b="1" dirty="0" err="1" smtClean="0"/>
            <a:t>chồng</a:t>
          </a:r>
          <a:r>
            <a:rPr lang="en-US" b="1" dirty="0" smtClean="0"/>
            <a:t> </a:t>
          </a:r>
          <a:r>
            <a:rPr lang="en-US" b="1" dirty="0" err="1" smtClean="0"/>
            <a:t>toán</a:t>
          </a:r>
          <a:r>
            <a:rPr lang="en-US" b="1" dirty="0" smtClean="0"/>
            <a:t> </a:t>
          </a:r>
          <a:r>
            <a:rPr lang="en-US" b="1" dirty="0" err="1" smtClean="0"/>
            <a:t>tử</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3CC8D623-4507-46C5-9977-89A6C088C41A}"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FC6E0FAA-932C-4B9F-9461-4EF70A314BF1}" type="presOf" srcId="{91E2A964-B5B0-4F72-8515-476CD13ACE0D}" destId="{612AD515-1FEA-4060-A1F8-D1511FB261F9}" srcOrd="0" destOrd="0" presId="urn:microsoft.com/office/officeart/2011/layout/TabList"/>
    <dgm:cxn modelId="{F9A15530-743B-4B4B-A203-C67D09948C80}" type="presParOf" srcId="{612AD515-1FEA-4060-A1F8-D1511FB261F9}" destId="{79BA4686-A6AA-4930-9C4E-FB7C862193AD}" srcOrd="0" destOrd="0" presId="urn:microsoft.com/office/officeart/2011/layout/TabList"/>
    <dgm:cxn modelId="{126FCB33-4E85-4C6B-A5F1-00531D9B59F5}" type="presParOf" srcId="{79BA4686-A6AA-4930-9C4E-FB7C862193AD}" destId="{073FFD20-2DE4-499E-B410-94A28C2D1829}" srcOrd="0" destOrd="0" presId="urn:microsoft.com/office/officeart/2011/layout/TabList"/>
    <dgm:cxn modelId="{9A3E12C0-FB23-423F-95E3-CB5B648C20E5}" type="presParOf" srcId="{79BA4686-A6AA-4930-9C4E-FB7C862193AD}" destId="{372D08E7-C51A-4D6C-B897-EE2A5EA263E9}" srcOrd="1" destOrd="0" presId="urn:microsoft.com/office/officeart/2011/layout/TabList"/>
    <dgm:cxn modelId="{4B991C8A-5AEB-4CF4-94AD-9B1FF85077B4}"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Ví</a:t>
          </a:r>
          <a:r>
            <a:rPr lang="en-US" b="1" dirty="0" smtClean="0">
              <a:solidFill>
                <a:schemeClr val="accent3">
                  <a:lumMod val="50000"/>
                </a:schemeClr>
              </a:solidFill>
            </a:rPr>
            <a:t> </a:t>
          </a:r>
          <a:r>
            <a:rPr lang="en-US" b="1" dirty="0" err="1" smtClean="0">
              <a:solidFill>
                <a:schemeClr val="accent3">
                  <a:lumMod val="50000"/>
                </a:schemeClr>
              </a:solidFill>
            </a:rPr>
            <a:t>dụ</a:t>
          </a:r>
          <a:r>
            <a:rPr lang="en-US" b="1" dirty="0" smtClean="0">
              <a:solidFill>
                <a:schemeClr val="accent3">
                  <a:lumMod val="50000"/>
                </a:schemeClr>
              </a:solidFill>
            </a:rPr>
            <a:t> </a:t>
          </a:r>
          <a:r>
            <a:rPr lang="en-US" b="1" dirty="0" err="1" smtClean="0">
              <a:solidFill>
                <a:schemeClr val="accent3">
                  <a:lumMod val="50000"/>
                </a:schemeClr>
              </a:solidFill>
            </a:rPr>
            <a:t>nạp</a:t>
          </a:r>
          <a:r>
            <a:rPr lang="en-US" b="1" dirty="0" smtClean="0">
              <a:solidFill>
                <a:schemeClr val="accent3">
                  <a:lumMod val="50000"/>
                </a:schemeClr>
              </a:solidFill>
            </a:rPr>
            <a:t> </a:t>
          </a:r>
          <a:r>
            <a:rPr lang="en-US" b="1" dirty="0" err="1" smtClean="0">
              <a:solidFill>
                <a:schemeClr val="accent3">
                  <a:lumMod val="50000"/>
                </a:schemeClr>
              </a:solidFill>
            </a:rPr>
            <a:t>chồng</a:t>
          </a:r>
          <a:r>
            <a:rPr lang="en-US" b="1" dirty="0" smtClean="0">
              <a:solidFill>
                <a:schemeClr val="accent3">
                  <a:lumMod val="50000"/>
                </a:schemeClr>
              </a:solidFill>
            </a:rPr>
            <a:t> </a:t>
          </a:r>
          <a:r>
            <a:rPr lang="en-US" b="1" dirty="0" err="1" smtClean="0">
              <a:solidFill>
                <a:schemeClr val="accent3">
                  <a:lumMod val="50000"/>
                </a:schemeClr>
              </a:solidFill>
            </a:rPr>
            <a:t>toán</a:t>
          </a:r>
          <a:r>
            <a:rPr lang="en-US" b="1" dirty="0" smtClean="0">
              <a:solidFill>
                <a:schemeClr val="accent3">
                  <a:lumMod val="50000"/>
                </a:schemeClr>
              </a:solidFill>
            </a:rPr>
            <a:t> </a:t>
          </a:r>
          <a:r>
            <a:rPr lang="en-US" b="1" dirty="0" err="1" smtClean="0">
              <a:solidFill>
                <a:schemeClr val="accent3">
                  <a:lumMod val="50000"/>
                </a:schemeClr>
              </a:solidFill>
            </a:rPr>
            <a:t>tử</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9CE69D3E-21E5-4760-A849-53DE752D9996}" srcId="{F71443D4-5B25-4C8F-B558-855A652A6D66}" destId="{3CB03141-7CC2-4B79-924B-38B9B95368F7}" srcOrd="0" destOrd="0" parTransId="{5CE6AB4D-3B6F-456C-B0D4-F3F6D51436D0}" sibTransId="{0326837F-0545-41FF-818F-AB12E4AA74D3}"/>
    <dgm:cxn modelId="{F3186B76-3F15-4E48-B60D-1BDC2EFD3723}" type="presOf" srcId="{3CB03141-7CC2-4B79-924B-38B9B95368F7}" destId="{5D433626-CA2E-4B3C-84E0-3064F058A436}" srcOrd="0" destOrd="0" presId="urn:microsoft.com/office/officeart/2005/8/layout/vList5"/>
    <dgm:cxn modelId="{6C00533D-2679-40C7-ABEC-85CB65475C18}" type="presOf" srcId="{F71443D4-5B25-4C8F-B558-855A652A6D66}" destId="{EE933FCB-20CF-4046-9763-3CD65C029B0C}" srcOrd="0" destOrd="0" presId="urn:microsoft.com/office/officeart/2005/8/layout/vList5"/>
    <dgm:cxn modelId="{A61DA43D-3253-4DAD-A975-264C3E96F6A0}" type="presParOf" srcId="{EE933FCB-20CF-4046-9763-3CD65C029B0C}" destId="{71E23A3B-EFA6-4416-892B-91157EBF444B}" srcOrd="0" destOrd="0" presId="urn:microsoft.com/office/officeart/2005/8/layout/vList5"/>
    <dgm:cxn modelId="{05799BCC-175A-4D14-A90D-7867CF8FCC49}"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5. </a:t>
          </a:r>
          <a:r>
            <a:rPr lang="en-US" b="1" dirty="0" err="1" smtClean="0"/>
            <a:t>Nạp</a:t>
          </a:r>
          <a:r>
            <a:rPr lang="en-US" b="1" dirty="0" smtClean="0"/>
            <a:t> </a:t>
          </a:r>
          <a:r>
            <a:rPr lang="en-US" b="1" dirty="0" err="1" smtClean="0"/>
            <a:t>chồng</a:t>
          </a:r>
          <a:r>
            <a:rPr lang="en-US" b="1" dirty="0" smtClean="0"/>
            <a:t> </a:t>
          </a:r>
          <a:r>
            <a:rPr lang="en-US" b="1" dirty="0" err="1" smtClean="0"/>
            <a:t>toán</a:t>
          </a:r>
          <a:r>
            <a:rPr lang="en-US" b="1" dirty="0" smtClean="0"/>
            <a:t> </a:t>
          </a:r>
          <a:r>
            <a:rPr lang="en-US" b="1" dirty="0" err="1" smtClean="0"/>
            <a:t>tử</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BDB64C83-2A3C-4C38-9BF1-0DC4FB7F36A7}"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A79A7577-402D-42BE-9760-259777640A3E}" type="presOf" srcId="{91E2A964-B5B0-4F72-8515-476CD13ACE0D}" destId="{612AD515-1FEA-4060-A1F8-D1511FB261F9}" srcOrd="0" destOrd="0" presId="urn:microsoft.com/office/officeart/2011/layout/TabList"/>
    <dgm:cxn modelId="{8A97A39B-8729-4974-8CF1-7188BB8B3249}" type="presParOf" srcId="{612AD515-1FEA-4060-A1F8-D1511FB261F9}" destId="{79BA4686-A6AA-4930-9C4E-FB7C862193AD}" srcOrd="0" destOrd="0" presId="urn:microsoft.com/office/officeart/2011/layout/TabList"/>
    <dgm:cxn modelId="{315C9543-15AA-4D10-BCC5-FE2DB70DFC97}" type="presParOf" srcId="{79BA4686-A6AA-4930-9C4E-FB7C862193AD}" destId="{073FFD20-2DE4-499E-B410-94A28C2D1829}" srcOrd="0" destOrd="0" presId="urn:microsoft.com/office/officeart/2011/layout/TabList"/>
    <dgm:cxn modelId="{507D34A1-C5EA-4A4C-B5BD-1CC08D6C96A5}" type="presParOf" srcId="{79BA4686-A6AA-4930-9C4E-FB7C862193AD}" destId="{372D08E7-C51A-4D6C-B897-EE2A5EA263E9}" srcOrd="1" destOrd="0" presId="urn:microsoft.com/office/officeart/2011/layout/TabList"/>
    <dgm:cxn modelId="{57CB06FD-DA6B-4166-9CC0-F24B66EA4E3D}"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Ví</a:t>
          </a:r>
          <a:r>
            <a:rPr lang="en-US" b="1" dirty="0" smtClean="0">
              <a:solidFill>
                <a:schemeClr val="accent3">
                  <a:lumMod val="50000"/>
                </a:schemeClr>
              </a:solidFill>
            </a:rPr>
            <a:t> </a:t>
          </a:r>
          <a:r>
            <a:rPr lang="en-US" b="1" dirty="0" err="1" smtClean="0">
              <a:solidFill>
                <a:schemeClr val="accent3">
                  <a:lumMod val="50000"/>
                </a:schemeClr>
              </a:solidFill>
            </a:rPr>
            <a:t>dụ</a:t>
          </a:r>
          <a:r>
            <a:rPr lang="en-US" b="1" dirty="0" smtClean="0">
              <a:solidFill>
                <a:schemeClr val="accent3">
                  <a:lumMod val="50000"/>
                </a:schemeClr>
              </a:solidFill>
            </a:rPr>
            <a:t> </a:t>
          </a:r>
          <a:r>
            <a:rPr lang="en-US" b="1" dirty="0" err="1" smtClean="0">
              <a:solidFill>
                <a:schemeClr val="accent3">
                  <a:lumMod val="50000"/>
                </a:schemeClr>
              </a:solidFill>
            </a:rPr>
            <a:t>nạp</a:t>
          </a:r>
          <a:r>
            <a:rPr lang="en-US" b="1" dirty="0" smtClean="0">
              <a:solidFill>
                <a:schemeClr val="accent3">
                  <a:lumMod val="50000"/>
                </a:schemeClr>
              </a:solidFill>
            </a:rPr>
            <a:t> </a:t>
          </a:r>
          <a:r>
            <a:rPr lang="en-US" b="1" dirty="0" err="1" smtClean="0">
              <a:solidFill>
                <a:schemeClr val="accent3">
                  <a:lumMod val="50000"/>
                </a:schemeClr>
              </a:solidFill>
            </a:rPr>
            <a:t>chồng</a:t>
          </a:r>
          <a:r>
            <a:rPr lang="en-US" b="1" dirty="0" smtClean="0">
              <a:solidFill>
                <a:schemeClr val="accent3">
                  <a:lumMod val="50000"/>
                </a:schemeClr>
              </a:solidFill>
            </a:rPr>
            <a:t> </a:t>
          </a:r>
          <a:r>
            <a:rPr lang="en-US" b="1" dirty="0" err="1" smtClean="0">
              <a:solidFill>
                <a:schemeClr val="accent3">
                  <a:lumMod val="50000"/>
                </a:schemeClr>
              </a:solidFill>
            </a:rPr>
            <a:t>toán</a:t>
          </a:r>
          <a:r>
            <a:rPr lang="en-US" b="1" dirty="0" smtClean="0">
              <a:solidFill>
                <a:schemeClr val="accent3">
                  <a:lumMod val="50000"/>
                </a:schemeClr>
              </a:solidFill>
            </a:rPr>
            <a:t> </a:t>
          </a:r>
          <a:r>
            <a:rPr lang="en-US" b="1" dirty="0" err="1" smtClean="0">
              <a:solidFill>
                <a:schemeClr val="accent3">
                  <a:lumMod val="50000"/>
                </a:schemeClr>
              </a:solidFill>
            </a:rPr>
            <a:t>tử</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FEA08B9F-2947-4B8F-A3C0-F8F37BF896CF}"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7AD0E9B3-F0DB-469C-AA85-C1D864CF5806}" type="presOf" srcId="{3CB03141-7CC2-4B79-924B-38B9B95368F7}" destId="{5D433626-CA2E-4B3C-84E0-3064F058A436}" srcOrd="0" destOrd="0" presId="urn:microsoft.com/office/officeart/2005/8/layout/vList5"/>
    <dgm:cxn modelId="{47CC104D-35CD-46B3-AD55-ECFEA332F870}" type="presParOf" srcId="{EE933FCB-20CF-4046-9763-3CD65C029B0C}" destId="{71E23A3B-EFA6-4416-892B-91157EBF444B}" srcOrd="0" destOrd="0" presId="urn:microsoft.com/office/officeart/2005/8/layout/vList5"/>
    <dgm:cxn modelId="{835A11B8-3B1E-4952-9399-288DA2BBAE54}"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F2685ACF-8309-4F31-B787-036D5A5E59C4}" type="presOf" srcId="{91E2A964-B5B0-4F72-8515-476CD13ACE0D}" destId="{612AD515-1FEA-4060-A1F8-D1511FB261F9}" srcOrd="0" destOrd="0" presId="urn:microsoft.com/office/officeart/2011/layout/TabList"/>
    <dgm:cxn modelId="{D39C064B-7932-47A5-89D8-9E5A917A948A}" type="presOf" srcId="{2507AA5B-C262-4181-9EF9-72686DF265B0}" destId="{372D08E7-C51A-4D6C-B897-EE2A5EA263E9}" srcOrd="0" destOrd="0" presId="urn:microsoft.com/office/officeart/2011/layout/TabList"/>
    <dgm:cxn modelId="{C0530AA6-DFE1-4093-8EF1-13A460A0EBAB}" type="presParOf" srcId="{612AD515-1FEA-4060-A1F8-D1511FB261F9}" destId="{79BA4686-A6AA-4930-9C4E-FB7C862193AD}" srcOrd="0" destOrd="0" presId="urn:microsoft.com/office/officeart/2011/layout/TabList"/>
    <dgm:cxn modelId="{D57D081B-B90F-4457-83FA-7C6619EB39EE}" type="presParOf" srcId="{79BA4686-A6AA-4930-9C4E-FB7C862193AD}" destId="{073FFD20-2DE4-499E-B410-94A28C2D1829}" srcOrd="0" destOrd="0" presId="urn:microsoft.com/office/officeart/2011/layout/TabList"/>
    <dgm:cxn modelId="{8EE88F4A-9903-440A-B164-3883A50CF6F0}" type="presParOf" srcId="{79BA4686-A6AA-4930-9C4E-FB7C862193AD}" destId="{372D08E7-C51A-4D6C-B897-EE2A5EA263E9}" srcOrd="1" destOrd="0" presId="urn:microsoft.com/office/officeart/2011/layout/TabList"/>
    <dgm:cxn modelId="{37642D73-C9F6-483D-8D1F-95B23E9159D7}"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Khái</a:t>
          </a:r>
          <a:r>
            <a:rPr lang="en-US" b="1" dirty="0" smtClean="0">
              <a:solidFill>
                <a:schemeClr val="accent3">
                  <a:lumMod val="50000"/>
                </a:schemeClr>
              </a:solidFill>
            </a:rPr>
            <a:t> </a:t>
          </a:r>
          <a:r>
            <a:rPr lang="en-US" b="1" dirty="0" err="1" smtClean="0">
              <a:solidFill>
                <a:schemeClr val="accent3">
                  <a:lumMod val="50000"/>
                </a:schemeClr>
              </a:solidFill>
            </a:rPr>
            <a:t>niệm</a:t>
          </a:r>
          <a:r>
            <a:rPr lang="en-US" b="1" dirty="0" smtClean="0">
              <a:solidFill>
                <a:schemeClr val="accent3">
                  <a:lumMod val="50000"/>
                </a:schemeClr>
              </a:solidFill>
            </a:rPr>
            <a:t> </a:t>
          </a:r>
          <a:r>
            <a:rPr lang="en-US" b="1" dirty="0" err="1" smtClean="0">
              <a:solidFill>
                <a:schemeClr val="accent3">
                  <a:lumMod val="50000"/>
                </a:schemeClr>
              </a:solidFill>
            </a:rPr>
            <a:t>đối</a:t>
          </a:r>
          <a:r>
            <a:rPr lang="en-US" b="1" dirty="0" smtClean="0">
              <a:solidFill>
                <a:schemeClr val="accent3">
                  <a:lumMod val="50000"/>
                </a:schemeClr>
              </a:solidFill>
            </a:rPr>
            <a:t> </a:t>
          </a:r>
          <a:r>
            <a:rPr lang="en-US" b="1" dirty="0" err="1" smtClean="0">
              <a:solidFill>
                <a:schemeClr val="accent3">
                  <a:lumMod val="50000"/>
                </a:schemeClr>
              </a:solidFill>
            </a:rPr>
            <a:t>tượng</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4F86F535-EFE6-4486-B115-229CCA7D1204}" type="presOf" srcId="{F71443D4-5B25-4C8F-B558-855A652A6D66}" destId="{EE933FCB-20CF-4046-9763-3CD65C029B0C}" srcOrd="0" destOrd="0" presId="urn:microsoft.com/office/officeart/2005/8/layout/vList5"/>
    <dgm:cxn modelId="{B811D725-7562-49E5-A7D4-80064A71FBF7}"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73D9F9C3-00F8-4D91-950E-9FEC75AB4B2B}" type="presParOf" srcId="{EE933FCB-20CF-4046-9763-3CD65C029B0C}" destId="{71E23A3B-EFA6-4416-892B-91157EBF444B}" srcOrd="0" destOrd="0" presId="urn:microsoft.com/office/officeart/2005/8/layout/vList5"/>
    <dgm:cxn modelId="{0F79C8E5-53D0-44E1-91AD-D0992F4E77A7}"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Tổng</a:t>
          </a:r>
          <a:r>
            <a:rPr lang="en-US" b="1" dirty="0" smtClean="0">
              <a:solidFill>
                <a:schemeClr val="accent3">
                  <a:lumMod val="50000"/>
                </a:schemeClr>
              </a:solidFill>
            </a:rPr>
            <a:t> </a:t>
          </a:r>
          <a:r>
            <a:rPr lang="en-US" b="1" dirty="0" err="1" smtClean="0">
              <a:solidFill>
                <a:schemeClr val="accent3">
                  <a:lumMod val="50000"/>
                </a:schemeClr>
              </a:solidFill>
            </a:rPr>
            <a:t>quan</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A39C2DDD-D8FD-4E8D-8685-CC85D24F8E6F}" type="presOf" srcId="{F71443D4-5B25-4C8F-B558-855A652A6D66}" destId="{EE933FCB-20CF-4046-9763-3CD65C029B0C}" srcOrd="0" destOrd="0" presId="urn:microsoft.com/office/officeart/2005/8/layout/vList5"/>
    <dgm:cxn modelId="{5C57BCA7-92A1-4E32-85BC-2358F27A2272}"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2B94F5FB-6096-4EBC-A6E2-C0E14EA35600}" type="presParOf" srcId="{EE933FCB-20CF-4046-9763-3CD65C029B0C}" destId="{71E23A3B-EFA6-4416-892B-91157EBF444B}" srcOrd="0" destOrd="0" presId="urn:microsoft.com/office/officeart/2005/8/layout/vList5"/>
    <dgm:cxn modelId="{76413116-E8D7-4182-862E-1B2D9CFFA7EB}"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2F98567E-0B9A-448D-861A-8FB34B1C6703}" type="presOf" srcId="{2507AA5B-C262-4181-9EF9-72686DF265B0}" destId="{372D08E7-C51A-4D6C-B897-EE2A5EA263E9}" srcOrd="0" destOrd="0" presId="urn:microsoft.com/office/officeart/2011/layout/TabList"/>
    <dgm:cxn modelId="{FEF87732-675E-475F-A987-57DE50B53361}" type="presOf" srcId="{91E2A964-B5B0-4F72-8515-476CD13ACE0D}" destId="{612AD515-1FEA-4060-A1F8-D1511FB261F9}" srcOrd="0" destOrd="0" presId="urn:microsoft.com/office/officeart/2011/layout/TabList"/>
    <dgm:cxn modelId="{4B655F2A-0105-41C7-B4ED-2B3F0D47D252}" type="presParOf" srcId="{612AD515-1FEA-4060-A1F8-D1511FB261F9}" destId="{79BA4686-A6AA-4930-9C4E-FB7C862193AD}" srcOrd="0" destOrd="0" presId="urn:microsoft.com/office/officeart/2011/layout/TabList"/>
    <dgm:cxn modelId="{30B7AE81-9EDE-4A9E-9A2E-27A7A58CCD1F}" type="presParOf" srcId="{79BA4686-A6AA-4930-9C4E-FB7C862193AD}" destId="{073FFD20-2DE4-499E-B410-94A28C2D1829}" srcOrd="0" destOrd="0" presId="urn:microsoft.com/office/officeart/2011/layout/TabList"/>
    <dgm:cxn modelId="{6CB066C3-C72D-453E-A2E8-A75E62889E91}" type="presParOf" srcId="{79BA4686-A6AA-4930-9C4E-FB7C862193AD}" destId="{372D08E7-C51A-4D6C-B897-EE2A5EA263E9}" srcOrd="1" destOrd="0" presId="urn:microsoft.com/office/officeart/2011/layout/TabList"/>
    <dgm:cxn modelId="{6F6E7C57-3DB0-46FD-AF8E-940C443F270D}"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Sử</a:t>
          </a:r>
          <a:r>
            <a:rPr lang="en-US" b="1" dirty="0" smtClean="0">
              <a:solidFill>
                <a:schemeClr val="accent3">
                  <a:lumMod val="50000"/>
                </a:schemeClr>
              </a:solidFill>
            </a:rPr>
            <a:t> </a:t>
          </a:r>
          <a:r>
            <a:rPr lang="en-US" b="1" dirty="0" err="1" smtClean="0">
              <a:solidFill>
                <a:schemeClr val="accent3">
                  <a:lumMod val="50000"/>
                </a:schemeClr>
              </a:solidFill>
            </a:rPr>
            <a:t>dụng</a:t>
          </a:r>
          <a:r>
            <a:rPr lang="en-US" b="1" dirty="0" smtClean="0">
              <a:solidFill>
                <a:schemeClr val="accent3">
                  <a:lumMod val="50000"/>
                </a:schemeClr>
              </a:solidFill>
            </a:rPr>
            <a:t> </a:t>
          </a:r>
          <a:r>
            <a:rPr lang="en-US" b="1" dirty="0" err="1" smtClean="0">
              <a:solidFill>
                <a:schemeClr val="accent3">
                  <a:lumMod val="50000"/>
                </a:schemeClr>
              </a:solidFill>
            </a:rPr>
            <a:t>lại</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6207C204-2E41-494C-A94C-5657CDEFEDE3}"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44057CF3-AEC9-4162-952A-71BE9A8CF413}" type="presOf" srcId="{3CB03141-7CC2-4B79-924B-38B9B95368F7}" destId="{5D433626-CA2E-4B3C-84E0-3064F058A436}" srcOrd="0" destOrd="0" presId="urn:microsoft.com/office/officeart/2005/8/layout/vList5"/>
    <dgm:cxn modelId="{A49D8664-D873-4C4C-86E2-063EC2675221}" type="presParOf" srcId="{EE933FCB-20CF-4046-9763-3CD65C029B0C}" destId="{71E23A3B-EFA6-4416-892B-91157EBF444B}" srcOrd="0" destOrd="0" presId="urn:microsoft.com/office/officeart/2005/8/layout/vList5"/>
    <dgm:cxn modelId="{79E965BC-AAEB-4507-B7DB-ECA0B7A153FD}"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9927F327-1087-499F-A33E-C6F269B9C0CE}" type="presOf" srcId="{2507AA5B-C262-4181-9EF9-72686DF265B0}" destId="{372D08E7-C51A-4D6C-B897-EE2A5EA263E9}" srcOrd="0" destOrd="0" presId="urn:microsoft.com/office/officeart/2011/layout/TabList"/>
    <dgm:cxn modelId="{C5090E1A-7140-45CB-AE48-177ECD22667B}" type="presOf" srcId="{91E2A964-B5B0-4F72-8515-476CD13ACE0D}" destId="{612AD515-1FEA-4060-A1F8-D1511FB261F9}" srcOrd="0" destOrd="0" presId="urn:microsoft.com/office/officeart/2011/layout/TabList"/>
    <dgm:cxn modelId="{D604EE4E-E2E6-484F-85F5-6C07F1BF208A}" type="presParOf" srcId="{612AD515-1FEA-4060-A1F8-D1511FB261F9}" destId="{79BA4686-A6AA-4930-9C4E-FB7C862193AD}" srcOrd="0" destOrd="0" presId="urn:microsoft.com/office/officeart/2011/layout/TabList"/>
    <dgm:cxn modelId="{3E537E47-F42B-4440-B2E2-B53F1B1FEB19}" type="presParOf" srcId="{79BA4686-A6AA-4930-9C4E-FB7C862193AD}" destId="{073FFD20-2DE4-499E-B410-94A28C2D1829}" srcOrd="0" destOrd="0" presId="urn:microsoft.com/office/officeart/2011/layout/TabList"/>
    <dgm:cxn modelId="{BC87DC4E-A2BE-4325-A441-34BEB3840792}" type="presParOf" srcId="{79BA4686-A6AA-4930-9C4E-FB7C862193AD}" destId="{372D08E7-C51A-4D6C-B897-EE2A5EA263E9}" srcOrd="1" destOrd="0" presId="urn:microsoft.com/office/officeart/2011/layout/TabList"/>
    <dgm:cxn modelId="{38EDF3DF-5CC1-4152-9742-35DE7416E989}"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Sử</a:t>
          </a:r>
          <a:r>
            <a:rPr lang="en-US" b="1" dirty="0" smtClean="0">
              <a:solidFill>
                <a:schemeClr val="accent3">
                  <a:lumMod val="50000"/>
                </a:schemeClr>
              </a:solidFill>
            </a:rPr>
            <a:t> </a:t>
          </a:r>
          <a:r>
            <a:rPr lang="en-US" b="1" dirty="0" err="1" smtClean="0">
              <a:solidFill>
                <a:schemeClr val="accent3">
                  <a:lumMod val="50000"/>
                </a:schemeClr>
              </a:solidFill>
            </a:rPr>
            <a:t>dụng</a:t>
          </a:r>
          <a:r>
            <a:rPr lang="en-US" b="1" dirty="0" smtClean="0">
              <a:solidFill>
                <a:schemeClr val="accent3">
                  <a:lumMod val="50000"/>
                </a:schemeClr>
              </a:solidFill>
            </a:rPr>
            <a:t> </a:t>
          </a:r>
          <a:r>
            <a:rPr lang="en-US" b="1" dirty="0" err="1" smtClean="0">
              <a:solidFill>
                <a:schemeClr val="accent3">
                  <a:lumMod val="50000"/>
                </a:schemeClr>
              </a:solidFill>
            </a:rPr>
            <a:t>lại</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9CE69D3E-21E5-4760-A849-53DE752D9996}" srcId="{F71443D4-5B25-4C8F-B558-855A652A6D66}" destId="{3CB03141-7CC2-4B79-924B-38B9B95368F7}" srcOrd="0" destOrd="0" parTransId="{5CE6AB4D-3B6F-456C-B0D4-F3F6D51436D0}" sibTransId="{0326837F-0545-41FF-818F-AB12E4AA74D3}"/>
    <dgm:cxn modelId="{156CB127-740F-45BC-8118-4E6A1232FF0E}" type="presOf" srcId="{3CB03141-7CC2-4B79-924B-38B9B95368F7}" destId="{5D433626-CA2E-4B3C-84E0-3064F058A436}" srcOrd="0" destOrd="0" presId="urn:microsoft.com/office/officeart/2005/8/layout/vList5"/>
    <dgm:cxn modelId="{F19EE326-2059-4DF3-BABC-896F866CCDD5}" type="presOf" srcId="{F71443D4-5B25-4C8F-B558-855A652A6D66}" destId="{EE933FCB-20CF-4046-9763-3CD65C029B0C}" srcOrd="0" destOrd="0" presId="urn:microsoft.com/office/officeart/2005/8/layout/vList5"/>
    <dgm:cxn modelId="{9E3D91D3-9F61-46FF-A2D0-6D0415DB2768}" type="presParOf" srcId="{EE933FCB-20CF-4046-9763-3CD65C029B0C}" destId="{71E23A3B-EFA6-4416-892B-91157EBF444B}" srcOrd="0" destOrd="0" presId="urn:microsoft.com/office/officeart/2005/8/layout/vList5"/>
    <dgm:cxn modelId="{C5A5E54E-46C7-49D0-A051-17BB9C386C12}"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48FD01E9-4507-4C94-BCAF-72592EA5C42C}" type="presOf" srcId="{91E2A964-B5B0-4F72-8515-476CD13ACE0D}" destId="{612AD515-1FEA-4060-A1F8-D1511FB261F9}" srcOrd="0" destOrd="0" presId="urn:microsoft.com/office/officeart/2011/layout/TabList"/>
    <dgm:cxn modelId="{5CC02B17-9BA0-4135-8662-EB06C8F98F84}" type="presOf" srcId="{2507AA5B-C262-4181-9EF9-72686DF265B0}" destId="{372D08E7-C51A-4D6C-B897-EE2A5EA263E9}" srcOrd="0" destOrd="0" presId="urn:microsoft.com/office/officeart/2011/layout/TabList"/>
    <dgm:cxn modelId="{7DBB4514-4C73-432E-BD6C-2655531E0004}" type="presParOf" srcId="{612AD515-1FEA-4060-A1F8-D1511FB261F9}" destId="{79BA4686-A6AA-4930-9C4E-FB7C862193AD}" srcOrd="0" destOrd="0" presId="urn:microsoft.com/office/officeart/2011/layout/TabList"/>
    <dgm:cxn modelId="{15BCB1FD-5A4D-46F8-AA7C-C157CC8A886E}" type="presParOf" srcId="{79BA4686-A6AA-4930-9C4E-FB7C862193AD}" destId="{073FFD20-2DE4-499E-B410-94A28C2D1829}" srcOrd="0" destOrd="0" presId="urn:microsoft.com/office/officeart/2011/layout/TabList"/>
    <dgm:cxn modelId="{F541959E-D3A2-43F2-BA52-E1634E4DDC10}" type="presParOf" srcId="{79BA4686-A6AA-4930-9C4E-FB7C862193AD}" destId="{372D08E7-C51A-4D6C-B897-EE2A5EA263E9}" srcOrd="1" destOrd="0" presId="urn:microsoft.com/office/officeart/2011/layout/TabList"/>
    <dgm:cxn modelId="{3C4B32D2-A57F-4CCE-958E-9A4FEF77EEC8}"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Kế</a:t>
          </a:r>
          <a:r>
            <a:rPr lang="en-US" b="1" dirty="0" smtClean="0">
              <a:solidFill>
                <a:schemeClr val="accent3">
                  <a:lumMod val="50000"/>
                </a:schemeClr>
              </a:solidFill>
            </a:rPr>
            <a:t> </a:t>
          </a:r>
          <a:r>
            <a:rPr lang="en-US" b="1" dirty="0" err="1" smtClean="0">
              <a:solidFill>
                <a:schemeClr val="accent3">
                  <a:lumMod val="50000"/>
                </a:schemeClr>
              </a:solidFill>
            </a:rPr>
            <a:t>thừa</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760BD780-C02D-4709-90E8-6C1703452B9E}" type="presOf" srcId="{F71443D4-5B25-4C8F-B558-855A652A6D66}" destId="{EE933FCB-20CF-4046-9763-3CD65C029B0C}" srcOrd="0" destOrd="0" presId="urn:microsoft.com/office/officeart/2005/8/layout/vList5"/>
    <dgm:cxn modelId="{6BA89735-8B4F-4A95-940A-08EAF6B71671}"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50B737A8-3D4F-4742-9F38-E9926AA5B7F2}" type="presParOf" srcId="{EE933FCB-20CF-4046-9763-3CD65C029B0C}" destId="{71E23A3B-EFA6-4416-892B-91157EBF444B}" srcOrd="0" destOrd="0" presId="urn:microsoft.com/office/officeart/2005/8/layout/vList5"/>
    <dgm:cxn modelId="{E027C429-0DA1-420E-A1F4-F5CF9F4F6C92}"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67CAF67A-E406-4650-B5F2-05A4E178DB59}" type="presOf" srcId="{91E2A964-B5B0-4F72-8515-476CD13ACE0D}" destId="{612AD515-1FEA-4060-A1F8-D1511FB261F9}" srcOrd="0" destOrd="0" presId="urn:microsoft.com/office/officeart/2011/layout/TabList"/>
    <dgm:cxn modelId="{7FA04756-B0BE-4E2B-AC07-DCCC6515C726}" type="presOf" srcId="{2507AA5B-C262-4181-9EF9-72686DF265B0}" destId="{372D08E7-C51A-4D6C-B897-EE2A5EA263E9}" srcOrd="0" destOrd="0" presId="urn:microsoft.com/office/officeart/2011/layout/TabList"/>
    <dgm:cxn modelId="{CAC8FD7D-229B-44AB-A75C-308CDA0D628D}" type="presParOf" srcId="{612AD515-1FEA-4060-A1F8-D1511FB261F9}" destId="{79BA4686-A6AA-4930-9C4E-FB7C862193AD}" srcOrd="0" destOrd="0" presId="urn:microsoft.com/office/officeart/2011/layout/TabList"/>
    <dgm:cxn modelId="{D75609EC-EB00-46A7-A48B-25F7D74E91BF}" type="presParOf" srcId="{79BA4686-A6AA-4930-9C4E-FB7C862193AD}" destId="{073FFD20-2DE4-499E-B410-94A28C2D1829}" srcOrd="0" destOrd="0" presId="urn:microsoft.com/office/officeart/2011/layout/TabList"/>
    <dgm:cxn modelId="{50BDE002-394A-4C9E-B52D-E69C1D73DA44}" type="presParOf" srcId="{79BA4686-A6AA-4930-9C4E-FB7C862193AD}" destId="{372D08E7-C51A-4D6C-B897-EE2A5EA263E9}" srcOrd="1" destOrd="0" presId="urn:microsoft.com/office/officeart/2011/layout/TabList"/>
    <dgm:cxn modelId="{506CDD23-1DD4-4AAD-AFDA-3765332D4456}"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Kế</a:t>
          </a:r>
          <a:r>
            <a:rPr lang="en-US" b="1" dirty="0" smtClean="0">
              <a:solidFill>
                <a:schemeClr val="accent3">
                  <a:lumMod val="50000"/>
                </a:schemeClr>
              </a:solidFill>
            </a:rPr>
            <a:t> </a:t>
          </a:r>
          <a:r>
            <a:rPr lang="en-US" b="1" dirty="0" err="1" smtClean="0">
              <a:solidFill>
                <a:schemeClr val="accent3">
                  <a:lumMod val="50000"/>
                </a:schemeClr>
              </a:solidFill>
            </a:rPr>
            <a:t>thừa</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CEFAA7EC-89D4-4574-8788-D66CB99C8031}"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F2DB60AE-4056-4F6A-A521-1D0C189E42C3}" type="presOf" srcId="{3CB03141-7CC2-4B79-924B-38B9B95368F7}" destId="{5D433626-CA2E-4B3C-84E0-3064F058A436}" srcOrd="0" destOrd="0" presId="urn:microsoft.com/office/officeart/2005/8/layout/vList5"/>
    <dgm:cxn modelId="{4A668654-8AD7-498A-9F16-44AEB61DE8E9}" type="presParOf" srcId="{EE933FCB-20CF-4046-9763-3CD65C029B0C}" destId="{71E23A3B-EFA6-4416-892B-91157EBF444B}" srcOrd="0" destOrd="0" presId="urn:microsoft.com/office/officeart/2005/8/layout/vList5"/>
    <dgm:cxn modelId="{DA06F632-634E-458F-85DA-F1742D1F5385}"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F24E1976-D9C2-450C-AD71-9B8C6D7754ED}"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9AC53F66-2A02-46B8-9BDD-D2F187AFB707}" type="presOf" srcId="{91E2A964-B5B0-4F72-8515-476CD13ACE0D}" destId="{612AD515-1FEA-4060-A1F8-D1511FB261F9}" srcOrd="0" destOrd="0" presId="urn:microsoft.com/office/officeart/2011/layout/TabList"/>
    <dgm:cxn modelId="{10881A90-4FA2-4B74-8EAC-E952AD6F3D0E}" type="presParOf" srcId="{612AD515-1FEA-4060-A1F8-D1511FB261F9}" destId="{79BA4686-A6AA-4930-9C4E-FB7C862193AD}" srcOrd="0" destOrd="0" presId="urn:microsoft.com/office/officeart/2011/layout/TabList"/>
    <dgm:cxn modelId="{BB0731AD-81F4-42B1-BC15-36D35697B304}" type="presParOf" srcId="{79BA4686-A6AA-4930-9C4E-FB7C862193AD}" destId="{073FFD20-2DE4-499E-B410-94A28C2D1829}" srcOrd="0" destOrd="0" presId="urn:microsoft.com/office/officeart/2011/layout/TabList"/>
    <dgm:cxn modelId="{B6CCA868-ADA5-4AE9-A63D-C11DB961CA96}" type="presParOf" srcId="{79BA4686-A6AA-4930-9C4E-FB7C862193AD}" destId="{372D08E7-C51A-4D6C-B897-EE2A5EA263E9}" srcOrd="1" destOrd="0" presId="urn:microsoft.com/office/officeart/2011/layout/TabList"/>
    <dgm:cxn modelId="{2AF5BE8F-C778-449D-B579-90F60AF9F1F3}"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2. OOP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821A50F-6559-43F5-B30C-EF104AA818B7}"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9B4ABFA0-2F63-4380-9319-D5357FF779C7}" type="presOf" srcId="{2507AA5B-C262-4181-9EF9-72686DF265B0}" destId="{372D08E7-C51A-4D6C-B897-EE2A5EA263E9}" srcOrd="0" destOrd="0" presId="urn:microsoft.com/office/officeart/2011/layout/TabList"/>
    <dgm:cxn modelId="{CE53FB40-AE46-47E8-892C-4BA46E8090D2}" type="presParOf" srcId="{612AD515-1FEA-4060-A1F8-D1511FB261F9}" destId="{79BA4686-A6AA-4930-9C4E-FB7C862193AD}" srcOrd="0" destOrd="0" presId="urn:microsoft.com/office/officeart/2011/layout/TabList"/>
    <dgm:cxn modelId="{2698CCC7-B11E-41DA-88D9-D0A4FB55B956}" type="presParOf" srcId="{79BA4686-A6AA-4930-9C4E-FB7C862193AD}" destId="{073FFD20-2DE4-499E-B410-94A28C2D1829}" srcOrd="0" destOrd="0" presId="urn:microsoft.com/office/officeart/2011/layout/TabList"/>
    <dgm:cxn modelId="{8A3DE76E-4ED0-42FB-BE72-85F88297289B}" type="presParOf" srcId="{79BA4686-A6AA-4930-9C4E-FB7C862193AD}" destId="{372D08E7-C51A-4D6C-B897-EE2A5EA263E9}" srcOrd="1" destOrd="0" presId="urn:microsoft.com/office/officeart/2011/layout/TabList"/>
    <dgm:cxn modelId="{03CF85D0-E057-48DF-A37A-1BFFFF955A1D}"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Đơn</a:t>
          </a:r>
          <a:r>
            <a:rPr lang="en-US" b="1" dirty="0" smtClean="0">
              <a:solidFill>
                <a:schemeClr val="accent3">
                  <a:lumMod val="50000"/>
                </a:schemeClr>
              </a:solidFill>
            </a:rPr>
            <a:t> </a:t>
          </a:r>
          <a:r>
            <a:rPr lang="en-US" b="1" dirty="0" err="1" smtClean="0">
              <a:solidFill>
                <a:schemeClr val="accent3">
                  <a:lumMod val="50000"/>
                </a:schemeClr>
              </a:solidFill>
            </a:rPr>
            <a:t>kế</a:t>
          </a:r>
          <a:r>
            <a:rPr lang="en-US" b="1" dirty="0" smtClean="0">
              <a:solidFill>
                <a:schemeClr val="accent3">
                  <a:lumMod val="50000"/>
                </a:schemeClr>
              </a:solidFill>
            </a:rPr>
            <a:t> </a:t>
          </a:r>
          <a:r>
            <a:rPr lang="en-US" b="1" dirty="0" err="1" smtClean="0">
              <a:solidFill>
                <a:schemeClr val="accent3">
                  <a:lumMod val="50000"/>
                </a:schemeClr>
              </a:solidFill>
            </a:rPr>
            <a:t>thừa</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AC5A717F-4E37-428C-ADBA-5B6475F32613}" type="presOf" srcId="{F71443D4-5B25-4C8F-B558-855A652A6D66}" destId="{EE933FCB-20CF-4046-9763-3CD65C029B0C}" srcOrd="0" destOrd="0" presId="urn:microsoft.com/office/officeart/2005/8/layout/vList5"/>
    <dgm:cxn modelId="{F6EAD717-2195-4BEC-A59C-6EE0134E6963}"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24C3C423-FEA5-4881-B16D-1AF702ACFE47}" type="presParOf" srcId="{EE933FCB-20CF-4046-9763-3CD65C029B0C}" destId="{71E23A3B-EFA6-4416-892B-91157EBF444B}" srcOrd="0" destOrd="0" presId="urn:microsoft.com/office/officeart/2005/8/layout/vList5"/>
    <dgm:cxn modelId="{94CB6258-0A30-4147-9652-2389D67C7C7E}"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D562C526-69A9-4BE4-9B1A-2FA04A631F25}" type="presOf" srcId="{91E2A964-B5B0-4F72-8515-476CD13ACE0D}" destId="{612AD515-1FEA-4060-A1F8-D1511FB261F9}" srcOrd="0" destOrd="0" presId="urn:microsoft.com/office/officeart/2011/layout/TabList"/>
    <dgm:cxn modelId="{CDC988CC-485B-42F7-9AC2-8131CD90106A}" type="presOf" srcId="{2507AA5B-C262-4181-9EF9-72686DF265B0}" destId="{372D08E7-C51A-4D6C-B897-EE2A5EA263E9}" srcOrd="0" destOrd="0" presId="urn:microsoft.com/office/officeart/2011/layout/TabList"/>
    <dgm:cxn modelId="{CAA695BD-AC7E-4384-91F8-4DC76F818D65}" type="presParOf" srcId="{612AD515-1FEA-4060-A1F8-D1511FB261F9}" destId="{79BA4686-A6AA-4930-9C4E-FB7C862193AD}" srcOrd="0" destOrd="0" presId="urn:microsoft.com/office/officeart/2011/layout/TabList"/>
    <dgm:cxn modelId="{47F6D20E-D5BA-4DA8-A31E-DCA5AD11DBF7}" type="presParOf" srcId="{79BA4686-A6AA-4930-9C4E-FB7C862193AD}" destId="{073FFD20-2DE4-499E-B410-94A28C2D1829}" srcOrd="0" destOrd="0" presId="urn:microsoft.com/office/officeart/2011/layout/TabList"/>
    <dgm:cxn modelId="{BDE83785-411B-4F2E-905D-0F698C4A8418}" type="presParOf" srcId="{79BA4686-A6AA-4930-9C4E-FB7C862193AD}" destId="{372D08E7-C51A-4D6C-B897-EE2A5EA263E9}" srcOrd="1" destOrd="0" presId="urn:microsoft.com/office/officeart/2011/layout/TabList"/>
    <dgm:cxn modelId="{88E2D2E8-00BC-48A7-983B-A3FF989A057D}"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Đa</a:t>
          </a:r>
          <a:r>
            <a:rPr lang="en-US" b="1" dirty="0" smtClean="0">
              <a:solidFill>
                <a:schemeClr val="accent3">
                  <a:lumMod val="50000"/>
                </a:schemeClr>
              </a:solidFill>
            </a:rPr>
            <a:t> </a:t>
          </a:r>
          <a:r>
            <a:rPr lang="en-US" b="1" dirty="0" err="1" smtClean="0">
              <a:solidFill>
                <a:schemeClr val="accent3">
                  <a:lumMod val="50000"/>
                </a:schemeClr>
              </a:solidFill>
            </a:rPr>
            <a:t>kế</a:t>
          </a:r>
          <a:r>
            <a:rPr lang="en-US" b="1" dirty="0" smtClean="0">
              <a:solidFill>
                <a:schemeClr val="accent3">
                  <a:lumMod val="50000"/>
                </a:schemeClr>
              </a:solidFill>
            </a:rPr>
            <a:t> </a:t>
          </a:r>
          <a:r>
            <a:rPr lang="en-US" b="1" dirty="0" err="1" smtClean="0">
              <a:solidFill>
                <a:schemeClr val="accent3">
                  <a:lumMod val="50000"/>
                </a:schemeClr>
              </a:solidFill>
            </a:rPr>
            <a:t>thừa</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97F9B338-32C7-4232-B374-ED2D25FEE406}" type="presOf" srcId="{3CB03141-7CC2-4B79-924B-38B9B95368F7}" destId="{5D433626-CA2E-4B3C-84E0-3064F058A436}" srcOrd="0" destOrd="0" presId="urn:microsoft.com/office/officeart/2005/8/layout/vList5"/>
    <dgm:cxn modelId="{983873EE-617F-4B59-B08D-ACFE3B81DE62}"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162F3C4A-EBF9-4C97-9740-102EA077CFF6}" type="presParOf" srcId="{EE933FCB-20CF-4046-9763-3CD65C029B0C}" destId="{71E23A3B-EFA6-4416-892B-91157EBF444B}" srcOrd="0" destOrd="0" presId="urn:microsoft.com/office/officeart/2005/8/layout/vList5"/>
    <dgm:cxn modelId="{DD00361A-0B50-4F87-BF67-0AF50C6CD9CA}"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055882D3-AB40-4337-A86F-ED6A9A5FFFC2}" type="presOf" srcId="{2507AA5B-C262-4181-9EF9-72686DF265B0}" destId="{372D08E7-C51A-4D6C-B897-EE2A5EA263E9}" srcOrd="0" destOrd="0" presId="urn:microsoft.com/office/officeart/2011/layout/TabList"/>
    <dgm:cxn modelId="{EE0FA532-D67C-4332-94BE-C3629740B831}" type="presOf" srcId="{91E2A964-B5B0-4F72-8515-476CD13ACE0D}" destId="{612AD515-1FEA-4060-A1F8-D1511FB261F9}" srcOrd="0" destOrd="0" presId="urn:microsoft.com/office/officeart/2011/layout/TabList"/>
    <dgm:cxn modelId="{5DBB4205-024C-4FEB-A3CC-5ABA7564522A}" type="presParOf" srcId="{612AD515-1FEA-4060-A1F8-D1511FB261F9}" destId="{79BA4686-A6AA-4930-9C4E-FB7C862193AD}" srcOrd="0" destOrd="0" presId="urn:microsoft.com/office/officeart/2011/layout/TabList"/>
    <dgm:cxn modelId="{5B2384F6-718D-45E1-8EE7-56F75011565D}" type="presParOf" srcId="{79BA4686-A6AA-4930-9C4E-FB7C862193AD}" destId="{073FFD20-2DE4-499E-B410-94A28C2D1829}" srcOrd="0" destOrd="0" presId="urn:microsoft.com/office/officeart/2011/layout/TabList"/>
    <dgm:cxn modelId="{7E4FDC00-8895-4452-B4D8-5B272DD9ACE4}" type="presParOf" srcId="{79BA4686-A6AA-4930-9C4E-FB7C862193AD}" destId="{372D08E7-C51A-4D6C-B897-EE2A5EA263E9}" srcOrd="1" destOrd="0" presId="urn:microsoft.com/office/officeart/2011/layout/TabList"/>
    <dgm:cxn modelId="{AEAF189E-72EB-45C4-9E99-DF954C09BE9E}"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Ví</a:t>
          </a:r>
          <a:r>
            <a:rPr lang="en-US" b="1" dirty="0" smtClean="0">
              <a:solidFill>
                <a:schemeClr val="accent3">
                  <a:lumMod val="50000"/>
                </a:schemeClr>
              </a:solidFill>
            </a:rPr>
            <a:t> </a:t>
          </a:r>
          <a:r>
            <a:rPr lang="en-US" b="1" dirty="0" err="1" smtClean="0">
              <a:solidFill>
                <a:schemeClr val="accent3">
                  <a:lumMod val="50000"/>
                </a:schemeClr>
              </a:solidFill>
            </a:rPr>
            <a:t>dụ</a:t>
          </a:r>
          <a:r>
            <a:rPr lang="en-US" b="1" dirty="0" smtClean="0">
              <a:solidFill>
                <a:schemeClr val="accent3">
                  <a:lumMod val="50000"/>
                </a:schemeClr>
              </a:solidFill>
            </a:rPr>
            <a:t> </a:t>
          </a:r>
          <a:r>
            <a:rPr lang="en-US" b="1" dirty="0" err="1" smtClean="0">
              <a:solidFill>
                <a:schemeClr val="accent3">
                  <a:lumMod val="50000"/>
                </a:schemeClr>
              </a:solidFill>
            </a:rPr>
            <a:t>về</a:t>
          </a:r>
          <a:r>
            <a:rPr lang="en-US" b="1" dirty="0" smtClean="0">
              <a:solidFill>
                <a:schemeClr val="accent3">
                  <a:lumMod val="50000"/>
                </a:schemeClr>
              </a:solidFill>
            </a:rPr>
            <a:t> </a:t>
          </a:r>
          <a:r>
            <a:rPr lang="en-US" b="1" dirty="0" err="1" smtClean="0">
              <a:solidFill>
                <a:schemeClr val="accent3">
                  <a:lumMod val="50000"/>
                </a:schemeClr>
              </a:solidFill>
            </a:rPr>
            <a:t>kế</a:t>
          </a:r>
          <a:r>
            <a:rPr lang="en-US" b="1" dirty="0" smtClean="0">
              <a:solidFill>
                <a:schemeClr val="accent3">
                  <a:lumMod val="50000"/>
                </a:schemeClr>
              </a:solidFill>
            </a:rPr>
            <a:t> </a:t>
          </a:r>
          <a:r>
            <a:rPr lang="en-US" b="1" dirty="0" err="1" smtClean="0">
              <a:solidFill>
                <a:schemeClr val="accent3">
                  <a:lumMod val="50000"/>
                </a:schemeClr>
              </a:solidFill>
            </a:rPr>
            <a:t>thừa</a:t>
          </a:r>
          <a:endParaRPr lang="en-US" b="1" dirty="0" smtClean="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06A45C13-B287-4EAE-A840-4B59C9470119}" type="presOf" srcId="{3CB03141-7CC2-4B79-924B-38B9B95368F7}" destId="{5D433626-CA2E-4B3C-84E0-3064F058A436}" srcOrd="0" destOrd="0" presId="urn:microsoft.com/office/officeart/2005/8/layout/vList5"/>
    <dgm:cxn modelId="{D381822A-710F-47B7-9FA5-1B41EBB2CAEA}"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1C1CC65E-9A42-4F7D-B37B-29BD6A44C539}" type="presParOf" srcId="{EE933FCB-20CF-4046-9763-3CD65C029B0C}" destId="{71E23A3B-EFA6-4416-892B-91157EBF444B}" srcOrd="0" destOrd="0" presId="urn:microsoft.com/office/officeart/2005/8/layout/vList5"/>
    <dgm:cxn modelId="{D4BBF48C-1A59-4C2E-ADC8-B9603CDE3B8A}"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8E8DA231-08C6-4B61-B8E9-F8CA53DF75F3}"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01495300-210A-4FF5-AB2B-7954D86C56DB}" type="presOf" srcId="{91E2A964-B5B0-4F72-8515-476CD13ACE0D}" destId="{612AD515-1FEA-4060-A1F8-D1511FB261F9}" srcOrd="0" destOrd="0" presId="urn:microsoft.com/office/officeart/2011/layout/TabList"/>
    <dgm:cxn modelId="{B403333B-E58B-4E9A-A72E-F93ADB1F9972}" type="presParOf" srcId="{612AD515-1FEA-4060-A1F8-D1511FB261F9}" destId="{79BA4686-A6AA-4930-9C4E-FB7C862193AD}" srcOrd="0" destOrd="0" presId="urn:microsoft.com/office/officeart/2011/layout/TabList"/>
    <dgm:cxn modelId="{D063A94F-6AEC-45EE-9CBF-B9393FE7E735}" type="presParOf" srcId="{79BA4686-A6AA-4930-9C4E-FB7C862193AD}" destId="{073FFD20-2DE4-499E-B410-94A28C2D1829}" srcOrd="0" destOrd="0" presId="urn:microsoft.com/office/officeart/2011/layout/TabList"/>
    <dgm:cxn modelId="{1ADC9377-6CBF-49D1-9884-57CB1117C651}" type="presParOf" srcId="{79BA4686-A6AA-4930-9C4E-FB7C862193AD}" destId="{372D08E7-C51A-4D6C-B897-EE2A5EA263E9}" srcOrd="1" destOrd="0" presId="urn:microsoft.com/office/officeart/2011/layout/TabList"/>
    <dgm:cxn modelId="{114C7B02-6C54-4CB5-9AE6-C7BF1CC4F109}"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Nghiêm</a:t>
          </a:r>
          <a:r>
            <a:rPr lang="en-US" b="1" dirty="0" smtClean="0">
              <a:solidFill>
                <a:schemeClr val="accent3">
                  <a:lumMod val="50000"/>
                </a:schemeClr>
              </a:solidFill>
            </a:rPr>
            <a:t> </a:t>
          </a:r>
          <a:r>
            <a:rPr lang="en-US" b="1" dirty="0" err="1" smtClean="0">
              <a:solidFill>
                <a:schemeClr val="accent3">
                  <a:lumMod val="50000"/>
                </a:schemeClr>
              </a:solidFill>
            </a:rPr>
            <a:t>cấm</a:t>
          </a:r>
          <a:r>
            <a:rPr lang="en-US" b="1" dirty="0" smtClean="0">
              <a:solidFill>
                <a:schemeClr val="accent3">
                  <a:lumMod val="50000"/>
                </a:schemeClr>
              </a:solidFill>
            </a:rPr>
            <a:t> </a:t>
          </a:r>
          <a:r>
            <a:rPr lang="en-US" b="1" dirty="0" err="1" smtClean="0">
              <a:solidFill>
                <a:schemeClr val="accent3">
                  <a:lumMod val="50000"/>
                </a:schemeClr>
              </a:solidFill>
            </a:rPr>
            <a:t>kế</a:t>
          </a:r>
          <a:r>
            <a:rPr lang="en-US" b="1" dirty="0" smtClean="0">
              <a:solidFill>
                <a:schemeClr val="accent3">
                  <a:lumMod val="50000"/>
                </a:schemeClr>
              </a:solidFill>
            </a:rPr>
            <a:t> </a:t>
          </a:r>
          <a:r>
            <a:rPr lang="en-US" b="1" dirty="0" err="1" smtClean="0">
              <a:solidFill>
                <a:schemeClr val="accent3">
                  <a:lumMod val="50000"/>
                </a:schemeClr>
              </a:solidFill>
            </a:rPr>
            <a:t>thừa</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8EE420AC-2431-416A-8CEC-827A9B2988C4}"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BD02565C-40CF-48D9-A85F-A384EBF75C11}" type="presOf" srcId="{3CB03141-7CC2-4B79-924B-38B9B95368F7}" destId="{5D433626-CA2E-4B3C-84E0-3064F058A436}" srcOrd="0" destOrd="0" presId="urn:microsoft.com/office/officeart/2005/8/layout/vList5"/>
    <dgm:cxn modelId="{BF8E1535-9E31-42F9-89B2-47750E1296FD}" type="presParOf" srcId="{EE933FCB-20CF-4046-9763-3CD65C029B0C}" destId="{71E23A3B-EFA6-4416-892B-91157EBF444B}" srcOrd="0" destOrd="0" presId="urn:microsoft.com/office/officeart/2005/8/layout/vList5"/>
    <dgm:cxn modelId="{FEF54EC3-116A-415F-A541-4F8DD79A3B27}"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3085E54C-292B-4A9C-8711-7B4E80FC30C5}" type="presOf" srcId="{2507AA5B-C262-4181-9EF9-72686DF265B0}" destId="{372D08E7-C51A-4D6C-B897-EE2A5EA263E9}" srcOrd="0" destOrd="0" presId="urn:microsoft.com/office/officeart/2011/layout/TabList"/>
    <dgm:cxn modelId="{25C75099-5941-4A1B-A42C-E95042AE098F}" type="presOf" srcId="{91E2A964-B5B0-4F72-8515-476CD13ACE0D}" destId="{612AD515-1FEA-4060-A1F8-D1511FB261F9}" srcOrd="0" destOrd="0" presId="urn:microsoft.com/office/officeart/2011/layout/TabList"/>
    <dgm:cxn modelId="{7A991CB6-B903-4572-9104-69A1510EB2FE}" type="presParOf" srcId="{612AD515-1FEA-4060-A1F8-D1511FB261F9}" destId="{79BA4686-A6AA-4930-9C4E-FB7C862193AD}" srcOrd="0" destOrd="0" presId="urn:microsoft.com/office/officeart/2011/layout/TabList"/>
    <dgm:cxn modelId="{807FE8F7-D4BA-4232-B8AB-8BBF5A6EE113}" type="presParOf" srcId="{79BA4686-A6AA-4930-9C4E-FB7C862193AD}" destId="{073FFD20-2DE4-499E-B410-94A28C2D1829}" srcOrd="0" destOrd="0" presId="urn:microsoft.com/office/officeart/2011/layout/TabList"/>
    <dgm:cxn modelId="{23311D86-8E97-4DC3-B8E4-C91F46547C2E}" type="presParOf" srcId="{79BA4686-A6AA-4930-9C4E-FB7C862193AD}" destId="{372D08E7-C51A-4D6C-B897-EE2A5EA263E9}" srcOrd="1" destOrd="0" presId="urn:microsoft.com/office/officeart/2011/layout/TabList"/>
    <dgm:cxn modelId="{07DDD8D8-33AF-4A49-A7D9-66AD0B1FC715}"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Lớp</a:t>
          </a:r>
          <a:r>
            <a:rPr lang="en-US" b="1" dirty="0" smtClean="0">
              <a:solidFill>
                <a:schemeClr val="accent3">
                  <a:lumMod val="50000"/>
                </a:schemeClr>
              </a:solidFill>
            </a:rPr>
            <a:t> </a:t>
          </a:r>
          <a:r>
            <a:rPr lang="en-US" b="1" dirty="0" err="1" smtClean="0">
              <a:solidFill>
                <a:schemeClr val="accent3">
                  <a:lumMod val="50000"/>
                </a:schemeClr>
              </a:solidFill>
            </a:rPr>
            <a:t>và</a:t>
          </a:r>
          <a:r>
            <a:rPr lang="en-US" b="1" dirty="0" smtClean="0">
              <a:solidFill>
                <a:schemeClr val="accent3">
                  <a:lumMod val="50000"/>
                </a:schemeClr>
              </a:solidFill>
            </a:rPr>
            <a:t> </a:t>
          </a:r>
          <a:r>
            <a:rPr lang="en-US" b="1" dirty="0" err="1" smtClean="0">
              <a:solidFill>
                <a:schemeClr val="accent3">
                  <a:lumMod val="50000"/>
                </a:schemeClr>
              </a:solidFill>
            </a:rPr>
            <a:t>phương</a:t>
          </a:r>
          <a:r>
            <a:rPr lang="en-US" b="1" dirty="0" smtClean="0">
              <a:solidFill>
                <a:schemeClr val="accent3">
                  <a:lumMod val="50000"/>
                </a:schemeClr>
              </a:solidFill>
            </a:rPr>
            <a:t> </a:t>
          </a:r>
          <a:r>
            <a:rPr lang="en-US" b="1" dirty="0" err="1" smtClean="0">
              <a:solidFill>
                <a:schemeClr val="accent3">
                  <a:lumMod val="50000"/>
                </a:schemeClr>
              </a:solidFill>
            </a:rPr>
            <a:t>thức</a:t>
          </a:r>
          <a:r>
            <a:rPr lang="en-US" b="1" dirty="0" smtClean="0">
              <a:solidFill>
                <a:schemeClr val="accent3">
                  <a:lumMod val="50000"/>
                </a:schemeClr>
              </a:solidFill>
            </a:rPr>
            <a:t> </a:t>
          </a:r>
          <a:r>
            <a:rPr lang="en-US" b="1" dirty="0" err="1" smtClean="0">
              <a:solidFill>
                <a:schemeClr val="accent3">
                  <a:lumMod val="50000"/>
                </a:schemeClr>
              </a:solidFill>
            </a:rPr>
            <a:t>cô</a:t>
          </a:r>
          <a:r>
            <a:rPr lang="en-US" b="1" dirty="0" smtClean="0">
              <a:solidFill>
                <a:schemeClr val="accent3">
                  <a:lumMod val="50000"/>
                </a:schemeClr>
              </a:solidFill>
            </a:rPr>
            <a:t> </a:t>
          </a:r>
          <a:r>
            <a:rPr lang="en-US" b="1" dirty="0" err="1" smtClean="0">
              <a:solidFill>
                <a:schemeClr val="accent3">
                  <a:lumMod val="50000"/>
                </a:schemeClr>
              </a:solidFill>
            </a:rPr>
            <a:t>lập</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06ADE22E-8527-4222-9118-58117EF737E1}"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31A63AE8-D7D0-4274-BDB0-DA54F8B8086E}" type="presOf" srcId="{F71443D4-5B25-4C8F-B558-855A652A6D66}" destId="{EE933FCB-20CF-4046-9763-3CD65C029B0C}" srcOrd="0" destOrd="0" presId="urn:microsoft.com/office/officeart/2005/8/layout/vList5"/>
    <dgm:cxn modelId="{7AE3AA74-50AB-4EEE-BD5E-762C3EEB043E}" type="presParOf" srcId="{EE933FCB-20CF-4046-9763-3CD65C029B0C}" destId="{71E23A3B-EFA6-4416-892B-91157EBF444B}" srcOrd="0" destOrd="0" presId="urn:microsoft.com/office/officeart/2005/8/layout/vList5"/>
    <dgm:cxn modelId="{D85C05F3-C776-4146-8CC0-7C5EF01C5B48}"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51825A1B-74BF-4AFA-84A5-ED965FE4A9CE}"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3716192C-4702-429A-B6FA-37465658C1D6}" type="presOf" srcId="{91E2A964-B5B0-4F72-8515-476CD13ACE0D}" destId="{612AD515-1FEA-4060-A1F8-D1511FB261F9}" srcOrd="0" destOrd="0" presId="urn:microsoft.com/office/officeart/2011/layout/TabList"/>
    <dgm:cxn modelId="{C6F56C24-5DC9-4B01-8327-4F27F1047703}" type="presParOf" srcId="{612AD515-1FEA-4060-A1F8-D1511FB261F9}" destId="{79BA4686-A6AA-4930-9C4E-FB7C862193AD}" srcOrd="0" destOrd="0" presId="urn:microsoft.com/office/officeart/2011/layout/TabList"/>
    <dgm:cxn modelId="{041B8613-321C-49F3-AB41-402E1C24650A}" type="presParOf" srcId="{79BA4686-A6AA-4930-9C4E-FB7C862193AD}" destId="{073FFD20-2DE4-499E-B410-94A28C2D1829}" srcOrd="0" destOrd="0" presId="urn:microsoft.com/office/officeart/2011/layout/TabList"/>
    <dgm:cxn modelId="{D31CA002-C811-4FF1-A492-954493AB840C}" type="presParOf" srcId="{79BA4686-A6AA-4930-9C4E-FB7C862193AD}" destId="{372D08E7-C51A-4D6C-B897-EE2A5EA263E9}" srcOrd="1" destOrd="0" presId="urn:microsoft.com/office/officeart/2011/layout/TabList"/>
    <dgm:cxn modelId="{759D9645-59C3-4B69-B29E-02C2D171EB06}"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Tổng</a:t>
          </a:r>
          <a:r>
            <a:rPr lang="en-US" b="1" dirty="0" smtClean="0">
              <a:solidFill>
                <a:schemeClr val="accent3">
                  <a:lumMod val="50000"/>
                </a:schemeClr>
              </a:solidFill>
            </a:rPr>
            <a:t> </a:t>
          </a:r>
          <a:r>
            <a:rPr lang="en-US" b="1" dirty="0" err="1" smtClean="0">
              <a:solidFill>
                <a:schemeClr val="accent3">
                  <a:lumMod val="50000"/>
                </a:schemeClr>
              </a:solidFill>
            </a:rPr>
            <a:t>quan</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039BF5B9-AA06-4916-A2D6-D9EC103411A0}"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FD0C61E6-86A9-4D6F-A74D-F5F71B5F80EC}" type="presOf" srcId="{3CB03141-7CC2-4B79-924B-38B9B95368F7}" destId="{5D433626-CA2E-4B3C-84E0-3064F058A436}" srcOrd="0" destOrd="0" presId="urn:microsoft.com/office/officeart/2005/8/layout/vList5"/>
    <dgm:cxn modelId="{8ED90BF9-9037-4A78-AD78-F6C90F6C451A}" type="presParOf" srcId="{EE933FCB-20CF-4046-9763-3CD65C029B0C}" destId="{71E23A3B-EFA6-4416-892B-91157EBF444B}" srcOrd="0" destOrd="0" presId="urn:microsoft.com/office/officeart/2005/8/layout/vList5"/>
    <dgm:cxn modelId="{34EF6652-5606-466C-AA57-0F0A71E4E9B3}"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Kế</a:t>
          </a:r>
          <a:r>
            <a:rPr lang="en-US" b="1" dirty="0" smtClean="0">
              <a:solidFill>
                <a:schemeClr val="accent3">
                  <a:lumMod val="50000"/>
                </a:schemeClr>
              </a:solidFill>
            </a:rPr>
            <a:t> </a:t>
          </a:r>
          <a:r>
            <a:rPr lang="en-US" b="1" dirty="0" err="1" smtClean="0">
              <a:solidFill>
                <a:schemeClr val="accent3">
                  <a:lumMod val="50000"/>
                </a:schemeClr>
              </a:solidFill>
            </a:rPr>
            <a:t>thừa</a:t>
          </a:r>
          <a:r>
            <a:rPr lang="en-US" b="1" dirty="0" smtClean="0">
              <a:solidFill>
                <a:schemeClr val="accent3">
                  <a:lumMod val="50000"/>
                </a:schemeClr>
              </a:solidFill>
            </a:rPr>
            <a:t> </a:t>
          </a:r>
          <a:r>
            <a:rPr lang="en-US" b="1" dirty="0" err="1" smtClean="0">
              <a:solidFill>
                <a:schemeClr val="accent3">
                  <a:lumMod val="50000"/>
                </a:schemeClr>
              </a:solidFill>
            </a:rPr>
            <a:t>và</a:t>
          </a:r>
          <a:r>
            <a:rPr lang="en-US" b="1" dirty="0" smtClean="0">
              <a:solidFill>
                <a:schemeClr val="accent3">
                  <a:lumMod val="50000"/>
                </a:schemeClr>
              </a:solidFill>
            </a:rPr>
            <a:t> Constructor</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9CE69D3E-21E5-4760-A849-53DE752D9996}" srcId="{F71443D4-5B25-4C8F-B558-855A652A6D66}" destId="{3CB03141-7CC2-4B79-924B-38B9B95368F7}" srcOrd="0" destOrd="0" parTransId="{5CE6AB4D-3B6F-456C-B0D4-F3F6D51436D0}" sibTransId="{0326837F-0545-41FF-818F-AB12E4AA74D3}"/>
    <dgm:cxn modelId="{94EA849D-4EA0-4591-B885-9317EE371B42}" type="presOf" srcId="{3CB03141-7CC2-4B79-924B-38B9B95368F7}" destId="{5D433626-CA2E-4B3C-84E0-3064F058A436}" srcOrd="0" destOrd="0" presId="urn:microsoft.com/office/officeart/2005/8/layout/vList5"/>
    <dgm:cxn modelId="{3DD59EF5-89F0-4647-B935-AA7FFC50F79E}" type="presOf" srcId="{F71443D4-5B25-4C8F-B558-855A652A6D66}" destId="{EE933FCB-20CF-4046-9763-3CD65C029B0C}" srcOrd="0" destOrd="0" presId="urn:microsoft.com/office/officeart/2005/8/layout/vList5"/>
    <dgm:cxn modelId="{BD564E8D-BB2D-4D2C-A6AA-2CBC6956D83C}" type="presParOf" srcId="{EE933FCB-20CF-4046-9763-3CD65C029B0C}" destId="{71E23A3B-EFA6-4416-892B-91157EBF444B}" srcOrd="0" destOrd="0" presId="urn:microsoft.com/office/officeart/2005/8/layout/vList5"/>
    <dgm:cxn modelId="{4D10EAB4-946F-4D9D-A27E-42B3925F14A3}"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D44787EC-F8A3-47EA-B3D6-B1E599E8728D}" type="presOf" srcId="{2507AA5B-C262-4181-9EF9-72686DF265B0}" destId="{372D08E7-C51A-4D6C-B897-EE2A5EA263E9}" srcOrd="0" destOrd="0" presId="urn:microsoft.com/office/officeart/2011/layout/TabList"/>
    <dgm:cxn modelId="{4B3AEEC7-007C-467C-B898-C09200B139C3}" type="presOf" srcId="{91E2A964-B5B0-4F72-8515-476CD13ACE0D}" destId="{612AD515-1FEA-4060-A1F8-D1511FB261F9}" srcOrd="0" destOrd="0" presId="urn:microsoft.com/office/officeart/2011/layout/TabList"/>
    <dgm:cxn modelId="{F57ED8A4-F387-4D68-82D3-29B488D78C78}" type="presParOf" srcId="{612AD515-1FEA-4060-A1F8-D1511FB261F9}" destId="{79BA4686-A6AA-4930-9C4E-FB7C862193AD}" srcOrd="0" destOrd="0" presId="urn:microsoft.com/office/officeart/2011/layout/TabList"/>
    <dgm:cxn modelId="{9C11EB30-FC35-4EEF-A474-5641B13D3FF8}" type="presParOf" srcId="{79BA4686-A6AA-4930-9C4E-FB7C862193AD}" destId="{073FFD20-2DE4-499E-B410-94A28C2D1829}" srcOrd="0" destOrd="0" presId="urn:microsoft.com/office/officeart/2011/layout/TabList"/>
    <dgm:cxn modelId="{B61FF940-17BC-4397-A030-2891515D2585}" type="presParOf" srcId="{79BA4686-A6AA-4930-9C4E-FB7C862193AD}" destId="{372D08E7-C51A-4D6C-B897-EE2A5EA263E9}" srcOrd="1" destOrd="0" presId="urn:microsoft.com/office/officeart/2011/layout/TabList"/>
    <dgm:cxn modelId="{606F6E60-8761-4B3A-BEC1-B153386580ED}"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Từ</a:t>
          </a:r>
          <a:r>
            <a:rPr lang="en-US" b="1" dirty="0" smtClean="0">
              <a:solidFill>
                <a:schemeClr val="accent3">
                  <a:lumMod val="50000"/>
                </a:schemeClr>
              </a:solidFill>
            </a:rPr>
            <a:t> </a:t>
          </a:r>
          <a:r>
            <a:rPr lang="en-US" b="1" dirty="0" err="1" smtClean="0">
              <a:solidFill>
                <a:schemeClr val="accent3">
                  <a:lumMod val="50000"/>
                </a:schemeClr>
              </a:solidFill>
            </a:rPr>
            <a:t>khóa</a:t>
          </a:r>
          <a:r>
            <a:rPr lang="en-US" b="1" dirty="0" smtClean="0">
              <a:solidFill>
                <a:schemeClr val="accent3">
                  <a:lumMod val="50000"/>
                </a:schemeClr>
              </a:solidFill>
            </a:rPr>
            <a:t> base</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9CE69D3E-21E5-4760-A849-53DE752D9996}" srcId="{F71443D4-5B25-4C8F-B558-855A652A6D66}" destId="{3CB03141-7CC2-4B79-924B-38B9B95368F7}" srcOrd="0" destOrd="0" parTransId="{5CE6AB4D-3B6F-456C-B0D4-F3F6D51436D0}" sibTransId="{0326837F-0545-41FF-818F-AB12E4AA74D3}"/>
    <dgm:cxn modelId="{A95A2137-62D7-4CD7-A311-5FEA94B80869}" type="presOf" srcId="{3CB03141-7CC2-4B79-924B-38B9B95368F7}" destId="{5D433626-CA2E-4B3C-84E0-3064F058A436}" srcOrd="0" destOrd="0" presId="urn:microsoft.com/office/officeart/2005/8/layout/vList5"/>
    <dgm:cxn modelId="{F2ED31C0-3352-48AC-AFEE-F3B994FD0129}" type="presOf" srcId="{F71443D4-5B25-4C8F-B558-855A652A6D66}" destId="{EE933FCB-20CF-4046-9763-3CD65C029B0C}" srcOrd="0" destOrd="0" presId="urn:microsoft.com/office/officeart/2005/8/layout/vList5"/>
    <dgm:cxn modelId="{B349A32A-6E94-41A8-9C71-5906AF4D2CBE}" type="presParOf" srcId="{EE933FCB-20CF-4046-9763-3CD65C029B0C}" destId="{71E23A3B-EFA6-4416-892B-91157EBF444B}" srcOrd="0" destOrd="0" presId="urn:microsoft.com/office/officeart/2005/8/layout/vList5"/>
    <dgm:cxn modelId="{759D35A9-7E10-4306-8323-A3B9FEB81EE1}"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EFBAF531-9969-45B9-8F44-87DC57271B94}" type="presOf" srcId="{91E2A964-B5B0-4F72-8515-476CD13ACE0D}" destId="{612AD515-1FEA-4060-A1F8-D1511FB261F9}" srcOrd="0" destOrd="0" presId="urn:microsoft.com/office/officeart/2011/layout/TabList"/>
    <dgm:cxn modelId="{57262E69-CAA0-4D44-ACC3-241E46EA2390}" type="presOf" srcId="{2507AA5B-C262-4181-9EF9-72686DF265B0}" destId="{372D08E7-C51A-4D6C-B897-EE2A5EA263E9}" srcOrd="0" destOrd="0" presId="urn:microsoft.com/office/officeart/2011/layout/TabList"/>
    <dgm:cxn modelId="{2C12A8B3-DE0D-4696-8AC5-C052B145C26F}" type="presParOf" srcId="{612AD515-1FEA-4060-A1F8-D1511FB261F9}" destId="{79BA4686-A6AA-4930-9C4E-FB7C862193AD}" srcOrd="0" destOrd="0" presId="urn:microsoft.com/office/officeart/2011/layout/TabList"/>
    <dgm:cxn modelId="{1FA6FFB9-7CA4-4045-8E29-4E44A6BCB3C6}" type="presParOf" srcId="{79BA4686-A6AA-4930-9C4E-FB7C862193AD}" destId="{073FFD20-2DE4-499E-B410-94A28C2D1829}" srcOrd="0" destOrd="0" presId="urn:microsoft.com/office/officeart/2011/layout/TabList"/>
    <dgm:cxn modelId="{89606292-4D0D-487E-9C2F-861846FCE659}" type="presParOf" srcId="{79BA4686-A6AA-4930-9C4E-FB7C862193AD}" destId="{372D08E7-C51A-4D6C-B897-EE2A5EA263E9}" srcOrd="1" destOrd="0" presId="urn:microsoft.com/office/officeart/2011/layout/TabList"/>
    <dgm:cxn modelId="{2F95EA52-C70C-4550-8EEA-EAAC5BC58103}"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Gọi</a:t>
          </a:r>
          <a:r>
            <a:rPr lang="en-US" b="1" dirty="0" smtClean="0">
              <a:solidFill>
                <a:schemeClr val="accent3">
                  <a:lumMod val="50000"/>
                </a:schemeClr>
              </a:solidFill>
            </a:rPr>
            <a:t> constructor </a:t>
          </a:r>
          <a:r>
            <a:rPr lang="en-US" b="1" dirty="0" err="1" smtClean="0">
              <a:solidFill>
                <a:schemeClr val="accent3">
                  <a:lumMod val="50000"/>
                </a:schemeClr>
              </a:solidFill>
            </a:rPr>
            <a:t>lớp</a:t>
          </a:r>
          <a:r>
            <a:rPr lang="en-US" b="1" dirty="0" smtClean="0">
              <a:solidFill>
                <a:schemeClr val="accent3">
                  <a:lumMod val="50000"/>
                </a:schemeClr>
              </a:solidFill>
            </a:rPr>
            <a:t> </a:t>
          </a:r>
          <a:r>
            <a:rPr lang="en-US" b="1" dirty="0" err="1" smtClean="0">
              <a:solidFill>
                <a:schemeClr val="accent3">
                  <a:lumMod val="50000"/>
                </a:schemeClr>
              </a:solidFill>
            </a:rPr>
            <a:t>cơ</a:t>
          </a:r>
          <a:r>
            <a:rPr lang="en-US" b="1" dirty="0" smtClean="0">
              <a:solidFill>
                <a:schemeClr val="accent3">
                  <a:lumMod val="50000"/>
                </a:schemeClr>
              </a:solidFill>
            </a:rPr>
            <a:t> </a:t>
          </a:r>
          <a:r>
            <a:rPr lang="en-US" b="1" dirty="0" err="1" smtClean="0">
              <a:solidFill>
                <a:schemeClr val="accent3">
                  <a:lumMod val="50000"/>
                </a:schemeClr>
              </a:solidFill>
            </a:rPr>
            <a:t>sở</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E42E8B68-21D7-49D8-BD24-518061FBEB43}"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81CC682F-32A1-4A60-830B-17E8494B22B4}" type="presOf" srcId="{F71443D4-5B25-4C8F-B558-855A652A6D66}" destId="{EE933FCB-20CF-4046-9763-3CD65C029B0C}" srcOrd="0" destOrd="0" presId="urn:microsoft.com/office/officeart/2005/8/layout/vList5"/>
    <dgm:cxn modelId="{745BD77C-2F5F-47B2-BEB6-904C1C71FC16}" type="presParOf" srcId="{EE933FCB-20CF-4046-9763-3CD65C029B0C}" destId="{71E23A3B-EFA6-4416-892B-91157EBF444B}" srcOrd="0" destOrd="0" presId="urn:microsoft.com/office/officeart/2005/8/layout/vList5"/>
    <dgm:cxn modelId="{09EEDB06-2D01-4A65-8C06-FCECE5F32E8E}"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FCDA41E5-3243-4E60-A3BE-A3EF549A5A69}"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41BD20E5-5887-4725-99FB-40DDE6EE809F}" type="presOf" srcId="{2507AA5B-C262-4181-9EF9-72686DF265B0}" destId="{372D08E7-C51A-4D6C-B897-EE2A5EA263E9}" srcOrd="0" destOrd="0" presId="urn:microsoft.com/office/officeart/2011/layout/TabList"/>
    <dgm:cxn modelId="{178913CF-40BB-441E-99EF-86E440D49429}" type="presParOf" srcId="{612AD515-1FEA-4060-A1F8-D1511FB261F9}" destId="{79BA4686-A6AA-4930-9C4E-FB7C862193AD}" srcOrd="0" destOrd="0" presId="urn:microsoft.com/office/officeart/2011/layout/TabList"/>
    <dgm:cxn modelId="{EA394A89-ADDD-4849-A134-5B70F04B7318}" type="presParOf" srcId="{79BA4686-A6AA-4930-9C4E-FB7C862193AD}" destId="{073FFD20-2DE4-499E-B410-94A28C2D1829}" srcOrd="0" destOrd="0" presId="urn:microsoft.com/office/officeart/2011/layout/TabList"/>
    <dgm:cxn modelId="{5FAC108E-34D1-4B75-A3D7-A208A8FD1454}" type="presParOf" srcId="{79BA4686-A6AA-4930-9C4E-FB7C862193AD}" destId="{372D08E7-C51A-4D6C-B897-EE2A5EA263E9}" srcOrd="1" destOrd="0" presId="urn:microsoft.com/office/officeart/2011/layout/TabList"/>
    <dgm:cxn modelId="{B5197CF4-580B-4027-B641-7D20A4EADBF8}"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Gọi</a:t>
          </a:r>
          <a:r>
            <a:rPr lang="en-US" b="1" dirty="0" smtClean="0">
              <a:solidFill>
                <a:schemeClr val="accent3">
                  <a:lumMod val="50000"/>
                </a:schemeClr>
              </a:solidFill>
            </a:rPr>
            <a:t> constructor </a:t>
          </a:r>
          <a:r>
            <a:rPr lang="en-US" b="1" dirty="0" err="1" smtClean="0">
              <a:solidFill>
                <a:schemeClr val="accent3">
                  <a:lumMod val="50000"/>
                </a:schemeClr>
              </a:solidFill>
            </a:rPr>
            <a:t>lớp</a:t>
          </a:r>
          <a:r>
            <a:rPr lang="en-US" b="1" dirty="0" smtClean="0">
              <a:solidFill>
                <a:schemeClr val="accent3">
                  <a:lumMod val="50000"/>
                </a:schemeClr>
              </a:solidFill>
            </a:rPr>
            <a:t> </a:t>
          </a:r>
          <a:r>
            <a:rPr lang="en-US" b="1" dirty="0" err="1" smtClean="0">
              <a:solidFill>
                <a:schemeClr val="accent3">
                  <a:lumMod val="50000"/>
                </a:schemeClr>
              </a:solidFill>
            </a:rPr>
            <a:t>cơ</a:t>
          </a:r>
          <a:r>
            <a:rPr lang="en-US" b="1" dirty="0" smtClean="0">
              <a:solidFill>
                <a:schemeClr val="accent3">
                  <a:lumMod val="50000"/>
                </a:schemeClr>
              </a:solidFill>
            </a:rPr>
            <a:t> </a:t>
          </a:r>
          <a:r>
            <a:rPr lang="en-US" b="1" dirty="0" err="1" smtClean="0">
              <a:solidFill>
                <a:schemeClr val="accent3">
                  <a:lumMod val="50000"/>
                </a:schemeClr>
              </a:solidFill>
            </a:rPr>
            <a:t>sở</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9CE69D3E-21E5-4760-A849-53DE752D9996}" srcId="{F71443D4-5B25-4C8F-B558-855A652A6D66}" destId="{3CB03141-7CC2-4B79-924B-38B9B95368F7}" srcOrd="0" destOrd="0" parTransId="{5CE6AB4D-3B6F-456C-B0D4-F3F6D51436D0}" sibTransId="{0326837F-0545-41FF-818F-AB12E4AA74D3}"/>
    <dgm:cxn modelId="{C63DAF01-D264-4C07-8F0B-C095BB90A4EE}" type="presOf" srcId="{F71443D4-5B25-4C8F-B558-855A652A6D66}" destId="{EE933FCB-20CF-4046-9763-3CD65C029B0C}" srcOrd="0" destOrd="0" presId="urn:microsoft.com/office/officeart/2005/8/layout/vList5"/>
    <dgm:cxn modelId="{E4C3E3ED-58CB-46D1-9747-AAC0FBF202BC}" type="presOf" srcId="{3CB03141-7CC2-4B79-924B-38B9B95368F7}" destId="{5D433626-CA2E-4B3C-84E0-3064F058A436}" srcOrd="0" destOrd="0" presId="urn:microsoft.com/office/officeart/2005/8/layout/vList5"/>
    <dgm:cxn modelId="{043CF296-083E-4771-8E8F-07E9EF39707E}" type="presParOf" srcId="{EE933FCB-20CF-4046-9763-3CD65C029B0C}" destId="{71E23A3B-EFA6-4416-892B-91157EBF444B}" srcOrd="0" destOrd="0" presId="urn:microsoft.com/office/officeart/2005/8/layout/vList5"/>
    <dgm:cxn modelId="{0C210139-0BEB-4CEB-969F-9DE9A936EEC0}"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9D66F45E-0DDA-40FE-831D-1DC6483ED9E0}" type="presOf" srcId="{2507AA5B-C262-4181-9EF9-72686DF265B0}" destId="{372D08E7-C51A-4D6C-B897-EE2A5EA263E9}" srcOrd="0" destOrd="0" presId="urn:microsoft.com/office/officeart/2011/layout/TabList"/>
    <dgm:cxn modelId="{DA93BCEF-2620-4C2E-A297-C3AA12747498}" type="presOf" srcId="{91E2A964-B5B0-4F72-8515-476CD13ACE0D}" destId="{612AD515-1FEA-4060-A1F8-D1511FB261F9}" srcOrd="0" destOrd="0" presId="urn:microsoft.com/office/officeart/2011/layout/TabList"/>
    <dgm:cxn modelId="{7C668BA9-6435-470E-BDD0-67DD503B47D1}" type="presParOf" srcId="{612AD515-1FEA-4060-A1F8-D1511FB261F9}" destId="{79BA4686-A6AA-4930-9C4E-FB7C862193AD}" srcOrd="0" destOrd="0" presId="urn:microsoft.com/office/officeart/2011/layout/TabList"/>
    <dgm:cxn modelId="{D0EF9A4D-C34C-4C78-9860-27134D87D7C7}" type="presParOf" srcId="{79BA4686-A6AA-4930-9C4E-FB7C862193AD}" destId="{073FFD20-2DE4-499E-B410-94A28C2D1829}" srcOrd="0" destOrd="0" presId="urn:microsoft.com/office/officeart/2011/layout/TabList"/>
    <dgm:cxn modelId="{668B2523-1179-4507-B2B0-DCBC032B6120}" type="presParOf" srcId="{79BA4686-A6AA-4930-9C4E-FB7C862193AD}" destId="{372D08E7-C51A-4D6C-B897-EE2A5EA263E9}" srcOrd="1" destOrd="0" presId="urn:microsoft.com/office/officeart/2011/layout/TabList"/>
    <dgm:cxn modelId="{5407E31C-ED49-4266-A4FE-BFD266B4BAF1}"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Ví</a:t>
          </a:r>
          <a:r>
            <a:rPr lang="en-US" b="1" dirty="0" smtClean="0">
              <a:solidFill>
                <a:schemeClr val="accent3">
                  <a:lumMod val="50000"/>
                </a:schemeClr>
              </a:solidFill>
            </a:rPr>
            <a:t> </a:t>
          </a:r>
          <a:r>
            <a:rPr lang="en-US" b="1" dirty="0" err="1" smtClean="0">
              <a:solidFill>
                <a:schemeClr val="accent3">
                  <a:lumMod val="50000"/>
                </a:schemeClr>
              </a:solidFill>
            </a:rPr>
            <a:t>dụ</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9E6F4805-6F0A-466A-97CA-B64813926E6C}"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BEACB70C-B714-433A-A902-88DBB29094B9}" type="presOf" srcId="{3CB03141-7CC2-4B79-924B-38B9B95368F7}" destId="{5D433626-CA2E-4B3C-84E0-3064F058A436}" srcOrd="0" destOrd="0" presId="urn:microsoft.com/office/officeart/2005/8/layout/vList5"/>
    <dgm:cxn modelId="{406AA94A-F771-40FD-A19C-0D561C9171DA}" type="presParOf" srcId="{EE933FCB-20CF-4046-9763-3CD65C029B0C}" destId="{71E23A3B-EFA6-4416-892B-91157EBF444B}" srcOrd="0" destOrd="0" presId="urn:microsoft.com/office/officeart/2005/8/layout/vList5"/>
    <dgm:cxn modelId="{DF1C9BE7-D07D-4A98-A89F-F9CFB5746910}"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D43DFC87-99A5-43DB-864E-72E505991A81}"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43585881-9254-4C7C-B235-7E10703B82A0}" type="presOf" srcId="{91E2A964-B5B0-4F72-8515-476CD13ACE0D}" destId="{612AD515-1FEA-4060-A1F8-D1511FB261F9}" srcOrd="0" destOrd="0" presId="urn:microsoft.com/office/officeart/2011/layout/TabList"/>
    <dgm:cxn modelId="{5A947EA5-9918-453D-9EAE-4DD42D53BA50}" type="presParOf" srcId="{612AD515-1FEA-4060-A1F8-D1511FB261F9}" destId="{79BA4686-A6AA-4930-9C4E-FB7C862193AD}" srcOrd="0" destOrd="0" presId="urn:microsoft.com/office/officeart/2011/layout/TabList"/>
    <dgm:cxn modelId="{4CE439E7-804C-43E7-B81D-EF6F752A5C2E}" type="presParOf" srcId="{79BA4686-A6AA-4930-9C4E-FB7C862193AD}" destId="{073FFD20-2DE4-499E-B410-94A28C2D1829}" srcOrd="0" destOrd="0" presId="urn:microsoft.com/office/officeart/2011/layout/TabList"/>
    <dgm:cxn modelId="{15507022-A26F-46AF-914E-C73E3D22CAB9}" type="presParOf" srcId="{79BA4686-A6AA-4930-9C4E-FB7C862193AD}" destId="{372D08E7-C51A-4D6C-B897-EE2A5EA263E9}" srcOrd="1" destOrd="0" presId="urn:microsoft.com/office/officeart/2011/layout/TabList"/>
    <dgm:cxn modelId="{E1ECBEE3-C7BA-4F3B-AD01-636B83137AF0}"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2. OOP</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7B347B4F-5E7D-4A7D-B524-5A5D0895B5C3}"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1CE5FCC4-AA2B-4958-AD9E-3A1475662F44}" type="presOf" srcId="{2507AA5B-C262-4181-9EF9-72686DF265B0}" destId="{372D08E7-C51A-4D6C-B897-EE2A5EA263E9}" srcOrd="0" destOrd="0" presId="urn:microsoft.com/office/officeart/2011/layout/TabList"/>
    <dgm:cxn modelId="{34984F1F-C175-4EE4-840B-36D07AA5E4F3}" type="presParOf" srcId="{612AD515-1FEA-4060-A1F8-D1511FB261F9}" destId="{79BA4686-A6AA-4930-9C4E-FB7C862193AD}" srcOrd="0" destOrd="0" presId="urn:microsoft.com/office/officeart/2011/layout/TabList"/>
    <dgm:cxn modelId="{B6741BE4-8D06-46C7-97C0-D79FAA2D23DC}" type="presParOf" srcId="{79BA4686-A6AA-4930-9C4E-FB7C862193AD}" destId="{073FFD20-2DE4-499E-B410-94A28C2D1829}" srcOrd="0" destOrd="0" presId="urn:microsoft.com/office/officeart/2011/layout/TabList"/>
    <dgm:cxn modelId="{9E61F139-AFD1-4D47-A80E-9CE7F053EC47}" type="presParOf" srcId="{79BA4686-A6AA-4930-9C4E-FB7C862193AD}" destId="{372D08E7-C51A-4D6C-B897-EE2A5EA263E9}" srcOrd="1" destOrd="0" presId="urn:microsoft.com/office/officeart/2011/layout/TabList"/>
    <dgm:cxn modelId="{70FEC7D9-9C12-4092-BF10-4E1488673573}"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Từ</a:t>
          </a:r>
          <a:r>
            <a:rPr lang="en-US" b="1" dirty="0" smtClean="0">
              <a:solidFill>
                <a:schemeClr val="accent3">
                  <a:lumMod val="50000"/>
                </a:schemeClr>
              </a:solidFill>
            </a:rPr>
            <a:t> </a:t>
          </a:r>
          <a:r>
            <a:rPr lang="en-US" b="1" dirty="0" err="1" smtClean="0">
              <a:solidFill>
                <a:schemeClr val="accent3">
                  <a:lumMod val="50000"/>
                </a:schemeClr>
              </a:solidFill>
            </a:rPr>
            <a:t>khóa</a:t>
          </a:r>
          <a:r>
            <a:rPr lang="en-US" b="1" dirty="0" smtClean="0">
              <a:solidFill>
                <a:schemeClr val="accent3">
                  <a:lumMod val="50000"/>
                </a:schemeClr>
              </a:solidFill>
            </a:rPr>
            <a:t> new </a:t>
          </a:r>
          <a:r>
            <a:rPr lang="en-US" b="1" dirty="0" err="1" smtClean="0">
              <a:solidFill>
                <a:schemeClr val="accent3">
                  <a:lumMod val="50000"/>
                </a:schemeClr>
              </a:solidFill>
            </a:rPr>
            <a:t>và</a:t>
          </a:r>
          <a:r>
            <a:rPr lang="en-US" b="1" dirty="0" smtClean="0">
              <a:solidFill>
                <a:schemeClr val="accent3">
                  <a:lumMod val="50000"/>
                </a:schemeClr>
              </a:solidFill>
            </a:rPr>
            <a:t> override</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8FBF1776-E1D8-4745-8A28-104D7272534C}" type="presOf" srcId="{3CB03141-7CC2-4B79-924B-38B9B95368F7}" destId="{5D433626-CA2E-4B3C-84E0-3064F058A436}" srcOrd="0" destOrd="0" presId="urn:microsoft.com/office/officeart/2005/8/layout/vList5"/>
    <dgm:cxn modelId="{0C69A405-0D95-40A1-9239-0A28BA056CA9}"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1F245B1F-05B4-42BA-9E8E-FB51605F427E}" type="presParOf" srcId="{EE933FCB-20CF-4046-9763-3CD65C029B0C}" destId="{71E23A3B-EFA6-4416-892B-91157EBF444B}" srcOrd="0" destOrd="0" presId="urn:microsoft.com/office/officeart/2005/8/layout/vList5"/>
    <dgm:cxn modelId="{DD483299-EB2D-4BA1-BA8A-C854DB5296F6}"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BB28FDFE-10E4-4501-B361-23C156A2989E}"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D504FF58-8B56-4CF7-8C29-3BEDAF53CEA3}" type="presOf" srcId="{2507AA5B-C262-4181-9EF9-72686DF265B0}" destId="{372D08E7-C51A-4D6C-B897-EE2A5EA263E9}" srcOrd="0" destOrd="0" presId="urn:microsoft.com/office/officeart/2011/layout/TabList"/>
    <dgm:cxn modelId="{35EF2F1B-C14B-4EF0-B59B-B7106D8A7E84}" type="presParOf" srcId="{612AD515-1FEA-4060-A1F8-D1511FB261F9}" destId="{79BA4686-A6AA-4930-9C4E-FB7C862193AD}" srcOrd="0" destOrd="0" presId="urn:microsoft.com/office/officeart/2011/layout/TabList"/>
    <dgm:cxn modelId="{B4D1F19C-3D7B-4D50-AD12-29A3FB1E1384}" type="presParOf" srcId="{79BA4686-A6AA-4930-9C4E-FB7C862193AD}" destId="{073FFD20-2DE4-499E-B410-94A28C2D1829}" srcOrd="0" destOrd="0" presId="urn:microsoft.com/office/officeart/2011/layout/TabList"/>
    <dgm:cxn modelId="{EDCD28F3-009C-4970-A889-119CE3F1372D}" type="presParOf" srcId="{79BA4686-A6AA-4930-9C4E-FB7C862193AD}" destId="{372D08E7-C51A-4D6C-B897-EE2A5EA263E9}" srcOrd="1" destOrd="0" presId="urn:microsoft.com/office/officeart/2011/layout/TabList"/>
    <dgm:cxn modelId="{EFE6311A-2623-4F6E-BF73-69AE9DD4FCF0}"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Phương</a:t>
          </a:r>
          <a:r>
            <a:rPr lang="en-US" b="1" dirty="0" smtClean="0">
              <a:solidFill>
                <a:schemeClr val="accent3">
                  <a:lumMod val="50000"/>
                </a:schemeClr>
              </a:solidFill>
            </a:rPr>
            <a:t> </a:t>
          </a:r>
          <a:r>
            <a:rPr lang="en-US" b="1" dirty="0" err="1" smtClean="0">
              <a:solidFill>
                <a:schemeClr val="accent3">
                  <a:lumMod val="50000"/>
                </a:schemeClr>
              </a:solidFill>
            </a:rPr>
            <a:t>thức</a:t>
          </a:r>
          <a:r>
            <a:rPr lang="en-US" b="1" dirty="0" smtClean="0">
              <a:solidFill>
                <a:schemeClr val="accent3">
                  <a:lumMod val="50000"/>
                </a:schemeClr>
              </a:solidFill>
            </a:rPr>
            <a:t> </a:t>
          </a:r>
          <a:r>
            <a:rPr lang="en-US" b="1" dirty="0" err="1" smtClean="0">
              <a:solidFill>
                <a:schemeClr val="accent3">
                  <a:lumMod val="50000"/>
                </a:schemeClr>
              </a:solidFill>
            </a:rPr>
            <a:t>đa</a:t>
          </a:r>
          <a:r>
            <a:rPr lang="en-US" b="1" dirty="0" smtClean="0">
              <a:solidFill>
                <a:schemeClr val="accent3">
                  <a:lumMod val="50000"/>
                </a:schemeClr>
              </a:solidFill>
            </a:rPr>
            <a:t> </a:t>
          </a:r>
          <a:r>
            <a:rPr lang="en-US" b="1" dirty="0" err="1" smtClean="0">
              <a:solidFill>
                <a:schemeClr val="accent3">
                  <a:lumMod val="50000"/>
                </a:schemeClr>
              </a:solidFill>
            </a:rPr>
            <a:t>hình</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E64A7C63-DCBA-47BD-AEB9-0B9EF6A34AA1}" type="presOf" srcId="{F71443D4-5B25-4C8F-B558-855A652A6D66}" destId="{EE933FCB-20CF-4046-9763-3CD65C029B0C}" srcOrd="0" destOrd="0" presId="urn:microsoft.com/office/officeart/2005/8/layout/vList5"/>
    <dgm:cxn modelId="{F82C8CFD-4B0B-472B-9126-11B5FE89F997}" type="presOf" srcId="{3CB03141-7CC2-4B79-924B-38B9B95368F7}" destId="{5D433626-CA2E-4B3C-84E0-3064F058A436}"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CB670139-C5C8-4739-97E5-80DB98226A74}" type="presParOf" srcId="{EE933FCB-20CF-4046-9763-3CD65C029B0C}" destId="{71E23A3B-EFA6-4416-892B-91157EBF444B}" srcOrd="0" destOrd="0" presId="urn:microsoft.com/office/officeart/2005/8/layout/vList5"/>
    <dgm:cxn modelId="{0292552E-DAE2-4C0B-A116-079510C020FE}"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4CC88652-5CE4-455B-A67B-BB99F037E8FF}" srcId="{91E2A964-B5B0-4F72-8515-476CD13ACE0D}" destId="{2507AA5B-C262-4181-9EF9-72686DF265B0}" srcOrd="0" destOrd="0" parTransId="{AEFD9F6D-C0D0-47ED-9628-B7B1E52CB24F}" sibTransId="{1BE87092-E6A0-4E28-918A-C6A3BE511987}"/>
    <dgm:cxn modelId="{07337643-D19A-4FBC-B273-BCDA5C14EF56}" type="presOf" srcId="{91E2A964-B5B0-4F72-8515-476CD13ACE0D}" destId="{612AD515-1FEA-4060-A1F8-D1511FB261F9}" srcOrd="0" destOrd="0" presId="urn:microsoft.com/office/officeart/2011/layout/TabList"/>
    <dgm:cxn modelId="{E2771F84-00DD-4D0C-8A64-908CC98140BC}" type="presOf" srcId="{2507AA5B-C262-4181-9EF9-72686DF265B0}" destId="{372D08E7-C51A-4D6C-B897-EE2A5EA263E9}" srcOrd="0" destOrd="0" presId="urn:microsoft.com/office/officeart/2011/layout/TabList"/>
    <dgm:cxn modelId="{80B03FF6-A69D-4BE3-8D65-D29B38B5970D}" type="presParOf" srcId="{612AD515-1FEA-4060-A1F8-D1511FB261F9}" destId="{79BA4686-A6AA-4930-9C4E-FB7C862193AD}" srcOrd="0" destOrd="0" presId="urn:microsoft.com/office/officeart/2011/layout/TabList"/>
    <dgm:cxn modelId="{779A2CE3-6C30-40AC-A83D-72F0F9BDB2EC}" type="presParOf" srcId="{79BA4686-A6AA-4930-9C4E-FB7C862193AD}" destId="{073FFD20-2DE4-499E-B410-94A28C2D1829}" srcOrd="0" destOrd="0" presId="urn:microsoft.com/office/officeart/2011/layout/TabList"/>
    <dgm:cxn modelId="{AD61662E-E6A4-4615-99C8-78C471E931EA}" type="presParOf" srcId="{79BA4686-A6AA-4930-9C4E-FB7C862193AD}" destId="{372D08E7-C51A-4D6C-B897-EE2A5EA263E9}" srcOrd="1" destOrd="0" presId="urn:microsoft.com/office/officeart/2011/layout/TabList"/>
    <dgm:cxn modelId="{20752107-CF8A-4F64-9F4E-51270EE9C70D}"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Tính</a:t>
          </a:r>
          <a:r>
            <a:rPr lang="en-US" b="1" dirty="0" smtClean="0">
              <a:solidFill>
                <a:schemeClr val="accent3">
                  <a:lumMod val="50000"/>
                </a:schemeClr>
              </a:solidFill>
            </a:rPr>
            <a:t> </a:t>
          </a:r>
          <a:r>
            <a:rPr lang="en-US" b="1" dirty="0" err="1" smtClean="0">
              <a:solidFill>
                <a:schemeClr val="accent3">
                  <a:lumMod val="50000"/>
                </a:schemeClr>
              </a:solidFill>
            </a:rPr>
            <a:t>đa</a:t>
          </a:r>
          <a:r>
            <a:rPr lang="en-US" b="1" dirty="0" smtClean="0">
              <a:solidFill>
                <a:schemeClr val="accent3">
                  <a:lumMod val="50000"/>
                </a:schemeClr>
              </a:solidFill>
            </a:rPr>
            <a:t> </a:t>
          </a:r>
          <a:r>
            <a:rPr lang="en-US" b="1" dirty="0" err="1" smtClean="0">
              <a:solidFill>
                <a:schemeClr val="accent3">
                  <a:lumMod val="50000"/>
                </a:schemeClr>
              </a:solidFill>
            </a:rPr>
            <a:t>hình</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4FF57882-00C8-430C-953C-EC28CF47254F}"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4DB38AED-6E39-4195-B9E4-3A5DD9CD8E58}" type="presOf" srcId="{3CB03141-7CC2-4B79-924B-38B9B95368F7}" destId="{5D433626-CA2E-4B3C-84E0-3064F058A436}" srcOrd="0" destOrd="0" presId="urn:microsoft.com/office/officeart/2005/8/layout/vList5"/>
    <dgm:cxn modelId="{70E2ECAD-2413-4E91-829D-893C2F536A64}" type="presParOf" srcId="{EE933FCB-20CF-4046-9763-3CD65C029B0C}" destId="{71E23A3B-EFA6-4416-892B-91157EBF444B}" srcOrd="0" destOrd="0" presId="urn:microsoft.com/office/officeart/2005/8/layout/vList5"/>
    <dgm:cxn modelId="{CAECE7E4-F701-4103-850C-34765A2BFC11}"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3F05C952-1093-47E6-9AE3-15A8DC0224C9}" type="presOf" srcId="{91E2A964-B5B0-4F72-8515-476CD13ACE0D}" destId="{612AD515-1FEA-4060-A1F8-D1511FB261F9}" srcOrd="0" destOrd="0" presId="urn:microsoft.com/office/officeart/2011/layout/TabList"/>
    <dgm:cxn modelId="{7B0FC521-2526-48A1-B1A7-940BF5FC1762}"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8E933BD8-5B84-4115-81B4-6F48FB7E239C}" type="presParOf" srcId="{612AD515-1FEA-4060-A1F8-D1511FB261F9}" destId="{79BA4686-A6AA-4930-9C4E-FB7C862193AD}" srcOrd="0" destOrd="0" presId="urn:microsoft.com/office/officeart/2011/layout/TabList"/>
    <dgm:cxn modelId="{5E37DCAB-633F-4A69-9F98-8E382880EF78}" type="presParOf" srcId="{79BA4686-A6AA-4930-9C4E-FB7C862193AD}" destId="{073FFD20-2DE4-499E-B410-94A28C2D1829}" srcOrd="0" destOrd="0" presId="urn:microsoft.com/office/officeart/2011/layout/TabList"/>
    <dgm:cxn modelId="{163CE77B-C998-497D-9A23-89217973A4A1}" type="presParOf" srcId="{79BA4686-A6AA-4930-9C4E-FB7C862193AD}" destId="{372D08E7-C51A-4D6C-B897-EE2A5EA263E9}" srcOrd="1" destOrd="0" presId="urn:microsoft.com/office/officeart/2011/layout/TabList"/>
    <dgm:cxn modelId="{56733B58-F7C7-4DF9-81F9-4A2CBB64CAEB}"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6.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Tính</a:t>
          </a:r>
          <a:r>
            <a:rPr lang="en-US" b="1" dirty="0" smtClean="0">
              <a:solidFill>
                <a:schemeClr val="accent3">
                  <a:lumMod val="50000"/>
                </a:schemeClr>
              </a:solidFill>
            </a:rPr>
            <a:t> </a:t>
          </a:r>
          <a:r>
            <a:rPr lang="en-US" b="1" dirty="0" err="1" smtClean="0">
              <a:solidFill>
                <a:schemeClr val="accent3">
                  <a:lumMod val="50000"/>
                </a:schemeClr>
              </a:solidFill>
            </a:rPr>
            <a:t>đa</a:t>
          </a:r>
          <a:r>
            <a:rPr lang="en-US" b="1" dirty="0" smtClean="0">
              <a:solidFill>
                <a:schemeClr val="accent3">
                  <a:lumMod val="50000"/>
                </a:schemeClr>
              </a:solidFill>
            </a:rPr>
            <a:t> </a:t>
          </a:r>
          <a:r>
            <a:rPr lang="en-US" b="1" dirty="0" err="1" smtClean="0">
              <a:solidFill>
                <a:schemeClr val="accent3">
                  <a:lumMod val="50000"/>
                </a:schemeClr>
              </a:solidFill>
            </a:rPr>
            <a:t>hình</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2BED037A-B2C3-48F2-8F02-E1B3B196232D}" type="presOf" srcId="{3CB03141-7CC2-4B79-924B-38B9B95368F7}" destId="{5D433626-CA2E-4B3C-84E0-3064F058A436}" srcOrd="0" destOrd="0" presId="urn:microsoft.com/office/officeart/2005/8/layout/vList5"/>
    <dgm:cxn modelId="{CAE36A53-3147-4EA8-88FF-1E5EDB94AA9A}"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611B93F6-184F-43BB-B594-71AF2B84FF97}" type="presParOf" srcId="{EE933FCB-20CF-4046-9763-3CD65C029B0C}" destId="{71E23A3B-EFA6-4416-892B-91157EBF444B}" srcOrd="0" destOrd="0" presId="urn:microsoft.com/office/officeart/2005/8/layout/vList5"/>
    <dgm:cxn modelId="{AE95E495-0E48-4C37-B424-20715BE66E4D}"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7.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6. </a:t>
          </a:r>
          <a:r>
            <a:rPr lang="en-US" b="1" dirty="0" err="1" smtClean="0"/>
            <a:t>Kế</a:t>
          </a:r>
          <a:r>
            <a:rPr lang="en-US" b="1" dirty="0" smtClean="0"/>
            <a:t> </a:t>
          </a:r>
          <a:r>
            <a:rPr lang="en-US" b="1" dirty="0" err="1" smtClean="0"/>
            <a:t>thừa</a:t>
          </a:r>
          <a:r>
            <a:rPr lang="en-US" b="1" dirty="0" smtClean="0"/>
            <a:t>, </a:t>
          </a:r>
          <a:r>
            <a:rPr lang="en-US" b="1" dirty="0" err="1" smtClean="0"/>
            <a:t>đa</a:t>
          </a:r>
          <a:r>
            <a:rPr lang="en-US" b="1" dirty="0" smtClean="0"/>
            <a:t> </a:t>
          </a:r>
          <a:r>
            <a:rPr lang="en-US" b="1" dirty="0" err="1" smtClean="0"/>
            <a:t>hình</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8A661070-B74B-4DC5-A2E0-BDD831DAF410}" type="presOf" srcId="{91E2A964-B5B0-4F72-8515-476CD13ACE0D}" destId="{612AD515-1FEA-4060-A1F8-D1511FB261F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AFA5CD04-5B94-4CAA-BE6F-AD47646D03EC}" type="presOf" srcId="{2507AA5B-C262-4181-9EF9-72686DF265B0}" destId="{372D08E7-C51A-4D6C-B897-EE2A5EA263E9}" srcOrd="0" destOrd="0" presId="urn:microsoft.com/office/officeart/2011/layout/TabList"/>
    <dgm:cxn modelId="{E925F207-66F4-43AA-AC0F-9F9AC9BE8703}" type="presParOf" srcId="{612AD515-1FEA-4060-A1F8-D1511FB261F9}" destId="{79BA4686-A6AA-4930-9C4E-FB7C862193AD}" srcOrd="0" destOrd="0" presId="urn:microsoft.com/office/officeart/2011/layout/TabList"/>
    <dgm:cxn modelId="{1D6AAB19-0604-41F7-858F-C7CE06DC8720}" type="presParOf" srcId="{79BA4686-A6AA-4930-9C4E-FB7C862193AD}" destId="{073FFD20-2DE4-499E-B410-94A28C2D1829}" srcOrd="0" destOrd="0" presId="urn:microsoft.com/office/officeart/2011/layout/TabList"/>
    <dgm:cxn modelId="{6D5DC20B-7F20-43D9-97EA-D0A1BC257349}" type="presParOf" srcId="{79BA4686-A6AA-4930-9C4E-FB7C862193AD}" destId="{372D08E7-C51A-4D6C-B897-EE2A5EA263E9}" srcOrd="1" destOrd="0" presId="urn:microsoft.com/office/officeart/2011/layout/TabList"/>
    <dgm:cxn modelId="{402E4517-369D-4C27-AE0F-E75F5A9DF282}"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8.xml><?xml version="1.0" encoding="utf-8"?>
<dgm:dataModel xmlns:dgm="http://schemas.openxmlformats.org/drawingml/2006/diagram" xmlns:a="http://schemas.openxmlformats.org/drawingml/2006/main">
  <dgm:ptLst>
    <dgm:pt modelId="{F71443D4-5B25-4C8F-B558-855A652A6D6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CB03141-7CC2-4B79-924B-38B9B95368F7}">
      <dgm:prSet>
        <dgm:style>
          <a:lnRef idx="2">
            <a:schemeClr val="accent4"/>
          </a:lnRef>
          <a:fillRef idx="1">
            <a:schemeClr val="lt1"/>
          </a:fillRef>
          <a:effectRef idx="0">
            <a:schemeClr val="accent4"/>
          </a:effectRef>
          <a:fontRef idx="minor">
            <a:schemeClr val="dk1"/>
          </a:fontRef>
        </dgm:style>
      </dgm:prSet>
      <dgm:spPr/>
      <dgm:t>
        <a:bodyPr/>
        <a:lstStyle/>
        <a:p>
          <a:pPr rtl="0"/>
          <a:r>
            <a:rPr lang="en-US" b="1" dirty="0" err="1" smtClean="0">
              <a:solidFill>
                <a:schemeClr val="accent3">
                  <a:lumMod val="50000"/>
                </a:schemeClr>
              </a:solidFill>
            </a:rPr>
            <a:t>Tính</a:t>
          </a:r>
          <a:r>
            <a:rPr lang="en-US" b="1" dirty="0" smtClean="0">
              <a:solidFill>
                <a:schemeClr val="accent3">
                  <a:lumMod val="50000"/>
                </a:schemeClr>
              </a:solidFill>
            </a:rPr>
            <a:t> </a:t>
          </a:r>
          <a:r>
            <a:rPr lang="en-US" b="1" dirty="0" err="1" smtClean="0">
              <a:solidFill>
                <a:schemeClr val="accent3">
                  <a:lumMod val="50000"/>
                </a:schemeClr>
              </a:solidFill>
            </a:rPr>
            <a:t>đa</a:t>
          </a:r>
          <a:r>
            <a:rPr lang="en-US" b="1" dirty="0" smtClean="0">
              <a:solidFill>
                <a:schemeClr val="accent3">
                  <a:lumMod val="50000"/>
                </a:schemeClr>
              </a:solidFill>
            </a:rPr>
            <a:t> </a:t>
          </a:r>
          <a:r>
            <a:rPr lang="en-US" b="1" dirty="0" err="1" smtClean="0">
              <a:solidFill>
                <a:schemeClr val="accent3">
                  <a:lumMod val="50000"/>
                </a:schemeClr>
              </a:solidFill>
            </a:rPr>
            <a:t>hình</a:t>
          </a:r>
          <a:endParaRPr lang="en-US" b="1" dirty="0">
            <a:solidFill>
              <a:schemeClr val="accent3">
                <a:lumMod val="50000"/>
              </a:schemeClr>
            </a:solidFill>
          </a:endParaRPr>
        </a:p>
      </dgm:t>
    </dgm:pt>
    <dgm:pt modelId="{5CE6AB4D-3B6F-456C-B0D4-F3F6D51436D0}" type="parTrans" cxnId="{9CE69D3E-21E5-4760-A849-53DE752D9996}">
      <dgm:prSet/>
      <dgm:spPr/>
      <dgm:t>
        <a:bodyPr/>
        <a:lstStyle/>
        <a:p>
          <a:endParaRPr lang="en-US"/>
        </a:p>
      </dgm:t>
    </dgm:pt>
    <dgm:pt modelId="{0326837F-0545-41FF-818F-AB12E4AA74D3}" type="sibTrans" cxnId="{9CE69D3E-21E5-4760-A849-53DE752D9996}">
      <dgm:prSet/>
      <dgm:spPr/>
      <dgm:t>
        <a:bodyPr/>
        <a:lstStyle/>
        <a:p>
          <a:endParaRPr lang="en-US"/>
        </a:p>
      </dgm:t>
    </dgm:pt>
    <dgm:pt modelId="{EE933FCB-20CF-4046-9763-3CD65C029B0C}" type="pres">
      <dgm:prSet presAssocID="{F71443D4-5B25-4C8F-B558-855A652A6D66}" presName="Name0" presStyleCnt="0">
        <dgm:presLayoutVars>
          <dgm:dir/>
          <dgm:animLvl val="lvl"/>
          <dgm:resizeHandles val="exact"/>
        </dgm:presLayoutVars>
      </dgm:prSet>
      <dgm:spPr/>
      <dgm:t>
        <a:bodyPr/>
        <a:lstStyle/>
        <a:p>
          <a:endParaRPr lang="en-US"/>
        </a:p>
      </dgm:t>
    </dgm:pt>
    <dgm:pt modelId="{71E23A3B-EFA6-4416-892B-91157EBF444B}" type="pres">
      <dgm:prSet presAssocID="{3CB03141-7CC2-4B79-924B-38B9B95368F7}" presName="linNode" presStyleCnt="0"/>
      <dgm:spPr/>
    </dgm:pt>
    <dgm:pt modelId="{5D433626-CA2E-4B3C-84E0-3064F058A436}" type="pres">
      <dgm:prSet presAssocID="{3CB03141-7CC2-4B79-924B-38B9B95368F7}" presName="parentText" presStyleLbl="node1" presStyleIdx="0" presStyleCnt="1" custScaleX="267565" custLinFactNeighborX="-6084">
        <dgm:presLayoutVars>
          <dgm:chMax val="1"/>
          <dgm:bulletEnabled val="1"/>
        </dgm:presLayoutVars>
      </dgm:prSet>
      <dgm:spPr/>
      <dgm:t>
        <a:bodyPr/>
        <a:lstStyle/>
        <a:p>
          <a:endParaRPr lang="en-US"/>
        </a:p>
      </dgm:t>
    </dgm:pt>
  </dgm:ptLst>
  <dgm:cxnLst>
    <dgm:cxn modelId="{4B6EB780-9C9F-4A15-B698-5B12ED0B3F25}" type="presOf" srcId="{3CB03141-7CC2-4B79-924B-38B9B95368F7}" destId="{5D433626-CA2E-4B3C-84E0-3064F058A436}" srcOrd="0" destOrd="0" presId="urn:microsoft.com/office/officeart/2005/8/layout/vList5"/>
    <dgm:cxn modelId="{F7AB0692-DE18-4B5C-9307-C523F6B07DB0}" type="presOf" srcId="{F71443D4-5B25-4C8F-B558-855A652A6D66}" destId="{EE933FCB-20CF-4046-9763-3CD65C029B0C}" srcOrd="0" destOrd="0" presId="urn:microsoft.com/office/officeart/2005/8/layout/vList5"/>
    <dgm:cxn modelId="{9CE69D3E-21E5-4760-A849-53DE752D9996}" srcId="{F71443D4-5B25-4C8F-B558-855A652A6D66}" destId="{3CB03141-7CC2-4B79-924B-38B9B95368F7}" srcOrd="0" destOrd="0" parTransId="{5CE6AB4D-3B6F-456C-B0D4-F3F6D51436D0}" sibTransId="{0326837F-0545-41FF-818F-AB12E4AA74D3}"/>
    <dgm:cxn modelId="{A3EC1A32-A9C0-4F75-84CB-27ADC76B0A72}" type="presParOf" srcId="{EE933FCB-20CF-4046-9763-3CD65C029B0C}" destId="{71E23A3B-EFA6-4416-892B-91157EBF444B}" srcOrd="0" destOrd="0" presId="urn:microsoft.com/office/officeart/2005/8/layout/vList5"/>
    <dgm:cxn modelId="{AED878CC-591C-41A7-A3E6-938618C732A5}" type="presParOf" srcId="{71E23A3B-EFA6-4416-892B-91157EBF444B}" destId="{5D433626-CA2E-4B3C-84E0-3064F058A43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9.xml><?xml version="1.0" encoding="utf-8"?>
<dgm:dataModel xmlns:dgm="http://schemas.openxmlformats.org/drawingml/2006/diagram" xmlns:a="http://schemas.openxmlformats.org/drawingml/2006/main">
  <dgm:ptLst>
    <dgm:pt modelId="{91E2A964-B5B0-4F72-8515-476CD13ACE0D}" type="doc">
      <dgm:prSet loTypeId="urn:microsoft.com/office/officeart/2011/layout/TabList" loCatId="list" qsTypeId="urn:microsoft.com/office/officeart/2005/8/quickstyle/3d1" qsCatId="3D" csTypeId="urn:microsoft.com/office/officeart/2005/8/colors/accent1_2" csCatId="accent1" phldr="1"/>
      <dgm:spPr/>
      <dgm:t>
        <a:bodyPr/>
        <a:lstStyle/>
        <a:p>
          <a:endParaRPr lang="en-US"/>
        </a:p>
      </dgm:t>
    </dgm:pt>
    <dgm:pt modelId="{2507AA5B-C262-4181-9EF9-72686DF265B0}">
      <dgm:prSet/>
      <dgm:spPr>
        <a:solidFill>
          <a:schemeClr val="accent3">
            <a:lumMod val="50000"/>
          </a:schemeClr>
        </a:solidFill>
      </dgm:spPr>
      <dgm:t>
        <a:bodyPr/>
        <a:lstStyle/>
        <a:p>
          <a:pPr rtl="0"/>
          <a:r>
            <a:rPr lang="en-US" b="1" dirty="0" smtClean="0"/>
            <a:t>7. </a:t>
          </a:r>
          <a:r>
            <a:rPr lang="en-US" b="1" dirty="0" err="1" smtClean="0"/>
            <a:t>Lớp</a:t>
          </a:r>
          <a:r>
            <a:rPr lang="en-US" b="1" dirty="0" smtClean="0"/>
            <a:t> </a:t>
          </a:r>
          <a:r>
            <a:rPr lang="en-US" b="1" dirty="0" err="1" smtClean="0"/>
            <a:t>trừu</a:t>
          </a:r>
          <a:r>
            <a:rPr lang="en-US" b="1" dirty="0" smtClean="0"/>
            <a:t> </a:t>
          </a:r>
          <a:r>
            <a:rPr lang="en-US" b="1" dirty="0" err="1" smtClean="0"/>
            <a:t>tượng</a:t>
          </a:r>
          <a:endParaRPr lang="en-US" dirty="0"/>
        </a:p>
      </dgm:t>
    </dgm:pt>
    <dgm:pt modelId="{AEFD9F6D-C0D0-47ED-9628-B7B1E52CB24F}" type="parTrans" cxnId="{4CC88652-5CE4-455B-A67B-BB99F037E8FF}">
      <dgm:prSet/>
      <dgm:spPr/>
      <dgm:t>
        <a:bodyPr/>
        <a:lstStyle/>
        <a:p>
          <a:endParaRPr lang="en-US"/>
        </a:p>
      </dgm:t>
    </dgm:pt>
    <dgm:pt modelId="{1BE87092-E6A0-4E28-918A-C6A3BE511987}" type="sibTrans" cxnId="{4CC88652-5CE4-455B-A67B-BB99F037E8FF}">
      <dgm:prSet/>
      <dgm:spPr/>
      <dgm:t>
        <a:bodyPr/>
        <a:lstStyle/>
        <a:p>
          <a:endParaRPr lang="en-US"/>
        </a:p>
      </dgm:t>
    </dgm:pt>
    <dgm:pt modelId="{612AD515-1FEA-4060-A1F8-D1511FB261F9}" type="pres">
      <dgm:prSet presAssocID="{91E2A964-B5B0-4F72-8515-476CD13ACE0D}" presName="Name0" presStyleCnt="0">
        <dgm:presLayoutVars>
          <dgm:chMax/>
          <dgm:chPref val="3"/>
          <dgm:dir/>
          <dgm:animOne val="branch"/>
          <dgm:animLvl val="lvl"/>
        </dgm:presLayoutVars>
      </dgm:prSet>
      <dgm:spPr/>
      <dgm:t>
        <a:bodyPr/>
        <a:lstStyle/>
        <a:p>
          <a:endParaRPr lang="en-US"/>
        </a:p>
      </dgm:t>
    </dgm:pt>
    <dgm:pt modelId="{79BA4686-A6AA-4930-9C4E-FB7C862193AD}" type="pres">
      <dgm:prSet presAssocID="{2507AA5B-C262-4181-9EF9-72686DF265B0}" presName="composite" presStyleCnt="0"/>
      <dgm:spPr/>
    </dgm:pt>
    <dgm:pt modelId="{073FFD20-2DE4-499E-B410-94A28C2D1829}" type="pres">
      <dgm:prSet presAssocID="{2507AA5B-C262-4181-9EF9-72686DF265B0}" presName="FirstChild" presStyleLbl="revTx" presStyleIdx="0" presStyleCnt="1">
        <dgm:presLayoutVars>
          <dgm:chMax val="0"/>
          <dgm:chPref val="0"/>
          <dgm:bulletEnabled val="1"/>
        </dgm:presLayoutVars>
      </dgm:prSet>
      <dgm:spPr/>
    </dgm:pt>
    <dgm:pt modelId="{372D08E7-C51A-4D6C-B897-EE2A5EA263E9}" type="pres">
      <dgm:prSet presAssocID="{2507AA5B-C262-4181-9EF9-72686DF265B0}" presName="Parent" presStyleLbl="alignNode1" presStyleIdx="0" presStyleCnt="1" custScaleX="131673" custScaleY="142902" custLinFactNeighborX="15744" custLinFactNeighborY="-24376">
        <dgm:presLayoutVars>
          <dgm:chMax val="3"/>
          <dgm:chPref val="3"/>
          <dgm:bulletEnabled val="1"/>
        </dgm:presLayoutVars>
      </dgm:prSet>
      <dgm:spPr/>
      <dgm:t>
        <a:bodyPr/>
        <a:lstStyle/>
        <a:p>
          <a:endParaRPr lang="en-US"/>
        </a:p>
      </dgm:t>
    </dgm:pt>
    <dgm:pt modelId="{D7B02DE4-2550-4C91-BEDD-5CEB253612BB}" type="pres">
      <dgm:prSet presAssocID="{2507AA5B-C262-4181-9EF9-72686DF265B0}" presName="Accent" presStyleLbl="parChTrans1D1" presStyleIdx="0" presStyleCnt="1"/>
      <dgm:spPr/>
    </dgm:pt>
  </dgm:ptLst>
  <dgm:cxnLst>
    <dgm:cxn modelId="{1E2390D6-C13C-44E1-AD3F-A2B93CA1C644}" type="presOf" srcId="{2507AA5B-C262-4181-9EF9-72686DF265B0}" destId="{372D08E7-C51A-4D6C-B897-EE2A5EA263E9}" srcOrd="0" destOrd="0" presId="urn:microsoft.com/office/officeart/2011/layout/TabList"/>
    <dgm:cxn modelId="{4CC88652-5CE4-455B-A67B-BB99F037E8FF}" srcId="{91E2A964-B5B0-4F72-8515-476CD13ACE0D}" destId="{2507AA5B-C262-4181-9EF9-72686DF265B0}" srcOrd="0" destOrd="0" parTransId="{AEFD9F6D-C0D0-47ED-9628-B7B1E52CB24F}" sibTransId="{1BE87092-E6A0-4E28-918A-C6A3BE511987}"/>
    <dgm:cxn modelId="{25CD42B5-05E5-4DF9-8869-9F540B64396C}" type="presOf" srcId="{91E2A964-B5B0-4F72-8515-476CD13ACE0D}" destId="{612AD515-1FEA-4060-A1F8-D1511FB261F9}" srcOrd="0" destOrd="0" presId="urn:microsoft.com/office/officeart/2011/layout/TabList"/>
    <dgm:cxn modelId="{3D6627BD-17FD-48E9-914D-2A88D2DA86B5}" type="presParOf" srcId="{612AD515-1FEA-4060-A1F8-D1511FB261F9}" destId="{79BA4686-A6AA-4930-9C4E-FB7C862193AD}" srcOrd="0" destOrd="0" presId="urn:microsoft.com/office/officeart/2011/layout/TabList"/>
    <dgm:cxn modelId="{D0414E47-D57C-4C39-9906-B0257047F95B}" type="presParOf" srcId="{79BA4686-A6AA-4930-9C4E-FB7C862193AD}" destId="{073FFD20-2DE4-499E-B410-94A28C2D1829}" srcOrd="0" destOrd="0" presId="urn:microsoft.com/office/officeart/2011/layout/TabList"/>
    <dgm:cxn modelId="{8B87485A-EBD5-40DA-BCBA-475A282CAA67}" type="presParOf" srcId="{79BA4686-A6AA-4930-9C4E-FB7C862193AD}" destId="{372D08E7-C51A-4D6C-B897-EE2A5EA263E9}" srcOrd="1" destOrd="0" presId="urn:microsoft.com/office/officeart/2011/layout/TabList"/>
    <dgm:cxn modelId="{77435B2D-FA62-471B-ADCD-C6C42421498E}" type="presParOf" srcId="{79BA4686-A6AA-4930-9C4E-FB7C862193AD}" destId="{D7B02DE4-2550-4C91-BEDD-5CEB253612B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3B46C-BD3F-48E0-AADB-AD56FD26327D}">
      <dsp:nvSpPr>
        <dsp:cNvPr id="0" name=""/>
        <dsp:cNvSpPr/>
      </dsp:nvSpPr>
      <dsp:spPr>
        <a:xfrm>
          <a:off x="0" y="159681"/>
          <a:ext cx="10515600" cy="1006200"/>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b="1" kern="1200" dirty="0" err="1" smtClean="0"/>
            <a:t>Chương</a:t>
          </a:r>
          <a:r>
            <a:rPr lang="en-US" sz="4300" b="1" kern="1200" dirty="0" smtClean="0"/>
            <a:t> 2: </a:t>
          </a:r>
          <a:r>
            <a:rPr lang="vi-VN" sz="4300" b="1" kern="1200" dirty="0" err="1" smtClean="0"/>
            <a:t>Lập</a:t>
          </a:r>
          <a:r>
            <a:rPr lang="vi-VN" sz="4300" b="1" kern="1200" dirty="0" smtClean="0"/>
            <a:t> </a:t>
          </a:r>
          <a:r>
            <a:rPr lang="vi-VN" sz="4300" b="1" kern="1200" dirty="0" err="1" smtClean="0"/>
            <a:t>trình</a:t>
          </a:r>
          <a:r>
            <a:rPr lang="vi-VN" sz="4300" b="1" kern="1200" dirty="0" smtClean="0"/>
            <a:t> </a:t>
          </a:r>
          <a:r>
            <a:rPr lang="vi-VN" sz="4300" b="1" kern="1200" dirty="0" err="1" smtClean="0"/>
            <a:t>hướng</a:t>
          </a:r>
          <a:r>
            <a:rPr lang="vi-VN" sz="4300" b="1" kern="1200" dirty="0" smtClean="0"/>
            <a:t> </a:t>
          </a:r>
          <a:r>
            <a:rPr lang="vi-VN" sz="4300" b="1" kern="1200" dirty="0" err="1" smtClean="0"/>
            <a:t>đối</a:t>
          </a:r>
          <a:r>
            <a:rPr lang="vi-VN" sz="4300" b="1" kern="1200" dirty="0" smtClean="0"/>
            <a:t> </a:t>
          </a:r>
          <a:r>
            <a:rPr lang="vi-VN" sz="4300" b="1" kern="1200" dirty="0" err="1" smtClean="0"/>
            <a:t>tượng</a:t>
          </a:r>
          <a:endParaRPr lang="en-US" sz="4300" kern="1200" dirty="0"/>
        </a:p>
      </dsp:txBody>
      <dsp:txXfrm>
        <a:off x="49119" y="208800"/>
        <a:ext cx="10417362" cy="9079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Các</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tính</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chất</a:t>
          </a:r>
          <a:endParaRPr lang="en-US" sz="2700" b="1" kern="1200" dirty="0">
            <a:solidFill>
              <a:schemeClr val="accent3">
                <a:lumMod val="50000"/>
              </a:schemeClr>
            </a:solidFill>
          </a:endParaRPr>
        </a:p>
      </dsp:txBody>
      <dsp:txXfrm>
        <a:off x="24944" y="24944"/>
        <a:ext cx="3629963" cy="461100"/>
      </dsp:txXfrm>
    </dsp:sp>
  </dsp:spTree>
</dsp:drawing>
</file>

<file path=ppt/diagrams/drawing10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Khái</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niệm</a:t>
          </a:r>
          <a:endParaRPr lang="en-US" sz="2700" b="1" kern="1200" dirty="0">
            <a:solidFill>
              <a:schemeClr val="accent3">
                <a:lumMod val="50000"/>
              </a:schemeClr>
            </a:solidFill>
          </a:endParaRPr>
        </a:p>
      </dsp:txBody>
      <dsp:txXfrm>
        <a:off x="24944" y="24944"/>
        <a:ext cx="3629963" cy="461100"/>
      </dsp:txXfrm>
    </dsp:sp>
  </dsp:spTree>
</dsp:drawing>
</file>

<file path=ppt/diagrams/drawing10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1333500" rtl="0">
            <a:lnSpc>
              <a:spcPct val="90000"/>
            </a:lnSpc>
            <a:spcBef>
              <a:spcPct val="0"/>
            </a:spcBef>
            <a:spcAft>
              <a:spcPct val="35000"/>
            </a:spcAft>
          </a:pPr>
          <a:r>
            <a:rPr lang="en-US" sz="3000" b="1" kern="1200" dirty="0" smtClean="0"/>
            <a:t>7. </a:t>
          </a:r>
          <a:r>
            <a:rPr lang="en-US" sz="3000" b="1" kern="1200" dirty="0" err="1" smtClean="0"/>
            <a:t>Lớp</a:t>
          </a:r>
          <a:r>
            <a:rPr lang="en-US" sz="3000" b="1" kern="1200" dirty="0" smtClean="0"/>
            <a:t> </a:t>
          </a:r>
          <a:r>
            <a:rPr lang="en-US" sz="3000" b="1" kern="1200" dirty="0" err="1" smtClean="0"/>
            <a:t>trừu</a:t>
          </a:r>
          <a:r>
            <a:rPr lang="en-US" sz="3000" b="1" kern="1200" dirty="0" smtClean="0"/>
            <a:t> </a:t>
          </a:r>
          <a:r>
            <a:rPr lang="en-US" sz="3000" b="1" kern="1200" dirty="0" err="1" smtClean="0"/>
            <a:t>tượng</a:t>
          </a:r>
          <a:endParaRPr lang="en-US" sz="3000" kern="1200" dirty="0"/>
        </a:p>
      </dsp:txBody>
      <dsp:txXfrm>
        <a:off x="244756" y="270617"/>
        <a:ext cx="3538421" cy="599942"/>
      </dsp:txXfrm>
    </dsp:sp>
  </dsp:spTree>
</dsp:drawing>
</file>

<file path=ppt/diagrams/drawing10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Ví</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dụ</a:t>
          </a:r>
          <a:endParaRPr lang="en-US" sz="2700" b="1" kern="1200" dirty="0">
            <a:solidFill>
              <a:schemeClr val="accent3">
                <a:lumMod val="50000"/>
              </a:schemeClr>
            </a:solidFill>
          </a:endParaRPr>
        </a:p>
      </dsp:txBody>
      <dsp:txXfrm>
        <a:off x="24944" y="24944"/>
        <a:ext cx="3629963" cy="461100"/>
      </dsp:txXfrm>
    </dsp:sp>
  </dsp:spTree>
</dsp:drawing>
</file>

<file path=ppt/diagrams/drawing10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8. </a:t>
          </a:r>
          <a:r>
            <a:rPr lang="en-US" sz="3400" b="1" kern="1200" dirty="0" err="1" smtClean="0"/>
            <a:t>Giao</a:t>
          </a:r>
          <a:r>
            <a:rPr lang="en-US" sz="3400" b="1" kern="1200" dirty="0" smtClean="0"/>
            <a:t> </a:t>
          </a:r>
          <a:r>
            <a:rPr lang="en-US" sz="3400" b="1" kern="1200" dirty="0" err="1" smtClean="0"/>
            <a:t>diện</a:t>
          </a:r>
          <a:endParaRPr lang="en-US" sz="3400" kern="1200" dirty="0"/>
        </a:p>
      </dsp:txBody>
      <dsp:txXfrm>
        <a:off x="244756" y="270617"/>
        <a:ext cx="3538421" cy="599942"/>
      </dsp:txXfrm>
    </dsp:sp>
  </dsp:spTree>
</dsp:drawing>
</file>

<file path=ppt/diagrams/drawing10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Khái</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niệm</a:t>
          </a:r>
          <a:endParaRPr lang="en-US" sz="2700" b="1" kern="1200" dirty="0">
            <a:solidFill>
              <a:schemeClr val="accent3">
                <a:lumMod val="50000"/>
              </a:schemeClr>
            </a:solidFill>
          </a:endParaRPr>
        </a:p>
      </dsp:txBody>
      <dsp:txXfrm>
        <a:off x="24944" y="24944"/>
        <a:ext cx="3629963" cy="461100"/>
      </dsp:txXfrm>
    </dsp:sp>
  </dsp:spTree>
</dsp:drawing>
</file>

<file path=ppt/diagrams/drawing10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8. </a:t>
          </a:r>
          <a:r>
            <a:rPr lang="en-US" sz="3400" b="1" kern="1200" dirty="0" err="1" smtClean="0"/>
            <a:t>Giao</a:t>
          </a:r>
          <a:r>
            <a:rPr lang="en-US" sz="3400" b="1" kern="1200" dirty="0" smtClean="0"/>
            <a:t> </a:t>
          </a:r>
          <a:r>
            <a:rPr lang="en-US" sz="3400" b="1" kern="1200" dirty="0" err="1" smtClean="0"/>
            <a:t>diện</a:t>
          </a:r>
          <a:endParaRPr lang="en-US" sz="3400" kern="1200" dirty="0"/>
        </a:p>
      </dsp:txBody>
      <dsp:txXfrm>
        <a:off x="244756" y="270617"/>
        <a:ext cx="3538421" cy="599942"/>
      </dsp:txXfrm>
    </dsp:sp>
  </dsp:spTree>
</dsp:drawing>
</file>

<file path=ppt/diagrams/drawing10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smtClean="0">
              <a:solidFill>
                <a:schemeClr val="accent3">
                  <a:lumMod val="50000"/>
                </a:schemeClr>
              </a:solidFill>
            </a:rPr>
            <a:t>Ý </a:t>
          </a:r>
          <a:r>
            <a:rPr lang="en-US" sz="2700" b="1" kern="1200" dirty="0" err="1" smtClean="0">
              <a:solidFill>
                <a:schemeClr val="accent3">
                  <a:lumMod val="50000"/>
                </a:schemeClr>
              </a:solidFill>
            </a:rPr>
            <a:t>nghĩa</a:t>
          </a:r>
          <a:endParaRPr lang="en-US" sz="2700" b="1" kern="1200" dirty="0">
            <a:solidFill>
              <a:schemeClr val="accent3">
                <a:lumMod val="50000"/>
              </a:schemeClr>
            </a:solidFill>
          </a:endParaRPr>
        </a:p>
      </dsp:txBody>
      <dsp:txXfrm>
        <a:off x="24944" y="24944"/>
        <a:ext cx="3629963" cy="461100"/>
      </dsp:txXfrm>
    </dsp:sp>
  </dsp:spTree>
</dsp:drawing>
</file>

<file path=ppt/diagrams/drawing10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8. </a:t>
          </a:r>
          <a:r>
            <a:rPr lang="en-US" sz="3400" b="1" kern="1200" dirty="0" err="1" smtClean="0"/>
            <a:t>Giao</a:t>
          </a:r>
          <a:r>
            <a:rPr lang="en-US" sz="3400" b="1" kern="1200" dirty="0" smtClean="0"/>
            <a:t> </a:t>
          </a:r>
          <a:r>
            <a:rPr lang="en-US" sz="3400" b="1" kern="1200" dirty="0" err="1" smtClean="0"/>
            <a:t>diện</a:t>
          </a:r>
          <a:endParaRPr lang="en-US" sz="3400" kern="1200" dirty="0"/>
        </a:p>
      </dsp:txBody>
      <dsp:txXfrm>
        <a:off x="244756" y="270617"/>
        <a:ext cx="3538421" cy="599942"/>
      </dsp:txXfrm>
    </dsp:sp>
  </dsp:spTree>
</dsp:drawing>
</file>

<file path=ppt/diagrams/drawing10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Ví</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dụ</a:t>
          </a:r>
          <a:endParaRPr lang="en-US" sz="2700" b="1" kern="1200" dirty="0">
            <a:solidFill>
              <a:schemeClr val="accent3">
                <a:lumMod val="50000"/>
              </a:schemeClr>
            </a:solidFill>
          </a:endParaRPr>
        </a:p>
      </dsp:txBody>
      <dsp:txXfrm>
        <a:off x="24944" y="24944"/>
        <a:ext cx="3629963" cy="461100"/>
      </dsp:txXfrm>
    </dsp:sp>
  </dsp:spTree>
</dsp:drawing>
</file>

<file path=ppt/diagrams/drawing10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8. </a:t>
          </a:r>
          <a:r>
            <a:rPr lang="en-US" sz="3400" b="1" kern="1200" dirty="0" err="1" smtClean="0"/>
            <a:t>Giao</a:t>
          </a:r>
          <a:r>
            <a:rPr lang="en-US" sz="3400" b="1" kern="1200" dirty="0" smtClean="0"/>
            <a:t> </a:t>
          </a:r>
          <a:r>
            <a:rPr lang="en-US" sz="3400" b="1" kern="1200" dirty="0" err="1" smtClean="0"/>
            <a:t>diện</a:t>
          </a:r>
          <a:endParaRPr lang="en-US" sz="3400" kern="1200" dirty="0"/>
        </a:p>
      </dsp:txBody>
      <dsp:txXfrm>
        <a:off x="244756" y="270617"/>
        <a:ext cx="3538421" cy="5999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2. OOP</a:t>
          </a:r>
          <a:endParaRPr lang="en-US" sz="3400" kern="1200" dirty="0"/>
        </a:p>
      </dsp:txBody>
      <dsp:txXfrm>
        <a:off x="244756" y="270617"/>
        <a:ext cx="3538421" cy="599942"/>
      </dsp:txXfrm>
    </dsp:sp>
  </dsp:spTree>
</dsp:drawing>
</file>

<file path=ppt/diagrams/drawing1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b="1" kern="1200" dirty="0" err="1" smtClean="0">
              <a:solidFill>
                <a:schemeClr val="accent3">
                  <a:lumMod val="50000"/>
                </a:schemeClr>
              </a:solidFill>
            </a:rPr>
            <a:t>Giao</a:t>
          </a:r>
          <a:r>
            <a:rPr lang="en-US" sz="2100" b="1" kern="1200" dirty="0" smtClean="0">
              <a:solidFill>
                <a:schemeClr val="accent3">
                  <a:lumMod val="50000"/>
                </a:schemeClr>
              </a:solidFill>
            </a:rPr>
            <a:t> </a:t>
          </a:r>
          <a:r>
            <a:rPr lang="en-US" sz="2100" b="1" kern="1200" dirty="0" err="1" smtClean="0">
              <a:solidFill>
                <a:schemeClr val="accent3">
                  <a:lumMod val="50000"/>
                </a:schemeClr>
              </a:solidFill>
            </a:rPr>
            <a:t>diện</a:t>
          </a:r>
          <a:r>
            <a:rPr lang="en-US" sz="2100" b="1" kern="1200" dirty="0" smtClean="0">
              <a:solidFill>
                <a:schemeClr val="accent3">
                  <a:lumMod val="50000"/>
                </a:schemeClr>
              </a:solidFill>
            </a:rPr>
            <a:t> </a:t>
          </a:r>
          <a:r>
            <a:rPr lang="en-US" sz="2100" b="1" kern="1200" dirty="0" err="1" smtClean="0">
              <a:solidFill>
                <a:schemeClr val="accent3">
                  <a:lumMod val="50000"/>
                </a:schemeClr>
              </a:solidFill>
            </a:rPr>
            <a:t>mẫu</a:t>
          </a:r>
          <a:r>
            <a:rPr lang="en-US" sz="2100" b="1" kern="1200" dirty="0" smtClean="0">
              <a:solidFill>
                <a:schemeClr val="accent3">
                  <a:lumMod val="50000"/>
                </a:schemeClr>
              </a:solidFill>
            </a:rPr>
            <a:t> </a:t>
          </a:r>
          <a:r>
            <a:rPr lang="en-US" sz="2100" b="1" kern="1200" dirty="0" err="1" smtClean="0">
              <a:solidFill>
                <a:schemeClr val="accent3">
                  <a:lumMod val="50000"/>
                </a:schemeClr>
              </a:solidFill>
            </a:rPr>
            <a:t>thông</a:t>
          </a:r>
          <a:r>
            <a:rPr lang="en-US" sz="2100" b="1" kern="1200" dirty="0" smtClean="0">
              <a:solidFill>
                <a:schemeClr val="accent3">
                  <a:lumMod val="50000"/>
                </a:schemeClr>
              </a:solidFill>
            </a:rPr>
            <a:t> </a:t>
          </a:r>
          <a:r>
            <a:rPr lang="en-US" sz="2100" b="1" kern="1200" dirty="0" err="1" smtClean="0">
              <a:solidFill>
                <a:schemeClr val="accent3">
                  <a:lumMod val="50000"/>
                </a:schemeClr>
              </a:solidFill>
            </a:rPr>
            <a:t>dụng</a:t>
          </a:r>
          <a:endParaRPr lang="en-US" sz="2100" b="1" kern="1200" dirty="0">
            <a:solidFill>
              <a:schemeClr val="accent3">
                <a:lumMod val="50000"/>
              </a:schemeClr>
            </a:solidFill>
          </a:endParaRPr>
        </a:p>
      </dsp:txBody>
      <dsp:txXfrm>
        <a:off x="24944" y="24944"/>
        <a:ext cx="3629963" cy="461100"/>
      </dsp:txXfrm>
    </dsp:sp>
  </dsp:spTree>
</dsp:drawing>
</file>

<file path=ppt/diagrams/drawing1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8. </a:t>
          </a:r>
          <a:r>
            <a:rPr lang="en-US" sz="3400" b="1" kern="1200" dirty="0" err="1" smtClean="0"/>
            <a:t>Giao</a:t>
          </a:r>
          <a:r>
            <a:rPr lang="en-US" sz="3400" b="1" kern="1200" dirty="0" smtClean="0"/>
            <a:t> </a:t>
          </a:r>
          <a:r>
            <a:rPr lang="en-US" sz="3400" b="1" kern="1200" dirty="0" err="1" smtClean="0"/>
            <a:t>diện</a:t>
          </a:r>
          <a:endParaRPr lang="en-US" sz="3400" kern="1200" dirty="0"/>
        </a:p>
      </dsp:txBody>
      <dsp:txXfrm>
        <a:off x="244756" y="270617"/>
        <a:ext cx="3538421" cy="599942"/>
      </dsp:txXfrm>
    </dsp:sp>
  </dsp:spTree>
</dsp:drawing>
</file>

<file path=ppt/diagrams/drawing1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kern="1200" dirty="0" err="1" smtClean="0">
              <a:solidFill>
                <a:schemeClr val="accent3">
                  <a:lumMod val="50000"/>
                </a:schemeClr>
              </a:solidFill>
            </a:rPr>
            <a:t>Giao</a:t>
          </a:r>
          <a:r>
            <a:rPr lang="en-US" sz="2400" b="1" kern="1200" dirty="0" smtClean="0">
              <a:solidFill>
                <a:schemeClr val="accent3">
                  <a:lumMod val="50000"/>
                </a:schemeClr>
              </a:solidFill>
            </a:rPr>
            <a:t> </a:t>
          </a:r>
          <a:r>
            <a:rPr lang="en-US" sz="2400" b="1" kern="1200" dirty="0" err="1" smtClean="0">
              <a:solidFill>
                <a:schemeClr val="accent3">
                  <a:lumMod val="50000"/>
                </a:schemeClr>
              </a:solidFill>
            </a:rPr>
            <a:t>diện</a:t>
          </a:r>
          <a:r>
            <a:rPr lang="en-US" sz="2400" b="1" kern="1200" dirty="0" smtClean="0">
              <a:solidFill>
                <a:schemeClr val="accent3">
                  <a:lumMod val="50000"/>
                </a:schemeClr>
              </a:solidFill>
            </a:rPr>
            <a:t> </a:t>
          </a:r>
          <a:r>
            <a:rPr lang="en-US" sz="2400" b="1" kern="1200" dirty="0" err="1" smtClean="0">
              <a:solidFill>
                <a:schemeClr val="accent3">
                  <a:lumMod val="50000"/>
                </a:schemeClr>
              </a:solidFill>
            </a:rPr>
            <a:t>khả</a:t>
          </a:r>
          <a:r>
            <a:rPr lang="en-US" sz="2400" b="1" kern="1200" dirty="0" smtClean="0">
              <a:solidFill>
                <a:schemeClr val="accent3">
                  <a:lumMod val="50000"/>
                </a:schemeClr>
              </a:solidFill>
            </a:rPr>
            <a:t> </a:t>
          </a:r>
          <a:r>
            <a:rPr lang="en-US" sz="2400" b="1" kern="1200" dirty="0" err="1" smtClean="0">
              <a:solidFill>
                <a:schemeClr val="accent3">
                  <a:lumMod val="50000"/>
                </a:schemeClr>
              </a:solidFill>
            </a:rPr>
            <a:t>sao</a:t>
          </a:r>
          <a:r>
            <a:rPr lang="en-US" sz="2400" b="1" kern="1200" dirty="0" smtClean="0">
              <a:solidFill>
                <a:schemeClr val="accent3">
                  <a:lumMod val="50000"/>
                </a:schemeClr>
              </a:solidFill>
            </a:rPr>
            <a:t> </a:t>
          </a:r>
          <a:r>
            <a:rPr lang="en-US" sz="2400" b="1" kern="1200" dirty="0" err="1" smtClean="0">
              <a:solidFill>
                <a:schemeClr val="accent3">
                  <a:lumMod val="50000"/>
                </a:schemeClr>
              </a:solidFill>
            </a:rPr>
            <a:t>chép</a:t>
          </a:r>
          <a:endParaRPr lang="en-US" sz="2400" b="1" kern="1200" dirty="0">
            <a:solidFill>
              <a:schemeClr val="accent3">
                <a:lumMod val="50000"/>
              </a:schemeClr>
            </a:solidFill>
          </a:endParaRPr>
        </a:p>
      </dsp:txBody>
      <dsp:txXfrm>
        <a:off x="24944" y="24944"/>
        <a:ext cx="3629963" cy="461100"/>
      </dsp:txXfrm>
    </dsp:sp>
  </dsp:spTree>
</dsp:drawing>
</file>

<file path=ppt/diagrams/drawing1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8. </a:t>
          </a:r>
          <a:r>
            <a:rPr lang="en-US" sz="3400" b="1" kern="1200" dirty="0" err="1" smtClean="0"/>
            <a:t>Giao</a:t>
          </a:r>
          <a:r>
            <a:rPr lang="en-US" sz="3400" b="1" kern="1200" dirty="0" smtClean="0"/>
            <a:t> </a:t>
          </a:r>
          <a:r>
            <a:rPr lang="en-US" sz="3400" b="1" kern="1200" dirty="0" err="1" smtClean="0"/>
            <a:t>diện</a:t>
          </a:r>
          <a:endParaRPr lang="en-US" sz="3400" kern="1200" dirty="0"/>
        </a:p>
      </dsp:txBody>
      <dsp:txXfrm>
        <a:off x="244756" y="270617"/>
        <a:ext cx="3538421" cy="599942"/>
      </dsp:txXfrm>
    </dsp:sp>
  </dsp:spTree>
</dsp:drawing>
</file>

<file path=ppt/diagrams/drawing1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smtClean="0">
              <a:solidFill>
                <a:schemeClr val="accent3">
                  <a:lumMod val="50000"/>
                </a:schemeClr>
              </a:solidFill>
            </a:rPr>
            <a:t>Local copy</a:t>
          </a:r>
          <a:endParaRPr lang="en-US" sz="2700" b="1" kern="1200" dirty="0">
            <a:solidFill>
              <a:schemeClr val="accent3">
                <a:lumMod val="50000"/>
              </a:schemeClr>
            </a:solidFill>
          </a:endParaRPr>
        </a:p>
      </dsp:txBody>
      <dsp:txXfrm>
        <a:off x="24944" y="24944"/>
        <a:ext cx="3629963" cy="461100"/>
      </dsp:txXfrm>
    </dsp:sp>
  </dsp:spTree>
</dsp:drawing>
</file>

<file path=ppt/diagrams/drawing1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8. </a:t>
          </a:r>
          <a:r>
            <a:rPr lang="en-US" sz="3400" b="1" kern="1200" dirty="0" err="1" smtClean="0"/>
            <a:t>Giao</a:t>
          </a:r>
          <a:r>
            <a:rPr lang="en-US" sz="3400" b="1" kern="1200" dirty="0" smtClean="0"/>
            <a:t> </a:t>
          </a:r>
          <a:r>
            <a:rPr lang="en-US" sz="3400" b="1" kern="1200" dirty="0" err="1" smtClean="0"/>
            <a:t>diện</a:t>
          </a:r>
          <a:endParaRPr lang="en-US" sz="3400" kern="1200" dirty="0"/>
        </a:p>
      </dsp:txBody>
      <dsp:txXfrm>
        <a:off x="244756" y="270617"/>
        <a:ext cx="3538421" cy="599942"/>
      </dsp:txXfrm>
    </dsp:sp>
  </dsp:spTree>
</dsp:drawing>
</file>

<file path=ppt/diagrams/drawing1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b="1" kern="1200" dirty="0" err="1" smtClean="0">
              <a:solidFill>
                <a:schemeClr val="accent3">
                  <a:lumMod val="50000"/>
                </a:schemeClr>
              </a:solidFill>
            </a:rPr>
            <a:t>Giao</a:t>
          </a:r>
          <a:r>
            <a:rPr lang="en-US" sz="2500" b="1" kern="1200" dirty="0" smtClean="0">
              <a:solidFill>
                <a:schemeClr val="accent3">
                  <a:lumMod val="50000"/>
                </a:schemeClr>
              </a:solidFill>
            </a:rPr>
            <a:t> </a:t>
          </a:r>
          <a:r>
            <a:rPr lang="en-US" sz="2500" b="1" kern="1200" dirty="0" err="1" smtClean="0">
              <a:solidFill>
                <a:schemeClr val="accent3">
                  <a:lumMod val="50000"/>
                </a:schemeClr>
              </a:solidFill>
            </a:rPr>
            <a:t>diện</a:t>
          </a:r>
          <a:r>
            <a:rPr lang="en-US" sz="2500" b="1" kern="1200" dirty="0" smtClean="0">
              <a:solidFill>
                <a:schemeClr val="accent3">
                  <a:lumMod val="50000"/>
                </a:schemeClr>
              </a:solidFill>
            </a:rPr>
            <a:t> </a:t>
          </a:r>
          <a:r>
            <a:rPr lang="en-US" sz="2500" b="1" kern="1200" dirty="0" err="1" smtClean="0">
              <a:solidFill>
                <a:schemeClr val="accent3">
                  <a:lumMod val="50000"/>
                </a:schemeClr>
              </a:solidFill>
            </a:rPr>
            <a:t>khả</a:t>
          </a:r>
          <a:r>
            <a:rPr lang="en-US" sz="2500" b="1" kern="1200" dirty="0" smtClean="0">
              <a:solidFill>
                <a:schemeClr val="accent3">
                  <a:lumMod val="50000"/>
                </a:schemeClr>
              </a:solidFill>
            </a:rPr>
            <a:t> so </a:t>
          </a:r>
          <a:r>
            <a:rPr lang="en-US" sz="2500" b="1" kern="1200" dirty="0" err="1" smtClean="0">
              <a:solidFill>
                <a:schemeClr val="accent3">
                  <a:lumMod val="50000"/>
                </a:schemeClr>
              </a:solidFill>
            </a:rPr>
            <a:t>sánh</a:t>
          </a:r>
          <a:endParaRPr lang="en-US" sz="2500" b="1" kern="1200" dirty="0">
            <a:solidFill>
              <a:schemeClr val="accent3">
                <a:lumMod val="50000"/>
              </a:schemeClr>
            </a:solidFill>
          </a:endParaRPr>
        </a:p>
      </dsp:txBody>
      <dsp:txXfrm>
        <a:off x="24944" y="24944"/>
        <a:ext cx="3629963" cy="461100"/>
      </dsp:txXfrm>
    </dsp:sp>
  </dsp:spTree>
</dsp:drawing>
</file>

<file path=ppt/diagrams/drawing1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8. </a:t>
          </a:r>
          <a:r>
            <a:rPr lang="en-US" sz="3400" b="1" kern="1200" dirty="0" err="1" smtClean="0"/>
            <a:t>Giao</a:t>
          </a:r>
          <a:r>
            <a:rPr lang="en-US" sz="3400" b="1" kern="1200" dirty="0" smtClean="0"/>
            <a:t> </a:t>
          </a:r>
          <a:r>
            <a:rPr lang="en-US" sz="3400" b="1" kern="1200" dirty="0" err="1" smtClean="0"/>
            <a:t>diện</a:t>
          </a:r>
          <a:endParaRPr lang="en-US" sz="3400" kern="1200" dirty="0"/>
        </a:p>
      </dsp:txBody>
      <dsp:txXfrm>
        <a:off x="244756" y="270617"/>
        <a:ext cx="3538421" cy="599942"/>
      </dsp:txXfrm>
    </dsp:sp>
  </dsp:spTree>
</dsp:drawing>
</file>

<file path=ppt/diagrams/drawing1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err="1" smtClean="0">
              <a:solidFill>
                <a:schemeClr val="accent3">
                  <a:lumMod val="50000"/>
                </a:schemeClr>
              </a:solidFill>
            </a:rPr>
            <a:t>Giao</a:t>
          </a:r>
          <a:r>
            <a:rPr lang="en-US" sz="1900" b="1" kern="1200" dirty="0" smtClean="0">
              <a:solidFill>
                <a:schemeClr val="accent3">
                  <a:lumMod val="50000"/>
                </a:schemeClr>
              </a:solidFill>
            </a:rPr>
            <a:t> </a:t>
          </a:r>
          <a:r>
            <a:rPr lang="en-US" sz="1900" b="1" kern="1200" dirty="0" err="1" smtClean="0">
              <a:solidFill>
                <a:schemeClr val="accent3">
                  <a:lumMod val="50000"/>
                </a:schemeClr>
              </a:solidFill>
            </a:rPr>
            <a:t>diện</a:t>
          </a:r>
          <a:r>
            <a:rPr lang="en-US" sz="1900" b="1" kern="1200" dirty="0" smtClean="0">
              <a:solidFill>
                <a:schemeClr val="accent3">
                  <a:lumMod val="50000"/>
                </a:schemeClr>
              </a:solidFill>
            </a:rPr>
            <a:t> </a:t>
          </a:r>
          <a:r>
            <a:rPr lang="en-US" sz="1900" b="1" kern="1200" dirty="0" err="1" smtClean="0">
              <a:solidFill>
                <a:schemeClr val="accent3">
                  <a:lumMod val="50000"/>
                </a:schemeClr>
              </a:solidFill>
            </a:rPr>
            <a:t>khả</a:t>
          </a:r>
          <a:r>
            <a:rPr lang="en-US" sz="1900" b="1" kern="1200" dirty="0" smtClean="0">
              <a:solidFill>
                <a:schemeClr val="accent3">
                  <a:lumMod val="50000"/>
                </a:schemeClr>
              </a:solidFill>
            </a:rPr>
            <a:t> so </a:t>
          </a:r>
          <a:r>
            <a:rPr lang="en-US" sz="1900" b="1" kern="1200" dirty="0" err="1" smtClean="0">
              <a:solidFill>
                <a:schemeClr val="accent3">
                  <a:lumMod val="50000"/>
                </a:schemeClr>
              </a:solidFill>
            </a:rPr>
            <a:t>sánh</a:t>
          </a:r>
          <a:r>
            <a:rPr lang="en-US" sz="1900" b="1" kern="1200" dirty="0" smtClean="0">
              <a:solidFill>
                <a:schemeClr val="accent3">
                  <a:lumMod val="50000"/>
                </a:schemeClr>
              </a:solidFill>
            </a:rPr>
            <a:t> – </a:t>
          </a:r>
          <a:r>
            <a:rPr lang="en-US" sz="1900" b="1" kern="1200" dirty="0" err="1" smtClean="0">
              <a:solidFill>
                <a:schemeClr val="accent3">
                  <a:lumMod val="50000"/>
                </a:schemeClr>
              </a:solidFill>
            </a:rPr>
            <a:t>ví</a:t>
          </a:r>
          <a:r>
            <a:rPr lang="en-US" sz="1900" b="1" kern="1200" dirty="0" smtClean="0">
              <a:solidFill>
                <a:schemeClr val="accent3">
                  <a:lumMod val="50000"/>
                </a:schemeClr>
              </a:solidFill>
            </a:rPr>
            <a:t> </a:t>
          </a:r>
          <a:r>
            <a:rPr lang="en-US" sz="1900" b="1" kern="1200" dirty="0" err="1" smtClean="0">
              <a:solidFill>
                <a:schemeClr val="accent3">
                  <a:lumMod val="50000"/>
                </a:schemeClr>
              </a:solidFill>
            </a:rPr>
            <a:t>dụ</a:t>
          </a:r>
          <a:endParaRPr lang="en-US" sz="1900" b="1" kern="1200" dirty="0">
            <a:solidFill>
              <a:schemeClr val="accent3">
                <a:lumMod val="50000"/>
              </a:schemeClr>
            </a:solidFill>
          </a:endParaRPr>
        </a:p>
      </dsp:txBody>
      <dsp:txXfrm>
        <a:off x="24944" y="24944"/>
        <a:ext cx="3629963" cy="461100"/>
      </dsp:txXfrm>
    </dsp:sp>
  </dsp:spTree>
</dsp:drawing>
</file>

<file path=ppt/diagrams/drawing1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8. </a:t>
          </a:r>
          <a:r>
            <a:rPr lang="en-US" sz="3400" b="1" kern="1200" dirty="0" err="1" smtClean="0"/>
            <a:t>Giao</a:t>
          </a:r>
          <a:r>
            <a:rPr lang="en-US" sz="3400" b="1" kern="1200" dirty="0" smtClean="0"/>
            <a:t> </a:t>
          </a:r>
          <a:r>
            <a:rPr lang="en-US" sz="3400" b="1" kern="1200" dirty="0" err="1" smtClean="0"/>
            <a:t>diện</a:t>
          </a:r>
          <a:endParaRPr lang="en-US" sz="3400" kern="1200" dirty="0"/>
        </a:p>
      </dsp:txBody>
      <dsp:txXfrm>
        <a:off x="244756" y="270617"/>
        <a:ext cx="3538421" cy="59994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Trừu</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tượng</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hóa</a:t>
          </a:r>
          <a:endParaRPr lang="en-US" sz="2700" b="1" kern="1200" dirty="0">
            <a:solidFill>
              <a:schemeClr val="accent3">
                <a:lumMod val="50000"/>
              </a:schemeClr>
            </a:solidFill>
          </a:endParaRPr>
        </a:p>
      </dsp:txBody>
      <dsp:txXfrm>
        <a:off x="24944" y="24944"/>
        <a:ext cx="3629963" cy="461100"/>
      </dsp:txXfrm>
    </dsp:sp>
  </dsp:spTree>
</dsp:drawing>
</file>

<file path=ppt/diagrams/drawing1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b="1" kern="1200" dirty="0" err="1" smtClean="0">
              <a:solidFill>
                <a:schemeClr val="accent3">
                  <a:lumMod val="50000"/>
                </a:schemeClr>
              </a:solidFill>
            </a:rPr>
            <a:t>IComparable</a:t>
          </a:r>
          <a:r>
            <a:rPr lang="en-US" sz="1800" b="1" kern="1200" dirty="0" smtClean="0">
              <a:solidFill>
                <a:schemeClr val="accent3">
                  <a:lumMod val="50000"/>
                </a:schemeClr>
              </a:solidFill>
            </a:rPr>
            <a:t>&lt;T&gt;, </a:t>
          </a:r>
          <a:r>
            <a:rPr lang="en-US" sz="1800" b="1" kern="1200" dirty="0" err="1" smtClean="0">
              <a:solidFill>
                <a:schemeClr val="accent3">
                  <a:lumMod val="50000"/>
                </a:schemeClr>
              </a:solidFill>
            </a:rPr>
            <a:t>IComparer</a:t>
          </a:r>
          <a:r>
            <a:rPr lang="en-US" sz="1800" b="1" kern="1200" dirty="0" smtClean="0">
              <a:solidFill>
                <a:schemeClr val="accent3">
                  <a:lumMod val="50000"/>
                </a:schemeClr>
              </a:solidFill>
            </a:rPr>
            <a:t>&lt;T&gt;</a:t>
          </a:r>
          <a:endParaRPr lang="en-US" sz="1800" b="1" kern="1200" dirty="0">
            <a:solidFill>
              <a:schemeClr val="accent3">
                <a:lumMod val="50000"/>
              </a:schemeClr>
            </a:solidFill>
          </a:endParaRPr>
        </a:p>
      </dsp:txBody>
      <dsp:txXfrm>
        <a:off x="24944" y="24944"/>
        <a:ext cx="3629963" cy="461100"/>
      </dsp:txXfrm>
    </dsp:sp>
  </dsp:spTree>
</dsp:drawing>
</file>

<file path=ppt/diagrams/drawing1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kern="1200" dirty="0" smtClean="0"/>
            <a:t>9. </a:t>
          </a:r>
          <a:r>
            <a:rPr lang="en-US" sz="3400" kern="1200" dirty="0" err="1" smtClean="0"/>
            <a:t>Bài</a:t>
          </a:r>
          <a:r>
            <a:rPr lang="en-US" sz="3400" kern="1200" dirty="0" smtClean="0"/>
            <a:t> </a:t>
          </a:r>
          <a:r>
            <a:rPr lang="en-US" sz="3400" kern="1200" dirty="0" err="1" smtClean="0"/>
            <a:t>tập</a:t>
          </a:r>
          <a:endParaRPr lang="en-US" sz="3400" kern="1200" dirty="0"/>
        </a:p>
      </dsp:txBody>
      <dsp:txXfrm>
        <a:off x="244756" y="270617"/>
        <a:ext cx="3538421" cy="599942"/>
      </dsp:txXfrm>
    </dsp:sp>
  </dsp:spTree>
</dsp:drawing>
</file>

<file path=ppt/diagrams/drawing1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Bài</a:t>
          </a:r>
          <a:r>
            <a:rPr lang="en-US" sz="2700" b="1" kern="1200" dirty="0" smtClean="0">
              <a:solidFill>
                <a:schemeClr val="accent3">
                  <a:lumMod val="50000"/>
                </a:schemeClr>
              </a:solidFill>
            </a:rPr>
            <a:t> 1</a:t>
          </a:r>
          <a:endParaRPr lang="en-US" sz="2700" b="1" kern="1200" dirty="0">
            <a:solidFill>
              <a:schemeClr val="accent3">
                <a:lumMod val="50000"/>
              </a:schemeClr>
            </a:solidFill>
          </a:endParaRPr>
        </a:p>
      </dsp:txBody>
      <dsp:txXfrm>
        <a:off x="24944" y="24944"/>
        <a:ext cx="3629963" cy="461100"/>
      </dsp:txXfrm>
    </dsp:sp>
  </dsp:spTree>
</dsp:drawing>
</file>

<file path=ppt/diagrams/drawing1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kern="1200" dirty="0" smtClean="0"/>
            <a:t>9. </a:t>
          </a:r>
          <a:r>
            <a:rPr lang="en-US" sz="3400" kern="1200" dirty="0" err="1" smtClean="0"/>
            <a:t>Bài</a:t>
          </a:r>
          <a:r>
            <a:rPr lang="en-US" sz="3400" kern="1200" dirty="0" smtClean="0"/>
            <a:t> </a:t>
          </a:r>
          <a:r>
            <a:rPr lang="en-US" sz="3400" kern="1200" dirty="0" err="1" smtClean="0"/>
            <a:t>tập</a:t>
          </a:r>
          <a:endParaRPr lang="en-US" sz="3400" kern="1200" dirty="0"/>
        </a:p>
      </dsp:txBody>
      <dsp:txXfrm>
        <a:off x="244756" y="270617"/>
        <a:ext cx="3538421" cy="599942"/>
      </dsp:txXfrm>
    </dsp:sp>
  </dsp:spTree>
</dsp:drawing>
</file>

<file path=ppt/diagrams/drawing1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Bài</a:t>
          </a:r>
          <a:r>
            <a:rPr lang="en-US" sz="2700" b="1" kern="1200" dirty="0" smtClean="0">
              <a:solidFill>
                <a:schemeClr val="accent3">
                  <a:lumMod val="50000"/>
                </a:schemeClr>
              </a:solidFill>
            </a:rPr>
            <a:t> 2</a:t>
          </a:r>
          <a:endParaRPr lang="en-US" sz="2700" b="1" kern="1200" dirty="0">
            <a:solidFill>
              <a:schemeClr val="accent3">
                <a:lumMod val="50000"/>
              </a:schemeClr>
            </a:solidFill>
          </a:endParaRPr>
        </a:p>
      </dsp:txBody>
      <dsp:txXfrm>
        <a:off x="24944" y="24944"/>
        <a:ext cx="3629963" cy="461100"/>
      </dsp:txXfrm>
    </dsp:sp>
  </dsp:spTree>
</dsp:drawing>
</file>

<file path=ppt/diagrams/drawing1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kern="1200" dirty="0" smtClean="0"/>
            <a:t>9. </a:t>
          </a:r>
          <a:r>
            <a:rPr lang="en-US" sz="3400" kern="1200" dirty="0" err="1" smtClean="0"/>
            <a:t>Bài</a:t>
          </a:r>
          <a:r>
            <a:rPr lang="en-US" sz="3400" kern="1200" dirty="0" smtClean="0"/>
            <a:t> </a:t>
          </a:r>
          <a:r>
            <a:rPr lang="en-US" sz="3400" kern="1200" dirty="0" err="1" smtClean="0"/>
            <a:t>tập</a:t>
          </a:r>
          <a:endParaRPr lang="en-US" sz="3400" kern="1200" dirty="0"/>
        </a:p>
      </dsp:txBody>
      <dsp:txXfrm>
        <a:off x="244756" y="270617"/>
        <a:ext cx="3538421" cy="599942"/>
      </dsp:txXfrm>
    </dsp:sp>
  </dsp:spTree>
</dsp:drawing>
</file>

<file path=ppt/diagrams/drawing1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Bài</a:t>
          </a:r>
          <a:r>
            <a:rPr lang="en-US" sz="2700" b="1" kern="1200" dirty="0" smtClean="0">
              <a:solidFill>
                <a:schemeClr val="accent3">
                  <a:lumMod val="50000"/>
                </a:schemeClr>
              </a:solidFill>
            </a:rPr>
            <a:t> 3, 4</a:t>
          </a:r>
          <a:endParaRPr lang="en-US" sz="2700" b="1" kern="1200" dirty="0">
            <a:solidFill>
              <a:schemeClr val="accent3">
                <a:lumMod val="50000"/>
              </a:schemeClr>
            </a:solidFill>
          </a:endParaRPr>
        </a:p>
      </dsp:txBody>
      <dsp:txXfrm>
        <a:off x="24944" y="24944"/>
        <a:ext cx="3629963" cy="4611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2. OOP</a:t>
          </a:r>
          <a:endParaRPr lang="en-US" sz="3400" kern="1200" dirty="0"/>
        </a:p>
      </dsp:txBody>
      <dsp:txXfrm>
        <a:off x="244756" y="270617"/>
        <a:ext cx="3538421" cy="59994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Tính</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đóng</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gói</a:t>
          </a:r>
          <a:endParaRPr lang="en-US" sz="2700" b="1" kern="1200" dirty="0">
            <a:solidFill>
              <a:schemeClr val="accent3">
                <a:lumMod val="50000"/>
              </a:schemeClr>
            </a:solidFill>
          </a:endParaRPr>
        </a:p>
      </dsp:txBody>
      <dsp:txXfrm>
        <a:off x="24944" y="24944"/>
        <a:ext cx="3629963" cy="4611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2. OOP</a:t>
          </a:r>
          <a:endParaRPr lang="en-US" sz="3400" kern="1200" dirty="0"/>
        </a:p>
      </dsp:txBody>
      <dsp:txXfrm>
        <a:off x="244756" y="270617"/>
        <a:ext cx="3538421" cy="59994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Tính</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kế</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thừa</a:t>
          </a:r>
          <a:endParaRPr lang="en-US" sz="2700" b="1" kern="1200" dirty="0">
            <a:solidFill>
              <a:schemeClr val="accent3">
                <a:lumMod val="50000"/>
              </a:schemeClr>
            </a:solidFill>
          </a:endParaRPr>
        </a:p>
      </dsp:txBody>
      <dsp:txXfrm>
        <a:off x="24944" y="24944"/>
        <a:ext cx="3629963" cy="4611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2. OOP</a:t>
          </a:r>
          <a:endParaRPr lang="en-US" sz="3400" kern="1200" dirty="0"/>
        </a:p>
      </dsp:txBody>
      <dsp:txXfrm>
        <a:off x="244756" y="270617"/>
        <a:ext cx="3538421" cy="59994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Tính</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kế</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thừa</a:t>
          </a:r>
          <a:endParaRPr lang="en-US" sz="2700" b="1" kern="1200" dirty="0">
            <a:solidFill>
              <a:schemeClr val="accent3">
                <a:lumMod val="50000"/>
              </a:schemeClr>
            </a:solidFill>
          </a:endParaRPr>
        </a:p>
      </dsp:txBody>
      <dsp:txXfrm>
        <a:off x="24944" y="24944"/>
        <a:ext cx="3629963" cy="4611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2. OOP</a:t>
          </a:r>
          <a:endParaRPr lang="en-US" sz="3400" kern="1200" dirty="0"/>
        </a:p>
      </dsp:txBody>
      <dsp:txXfrm>
        <a:off x="244756" y="270617"/>
        <a:ext cx="3538421" cy="599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1F03C-9DF5-4F66-B57A-4D4FA769C623}">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A7A4FA-E305-430E-A01A-BD5B81C6DC6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10EEC96B-278A-4421-B2C4-98BA209934A4}">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rtl="0">
            <a:lnSpc>
              <a:spcPct val="90000"/>
            </a:lnSpc>
            <a:spcBef>
              <a:spcPct val="0"/>
            </a:spcBef>
            <a:spcAft>
              <a:spcPct val="35000"/>
            </a:spcAft>
          </a:pPr>
          <a:r>
            <a:rPr lang="vi-VN" sz="2000" b="1" kern="1200" dirty="0" err="1" smtClean="0"/>
            <a:t>Lập</a:t>
          </a:r>
          <a:r>
            <a:rPr lang="vi-VN" sz="2000" b="1" kern="1200" dirty="0" smtClean="0"/>
            <a:t> </a:t>
          </a:r>
          <a:r>
            <a:rPr lang="vi-VN" sz="2000" b="1" kern="1200" dirty="0" err="1" smtClean="0"/>
            <a:t>trình</a:t>
          </a:r>
          <a:r>
            <a:rPr lang="vi-VN" sz="2000" b="1" kern="1200" dirty="0" smtClean="0"/>
            <a:t> </a:t>
          </a:r>
          <a:r>
            <a:rPr lang="vi-VN" sz="2000" b="1" kern="1200" dirty="0" err="1" smtClean="0"/>
            <a:t>hướng</a:t>
          </a:r>
          <a:r>
            <a:rPr lang="vi-VN" sz="2000" b="1" kern="1200" dirty="0" smtClean="0"/>
            <a:t> </a:t>
          </a:r>
          <a:r>
            <a:rPr lang="vi-VN" sz="2000" b="1" kern="1200" dirty="0" err="1" smtClean="0"/>
            <a:t>đối</a:t>
          </a:r>
          <a:r>
            <a:rPr lang="vi-VN" sz="2000" b="1" kern="1200" dirty="0" smtClean="0"/>
            <a:t> </a:t>
          </a:r>
          <a:r>
            <a:rPr lang="vi-VN" sz="2000" b="1" kern="1200" dirty="0" err="1" smtClean="0"/>
            <a:t>tượng</a:t>
          </a:r>
          <a:endParaRPr lang="en-US" sz="2000" kern="1200" dirty="0"/>
        </a:p>
      </dsp:txBody>
      <dsp:txXfrm>
        <a:off x="244756" y="270617"/>
        <a:ext cx="3538421" cy="59994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Tính</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đa</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hình</a:t>
          </a:r>
          <a:endParaRPr lang="en-US" sz="2700" b="1" kern="1200" dirty="0">
            <a:solidFill>
              <a:schemeClr val="accent3">
                <a:lumMod val="50000"/>
              </a:schemeClr>
            </a:solidFill>
          </a:endParaRPr>
        </a:p>
      </dsp:txBody>
      <dsp:txXfrm>
        <a:off x="24944" y="24944"/>
        <a:ext cx="3629963" cy="4611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2. OOP</a:t>
          </a:r>
          <a:endParaRPr lang="en-US" sz="3400" kern="1200" dirty="0"/>
        </a:p>
      </dsp:txBody>
      <dsp:txXfrm>
        <a:off x="244756" y="270617"/>
        <a:ext cx="3538421" cy="59994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Tính</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đa</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hình</a:t>
          </a:r>
          <a:endParaRPr lang="en-US" sz="2700" b="1" kern="1200" dirty="0">
            <a:solidFill>
              <a:schemeClr val="accent3">
                <a:lumMod val="50000"/>
              </a:schemeClr>
            </a:solidFill>
          </a:endParaRPr>
        </a:p>
      </dsp:txBody>
      <dsp:txXfrm>
        <a:off x="24944" y="24944"/>
        <a:ext cx="3629963" cy="46110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2. OOP</a:t>
          </a:r>
          <a:endParaRPr lang="en-US" sz="3400" kern="1200" dirty="0"/>
        </a:p>
      </dsp:txBody>
      <dsp:txXfrm>
        <a:off x="244756" y="270617"/>
        <a:ext cx="3538421" cy="59994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Từ</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khóa</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truy</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cập</a:t>
          </a:r>
          <a:endParaRPr lang="en-US" sz="2700" b="1" kern="1200" dirty="0">
            <a:solidFill>
              <a:schemeClr val="accent3">
                <a:lumMod val="50000"/>
              </a:schemeClr>
            </a:solidFill>
          </a:endParaRPr>
        </a:p>
      </dsp:txBody>
      <dsp:txXfrm>
        <a:off x="24944" y="24944"/>
        <a:ext cx="3629963" cy="46110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2. OOP</a:t>
          </a:r>
          <a:endParaRPr lang="en-US" sz="3400" kern="1200" dirty="0"/>
        </a:p>
      </dsp:txBody>
      <dsp:txXfrm>
        <a:off x="244756" y="270617"/>
        <a:ext cx="3538421" cy="59994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Từ</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khóa</a:t>
          </a:r>
          <a:r>
            <a:rPr lang="en-US" sz="2700" b="1" kern="1200" dirty="0" smtClean="0">
              <a:solidFill>
                <a:schemeClr val="accent3">
                  <a:lumMod val="50000"/>
                </a:schemeClr>
              </a:solidFill>
            </a:rPr>
            <a:t> static, this</a:t>
          </a:r>
          <a:endParaRPr lang="en-US" sz="2700" b="1" kern="1200" dirty="0">
            <a:solidFill>
              <a:schemeClr val="accent3">
                <a:lumMod val="50000"/>
              </a:schemeClr>
            </a:solidFill>
          </a:endParaRPr>
        </a:p>
      </dsp:txBody>
      <dsp:txXfrm>
        <a:off x="24944" y="24944"/>
        <a:ext cx="3629963" cy="4611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2. OOP</a:t>
          </a:r>
          <a:endParaRPr lang="en-US" sz="3400" kern="1200" dirty="0"/>
        </a:p>
      </dsp:txBody>
      <dsp:txXfrm>
        <a:off x="244756" y="270617"/>
        <a:ext cx="3538421" cy="59994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Từ</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khóa</a:t>
          </a:r>
          <a:r>
            <a:rPr lang="en-US" sz="2700" b="1" kern="1200" dirty="0" smtClean="0">
              <a:solidFill>
                <a:schemeClr val="accent3">
                  <a:lumMod val="50000"/>
                </a:schemeClr>
              </a:solidFill>
            </a:rPr>
            <a:t> partial</a:t>
          </a:r>
          <a:endParaRPr lang="en-US" sz="2700" b="1" kern="1200" dirty="0">
            <a:solidFill>
              <a:schemeClr val="accent3">
                <a:lumMod val="50000"/>
              </a:schemeClr>
            </a:solidFill>
          </a:endParaRPr>
        </a:p>
      </dsp:txBody>
      <dsp:txXfrm>
        <a:off x="24944" y="24944"/>
        <a:ext cx="3629963" cy="46110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2. OOP</a:t>
          </a:r>
          <a:endParaRPr lang="en-US" sz="3400" kern="1200" dirty="0"/>
        </a:p>
      </dsp:txBody>
      <dsp:txXfrm>
        <a:off x="244756" y="270617"/>
        <a:ext cx="3538421" cy="599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rtl="0">
            <a:lnSpc>
              <a:spcPct val="90000"/>
            </a:lnSpc>
            <a:spcBef>
              <a:spcPct val="0"/>
            </a:spcBef>
            <a:spcAft>
              <a:spcPct val="35000"/>
            </a:spcAft>
          </a:pPr>
          <a:r>
            <a:rPr lang="en-US" sz="2800" b="1" kern="1200" dirty="0" smtClean="0"/>
            <a:t>1. </a:t>
          </a:r>
          <a:r>
            <a:rPr lang="en-US" sz="2800" b="1" kern="1200" dirty="0" err="1" smtClean="0"/>
            <a:t>Lớp</a:t>
          </a:r>
          <a:r>
            <a:rPr lang="en-US" sz="2800" b="1" kern="1200" dirty="0" smtClean="0"/>
            <a:t> </a:t>
          </a:r>
          <a:r>
            <a:rPr lang="en-US" sz="2800" b="1" kern="1200" dirty="0" err="1" smtClean="0"/>
            <a:t>và</a:t>
          </a:r>
          <a:r>
            <a:rPr lang="en-US" sz="2800" b="1" kern="1200" dirty="0" smtClean="0"/>
            <a:t> </a:t>
          </a:r>
          <a:r>
            <a:rPr lang="en-US" sz="2800" b="1" kern="1200" dirty="0" err="1" smtClean="0"/>
            <a:t>đối</a:t>
          </a:r>
          <a:r>
            <a:rPr lang="en-US" sz="2800" b="1" kern="1200" dirty="0" smtClean="0"/>
            <a:t> </a:t>
          </a:r>
          <a:r>
            <a:rPr lang="en-US" sz="2800" b="1" kern="1200" dirty="0" err="1" smtClean="0"/>
            <a:t>tượng</a:t>
          </a:r>
          <a:endParaRPr lang="en-US" sz="2800" kern="1200" dirty="0"/>
        </a:p>
      </dsp:txBody>
      <dsp:txXfrm>
        <a:off x="244756" y="270617"/>
        <a:ext cx="3538421" cy="59994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Từ</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khóa</a:t>
          </a:r>
          <a:r>
            <a:rPr lang="en-US" sz="2700" b="1" kern="1200" dirty="0" smtClean="0">
              <a:solidFill>
                <a:schemeClr val="accent3">
                  <a:lumMod val="50000"/>
                </a:schemeClr>
              </a:solidFill>
            </a:rPr>
            <a:t> partial</a:t>
          </a:r>
          <a:endParaRPr lang="en-US" sz="2700" b="1" kern="1200" dirty="0">
            <a:solidFill>
              <a:schemeClr val="accent3">
                <a:lumMod val="50000"/>
              </a:schemeClr>
            </a:solidFill>
          </a:endParaRPr>
        </a:p>
      </dsp:txBody>
      <dsp:txXfrm>
        <a:off x="24944" y="24944"/>
        <a:ext cx="3629963" cy="46110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kern="1200" dirty="0" smtClean="0"/>
            <a:t>3. </a:t>
          </a:r>
          <a:r>
            <a:rPr lang="en-US" sz="3400" kern="1200" dirty="0" err="1" smtClean="0"/>
            <a:t>Phương</a:t>
          </a:r>
          <a:r>
            <a:rPr lang="en-US" sz="3400" kern="1200" dirty="0" smtClean="0"/>
            <a:t> </a:t>
          </a:r>
          <a:r>
            <a:rPr lang="en-US" sz="3400" kern="1200" dirty="0" err="1" smtClean="0"/>
            <a:t>thức</a:t>
          </a:r>
          <a:endParaRPr lang="en-US" sz="3400" kern="1200" dirty="0"/>
        </a:p>
      </dsp:txBody>
      <dsp:txXfrm>
        <a:off x="244756" y="270617"/>
        <a:ext cx="3538421" cy="59994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Phương</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thức</a:t>
          </a:r>
          <a:endParaRPr lang="en-US" sz="2700" b="1" kern="1200" dirty="0">
            <a:solidFill>
              <a:schemeClr val="accent3">
                <a:lumMod val="50000"/>
              </a:schemeClr>
            </a:solidFill>
          </a:endParaRPr>
        </a:p>
      </dsp:txBody>
      <dsp:txXfrm>
        <a:off x="24944" y="24944"/>
        <a:ext cx="3629963" cy="46110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kern="1200" dirty="0" smtClean="0"/>
            <a:t>3. </a:t>
          </a:r>
          <a:r>
            <a:rPr lang="en-US" sz="3400" kern="1200" dirty="0" err="1" smtClean="0"/>
            <a:t>Phương</a:t>
          </a:r>
          <a:r>
            <a:rPr lang="en-US" sz="3400" kern="1200" dirty="0" smtClean="0"/>
            <a:t> </a:t>
          </a:r>
          <a:r>
            <a:rPr lang="en-US" sz="3400" kern="1200" dirty="0" err="1" smtClean="0"/>
            <a:t>thức</a:t>
          </a:r>
          <a:endParaRPr lang="en-US" sz="3400" kern="1200" dirty="0"/>
        </a:p>
      </dsp:txBody>
      <dsp:txXfrm>
        <a:off x="244756" y="270617"/>
        <a:ext cx="3538421" cy="59994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Phương</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thức</a:t>
          </a:r>
          <a:endParaRPr lang="en-US" sz="2700" b="1" kern="1200" dirty="0">
            <a:solidFill>
              <a:schemeClr val="accent3">
                <a:lumMod val="50000"/>
              </a:schemeClr>
            </a:solidFill>
          </a:endParaRPr>
        </a:p>
      </dsp:txBody>
      <dsp:txXfrm>
        <a:off x="24944" y="24944"/>
        <a:ext cx="3629963" cy="46110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kern="1200" dirty="0" smtClean="0"/>
            <a:t>3. </a:t>
          </a:r>
          <a:r>
            <a:rPr lang="en-US" sz="3400" kern="1200" dirty="0" err="1" smtClean="0"/>
            <a:t>Phương</a:t>
          </a:r>
          <a:r>
            <a:rPr lang="en-US" sz="3400" kern="1200" dirty="0" smtClean="0"/>
            <a:t> </a:t>
          </a:r>
          <a:r>
            <a:rPr lang="en-US" sz="3400" kern="1200" dirty="0" err="1" smtClean="0"/>
            <a:t>thức</a:t>
          </a:r>
          <a:endParaRPr lang="en-US" sz="3400" kern="1200" dirty="0"/>
        </a:p>
      </dsp:txBody>
      <dsp:txXfrm>
        <a:off x="244756" y="270617"/>
        <a:ext cx="3538421" cy="59994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Phương</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thức</a:t>
          </a:r>
          <a:endParaRPr lang="en-US" sz="2700" b="1" kern="1200" dirty="0">
            <a:solidFill>
              <a:schemeClr val="accent3">
                <a:lumMod val="50000"/>
              </a:schemeClr>
            </a:solidFill>
          </a:endParaRPr>
        </a:p>
      </dsp:txBody>
      <dsp:txXfrm>
        <a:off x="24944" y="24944"/>
        <a:ext cx="3629963" cy="461100"/>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kern="1200" dirty="0" smtClean="0"/>
            <a:t>3. </a:t>
          </a:r>
          <a:r>
            <a:rPr lang="en-US" sz="3400" kern="1200" dirty="0" err="1" smtClean="0"/>
            <a:t>Phương</a:t>
          </a:r>
          <a:r>
            <a:rPr lang="en-US" sz="3400" kern="1200" dirty="0" smtClean="0"/>
            <a:t> </a:t>
          </a:r>
          <a:r>
            <a:rPr lang="en-US" sz="3400" kern="1200" dirty="0" err="1" smtClean="0"/>
            <a:t>thức</a:t>
          </a:r>
          <a:endParaRPr lang="en-US" sz="3400" kern="1200" dirty="0"/>
        </a:p>
      </dsp:txBody>
      <dsp:txXfrm>
        <a:off x="244756" y="270617"/>
        <a:ext cx="3538421" cy="59994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Phương</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thức</a:t>
          </a:r>
          <a:endParaRPr lang="en-US" sz="2700" b="1" kern="1200" dirty="0">
            <a:solidFill>
              <a:schemeClr val="accent3">
                <a:lumMod val="50000"/>
              </a:schemeClr>
            </a:solidFill>
          </a:endParaRPr>
        </a:p>
      </dsp:txBody>
      <dsp:txXfrm>
        <a:off x="24944" y="24944"/>
        <a:ext cx="3629963" cy="461100"/>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kern="1200" dirty="0" smtClean="0"/>
            <a:t>3. </a:t>
          </a:r>
          <a:r>
            <a:rPr lang="en-US" sz="3400" kern="1200" dirty="0" err="1" smtClean="0"/>
            <a:t>Phương</a:t>
          </a:r>
          <a:r>
            <a:rPr lang="en-US" sz="3400" kern="1200" dirty="0" smtClean="0"/>
            <a:t> </a:t>
          </a:r>
          <a:r>
            <a:rPr lang="en-US" sz="3400" kern="1200" dirty="0" err="1" smtClean="0"/>
            <a:t>thức</a:t>
          </a:r>
          <a:endParaRPr lang="en-US" sz="3400" kern="1200" dirty="0"/>
        </a:p>
      </dsp:txBody>
      <dsp:txXfrm>
        <a:off x="244756" y="270617"/>
        <a:ext cx="3538421" cy="5999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Khái</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niệm</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lớp</a:t>
          </a:r>
          <a:endParaRPr lang="en-US" sz="2700" b="1" kern="1200" dirty="0">
            <a:solidFill>
              <a:schemeClr val="accent3">
                <a:lumMod val="50000"/>
              </a:schemeClr>
            </a:solidFill>
          </a:endParaRPr>
        </a:p>
      </dsp:txBody>
      <dsp:txXfrm>
        <a:off x="24944" y="24944"/>
        <a:ext cx="3629963" cy="46110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smtClean="0">
              <a:solidFill>
                <a:schemeClr val="accent3">
                  <a:lumMod val="50000"/>
                </a:schemeClr>
              </a:solidFill>
            </a:rPr>
            <a:t>Constructor</a:t>
          </a:r>
          <a:endParaRPr lang="en-US" sz="2700" b="1" kern="1200" dirty="0">
            <a:solidFill>
              <a:schemeClr val="accent3">
                <a:lumMod val="50000"/>
              </a:schemeClr>
            </a:solidFill>
          </a:endParaRPr>
        </a:p>
      </dsp:txBody>
      <dsp:txXfrm>
        <a:off x="24944" y="24944"/>
        <a:ext cx="3629963" cy="46110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kern="1200" dirty="0" smtClean="0"/>
            <a:t>3. </a:t>
          </a:r>
          <a:r>
            <a:rPr lang="en-US" sz="3400" kern="1200" dirty="0" err="1" smtClean="0"/>
            <a:t>Phương</a:t>
          </a:r>
          <a:r>
            <a:rPr lang="en-US" sz="3400" kern="1200" dirty="0" smtClean="0"/>
            <a:t> </a:t>
          </a:r>
          <a:r>
            <a:rPr lang="en-US" sz="3400" kern="1200" dirty="0" err="1" smtClean="0"/>
            <a:t>thức</a:t>
          </a:r>
          <a:endParaRPr lang="en-US" sz="3400" kern="1200" dirty="0"/>
        </a:p>
      </dsp:txBody>
      <dsp:txXfrm>
        <a:off x="244756" y="270617"/>
        <a:ext cx="3538421" cy="599942"/>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smtClean="0">
              <a:solidFill>
                <a:schemeClr val="accent3">
                  <a:lumMod val="50000"/>
                </a:schemeClr>
              </a:solidFill>
            </a:rPr>
            <a:t>Static Constructor</a:t>
          </a:r>
          <a:endParaRPr lang="en-US" sz="2700" b="1" kern="1200" dirty="0">
            <a:solidFill>
              <a:schemeClr val="accent3">
                <a:lumMod val="50000"/>
              </a:schemeClr>
            </a:solidFill>
          </a:endParaRPr>
        </a:p>
      </dsp:txBody>
      <dsp:txXfrm>
        <a:off x="24944" y="24944"/>
        <a:ext cx="3629963" cy="461100"/>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kern="1200" dirty="0" smtClean="0"/>
            <a:t>3. </a:t>
          </a:r>
          <a:r>
            <a:rPr lang="en-US" sz="3400" kern="1200" dirty="0" err="1" smtClean="0"/>
            <a:t>Phương</a:t>
          </a:r>
          <a:r>
            <a:rPr lang="en-US" sz="3400" kern="1200" dirty="0" smtClean="0"/>
            <a:t> </a:t>
          </a:r>
          <a:r>
            <a:rPr lang="en-US" sz="3400" kern="1200" dirty="0" err="1" smtClean="0"/>
            <a:t>thức</a:t>
          </a:r>
          <a:endParaRPr lang="en-US" sz="3400" kern="1200" dirty="0"/>
        </a:p>
      </dsp:txBody>
      <dsp:txXfrm>
        <a:off x="244756" y="270617"/>
        <a:ext cx="3538421" cy="599942"/>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b="1" kern="1200" dirty="0" err="1" smtClean="0">
              <a:solidFill>
                <a:schemeClr val="accent3">
                  <a:lumMod val="50000"/>
                </a:schemeClr>
              </a:solidFill>
            </a:rPr>
            <a:t>Truyền</a:t>
          </a:r>
          <a:r>
            <a:rPr lang="en-US" sz="1700" b="1" kern="1200" dirty="0" smtClean="0">
              <a:solidFill>
                <a:schemeClr val="accent3">
                  <a:lumMod val="50000"/>
                </a:schemeClr>
              </a:solidFill>
            </a:rPr>
            <a:t> </a:t>
          </a:r>
          <a:r>
            <a:rPr lang="en-US" sz="1700" b="1" kern="1200" dirty="0" err="1" smtClean="0">
              <a:solidFill>
                <a:schemeClr val="accent3">
                  <a:lumMod val="50000"/>
                </a:schemeClr>
              </a:solidFill>
            </a:rPr>
            <a:t>tham</a:t>
          </a:r>
          <a:r>
            <a:rPr lang="en-US" sz="1700" b="1" kern="1200" dirty="0" smtClean="0">
              <a:solidFill>
                <a:schemeClr val="accent3">
                  <a:lumMod val="50000"/>
                </a:schemeClr>
              </a:solidFill>
            </a:rPr>
            <a:t> </a:t>
          </a:r>
          <a:r>
            <a:rPr lang="en-US" sz="1700" b="1" kern="1200" dirty="0" err="1" smtClean="0">
              <a:solidFill>
                <a:schemeClr val="accent3">
                  <a:lumMod val="50000"/>
                </a:schemeClr>
              </a:solidFill>
            </a:rPr>
            <a:t>số</a:t>
          </a:r>
          <a:r>
            <a:rPr lang="en-US" sz="1700" b="1" kern="1200" dirty="0" smtClean="0">
              <a:solidFill>
                <a:schemeClr val="accent3">
                  <a:lumMod val="50000"/>
                </a:schemeClr>
              </a:solidFill>
            </a:rPr>
            <a:t>: ref, out, </a:t>
          </a:r>
          <a:r>
            <a:rPr lang="en-US" sz="1700" b="1" kern="1200" dirty="0" err="1" smtClean="0">
              <a:solidFill>
                <a:schemeClr val="accent3">
                  <a:lumMod val="50000"/>
                </a:schemeClr>
              </a:solidFill>
            </a:rPr>
            <a:t>params</a:t>
          </a:r>
          <a:endParaRPr lang="en-US" sz="1700" b="1" kern="1200" dirty="0">
            <a:solidFill>
              <a:schemeClr val="accent3">
                <a:lumMod val="50000"/>
              </a:schemeClr>
            </a:solidFill>
          </a:endParaRPr>
        </a:p>
      </dsp:txBody>
      <dsp:txXfrm>
        <a:off x="24944" y="24944"/>
        <a:ext cx="3629963" cy="461100"/>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4. </a:t>
          </a:r>
          <a:r>
            <a:rPr lang="en-US" sz="3400" b="1" kern="1200" dirty="0" err="1" smtClean="0"/>
            <a:t>Thuộc</a:t>
          </a:r>
          <a:r>
            <a:rPr lang="en-US" sz="3400" b="1" kern="1200" dirty="0" smtClean="0"/>
            <a:t> </a:t>
          </a:r>
          <a:r>
            <a:rPr lang="en-US" sz="3400" b="1" kern="1200" dirty="0" err="1" smtClean="0"/>
            <a:t>tính</a:t>
          </a:r>
          <a:endParaRPr lang="en-US" sz="3400" kern="1200" dirty="0"/>
        </a:p>
      </dsp:txBody>
      <dsp:txXfrm>
        <a:off x="244756" y="270617"/>
        <a:ext cx="3538421" cy="59994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Thuộc</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tính</a:t>
          </a:r>
          <a:endParaRPr lang="en-US" sz="2700" b="1" kern="1200" dirty="0">
            <a:solidFill>
              <a:schemeClr val="accent3">
                <a:lumMod val="50000"/>
              </a:schemeClr>
            </a:solidFill>
          </a:endParaRPr>
        </a:p>
      </dsp:txBody>
      <dsp:txXfrm>
        <a:off x="24944" y="24944"/>
        <a:ext cx="3629963" cy="46110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4. </a:t>
          </a:r>
          <a:r>
            <a:rPr lang="en-US" sz="3400" b="1" kern="1200" dirty="0" err="1" smtClean="0"/>
            <a:t>Thuộc</a:t>
          </a:r>
          <a:r>
            <a:rPr lang="en-US" sz="3400" b="1" kern="1200" dirty="0" smtClean="0"/>
            <a:t> </a:t>
          </a:r>
          <a:r>
            <a:rPr lang="en-US" sz="3400" b="1" kern="1200" dirty="0" err="1" smtClean="0"/>
            <a:t>tính</a:t>
          </a:r>
          <a:endParaRPr lang="en-US" sz="3400" kern="1200" dirty="0"/>
        </a:p>
      </dsp:txBody>
      <dsp:txXfrm>
        <a:off x="244756" y="270617"/>
        <a:ext cx="3538421" cy="599942"/>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Đóng</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gói</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dữ</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liệu</a:t>
          </a:r>
          <a:endParaRPr lang="en-US" sz="2700" b="1" kern="1200" dirty="0">
            <a:solidFill>
              <a:schemeClr val="accent3">
                <a:lumMod val="50000"/>
              </a:schemeClr>
            </a:solidFill>
          </a:endParaRPr>
        </a:p>
      </dsp:txBody>
      <dsp:txXfrm>
        <a:off x="24944" y="24944"/>
        <a:ext cx="3629963" cy="461100"/>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4. </a:t>
          </a:r>
          <a:r>
            <a:rPr lang="en-US" sz="3400" b="1" kern="1200" dirty="0" err="1" smtClean="0"/>
            <a:t>Thuộc</a:t>
          </a:r>
          <a:r>
            <a:rPr lang="en-US" sz="3400" b="1" kern="1200" dirty="0" smtClean="0"/>
            <a:t> </a:t>
          </a:r>
          <a:r>
            <a:rPr lang="en-US" sz="3400" b="1" kern="1200" dirty="0" err="1" smtClean="0"/>
            <a:t>tính</a:t>
          </a:r>
          <a:endParaRPr lang="en-US" sz="3400" kern="1200" dirty="0"/>
        </a:p>
      </dsp:txBody>
      <dsp:txXfrm>
        <a:off x="244756" y="270617"/>
        <a:ext cx="3538421" cy="5999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rtl="0">
            <a:lnSpc>
              <a:spcPct val="90000"/>
            </a:lnSpc>
            <a:spcBef>
              <a:spcPct val="0"/>
            </a:spcBef>
            <a:spcAft>
              <a:spcPct val="35000"/>
            </a:spcAft>
          </a:pPr>
          <a:r>
            <a:rPr lang="en-US" sz="2800" b="1" kern="1200" dirty="0" smtClean="0"/>
            <a:t>1. </a:t>
          </a:r>
          <a:r>
            <a:rPr lang="en-US" sz="2800" b="1" kern="1200" dirty="0" err="1" smtClean="0"/>
            <a:t>Lớp</a:t>
          </a:r>
          <a:r>
            <a:rPr lang="en-US" sz="2800" b="1" kern="1200" dirty="0" smtClean="0"/>
            <a:t> </a:t>
          </a:r>
          <a:r>
            <a:rPr lang="en-US" sz="2800" b="1" kern="1200" dirty="0" err="1" smtClean="0"/>
            <a:t>và</a:t>
          </a:r>
          <a:r>
            <a:rPr lang="en-US" sz="2800" b="1" kern="1200" dirty="0" smtClean="0"/>
            <a:t> </a:t>
          </a:r>
          <a:r>
            <a:rPr lang="en-US" sz="2800" b="1" kern="1200" dirty="0" err="1" smtClean="0"/>
            <a:t>đối</a:t>
          </a:r>
          <a:r>
            <a:rPr lang="en-US" sz="2800" b="1" kern="1200" dirty="0" smtClean="0"/>
            <a:t> </a:t>
          </a:r>
          <a:r>
            <a:rPr lang="en-US" sz="2800" b="1" kern="1200" dirty="0" err="1" smtClean="0"/>
            <a:t>tượng</a:t>
          </a:r>
          <a:endParaRPr lang="en-US" sz="2800" kern="1200" dirty="0"/>
        </a:p>
      </dsp:txBody>
      <dsp:txXfrm>
        <a:off x="244756" y="270617"/>
        <a:ext cx="3538421" cy="599942"/>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smtClean="0">
              <a:solidFill>
                <a:schemeClr val="accent3">
                  <a:lumMod val="50000"/>
                </a:schemeClr>
              </a:solidFill>
            </a:rPr>
            <a:t>Indexer</a:t>
          </a:r>
          <a:endParaRPr lang="en-US" sz="2700" b="1" kern="1200" dirty="0">
            <a:solidFill>
              <a:schemeClr val="accent3">
                <a:lumMod val="50000"/>
              </a:schemeClr>
            </a:solidFill>
          </a:endParaRPr>
        </a:p>
      </dsp:txBody>
      <dsp:txXfrm>
        <a:off x="24944" y="24944"/>
        <a:ext cx="3629963" cy="46110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rtl="0">
            <a:lnSpc>
              <a:spcPct val="90000"/>
            </a:lnSpc>
            <a:spcBef>
              <a:spcPct val="0"/>
            </a:spcBef>
            <a:spcAft>
              <a:spcPct val="35000"/>
            </a:spcAft>
          </a:pPr>
          <a:r>
            <a:rPr lang="en-US" sz="2600" b="1" kern="1200" dirty="0" smtClean="0"/>
            <a:t>5. </a:t>
          </a:r>
          <a:r>
            <a:rPr lang="en-US" sz="2600" b="1" kern="1200" dirty="0" err="1" smtClean="0"/>
            <a:t>Nạp</a:t>
          </a:r>
          <a:r>
            <a:rPr lang="en-US" sz="2600" b="1" kern="1200" dirty="0" smtClean="0"/>
            <a:t> </a:t>
          </a:r>
          <a:r>
            <a:rPr lang="en-US" sz="2600" b="1" kern="1200" dirty="0" err="1" smtClean="0"/>
            <a:t>chồng</a:t>
          </a:r>
          <a:r>
            <a:rPr lang="en-US" sz="2600" b="1" kern="1200" dirty="0" smtClean="0"/>
            <a:t> </a:t>
          </a:r>
          <a:r>
            <a:rPr lang="en-US" sz="2600" b="1" kern="1200" dirty="0" err="1" smtClean="0"/>
            <a:t>toán</a:t>
          </a:r>
          <a:r>
            <a:rPr lang="en-US" sz="2600" b="1" kern="1200" dirty="0" smtClean="0"/>
            <a:t> </a:t>
          </a:r>
          <a:r>
            <a:rPr lang="en-US" sz="2600" b="1" kern="1200" dirty="0" err="1" smtClean="0"/>
            <a:t>tử</a:t>
          </a:r>
          <a:endParaRPr lang="en-US" sz="2600" kern="1200" dirty="0"/>
        </a:p>
      </dsp:txBody>
      <dsp:txXfrm>
        <a:off x="244756" y="270617"/>
        <a:ext cx="3538421" cy="599942"/>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b="1" kern="1200" dirty="0" err="1" smtClean="0">
              <a:solidFill>
                <a:schemeClr val="accent3">
                  <a:lumMod val="50000"/>
                </a:schemeClr>
              </a:solidFill>
            </a:rPr>
            <a:t>Nạp</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chồng</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hàm</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toán</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tử</a:t>
          </a:r>
          <a:endParaRPr lang="en-US" sz="2300" b="1" kern="1200" dirty="0">
            <a:solidFill>
              <a:schemeClr val="accent3">
                <a:lumMod val="50000"/>
              </a:schemeClr>
            </a:solidFill>
          </a:endParaRPr>
        </a:p>
      </dsp:txBody>
      <dsp:txXfrm>
        <a:off x="24944" y="24944"/>
        <a:ext cx="3629963" cy="46110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rtl="0">
            <a:lnSpc>
              <a:spcPct val="90000"/>
            </a:lnSpc>
            <a:spcBef>
              <a:spcPct val="0"/>
            </a:spcBef>
            <a:spcAft>
              <a:spcPct val="35000"/>
            </a:spcAft>
          </a:pPr>
          <a:r>
            <a:rPr lang="en-US" sz="2600" b="1" kern="1200" dirty="0" smtClean="0"/>
            <a:t>5. </a:t>
          </a:r>
          <a:r>
            <a:rPr lang="en-US" sz="2600" b="1" kern="1200" dirty="0" err="1" smtClean="0"/>
            <a:t>Nạp</a:t>
          </a:r>
          <a:r>
            <a:rPr lang="en-US" sz="2600" b="1" kern="1200" dirty="0" smtClean="0"/>
            <a:t> </a:t>
          </a:r>
          <a:r>
            <a:rPr lang="en-US" sz="2600" b="1" kern="1200" dirty="0" err="1" smtClean="0"/>
            <a:t>chồng</a:t>
          </a:r>
          <a:r>
            <a:rPr lang="en-US" sz="2600" b="1" kern="1200" dirty="0" smtClean="0"/>
            <a:t> </a:t>
          </a:r>
          <a:r>
            <a:rPr lang="en-US" sz="2600" b="1" kern="1200" dirty="0" err="1" smtClean="0"/>
            <a:t>toán</a:t>
          </a:r>
          <a:r>
            <a:rPr lang="en-US" sz="2600" b="1" kern="1200" dirty="0" smtClean="0"/>
            <a:t> </a:t>
          </a:r>
          <a:r>
            <a:rPr lang="en-US" sz="2600" b="1" kern="1200" dirty="0" err="1" smtClean="0"/>
            <a:t>tử</a:t>
          </a:r>
          <a:endParaRPr lang="en-US" sz="2600" kern="1200" dirty="0"/>
        </a:p>
      </dsp:txBody>
      <dsp:txXfrm>
        <a:off x="244756" y="270617"/>
        <a:ext cx="3538421" cy="599942"/>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err="1" smtClean="0">
              <a:solidFill>
                <a:schemeClr val="accent3">
                  <a:lumMod val="50000"/>
                </a:schemeClr>
              </a:solidFill>
            </a:rPr>
            <a:t>Các</a:t>
          </a:r>
          <a:r>
            <a:rPr lang="en-US" sz="1900" b="1" kern="1200" dirty="0" smtClean="0">
              <a:solidFill>
                <a:schemeClr val="accent3">
                  <a:lumMod val="50000"/>
                </a:schemeClr>
              </a:solidFill>
            </a:rPr>
            <a:t> </a:t>
          </a:r>
          <a:r>
            <a:rPr lang="en-US" sz="1900" b="1" kern="1200" dirty="0" err="1" smtClean="0">
              <a:solidFill>
                <a:schemeClr val="accent3">
                  <a:lumMod val="50000"/>
                </a:schemeClr>
              </a:solidFill>
            </a:rPr>
            <a:t>toán</a:t>
          </a:r>
          <a:r>
            <a:rPr lang="en-US" sz="1900" b="1" kern="1200" dirty="0" smtClean="0">
              <a:solidFill>
                <a:schemeClr val="accent3">
                  <a:lumMod val="50000"/>
                </a:schemeClr>
              </a:solidFill>
            </a:rPr>
            <a:t> </a:t>
          </a:r>
          <a:r>
            <a:rPr lang="en-US" sz="1900" b="1" kern="1200" dirty="0" err="1" smtClean="0">
              <a:solidFill>
                <a:schemeClr val="accent3">
                  <a:lumMod val="50000"/>
                </a:schemeClr>
              </a:solidFill>
            </a:rPr>
            <a:t>tử</a:t>
          </a:r>
          <a:r>
            <a:rPr lang="en-US" sz="1900" b="1" kern="1200" dirty="0" smtClean="0">
              <a:solidFill>
                <a:schemeClr val="accent3">
                  <a:lumMod val="50000"/>
                </a:schemeClr>
              </a:solidFill>
            </a:rPr>
            <a:t> </a:t>
          </a:r>
          <a:r>
            <a:rPr lang="en-US" sz="1900" b="1" kern="1200" dirty="0" err="1" smtClean="0">
              <a:solidFill>
                <a:schemeClr val="accent3">
                  <a:lumMod val="50000"/>
                </a:schemeClr>
              </a:solidFill>
            </a:rPr>
            <a:t>có</a:t>
          </a:r>
          <a:r>
            <a:rPr lang="en-US" sz="1900" b="1" kern="1200" dirty="0" smtClean="0">
              <a:solidFill>
                <a:schemeClr val="accent3">
                  <a:lumMod val="50000"/>
                </a:schemeClr>
              </a:solidFill>
            </a:rPr>
            <a:t> </a:t>
          </a:r>
          <a:r>
            <a:rPr lang="en-US" sz="1900" b="1" kern="1200" dirty="0" err="1" smtClean="0">
              <a:solidFill>
                <a:schemeClr val="accent3">
                  <a:lumMod val="50000"/>
                </a:schemeClr>
              </a:solidFill>
            </a:rPr>
            <a:t>thể</a:t>
          </a:r>
          <a:r>
            <a:rPr lang="en-US" sz="1900" b="1" kern="1200" dirty="0" smtClean="0">
              <a:solidFill>
                <a:schemeClr val="accent3">
                  <a:lumMod val="50000"/>
                </a:schemeClr>
              </a:solidFill>
            </a:rPr>
            <a:t> </a:t>
          </a:r>
          <a:r>
            <a:rPr lang="en-US" sz="1900" b="1" kern="1200" dirty="0" err="1" smtClean="0">
              <a:solidFill>
                <a:schemeClr val="accent3">
                  <a:lumMod val="50000"/>
                </a:schemeClr>
              </a:solidFill>
            </a:rPr>
            <a:t>nạp</a:t>
          </a:r>
          <a:r>
            <a:rPr lang="en-US" sz="1900" b="1" kern="1200" dirty="0" smtClean="0">
              <a:solidFill>
                <a:schemeClr val="accent3">
                  <a:lumMod val="50000"/>
                </a:schemeClr>
              </a:solidFill>
            </a:rPr>
            <a:t> </a:t>
          </a:r>
          <a:r>
            <a:rPr lang="en-US" sz="1900" b="1" kern="1200" dirty="0" err="1" smtClean="0">
              <a:solidFill>
                <a:schemeClr val="accent3">
                  <a:lumMod val="50000"/>
                </a:schemeClr>
              </a:solidFill>
            </a:rPr>
            <a:t>chồng</a:t>
          </a:r>
          <a:endParaRPr lang="en-US" sz="1900" b="1" kern="1200" dirty="0">
            <a:solidFill>
              <a:schemeClr val="accent3">
                <a:lumMod val="50000"/>
              </a:schemeClr>
            </a:solidFill>
          </a:endParaRPr>
        </a:p>
      </dsp:txBody>
      <dsp:txXfrm>
        <a:off x="24944" y="24944"/>
        <a:ext cx="3629963" cy="46110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rtl="0">
            <a:lnSpc>
              <a:spcPct val="90000"/>
            </a:lnSpc>
            <a:spcBef>
              <a:spcPct val="0"/>
            </a:spcBef>
            <a:spcAft>
              <a:spcPct val="35000"/>
            </a:spcAft>
          </a:pPr>
          <a:r>
            <a:rPr lang="en-US" sz="2600" b="1" kern="1200" dirty="0" smtClean="0"/>
            <a:t>5. </a:t>
          </a:r>
          <a:r>
            <a:rPr lang="en-US" sz="2600" b="1" kern="1200" dirty="0" err="1" smtClean="0"/>
            <a:t>Nạp</a:t>
          </a:r>
          <a:r>
            <a:rPr lang="en-US" sz="2600" b="1" kern="1200" dirty="0" smtClean="0"/>
            <a:t> </a:t>
          </a:r>
          <a:r>
            <a:rPr lang="en-US" sz="2600" b="1" kern="1200" dirty="0" err="1" smtClean="0"/>
            <a:t>chồng</a:t>
          </a:r>
          <a:r>
            <a:rPr lang="en-US" sz="2600" b="1" kern="1200" dirty="0" smtClean="0"/>
            <a:t> </a:t>
          </a:r>
          <a:r>
            <a:rPr lang="en-US" sz="2600" b="1" kern="1200" dirty="0" err="1" smtClean="0"/>
            <a:t>toán</a:t>
          </a:r>
          <a:r>
            <a:rPr lang="en-US" sz="2600" b="1" kern="1200" dirty="0" smtClean="0"/>
            <a:t> </a:t>
          </a:r>
          <a:r>
            <a:rPr lang="en-US" sz="2600" b="1" kern="1200" dirty="0" err="1" smtClean="0"/>
            <a:t>tử</a:t>
          </a:r>
          <a:endParaRPr lang="en-US" sz="2600" kern="1200" dirty="0"/>
        </a:p>
      </dsp:txBody>
      <dsp:txXfrm>
        <a:off x="244756" y="270617"/>
        <a:ext cx="3538421" cy="599942"/>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b="1" kern="1200" dirty="0" err="1" smtClean="0">
              <a:solidFill>
                <a:schemeClr val="accent3">
                  <a:lumMod val="50000"/>
                </a:schemeClr>
              </a:solidFill>
            </a:rPr>
            <a:t>Ví</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dụ</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nạp</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chồng</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toán</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tử</a:t>
          </a:r>
          <a:endParaRPr lang="en-US" sz="2300" b="1" kern="1200" dirty="0">
            <a:solidFill>
              <a:schemeClr val="accent3">
                <a:lumMod val="50000"/>
              </a:schemeClr>
            </a:solidFill>
          </a:endParaRPr>
        </a:p>
      </dsp:txBody>
      <dsp:txXfrm>
        <a:off x="24944" y="24944"/>
        <a:ext cx="3629963" cy="461100"/>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rtl="0">
            <a:lnSpc>
              <a:spcPct val="90000"/>
            </a:lnSpc>
            <a:spcBef>
              <a:spcPct val="0"/>
            </a:spcBef>
            <a:spcAft>
              <a:spcPct val="35000"/>
            </a:spcAft>
          </a:pPr>
          <a:r>
            <a:rPr lang="en-US" sz="2600" b="1" kern="1200" dirty="0" smtClean="0"/>
            <a:t>5. </a:t>
          </a:r>
          <a:r>
            <a:rPr lang="en-US" sz="2600" b="1" kern="1200" dirty="0" err="1" smtClean="0"/>
            <a:t>Nạp</a:t>
          </a:r>
          <a:r>
            <a:rPr lang="en-US" sz="2600" b="1" kern="1200" dirty="0" smtClean="0"/>
            <a:t> </a:t>
          </a:r>
          <a:r>
            <a:rPr lang="en-US" sz="2600" b="1" kern="1200" dirty="0" err="1" smtClean="0"/>
            <a:t>chồng</a:t>
          </a:r>
          <a:r>
            <a:rPr lang="en-US" sz="2600" b="1" kern="1200" dirty="0" smtClean="0"/>
            <a:t> </a:t>
          </a:r>
          <a:r>
            <a:rPr lang="en-US" sz="2600" b="1" kern="1200" dirty="0" err="1" smtClean="0"/>
            <a:t>toán</a:t>
          </a:r>
          <a:r>
            <a:rPr lang="en-US" sz="2600" b="1" kern="1200" dirty="0" smtClean="0"/>
            <a:t> </a:t>
          </a:r>
          <a:r>
            <a:rPr lang="en-US" sz="2600" b="1" kern="1200" dirty="0" err="1" smtClean="0"/>
            <a:t>tử</a:t>
          </a:r>
          <a:endParaRPr lang="en-US" sz="2600" kern="1200" dirty="0"/>
        </a:p>
      </dsp:txBody>
      <dsp:txXfrm>
        <a:off x="244756" y="270617"/>
        <a:ext cx="3538421" cy="599942"/>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b="1" kern="1200" dirty="0" err="1" smtClean="0">
              <a:solidFill>
                <a:schemeClr val="accent3">
                  <a:lumMod val="50000"/>
                </a:schemeClr>
              </a:solidFill>
            </a:rPr>
            <a:t>Ví</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dụ</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nạp</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chồng</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toán</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tử</a:t>
          </a:r>
          <a:endParaRPr lang="en-US" sz="2300" b="1" kern="1200" dirty="0">
            <a:solidFill>
              <a:schemeClr val="accent3">
                <a:lumMod val="50000"/>
              </a:schemeClr>
            </a:solidFill>
          </a:endParaRPr>
        </a:p>
      </dsp:txBody>
      <dsp:txXfrm>
        <a:off x="24944" y="24944"/>
        <a:ext cx="3629963" cy="46110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Khái</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niệm</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đối</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tượng</a:t>
          </a:r>
          <a:endParaRPr lang="en-US" sz="2700" b="1" kern="1200" dirty="0">
            <a:solidFill>
              <a:schemeClr val="accent3">
                <a:lumMod val="50000"/>
              </a:schemeClr>
            </a:solidFill>
          </a:endParaRPr>
        </a:p>
      </dsp:txBody>
      <dsp:txXfrm>
        <a:off x="24944" y="24944"/>
        <a:ext cx="3629963" cy="461100"/>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Tổng</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quan</a:t>
          </a:r>
          <a:endParaRPr lang="en-US" sz="2700" b="1" kern="1200" dirty="0">
            <a:solidFill>
              <a:schemeClr val="accent3">
                <a:lumMod val="50000"/>
              </a:schemeClr>
            </a:solidFill>
          </a:endParaRPr>
        </a:p>
      </dsp:txBody>
      <dsp:txXfrm>
        <a:off x="24944" y="24944"/>
        <a:ext cx="3629963" cy="461100"/>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Sử</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dụng</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lại</a:t>
          </a:r>
          <a:endParaRPr lang="en-US" sz="2700" b="1" kern="1200" dirty="0">
            <a:solidFill>
              <a:schemeClr val="accent3">
                <a:lumMod val="50000"/>
              </a:schemeClr>
            </a:solidFill>
          </a:endParaRPr>
        </a:p>
      </dsp:txBody>
      <dsp:txXfrm>
        <a:off x="24944" y="24944"/>
        <a:ext cx="3629963" cy="46110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Sử</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dụng</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lại</a:t>
          </a:r>
          <a:endParaRPr lang="en-US" sz="2700" b="1" kern="1200" dirty="0">
            <a:solidFill>
              <a:schemeClr val="accent3">
                <a:lumMod val="50000"/>
              </a:schemeClr>
            </a:solidFill>
          </a:endParaRPr>
        </a:p>
      </dsp:txBody>
      <dsp:txXfrm>
        <a:off x="24944" y="24944"/>
        <a:ext cx="3629963" cy="461100"/>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Kế</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thừa</a:t>
          </a:r>
          <a:endParaRPr lang="en-US" sz="2700" b="1" kern="1200" dirty="0">
            <a:solidFill>
              <a:schemeClr val="accent3">
                <a:lumMod val="50000"/>
              </a:schemeClr>
            </a:solidFill>
          </a:endParaRPr>
        </a:p>
      </dsp:txBody>
      <dsp:txXfrm>
        <a:off x="24944" y="24944"/>
        <a:ext cx="3629963" cy="461100"/>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Kế</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thừa</a:t>
          </a:r>
          <a:endParaRPr lang="en-US" sz="2700" b="1" kern="1200" dirty="0">
            <a:solidFill>
              <a:schemeClr val="accent3">
                <a:lumMod val="50000"/>
              </a:schemeClr>
            </a:solidFill>
          </a:endParaRPr>
        </a:p>
      </dsp:txBody>
      <dsp:txXfrm>
        <a:off x="24944" y="24944"/>
        <a:ext cx="3629963" cy="461100"/>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2. OOP</a:t>
          </a:r>
          <a:endParaRPr lang="en-US" sz="3400" kern="1200" dirty="0"/>
        </a:p>
      </dsp:txBody>
      <dsp:txXfrm>
        <a:off x="244756" y="270617"/>
        <a:ext cx="3538421" cy="599942"/>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Đơn</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kế</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thừa</a:t>
          </a:r>
          <a:endParaRPr lang="en-US" sz="2700" b="1" kern="1200" dirty="0">
            <a:solidFill>
              <a:schemeClr val="accent3">
                <a:lumMod val="50000"/>
              </a:schemeClr>
            </a:solidFill>
          </a:endParaRPr>
        </a:p>
      </dsp:txBody>
      <dsp:txXfrm>
        <a:off x="24944" y="24944"/>
        <a:ext cx="3629963" cy="461100"/>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Đa</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kế</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thừa</a:t>
          </a:r>
          <a:endParaRPr lang="en-US" sz="2700" b="1" kern="1200" dirty="0">
            <a:solidFill>
              <a:schemeClr val="accent3">
                <a:lumMod val="50000"/>
              </a:schemeClr>
            </a:solidFill>
          </a:endParaRPr>
        </a:p>
      </dsp:txBody>
      <dsp:txXfrm>
        <a:off x="24944" y="24944"/>
        <a:ext cx="3629963" cy="461100"/>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Ví</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dụ</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về</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kế</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thừa</a:t>
          </a:r>
          <a:endParaRPr lang="en-US" sz="2700" b="1" kern="1200" dirty="0" smtClean="0">
            <a:solidFill>
              <a:schemeClr val="accent3">
                <a:lumMod val="50000"/>
              </a:schemeClr>
            </a:solidFill>
          </a:endParaRPr>
        </a:p>
      </dsp:txBody>
      <dsp:txXfrm>
        <a:off x="24944" y="24944"/>
        <a:ext cx="3629963" cy="461100"/>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Nghiêm</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cấm</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kế</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thừa</a:t>
          </a:r>
          <a:endParaRPr lang="en-US" sz="2700" b="1" kern="1200" dirty="0">
            <a:solidFill>
              <a:schemeClr val="accent3">
                <a:lumMod val="50000"/>
              </a:schemeClr>
            </a:solidFill>
          </a:endParaRPr>
        </a:p>
      </dsp:txBody>
      <dsp:txXfrm>
        <a:off x="24944" y="24944"/>
        <a:ext cx="3629963" cy="461100"/>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err="1" smtClean="0">
              <a:solidFill>
                <a:schemeClr val="accent3">
                  <a:lumMod val="50000"/>
                </a:schemeClr>
              </a:solidFill>
            </a:rPr>
            <a:t>Lớp</a:t>
          </a:r>
          <a:r>
            <a:rPr lang="en-US" sz="2000" b="1" kern="1200" dirty="0" smtClean="0">
              <a:solidFill>
                <a:schemeClr val="accent3">
                  <a:lumMod val="50000"/>
                </a:schemeClr>
              </a:solidFill>
            </a:rPr>
            <a:t> </a:t>
          </a:r>
          <a:r>
            <a:rPr lang="en-US" sz="2000" b="1" kern="1200" dirty="0" err="1" smtClean="0">
              <a:solidFill>
                <a:schemeClr val="accent3">
                  <a:lumMod val="50000"/>
                </a:schemeClr>
              </a:solidFill>
            </a:rPr>
            <a:t>và</a:t>
          </a:r>
          <a:r>
            <a:rPr lang="en-US" sz="2000" b="1" kern="1200" dirty="0" smtClean="0">
              <a:solidFill>
                <a:schemeClr val="accent3">
                  <a:lumMod val="50000"/>
                </a:schemeClr>
              </a:solidFill>
            </a:rPr>
            <a:t> </a:t>
          </a:r>
          <a:r>
            <a:rPr lang="en-US" sz="2000" b="1" kern="1200" dirty="0" err="1" smtClean="0">
              <a:solidFill>
                <a:schemeClr val="accent3">
                  <a:lumMod val="50000"/>
                </a:schemeClr>
              </a:solidFill>
            </a:rPr>
            <a:t>phương</a:t>
          </a:r>
          <a:r>
            <a:rPr lang="en-US" sz="2000" b="1" kern="1200" dirty="0" smtClean="0">
              <a:solidFill>
                <a:schemeClr val="accent3">
                  <a:lumMod val="50000"/>
                </a:schemeClr>
              </a:solidFill>
            </a:rPr>
            <a:t> </a:t>
          </a:r>
          <a:r>
            <a:rPr lang="en-US" sz="2000" b="1" kern="1200" dirty="0" err="1" smtClean="0">
              <a:solidFill>
                <a:schemeClr val="accent3">
                  <a:lumMod val="50000"/>
                </a:schemeClr>
              </a:solidFill>
            </a:rPr>
            <a:t>thức</a:t>
          </a:r>
          <a:r>
            <a:rPr lang="en-US" sz="2000" b="1" kern="1200" dirty="0" smtClean="0">
              <a:solidFill>
                <a:schemeClr val="accent3">
                  <a:lumMod val="50000"/>
                </a:schemeClr>
              </a:solidFill>
            </a:rPr>
            <a:t> </a:t>
          </a:r>
          <a:r>
            <a:rPr lang="en-US" sz="2000" b="1" kern="1200" dirty="0" err="1" smtClean="0">
              <a:solidFill>
                <a:schemeClr val="accent3">
                  <a:lumMod val="50000"/>
                </a:schemeClr>
              </a:solidFill>
            </a:rPr>
            <a:t>cô</a:t>
          </a:r>
          <a:r>
            <a:rPr lang="en-US" sz="2000" b="1" kern="1200" dirty="0" smtClean="0">
              <a:solidFill>
                <a:schemeClr val="accent3">
                  <a:lumMod val="50000"/>
                </a:schemeClr>
              </a:solidFill>
            </a:rPr>
            <a:t> </a:t>
          </a:r>
          <a:r>
            <a:rPr lang="en-US" sz="2000" b="1" kern="1200" dirty="0" err="1" smtClean="0">
              <a:solidFill>
                <a:schemeClr val="accent3">
                  <a:lumMod val="50000"/>
                </a:schemeClr>
              </a:solidFill>
            </a:rPr>
            <a:t>lập</a:t>
          </a:r>
          <a:endParaRPr lang="en-US" sz="2000" b="1" kern="1200" dirty="0">
            <a:solidFill>
              <a:schemeClr val="accent3">
                <a:lumMod val="50000"/>
              </a:schemeClr>
            </a:solidFill>
          </a:endParaRPr>
        </a:p>
      </dsp:txBody>
      <dsp:txXfrm>
        <a:off x="24944" y="24944"/>
        <a:ext cx="3629963" cy="461100"/>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Tổng</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quan</a:t>
          </a:r>
          <a:endParaRPr lang="en-US" sz="2700" b="1" kern="1200" dirty="0">
            <a:solidFill>
              <a:schemeClr val="accent3">
                <a:lumMod val="50000"/>
              </a:schemeClr>
            </a:solidFill>
          </a:endParaRPr>
        </a:p>
      </dsp:txBody>
      <dsp:txXfrm>
        <a:off x="24944" y="24944"/>
        <a:ext cx="3629963" cy="461100"/>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kern="1200" dirty="0" err="1" smtClean="0">
              <a:solidFill>
                <a:schemeClr val="accent3">
                  <a:lumMod val="50000"/>
                </a:schemeClr>
              </a:solidFill>
            </a:rPr>
            <a:t>Kế</a:t>
          </a:r>
          <a:r>
            <a:rPr lang="en-US" sz="2400" b="1" kern="1200" dirty="0" smtClean="0">
              <a:solidFill>
                <a:schemeClr val="accent3">
                  <a:lumMod val="50000"/>
                </a:schemeClr>
              </a:solidFill>
            </a:rPr>
            <a:t> </a:t>
          </a:r>
          <a:r>
            <a:rPr lang="en-US" sz="2400" b="1" kern="1200" dirty="0" err="1" smtClean="0">
              <a:solidFill>
                <a:schemeClr val="accent3">
                  <a:lumMod val="50000"/>
                </a:schemeClr>
              </a:solidFill>
            </a:rPr>
            <a:t>thừa</a:t>
          </a:r>
          <a:r>
            <a:rPr lang="en-US" sz="2400" b="1" kern="1200" dirty="0" smtClean="0">
              <a:solidFill>
                <a:schemeClr val="accent3">
                  <a:lumMod val="50000"/>
                </a:schemeClr>
              </a:solidFill>
            </a:rPr>
            <a:t> </a:t>
          </a:r>
          <a:r>
            <a:rPr lang="en-US" sz="2400" b="1" kern="1200" dirty="0" err="1" smtClean="0">
              <a:solidFill>
                <a:schemeClr val="accent3">
                  <a:lumMod val="50000"/>
                </a:schemeClr>
              </a:solidFill>
            </a:rPr>
            <a:t>và</a:t>
          </a:r>
          <a:r>
            <a:rPr lang="en-US" sz="2400" b="1" kern="1200" dirty="0" smtClean="0">
              <a:solidFill>
                <a:schemeClr val="accent3">
                  <a:lumMod val="50000"/>
                </a:schemeClr>
              </a:solidFill>
            </a:rPr>
            <a:t> Constructor</a:t>
          </a:r>
          <a:endParaRPr lang="en-US" sz="2400" b="1" kern="1200" dirty="0">
            <a:solidFill>
              <a:schemeClr val="accent3">
                <a:lumMod val="50000"/>
              </a:schemeClr>
            </a:solidFill>
          </a:endParaRPr>
        </a:p>
      </dsp:txBody>
      <dsp:txXfrm>
        <a:off x="24944" y="24944"/>
        <a:ext cx="3629963" cy="461100"/>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Từ</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khóa</a:t>
          </a:r>
          <a:r>
            <a:rPr lang="en-US" sz="2700" b="1" kern="1200" dirty="0" smtClean="0">
              <a:solidFill>
                <a:schemeClr val="accent3">
                  <a:lumMod val="50000"/>
                </a:schemeClr>
              </a:solidFill>
            </a:rPr>
            <a:t> base</a:t>
          </a:r>
          <a:endParaRPr lang="en-US" sz="2700" b="1" kern="1200" dirty="0">
            <a:solidFill>
              <a:schemeClr val="accent3">
                <a:lumMod val="50000"/>
              </a:schemeClr>
            </a:solidFill>
          </a:endParaRPr>
        </a:p>
      </dsp:txBody>
      <dsp:txXfrm>
        <a:off x="24944" y="24944"/>
        <a:ext cx="3629963" cy="461100"/>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b="1" kern="1200" dirty="0" err="1" smtClean="0">
              <a:solidFill>
                <a:schemeClr val="accent3">
                  <a:lumMod val="50000"/>
                </a:schemeClr>
              </a:solidFill>
            </a:rPr>
            <a:t>Gọi</a:t>
          </a:r>
          <a:r>
            <a:rPr lang="en-US" sz="2100" b="1" kern="1200" dirty="0" smtClean="0">
              <a:solidFill>
                <a:schemeClr val="accent3">
                  <a:lumMod val="50000"/>
                </a:schemeClr>
              </a:solidFill>
            </a:rPr>
            <a:t> constructor </a:t>
          </a:r>
          <a:r>
            <a:rPr lang="en-US" sz="2100" b="1" kern="1200" dirty="0" err="1" smtClean="0">
              <a:solidFill>
                <a:schemeClr val="accent3">
                  <a:lumMod val="50000"/>
                </a:schemeClr>
              </a:solidFill>
            </a:rPr>
            <a:t>lớp</a:t>
          </a:r>
          <a:r>
            <a:rPr lang="en-US" sz="2100" b="1" kern="1200" dirty="0" smtClean="0">
              <a:solidFill>
                <a:schemeClr val="accent3">
                  <a:lumMod val="50000"/>
                </a:schemeClr>
              </a:solidFill>
            </a:rPr>
            <a:t> </a:t>
          </a:r>
          <a:r>
            <a:rPr lang="en-US" sz="2100" b="1" kern="1200" dirty="0" err="1" smtClean="0">
              <a:solidFill>
                <a:schemeClr val="accent3">
                  <a:lumMod val="50000"/>
                </a:schemeClr>
              </a:solidFill>
            </a:rPr>
            <a:t>cơ</a:t>
          </a:r>
          <a:r>
            <a:rPr lang="en-US" sz="2100" b="1" kern="1200" dirty="0" smtClean="0">
              <a:solidFill>
                <a:schemeClr val="accent3">
                  <a:lumMod val="50000"/>
                </a:schemeClr>
              </a:solidFill>
            </a:rPr>
            <a:t> </a:t>
          </a:r>
          <a:r>
            <a:rPr lang="en-US" sz="2100" b="1" kern="1200" dirty="0" err="1" smtClean="0">
              <a:solidFill>
                <a:schemeClr val="accent3">
                  <a:lumMod val="50000"/>
                </a:schemeClr>
              </a:solidFill>
            </a:rPr>
            <a:t>sở</a:t>
          </a:r>
          <a:endParaRPr lang="en-US" sz="2100" b="1" kern="1200" dirty="0">
            <a:solidFill>
              <a:schemeClr val="accent3">
                <a:lumMod val="50000"/>
              </a:schemeClr>
            </a:solidFill>
          </a:endParaRPr>
        </a:p>
      </dsp:txBody>
      <dsp:txXfrm>
        <a:off x="24944" y="24944"/>
        <a:ext cx="3629963" cy="461100"/>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b="1" kern="1200" dirty="0" err="1" smtClean="0">
              <a:solidFill>
                <a:schemeClr val="accent3">
                  <a:lumMod val="50000"/>
                </a:schemeClr>
              </a:solidFill>
            </a:rPr>
            <a:t>Gọi</a:t>
          </a:r>
          <a:r>
            <a:rPr lang="en-US" sz="2100" b="1" kern="1200" dirty="0" smtClean="0">
              <a:solidFill>
                <a:schemeClr val="accent3">
                  <a:lumMod val="50000"/>
                </a:schemeClr>
              </a:solidFill>
            </a:rPr>
            <a:t> constructor </a:t>
          </a:r>
          <a:r>
            <a:rPr lang="en-US" sz="2100" b="1" kern="1200" dirty="0" err="1" smtClean="0">
              <a:solidFill>
                <a:schemeClr val="accent3">
                  <a:lumMod val="50000"/>
                </a:schemeClr>
              </a:solidFill>
            </a:rPr>
            <a:t>lớp</a:t>
          </a:r>
          <a:r>
            <a:rPr lang="en-US" sz="2100" b="1" kern="1200" dirty="0" smtClean="0">
              <a:solidFill>
                <a:schemeClr val="accent3">
                  <a:lumMod val="50000"/>
                </a:schemeClr>
              </a:solidFill>
            </a:rPr>
            <a:t> </a:t>
          </a:r>
          <a:r>
            <a:rPr lang="en-US" sz="2100" b="1" kern="1200" dirty="0" err="1" smtClean="0">
              <a:solidFill>
                <a:schemeClr val="accent3">
                  <a:lumMod val="50000"/>
                </a:schemeClr>
              </a:solidFill>
            </a:rPr>
            <a:t>cơ</a:t>
          </a:r>
          <a:r>
            <a:rPr lang="en-US" sz="2100" b="1" kern="1200" dirty="0" smtClean="0">
              <a:solidFill>
                <a:schemeClr val="accent3">
                  <a:lumMod val="50000"/>
                </a:schemeClr>
              </a:solidFill>
            </a:rPr>
            <a:t> </a:t>
          </a:r>
          <a:r>
            <a:rPr lang="en-US" sz="2100" b="1" kern="1200" dirty="0" err="1" smtClean="0">
              <a:solidFill>
                <a:schemeClr val="accent3">
                  <a:lumMod val="50000"/>
                </a:schemeClr>
              </a:solidFill>
            </a:rPr>
            <a:t>sở</a:t>
          </a:r>
          <a:endParaRPr lang="en-US" sz="2100" b="1" kern="1200" dirty="0">
            <a:solidFill>
              <a:schemeClr val="accent3">
                <a:lumMod val="50000"/>
              </a:schemeClr>
            </a:solidFill>
          </a:endParaRPr>
        </a:p>
      </dsp:txBody>
      <dsp:txXfrm>
        <a:off x="24944" y="24944"/>
        <a:ext cx="3629963" cy="461100"/>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Ví</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dụ</a:t>
          </a:r>
          <a:endParaRPr lang="en-US" sz="2700" b="1" kern="1200" dirty="0">
            <a:solidFill>
              <a:schemeClr val="accent3">
                <a:lumMod val="50000"/>
              </a:schemeClr>
            </a:solidFill>
          </a:endParaRPr>
        </a:p>
      </dsp:txBody>
      <dsp:txXfrm>
        <a:off x="24944" y="24944"/>
        <a:ext cx="3629963" cy="461100"/>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1511300" rtl="0">
            <a:lnSpc>
              <a:spcPct val="90000"/>
            </a:lnSpc>
            <a:spcBef>
              <a:spcPct val="0"/>
            </a:spcBef>
            <a:spcAft>
              <a:spcPct val="35000"/>
            </a:spcAft>
          </a:pPr>
          <a:r>
            <a:rPr lang="en-US" sz="3400" b="1" kern="1200" dirty="0" smtClean="0"/>
            <a:t>2. OOP</a:t>
          </a:r>
          <a:endParaRPr lang="en-US" sz="3400" kern="1200" dirty="0"/>
        </a:p>
      </dsp:txBody>
      <dsp:txXfrm>
        <a:off x="244756" y="270617"/>
        <a:ext cx="3538421" cy="599942"/>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b="1" kern="1200" dirty="0" err="1" smtClean="0">
              <a:solidFill>
                <a:schemeClr val="accent3">
                  <a:lumMod val="50000"/>
                </a:schemeClr>
              </a:solidFill>
            </a:rPr>
            <a:t>Từ</a:t>
          </a:r>
          <a:r>
            <a:rPr lang="en-US" sz="2300" b="1" kern="1200" dirty="0" smtClean="0">
              <a:solidFill>
                <a:schemeClr val="accent3">
                  <a:lumMod val="50000"/>
                </a:schemeClr>
              </a:solidFill>
            </a:rPr>
            <a:t> </a:t>
          </a:r>
          <a:r>
            <a:rPr lang="en-US" sz="2300" b="1" kern="1200" dirty="0" err="1" smtClean="0">
              <a:solidFill>
                <a:schemeClr val="accent3">
                  <a:lumMod val="50000"/>
                </a:schemeClr>
              </a:solidFill>
            </a:rPr>
            <a:t>khóa</a:t>
          </a:r>
          <a:r>
            <a:rPr lang="en-US" sz="2300" b="1" kern="1200" dirty="0" smtClean="0">
              <a:solidFill>
                <a:schemeClr val="accent3">
                  <a:lumMod val="50000"/>
                </a:schemeClr>
              </a:solidFill>
            </a:rPr>
            <a:t> new </a:t>
          </a:r>
          <a:r>
            <a:rPr lang="en-US" sz="2300" b="1" kern="1200" dirty="0" err="1" smtClean="0">
              <a:solidFill>
                <a:schemeClr val="accent3">
                  <a:lumMod val="50000"/>
                </a:schemeClr>
              </a:solidFill>
            </a:rPr>
            <a:t>và</a:t>
          </a:r>
          <a:r>
            <a:rPr lang="en-US" sz="2300" b="1" kern="1200" dirty="0" smtClean="0">
              <a:solidFill>
                <a:schemeClr val="accent3">
                  <a:lumMod val="50000"/>
                </a:schemeClr>
              </a:solidFill>
            </a:rPr>
            <a:t> override</a:t>
          </a:r>
          <a:endParaRPr lang="en-US" sz="2300" b="1" kern="1200" dirty="0">
            <a:solidFill>
              <a:schemeClr val="accent3">
                <a:lumMod val="50000"/>
              </a:schemeClr>
            </a:solidFill>
          </a:endParaRPr>
        </a:p>
      </dsp:txBody>
      <dsp:txXfrm>
        <a:off x="24944" y="24944"/>
        <a:ext cx="3629963" cy="461100"/>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b="1" kern="1200" dirty="0" err="1" smtClean="0">
              <a:solidFill>
                <a:schemeClr val="accent3">
                  <a:lumMod val="50000"/>
                </a:schemeClr>
              </a:solidFill>
            </a:rPr>
            <a:t>Phương</a:t>
          </a:r>
          <a:r>
            <a:rPr lang="en-US" sz="2600" b="1" kern="1200" dirty="0" smtClean="0">
              <a:solidFill>
                <a:schemeClr val="accent3">
                  <a:lumMod val="50000"/>
                </a:schemeClr>
              </a:solidFill>
            </a:rPr>
            <a:t> </a:t>
          </a:r>
          <a:r>
            <a:rPr lang="en-US" sz="2600" b="1" kern="1200" dirty="0" err="1" smtClean="0">
              <a:solidFill>
                <a:schemeClr val="accent3">
                  <a:lumMod val="50000"/>
                </a:schemeClr>
              </a:solidFill>
            </a:rPr>
            <a:t>thức</a:t>
          </a:r>
          <a:r>
            <a:rPr lang="en-US" sz="2600" b="1" kern="1200" dirty="0" smtClean="0">
              <a:solidFill>
                <a:schemeClr val="accent3">
                  <a:lumMod val="50000"/>
                </a:schemeClr>
              </a:solidFill>
            </a:rPr>
            <a:t> </a:t>
          </a:r>
          <a:r>
            <a:rPr lang="en-US" sz="2600" b="1" kern="1200" dirty="0" err="1" smtClean="0">
              <a:solidFill>
                <a:schemeClr val="accent3">
                  <a:lumMod val="50000"/>
                </a:schemeClr>
              </a:solidFill>
            </a:rPr>
            <a:t>đa</a:t>
          </a:r>
          <a:r>
            <a:rPr lang="en-US" sz="2600" b="1" kern="1200" dirty="0" smtClean="0">
              <a:solidFill>
                <a:schemeClr val="accent3">
                  <a:lumMod val="50000"/>
                </a:schemeClr>
              </a:solidFill>
            </a:rPr>
            <a:t> </a:t>
          </a:r>
          <a:r>
            <a:rPr lang="en-US" sz="2600" b="1" kern="1200" dirty="0" err="1" smtClean="0">
              <a:solidFill>
                <a:schemeClr val="accent3">
                  <a:lumMod val="50000"/>
                </a:schemeClr>
              </a:solidFill>
            </a:rPr>
            <a:t>hình</a:t>
          </a:r>
          <a:endParaRPr lang="en-US" sz="2600" b="1" kern="1200" dirty="0">
            <a:solidFill>
              <a:schemeClr val="accent3">
                <a:lumMod val="50000"/>
              </a:schemeClr>
            </a:solidFill>
          </a:endParaRPr>
        </a:p>
      </dsp:txBody>
      <dsp:txXfrm>
        <a:off x="24944" y="24944"/>
        <a:ext cx="3629963" cy="461100"/>
      </dsp:txXfrm>
    </dsp:sp>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9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Tính</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đa</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hình</a:t>
          </a:r>
          <a:endParaRPr lang="en-US" sz="2700" b="1" kern="1200" dirty="0">
            <a:solidFill>
              <a:schemeClr val="accent3">
                <a:lumMod val="50000"/>
              </a:schemeClr>
            </a:solidFill>
          </a:endParaRPr>
        </a:p>
      </dsp:txBody>
      <dsp:txXfrm>
        <a:off x="24944" y="24944"/>
        <a:ext cx="3629963" cy="461100"/>
      </dsp:txXfrm>
    </dsp:sp>
  </dsp:spTree>
</dsp:drawing>
</file>

<file path=ppt/diagrams/drawing9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9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Tính</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đa</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hình</a:t>
          </a:r>
          <a:endParaRPr lang="en-US" sz="2700" b="1" kern="1200" dirty="0">
            <a:solidFill>
              <a:schemeClr val="accent3">
                <a:lumMod val="50000"/>
              </a:schemeClr>
            </a:solidFill>
          </a:endParaRPr>
        </a:p>
      </dsp:txBody>
      <dsp:txXfrm>
        <a:off x="24944" y="24944"/>
        <a:ext cx="3629963" cy="461100"/>
      </dsp:txXfrm>
    </dsp:sp>
  </dsp:spTree>
</dsp:drawing>
</file>

<file path=ppt/diagrams/drawing9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rtl="0">
            <a:lnSpc>
              <a:spcPct val="90000"/>
            </a:lnSpc>
            <a:spcBef>
              <a:spcPct val="0"/>
            </a:spcBef>
            <a:spcAft>
              <a:spcPct val="35000"/>
            </a:spcAft>
          </a:pPr>
          <a:r>
            <a:rPr lang="en-US" sz="2900" b="1" kern="1200" dirty="0" smtClean="0"/>
            <a:t>6. </a:t>
          </a:r>
          <a:r>
            <a:rPr lang="en-US" sz="2900" b="1" kern="1200" dirty="0" err="1" smtClean="0"/>
            <a:t>Kế</a:t>
          </a:r>
          <a:r>
            <a:rPr lang="en-US" sz="2900" b="1" kern="1200" dirty="0" smtClean="0"/>
            <a:t> </a:t>
          </a:r>
          <a:r>
            <a:rPr lang="en-US" sz="2900" b="1" kern="1200" dirty="0" err="1" smtClean="0"/>
            <a:t>thừa</a:t>
          </a:r>
          <a:r>
            <a:rPr lang="en-US" sz="2900" b="1" kern="1200" dirty="0" smtClean="0"/>
            <a:t>, </a:t>
          </a:r>
          <a:r>
            <a:rPr lang="en-US" sz="2900" b="1" kern="1200" dirty="0" err="1" smtClean="0"/>
            <a:t>đa</a:t>
          </a:r>
          <a:r>
            <a:rPr lang="en-US" sz="2900" b="1" kern="1200" dirty="0" smtClean="0"/>
            <a:t> </a:t>
          </a:r>
          <a:r>
            <a:rPr lang="en-US" sz="2900" b="1" kern="1200" dirty="0" err="1" smtClean="0"/>
            <a:t>hình</a:t>
          </a:r>
          <a:endParaRPr lang="en-US" sz="2900" kern="1200" dirty="0"/>
        </a:p>
      </dsp:txBody>
      <dsp:txXfrm>
        <a:off x="244756" y="270617"/>
        <a:ext cx="3538421" cy="599942"/>
      </dsp:txXfrm>
    </dsp:sp>
  </dsp:spTree>
</dsp:drawing>
</file>

<file path=ppt/diagrams/drawing9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3626-CA2E-4B3C-84E0-3064F058A436}">
      <dsp:nvSpPr>
        <dsp:cNvPr id="0" name=""/>
        <dsp:cNvSpPr/>
      </dsp:nvSpPr>
      <dsp:spPr>
        <a:xfrm>
          <a:off x="0" y="0"/>
          <a:ext cx="3679851" cy="510988"/>
        </a:xfrm>
        <a:prstGeom prst="round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kern="1200" dirty="0" err="1" smtClean="0">
              <a:solidFill>
                <a:schemeClr val="accent3">
                  <a:lumMod val="50000"/>
                </a:schemeClr>
              </a:solidFill>
            </a:rPr>
            <a:t>Tính</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đa</a:t>
          </a:r>
          <a:r>
            <a:rPr lang="en-US" sz="2700" b="1" kern="1200" dirty="0" smtClean="0">
              <a:solidFill>
                <a:schemeClr val="accent3">
                  <a:lumMod val="50000"/>
                </a:schemeClr>
              </a:solidFill>
            </a:rPr>
            <a:t> </a:t>
          </a:r>
          <a:r>
            <a:rPr lang="en-US" sz="2700" b="1" kern="1200" dirty="0" err="1" smtClean="0">
              <a:solidFill>
                <a:schemeClr val="accent3">
                  <a:lumMod val="50000"/>
                </a:schemeClr>
              </a:solidFill>
            </a:rPr>
            <a:t>hình</a:t>
          </a:r>
          <a:endParaRPr lang="en-US" sz="2700" b="1" kern="1200" dirty="0">
            <a:solidFill>
              <a:schemeClr val="accent3">
                <a:lumMod val="50000"/>
              </a:schemeClr>
            </a:solidFill>
          </a:endParaRPr>
        </a:p>
      </dsp:txBody>
      <dsp:txXfrm>
        <a:off x="24944" y="24944"/>
        <a:ext cx="3629963" cy="461100"/>
      </dsp:txXfrm>
    </dsp:sp>
  </dsp:spTree>
</dsp:drawing>
</file>

<file path=ppt/diagrams/drawing9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02DE4-2550-4C91-BEDD-5CEB253612BB}">
      <dsp:nvSpPr>
        <dsp:cNvPr id="0" name=""/>
        <dsp:cNvSpPr/>
      </dsp:nvSpPr>
      <dsp:spPr>
        <a:xfrm>
          <a:off x="216489" y="883470"/>
          <a:ext cx="10515600" cy="0"/>
        </a:xfrm>
        <a:prstGeom prst="lin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3FFD20-2DE4-499E-B410-94A28C2D1829}">
      <dsp:nvSpPr>
        <dsp:cNvPr id="0" name=""/>
        <dsp:cNvSpPr/>
      </dsp:nvSpPr>
      <dsp:spPr>
        <a:xfrm>
          <a:off x="2950545" y="442092"/>
          <a:ext cx="7781544" cy="441378"/>
        </a:xfrm>
        <a:prstGeom prst="rect">
          <a:avLst/>
        </a:prstGeom>
        <a:noFill/>
        <a:ln>
          <a:noFill/>
        </a:ln>
        <a:effectLst/>
      </dsp:spPr>
      <dsp:style>
        <a:lnRef idx="0">
          <a:scrgbClr r="0" g="0" b="0"/>
        </a:lnRef>
        <a:fillRef idx="0">
          <a:scrgbClr r="0" g="0" b="0"/>
        </a:fillRef>
        <a:effectRef idx="0">
          <a:scrgbClr r="0" g="0" b="0"/>
        </a:effectRef>
        <a:fontRef idx="minor"/>
      </dsp:style>
    </dsp:sp>
    <dsp:sp modelId="{372D08E7-C51A-4D6C-B897-EE2A5EA263E9}">
      <dsp:nvSpPr>
        <dsp:cNvPr id="0" name=""/>
        <dsp:cNvSpPr/>
      </dsp:nvSpPr>
      <dsp:spPr>
        <a:xfrm>
          <a:off x="213960" y="239821"/>
          <a:ext cx="3600013" cy="630738"/>
        </a:xfrm>
        <a:prstGeom prst="round2SameRect">
          <a:avLst>
            <a:gd name="adj1" fmla="val 16670"/>
            <a:gd name="adj2" fmla="val 0"/>
          </a:avLst>
        </a:prstGeom>
        <a:solidFill>
          <a:schemeClr val="accent3">
            <a:lumMod val="5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1333500" rtl="0">
            <a:lnSpc>
              <a:spcPct val="90000"/>
            </a:lnSpc>
            <a:spcBef>
              <a:spcPct val="0"/>
            </a:spcBef>
            <a:spcAft>
              <a:spcPct val="35000"/>
            </a:spcAft>
          </a:pPr>
          <a:r>
            <a:rPr lang="en-US" sz="3000" b="1" kern="1200" dirty="0" smtClean="0"/>
            <a:t>7. </a:t>
          </a:r>
          <a:r>
            <a:rPr lang="en-US" sz="3000" b="1" kern="1200" dirty="0" err="1" smtClean="0"/>
            <a:t>Lớp</a:t>
          </a:r>
          <a:r>
            <a:rPr lang="en-US" sz="3000" b="1" kern="1200" dirty="0" smtClean="0"/>
            <a:t> </a:t>
          </a:r>
          <a:r>
            <a:rPr lang="en-US" sz="3000" b="1" kern="1200" dirty="0" err="1" smtClean="0"/>
            <a:t>trừu</a:t>
          </a:r>
          <a:r>
            <a:rPr lang="en-US" sz="3000" b="1" kern="1200" dirty="0" smtClean="0"/>
            <a:t> </a:t>
          </a:r>
          <a:r>
            <a:rPr lang="en-US" sz="3000" b="1" kern="1200" dirty="0" err="1" smtClean="0"/>
            <a:t>tượng</a:t>
          </a:r>
          <a:endParaRPr lang="en-US" sz="3000" kern="1200" dirty="0"/>
        </a:p>
      </dsp:txBody>
      <dsp:txXfrm>
        <a:off x="244756" y="270617"/>
        <a:ext cx="3538421" cy="5999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DB50D-5638-4550-90B3-56CEB98BE8E3}"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36456-1F3A-44CC-BAAE-845E4C169BEC}" type="slidenum">
              <a:rPr lang="en-US" smtClean="0"/>
              <a:t>‹#›</a:t>
            </a:fld>
            <a:endParaRPr lang="en-US"/>
          </a:p>
        </p:txBody>
      </p:sp>
    </p:spTree>
    <p:extLst>
      <p:ext uri="{BB962C8B-B14F-4D97-AF65-F5344CB8AC3E}">
        <p14:creationId xmlns:p14="http://schemas.microsoft.com/office/powerpoint/2010/main" val="173047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206ECC-5ABD-4B95-96B6-D017E6C68DFB}"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21413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06ECC-5ABD-4B95-96B6-D017E6C68DFB}"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2486059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06ECC-5ABD-4B95-96B6-D017E6C68DFB}"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2596184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06ECC-5ABD-4B95-96B6-D017E6C68DFB}"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78004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206ECC-5ABD-4B95-96B6-D017E6C68DFB}"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155512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206ECC-5ABD-4B95-96B6-D017E6C68DFB}"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129857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206ECC-5ABD-4B95-96B6-D017E6C68DFB}" type="datetimeFigureOut">
              <a:rPr lang="en-US" smtClean="0"/>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17950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206ECC-5ABD-4B95-96B6-D017E6C68DFB}" type="datetimeFigureOut">
              <a:rPr lang="en-US" smtClean="0"/>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185194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06ECC-5ABD-4B95-96B6-D017E6C68DFB}" type="datetimeFigureOut">
              <a:rPr lang="en-US" smtClean="0"/>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575635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06ECC-5ABD-4B95-96B6-D017E6C68DFB}"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361259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06ECC-5ABD-4B95-96B6-D017E6C68DFB}"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C35BA-0391-4CA1-B989-C1FA6CF2C025}" type="slidenum">
              <a:rPr lang="en-US" smtClean="0"/>
              <a:t>‹#›</a:t>
            </a:fld>
            <a:endParaRPr lang="en-US"/>
          </a:p>
        </p:txBody>
      </p:sp>
    </p:spTree>
    <p:extLst>
      <p:ext uri="{BB962C8B-B14F-4D97-AF65-F5344CB8AC3E}">
        <p14:creationId xmlns:p14="http://schemas.microsoft.com/office/powerpoint/2010/main" val="278292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06ECC-5ABD-4B95-96B6-D017E6C68DFB}" type="datetimeFigureOut">
              <a:rPr lang="en-US" smtClean="0"/>
              <a:t>1/28/2015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C35BA-0391-4CA1-B989-C1FA6CF2C025}" type="slidenum">
              <a:rPr lang="en-US" smtClean="0"/>
              <a:t>‹#›</a:t>
            </a:fld>
            <a:endParaRPr lang="en-US"/>
          </a:p>
        </p:txBody>
      </p:sp>
    </p:spTree>
    <p:extLst>
      <p:ext uri="{BB962C8B-B14F-4D97-AF65-F5344CB8AC3E}">
        <p14:creationId xmlns:p14="http://schemas.microsoft.com/office/powerpoint/2010/main" val="177035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image" Target="../media/image2.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12" Type="http://schemas.openxmlformats.org/officeDocument/2006/relationships/image" Target="../media/image3.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0.xml"/><Relationship Id="rId3" Type="http://schemas.openxmlformats.org/officeDocument/2006/relationships/diagramLayout" Target="../diagrams/layout29.xml"/><Relationship Id="rId7" Type="http://schemas.openxmlformats.org/officeDocument/2006/relationships/diagramData" Target="../diagrams/data30.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0" Type="http://schemas.openxmlformats.org/officeDocument/2006/relationships/diagramColors" Target="../diagrams/colors30.xml"/><Relationship Id="rId4" Type="http://schemas.openxmlformats.org/officeDocument/2006/relationships/diagramQuickStyle" Target="../diagrams/quickStyle29.xml"/><Relationship Id="rId9" Type="http://schemas.openxmlformats.org/officeDocument/2006/relationships/diagramQuickStyle" Target="../diagrams/quickStyle30.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32.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diagramLayout" Target="../diagrams/layout33.xml"/><Relationship Id="rId7" Type="http://schemas.openxmlformats.org/officeDocument/2006/relationships/diagramData" Target="../diagrams/data34.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diagramLayout" Target="../diagrams/layout35.xml"/><Relationship Id="rId7" Type="http://schemas.openxmlformats.org/officeDocument/2006/relationships/diagramData" Target="../diagrams/data36.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11" Type="http://schemas.microsoft.com/office/2007/relationships/diagramDrawing" Target="../diagrams/drawing36.xml"/><Relationship Id="rId5" Type="http://schemas.openxmlformats.org/officeDocument/2006/relationships/diagramColors" Target="../diagrams/colors35.xml"/><Relationship Id="rId10" Type="http://schemas.openxmlformats.org/officeDocument/2006/relationships/diagramColors" Target="../diagrams/colors36.xml"/><Relationship Id="rId4" Type="http://schemas.openxmlformats.org/officeDocument/2006/relationships/diagramQuickStyle" Target="../diagrams/quickStyle35.xml"/><Relationship Id="rId9" Type="http://schemas.openxmlformats.org/officeDocument/2006/relationships/diagramQuickStyle" Target="../diagrams/quickStyle3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diagramLayout" Target="../diagrams/layout37.xml"/><Relationship Id="rId7" Type="http://schemas.openxmlformats.org/officeDocument/2006/relationships/diagramData" Target="../diagrams/data38.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0" Type="http://schemas.openxmlformats.org/officeDocument/2006/relationships/diagramColors" Target="../diagrams/colors38.xml"/><Relationship Id="rId4" Type="http://schemas.openxmlformats.org/officeDocument/2006/relationships/diagramQuickStyle" Target="../diagrams/quickStyle37.xml"/><Relationship Id="rId9" Type="http://schemas.openxmlformats.org/officeDocument/2006/relationships/diagramQuickStyle" Target="../diagrams/quickStyle38.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diagramLayout" Target="../diagrams/layout39.xml"/><Relationship Id="rId7" Type="http://schemas.openxmlformats.org/officeDocument/2006/relationships/diagramData" Target="../diagrams/data40.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11" Type="http://schemas.microsoft.com/office/2007/relationships/diagramDrawing" Target="../diagrams/drawing40.xml"/><Relationship Id="rId5" Type="http://schemas.openxmlformats.org/officeDocument/2006/relationships/diagramColors" Target="../diagrams/colors39.xml"/><Relationship Id="rId10" Type="http://schemas.openxmlformats.org/officeDocument/2006/relationships/diagramColors" Target="../diagrams/colors40.xml"/><Relationship Id="rId4" Type="http://schemas.openxmlformats.org/officeDocument/2006/relationships/diagramQuickStyle" Target="../diagrams/quickStyle39.xml"/><Relationship Id="rId9" Type="http://schemas.openxmlformats.org/officeDocument/2006/relationships/diagramQuickStyle" Target="../diagrams/quickStyle40.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42.xml"/><Relationship Id="rId3" Type="http://schemas.openxmlformats.org/officeDocument/2006/relationships/diagramLayout" Target="../diagrams/layout41.xml"/><Relationship Id="rId7" Type="http://schemas.openxmlformats.org/officeDocument/2006/relationships/diagramData" Target="../diagrams/data42.xml"/><Relationship Id="rId12" Type="http://schemas.openxmlformats.org/officeDocument/2006/relationships/image" Target="../media/image4.jpeg"/><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11" Type="http://schemas.microsoft.com/office/2007/relationships/diagramDrawing" Target="../diagrams/drawing42.xml"/><Relationship Id="rId5" Type="http://schemas.openxmlformats.org/officeDocument/2006/relationships/diagramColors" Target="../diagrams/colors41.xml"/><Relationship Id="rId10" Type="http://schemas.openxmlformats.org/officeDocument/2006/relationships/diagramColors" Target="../diagrams/colors42.xml"/><Relationship Id="rId4" Type="http://schemas.openxmlformats.org/officeDocument/2006/relationships/diagramQuickStyle" Target="../diagrams/quickStyle41.xml"/><Relationship Id="rId9" Type="http://schemas.openxmlformats.org/officeDocument/2006/relationships/diagramQuickStyle" Target="../diagrams/quickStyle4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44.xml"/><Relationship Id="rId3" Type="http://schemas.openxmlformats.org/officeDocument/2006/relationships/diagramLayout" Target="../diagrams/layout43.xml"/><Relationship Id="rId7" Type="http://schemas.openxmlformats.org/officeDocument/2006/relationships/diagramData" Target="../diagrams/data44.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46.xml"/><Relationship Id="rId3" Type="http://schemas.openxmlformats.org/officeDocument/2006/relationships/diagramLayout" Target="../diagrams/layout45.xml"/><Relationship Id="rId7" Type="http://schemas.openxmlformats.org/officeDocument/2006/relationships/diagramData" Target="../diagrams/data46.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11" Type="http://schemas.microsoft.com/office/2007/relationships/diagramDrawing" Target="../diagrams/drawing46.xml"/><Relationship Id="rId5" Type="http://schemas.openxmlformats.org/officeDocument/2006/relationships/diagramColors" Target="../diagrams/colors45.xml"/><Relationship Id="rId10" Type="http://schemas.openxmlformats.org/officeDocument/2006/relationships/diagramColors" Target="../diagrams/colors46.xml"/><Relationship Id="rId4" Type="http://schemas.openxmlformats.org/officeDocument/2006/relationships/diagramQuickStyle" Target="../diagrams/quickStyle45.xml"/><Relationship Id="rId9" Type="http://schemas.openxmlformats.org/officeDocument/2006/relationships/diagramQuickStyle" Target="../diagrams/quickStyle46.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48.xml"/><Relationship Id="rId3" Type="http://schemas.openxmlformats.org/officeDocument/2006/relationships/diagramLayout" Target="../diagrams/layout47.xml"/><Relationship Id="rId7" Type="http://schemas.openxmlformats.org/officeDocument/2006/relationships/diagramData" Target="../diagrams/data48.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11" Type="http://schemas.microsoft.com/office/2007/relationships/diagramDrawing" Target="../diagrams/drawing48.xml"/><Relationship Id="rId5" Type="http://schemas.openxmlformats.org/officeDocument/2006/relationships/diagramColors" Target="../diagrams/colors47.xml"/><Relationship Id="rId10" Type="http://schemas.openxmlformats.org/officeDocument/2006/relationships/diagramColors" Target="../diagrams/colors48.xml"/><Relationship Id="rId4" Type="http://schemas.openxmlformats.org/officeDocument/2006/relationships/diagramQuickStyle" Target="../diagrams/quickStyle47.xml"/><Relationship Id="rId9" Type="http://schemas.openxmlformats.org/officeDocument/2006/relationships/diagramQuickStyle" Target="../diagrams/quickStyle48.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49.xml"/><Relationship Id="rId7" Type="http://schemas.openxmlformats.org/officeDocument/2006/relationships/diagramData" Target="../diagrams/data50.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0" Type="http://schemas.openxmlformats.org/officeDocument/2006/relationships/diagramColors" Target="../diagrams/colors50.xml"/><Relationship Id="rId4" Type="http://schemas.openxmlformats.org/officeDocument/2006/relationships/diagramQuickStyle" Target="../diagrams/quickStyle49.xml"/><Relationship Id="rId9" Type="http://schemas.openxmlformats.org/officeDocument/2006/relationships/diagramQuickStyle" Target="../diagrams/quickStyle50.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52.xml"/><Relationship Id="rId3" Type="http://schemas.openxmlformats.org/officeDocument/2006/relationships/diagramLayout" Target="../diagrams/layout51.xml"/><Relationship Id="rId7" Type="http://schemas.openxmlformats.org/officeDocument/2006/relationships/diagramData" Target="../diagrams/data52.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0" Type="http://schemas.openxmlformats.org/officeDocument/2006/relationships/diagramColors" Target="../diagrams/colors52.xml"/><Relationship Id="rId4" Type="http://schemas.openxmlformats.org/officeDocument/2006/relationships/diagramQuickStyle" Target="../diagrams/quickStyle51.xml"/><Relationship Id="rId9" Type="http://schemas.openxmlformats.org/officeDocument/2006/relationships/diagramQuickStyle" Target="../diagrams/quickStyle5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54.xml"/><Relationship Id="rId3" Type="http://schemas.openxmlformats.org/officeDocument/2006/relationships/diagramLayout" Target="../diagrams/layout53.xml"/><Relationship Id="rId7" Type="http://schemas.openxmlformats.org/officeDocument/2006/relationships/diagramData" Target="../diagrams/data54.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11" Type="http://schemas.microsoft.com/office/2007/relationships/diagramDrawing" Target="../diagrams/drawing54.xml"/><Relationship Id="rId5" Type="http://schemas.openxmlformats.org/officeDocument/2006/relationships/diagramColors" Target="../diagrams/colors53.xml"/><Relationship Id="rId10" Type="http://schemas.openxmlformats.org/officeDocument/2006/relationships/diagramColors" Target="../diagrams/colors54.xml"/><Relationship Id="rId4" Type="http://schemas.openxmlformats.org/officeDocument/2006/relationships/diagramQuickStyle" Target="../diagrams/quickStyle53.xml"/><Relationship Id="rId9" Type="http://schemas.openxmlformats.org/officeDocument/2006/relationships/diagramQuickStyle" Target="../diagrams/quickStyle54.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56.xml"/><Relationship Id="rId3" Type="http://schemas.openxmlformats.org/officeDocument/2006/relationships/diagramLayout" Target="../diagrams/layout55.xml"/><Relationship Id="rId7" Type="http://schemas.openxmlformats.org/officeDocument/2006/relationships/diagramData" Target="../diagrams/data56.xml"/><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5.xml"/><Relationship Id="rId11" Type="http://schemas.microsoft.com/office/2007/relationships/diagramDrawing" Target="../diagrams/drawing56.xml"/><Relationship Id="rId5" Type="http://schemas.openxmlformats.org/officeDocument/2006/relationships/diagramColors" Target="../diagrams/colors55.xml"/><Relationship Id="rId10" Type="http://schemas.openxmlformats.org/officeDocument/2006/relationships/diagramColors" Target="../diagrams/colors56.xml"/><Relationship Id="rId4" Type="http://schemas.openxmlformats.org/officeDocument/2006/relationships/diagramQuickStyle" Target="../diagrams/quickStyle55.xml"/><Relationship Id="rId9" Type="http://schemas.openxmlformats.org/officeDocument/2006/relationships/diagramQuickStyle" Target="../diagrams/quickStyle5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58.xml"/><Relationship Id="rId3" Type="http://schemas.openxmlformats.org/officeDocument/2006/relationships/diagramLayout" Target="../diagrams/layout57.xml"/><Relationship Id="rId7" Type="http://schemas.openxmlformats.org/officeDocument/2006/relationships/diagramData" Target="../diagrams/data58.xml"/><Relationship Id="rId2" Type="http://schemas.openxmlformats.org/officeDocument/2006/relationships/diagramData" Target="../diagrams/data57.xml"/><Relationship Id="rId1" Type="http://schemas.openxmlformats.org/officeDocument/2006/relationships/slideLayout" Target="../slideLayouts/slideLayout2.xml"/><Relationship Id="rId6" Type="http://schemas.microsoft.com/office/2007/relationships/diagramDrawing" Target="../diagrams/drawing57.xml"/><Relationship Id="rId11" Type="http://schemas.microsoft.com/office/2007/relationships/diagramDrawing" Target="../diagrams/drawing58.xml"/><Relationship Id="rId5" Type="http://schemas.openxmlformats.org/officeDocument/2006/relationships/diagramColors" Target="../diagrams/colors57.xml"/><Relationship Id="rId10" Type="http://schemas.openxmlformats.org/officeDocument/2006/relationships/diagramColors" Target="../diagrams/colors58.xml"/><Relationship Id="rId4" Type="http://schemas.openxmlformats.org/officeDocument/2006/relationships/diagramQuickStyle" Target="../diagrams/quickStyle57.xml"/><Relationship Id="rId9" Type="http://schemas.openxmlformats.org/officeDocument/2006/relationships/diagramQuickStyle" Target="../diagrams/quickStyle58.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60.xml"/><Relationship Id="rId3" Type="http://schemas.openxmlformats.org/officeDocument/2006/relationships/diagramLayout" Target="../diagrams/layout59.xml"/><Relationship Id="rId7" Type="http://schemas.openxmlformats.org/officeDocument/2006/relationships/diagramData" Target="../diagrams/data60.xml"/><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11" Type="http://schemas.microsoft.com/office/2007/relationships/diagramDrawing" Target="../diagrams/drawing60.xml"/><Relationship Id="rId5" Type="http://schemas.openxmlformats.org/officeDocument/2006/relationships/diagramColors" Target="../diagrams/colors59.xml"/><Relationship Id="rId10" Type="http://schemas.openxmlformats.org/officeDocument/2006/relationships/diagramColors" Target="../diagrams/colors60.xml"/><Relationship Id="rId4" Type="http://schemas.openxmlformats.org/officeDocument/2006/relationships/diagramQuickStyle" Target="../diagrams/quickStyle59.xml"/><Relationship Id="rId9" Type="http://schemas.openxmlformats.org/officeDocument/2006/relationships/diagramQuickStyle" Target="../diagrams/quickStyle60.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62.xml"/><Relationship Id="rId3" Type="http://schemas.openxmlformats.org/officeDocument/2006/relationships/diagramLayout" Target="../diagrams/layout61.xml"/><Relationship Id="rId7" Type="http://schemas.openxmlformats.org/officeDocument/2006/relationships/diagramData" Target="../diagrams/data62.xml"/><Relationship Id="rId2" Type="http://schemas.openxmlformats.org/officeDocument/2006/relationships/diagramData" Target="../diagrams/data61.xml"/><Relationship Id="rId1" Type="http://schemas.openxmlformats.org/officeDocument/2006/relationships/slideLayout" Target="../slideLayouts/slideLayout2.xml"/><Relationship Id="rId6" Type="http://schemas.microsoft.com/office/2007/relationships/diagramDrawing" Target="../diagrams/drawing61.xml"/><Relationship Id="rId11" Type="http://schemas.microsoft.com/office/2007/relationships/diagramDrawing" Target="../diagrams/drawing62.xml"/><Relationship Id="rId5" Type="http://schemas.openxmlformats.org/officeDocument/2006/relationships/diagramColors" Target="../diagrams/colors61.xml"/><Relationship Id="rId10" Type="http://schemas.openxmlformats.org/officeDocument/2006/relationships/diagramColors" Target="../diagrams/colors62.xml"/><Relationship Id="rId4" Type="http://schemas.openxmlformats.org/officeDocument/2006/relationships/diagramQuickStyle" Target="../diagrams/quickStyle61.xml"/><Relationship Id="rId9" Type="http://schemas.openxmlformats.org/officeDocument/2006/relationships/diagramQuickStyle" Target="../diagrams/quickStyle62.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64.xml"/><Relationship Id="rId3" Type="http://schemas.openxmlformats.org/officeDocument/2006/relationships/diagramLayout" Target="../diagrams/layout63.xml"/><Relationship Id="rId7" Type="http://schemas.openxmlformats.org/officeDocument/2006/relationships/diagramData" Target="../diagrams/data64.xml"/><Relationship Id="rId12" Type="http://schemas.openxmlformats.org/officeDocument/2006/relationships/image" Target="../media/image5.png"/><Relationship Id="rId2" Type="http://schemas.openxmlformats.org/officeDocument/2006/relationships/diagramData" Target="../diagrams/data63.xml"/><Relationship Id="rId1" Type="http://schemas.openxmlformats.org/officeDocument/2006/relationships/slideLayout" Target="../slideLayouts/slideLayout2.xml"/><Relationship Id="rId6" Type="http://schemas.microsoft.com/office/2007/relationships/diagramDrawing" Target="../diagrams/drawing63.xml"/><Relationship Id="rId11" Type="http://schemas.microsoft.com/office/2007/relationships/diagramDrawing" Target="../diagrams/drawing64.xml"/><Relationship Id="rId5" Type="http://schemas.openxmlformats.org/officeDocument/2006/relationships/diagramColors" Target="../diagrams/colors63.xml"/><Relationship Id="rId10" Type="http://schemas.openxmlformats.org/officeDocument/2006/relationships/diagramColors" Target="../diagrams/colors64.xml"/><Relationship Id="rId4" Type="http://schemas.openxmlformats.org/officeDocument/2006/relationships/diagramQuickStyle" Target="../diagrams/quickStyle63.xml"/><Relationship Id="rId9" Type="http://schemas.openxmlformats.org/officeDocument/2006/relationships/diagramQuickStyle" Target="../diagrams/quickStyle64.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66.xml"/><Relationship Id="rId3" Type="http://schemas.openxmlformats.org/officeDocument/2006/relationships/diagramLayout" Target="../diagrams/layout65.xml"/><Relationship Id="rId7" Type="http://schemas.openxmlformats.org/officeDocument/2006/relationships/diagramData" Target="../diagrams/data66.xml"/><Relationship Id="rId2" Type="http://schemas.openxmlformats.org/officeDocument/2006/relationships/diagramData" Target="../diagrams/data65.xml"/><Relationship Id="rId1" Type="http://schemas.openxmlformats.org/officeDocument/2006/relationships/slideLayout" Target="../slideLayouts/slideLayout2.xml"/><Relationship Id="rId6" Type="http://schemas.microsoft.com/office/2007/relationships/diagramDrawing" Target="../diagrams/drawing65.xml"/><Relationship Id="rId11" Type="http://schemas.microsoft.com/office/2007/relationships/diagramDrawing" Target="../diagrams/drawing66.xml"/><Relationship Id="rId5" Type="http://schemas.openxmlformats.org/officeDocument/2006/relationships/diagramColors" Target="../diagrams/colors65.xml"/><Relationship Id="rId10" Type="http://schemas.openxmlformats.org/officeDocument/2006/relationships/diagramColors" Target="../diagrams/colors66.xml"/><Relationship Id="rId4" Type="http://schemas.openxmlformats.org/officeDocument/2006/relationships/diagramQuickStyle" Target="../diagrams/quickStyle65.xml"/><Relationship Id="rId9" Type="http://schemas.openxmlformats.org/officeDocument/2006/relationships/diagramQuickStyle" Target="../diagrams/quickStyle66.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8.xml"/><Relationship Id="rId3" Type="http://schemas.openxmlformats.org/officeDocument/2006/relationships/diagramLayout" Target="../diagrams/layout67.xml"/><Relationship Id="rId7" Type="http://schemas.openxmlformats.org/officeDocument/2006/relationships/diagramData" Target="../diagrams/data68.xml"/><Relationship Id="rId2" Type="http://schemas.openxmlformats.org/officeDocument/2006/relationships/diagramData" Target="../diagrams/data67.xml"/><Relationship Id="rId1" Type="http://schemas.openxmlformats.org/officeDocument/2006/relationships/slideLayout" Target="../slideLayouts/slideLayout2.xml"/><Relationship Id="rId6" Type="http://schemas.microsoft.com/office/2007/relationships/diagramDrawing" Target="../diagrams/drawing67.xml"/><Relationship Id="rId11" Type="http://schemas.microsoft.com/office/2007/relationships/diagramDrawing" Target="../diagrams/drawing68.xml"/><Relationship Id="rId5" Type="http://schemas.openxmlformats.org/officeDocument/2006/relationships/diagramColors" Target="../diagrams/colors67.xml"/><Relationship Id="rId10" Type="http://schemas.openxmlformats.org/officeDocument/2006/relationships/diagramColors" Target="../diagrams/colors68.xml"/><Relationship Id="rId4" Type="http://schemas.openxmlformats.org/officeDocument/2006/relationships/diagramQuickStyle" Target="../diagrams/quickStyle67.xml"/><Relationship Id="rId9" Type="http://schemas.openxmlformats.org/officeDocument/2006/relationships/diagramQuickStyle" Target="../diagrams/quickStyle68.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70.xml"/><Relationship Id="rId3" Type="http://schemas.openxmlformats.org/officeDocument/2006/relationships/diagramLayout" Target="../diagrams/layout69.xml"/><Relationship Id="rId7" Type="http://schemas.openxmlformats.org/officeDocument/2006/relationships/diagramData" Target="../diagrams/data70.xml"/><Relationship Id="rId2" Type="http://schemas.openxmlformats.org/officeDocument/2006/relationships/diagramData" Target="../diagrams/data69.xml"/><Relationship Id="rId1" Type="http://schemas.openxmlformats.org/officeDocument/2006/relationships/slideLayout" Target="../slideLayouts/slideLayout2.xml"/><Relationship Id="rId6" Type="http://schemas.microsoft.com/office/2007/relationships/diagramDrawing" Target="../diagrams/drawing69.xml"/><Relationship Id="rId11" Type="http://schemas.microsoft.com/office/2007/relationships/diagramDrawing" Target="../diagrams/drawing70.xml"/><Relationship Id="rId5" Type="http://schemas.openxmlformats.org/officeDocument/2006/relationships/diagramColors" Target="../diagrams/colors69.xml"/><Relationship Id="rId10" Type="http://schemas.openxmlformats.org/officeDocument/2006/relationships/diagramColors" Target="../diagrams/colors70.xml"/><Relationship Id="rId4" Type="http://schemas.openxmlformats.org/officeDocument/2006/relationships/diagramQuickStyle" Target="../diagrams/quickStyle69.xml"/><Relationship Id="rId9" Type="http://schemas.openxmlformats.org/officeDocument/2006/relationships/diagramQuickStyle" Target="../diagrams/quickStyle70.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72.xml"/><Relationship Id="rId3" Type="http://schemas.openxmlformats.org/officeDocument/2006/relationships/diagramLayout" Target="../diagrams/layout71.xml"/><Relationship Id="rId7" Type="http://schemas.openxmlformats.org/officeDocument/2006/relationships/diagramData" Target="../diagrams/data72.xml"/><Relationship Id="rId2" Type="http://schemas.openxmlformats.org/officeDocument/2006/relationships/diagramData" Target="../diagrams/data71.xml"/><Relationship Id="rId1" Type="http://schemas.openxmlformats.org/officeDocument/2006/relationships/slideLayout" Target="../slideLayouts/slideLayout2.xml"/><Relationship Id="rId6" Type="http://schemas.microsoft.com/office/2007/relationships/diagramDrawing" Target="../diagrams/drawing71.xml"/><Relationship Id="rId11" Type="http://schemas.microsoft.com/office/2007/relationships/diagramDrawing" Target="../diagrams/drawing72.xml"/><Relationship Id="rId5" Type="http://schemas.openxmlformats.org/officeDocument/2006/relationships/diagramColors" Target="../diagrams/colors71.xml"/><Relationship Id="rId10" Type="http://schemas.openxmlformats.org/officeDocument/2006/relationships/diagramColors" Target="../diagrams/colors72.xml"/><Relationship Id="rId4" Type="http://schemas.openxmlformats.org/officeDocument/2006/relationships/diagramQuickStyle" Target="../diagrams/quickStyle71.xml"/><Relationship Id="rId9" Type="http://schemas.openxmlformats.org/officeDocument/2006/relationships/diagramQuickStyle" Target="../diagrams/quickStyle72.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74.xml"/><Relationship Id="rId3" Type="http://schemas.openxmlformats.org/officeDocument/2006/relationships/diagramLayout" Target="../diagrams/layout73.xml"/><Relationship Id="rId7" Type="http://schemas.openxmlformats.org/officeDocument/2006/relationships/diagramData" Target="../diagrams/data74.xml"/><Relationship Id="rId2" Type="http://schemas.openxmlformats.org/officeDocument/2006/relationships/diagramData" Target="../diagrams/data73.xml"/><Relationship Id="rId1" Type="http://schemas.openxmlformats.org/officeDocument/2006/relationships/slideLayout" Target="../slideLayouts/slideLayout2.xml"/><Relationship Id="rId6" Type="http://schemas.microsoft.com/office/2007/relationships/diagramDrawing" Target="../diagrams/drawing73.xml"/><Relationship Id="rId11" Type="http://schemas.microsoft.com/office/2007/relationships/diagramDrawing" Target="../diagrams/drawing74.xml"/><Relationship Id="rId5" Type="http://schemas.openxmlformats.org/officeDocument/2006/relationships/diagramColors" Target="../diagrams/colors73.xml"/><Relationship Id="rId10" Type="http://schemas.openxmlformats.org/officeDocument/2006/relationships/diagramColors" Target="../diagrams/colors74.xml"/><Relationship Id="rId4" Type="http://schemas.openxmlformats.org/officeDocument/2006/relationships/diagramQuickStyle" Target="../diagrams/quickStyle73.xml"/><Relationship Id="rId9" Type="http://schemas.openxmlformats.org/officeDocument/2006/relationships/diagramQuickStyle" Target="../diagrams/quickStyle74.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76.xml"/><Relationship Id="rId3" Type="http://schemas.openxmlformats.org/officeDocument/2006/relationships/diagramLayout" Target="../diagrams/layout75.xml"/><Relationship Id="rId7" Type="http://schemas.openxmlformats.org/officeDocument/2006/relationships/diagramData" Target="../diagrams/data76.xml"/><Relationship Id="rId2" Type="http://schemas.openxmlformats.org/officeDocument/2006/relationships/diagramData" Target="../diagrams/data75.xml"/><Relationship Id="rId1" Type="http://schemas.openxmlformats.org/officeDocument/2006/relationships/slideLayout" Target="../slideLayouts/slideLayout2.xml"/><Relationship Id="rId6" Type="http://schemas.microsoft.com/office/2007/relationships/diagramDrawing" Target="../diagrams/drawing75.xml"/><Relationship Id="rId11" Type="http://schemas.microsoft.com/office/2007/relationships/diagramDrawing" Target="../diagrams/drawing76.xml"/><Relationship Id="rId5" Type="http://schemas.openxmlformats.org/officeDocument/2006/relationships/diagramColors" Target="../diagrams/colors75.xml"/><Relationship Id="rId10" Type="http://schemas.openxmlformats.org/officeDocument/2006/relationships/diagramColors" Target="../diagrams/colors76.xml"/><Relationship Id="rId4" Type="http://schemas.openxmlformats.org/officeDocument/2006/relationships/diagramQuickStyle" Target="../diagrams/quickStyle75.xml"/><Relationship Id="rId9" Type="http://schemas.openxmlformats.org/officeDocument/2006/relationships/diagramQuickStyle" Target="../diagrams/quickStyle7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wmf"/><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78.xml"/><Relationship Id="rId3" Type="http://schemas.openxmlformats.org/officeDocument/2006/relationships/diagramLayout" Target="../diagrams/layout77.xml"/><Relationship Id="rId7" Type="http://schemas.openxmlformats.org/officeDocument/2006/relationships/diagramData" Target="../diagrams/data78.xml"/><Relationship Id="rId2" Type="http://schemas.openxmlformats.org/officeDocument/2006/relationships/diagramData" Target="../diagrams/data77.xml"/><Relationship Id="rId1" Type="http://schemas.openxmlformats.org/officeDocument/2006/relationships/slideLayout" Target="../slideLayouts/slideLayout2.xml"/><Relationship Id="rId6" Type="http://schemas.microsoft.com/office/2007/relationships/diagramDrawing" Target="../diagrams/drawing77.xml"/><Relationship Id="rId11" Type="http://schemas.microsoft.com/office/2007/relationships/diagramDrawing" Target="../diagrams/drawing78.xml"/><Relationship Id="rId5" Type="http://schemas.openxmlformats.org/officeDocument/2006/relationships/diagramColors" Target="../diagrams/colors77.xml"/><Relationship Id="rId10" Type="http://schemas.openxmlformats.org/officeDocument/2006/relationships/diagramColors" Target="../diagrams/colors78.xml"/><Relationship Id="rId4" Type="http://schemas.openxmlformats.org/officeDocument/2006/relationships/diagramQuickStyle" Target="../diagrams/quickStyle77.xml"/><Relationship Id="rId9" Type="http://schemas.openxmlformats.org/officeDocument/2006/relationships/diagramQuickStyle" Target="../diagrams/quickStyle78.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80.xml"/><Relationship Id="rId3" Type="http://schemas.openxmlformats.org/officeDocument/2006/relationships/diagramLayout" Target="../diagrams/layout79.xml"/><Relationship Id="rId7" Type="http://schemas.openxmlformats.org/officeDocument/2006/relationships/diagramData" Target="../diagrams/data80.xml"/><Relationship Id="rId2" Type="http://schemas.openxmlformats.org/officeDocument/2006/relationships/diagramData" Target="../diagrams/data79.xml"/><Relationship Id="rId1" Type="http://schemas.openxmlformats.org/officeDocument/2006/relationships/slideLayout" Target="../slideLayouts/slideLayout2.xml"/><Relationship Id="rId6" Type="http://schemas.microsoft.com/office/2007/relationships/diagramDrawing" Target="../diagrams/drawing79.xml"/><Relationship Id="rId11" Type="http://schemas.microsoft.com/office/2007/relationships/diagramDrawing" Target="../diagrams/drawing80.xml"/><Relationship Id="rId5" Type="http://schemas.openxmlformats.org/officeDocument/2006/relationships/diagramColors" Target="../diagrams/colors79.xml"/><Relationship Id="rId10" Type="http://schemas.openxmlformats.org/officeDocument/2006/relationships/diagramColors" Target="../diagrams/colors80.xml"/><Relationship Id="rId4" Type="http://schemas.openxmlformats.org/officeDocument/2006/relationships/diagramQuickStyle" Target="../diagrams/quickStyle79.xml"/><Relationship Id="rId9" Type="http://schemas.openxmlformats.org/officeDocument/2006/relationships/diagramQuickStyle" Target="../diagrams/quickStyle80.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82.xml"/><Relationship Id="rId3" Type="http://schemas.openxmlformats.org/officeDocument/2006/relationships/diagramLayout" Target="../diagrams/layout81.xml"/><Relationship Id="rId7" Type="http://schemas.openxmlformats.org/officeDocument/2006/relationships/diagramData" Target="../diagrams/data82.xml"/><Relationship Id="rId2" Type="http://schemas.openxmlformats.org/officeDocument/2006/relationships/diagramData" Target="../diagrams/data81.xml"/><Relationship Id="rId1" Type="http://schemas.openxmlformats.org/officeDocument/2006/relationships/slideLayout" Target="../slideLayouts/slideLayout2.xml"/><Relationship Id="rId6" Type="http://schemas.microsoft.com/office/2007/relationships/diagramDrawing" Target="../diagrams/drawing81.xml"/><Relationship Id="rId11" Type="http://schemas.microsoft.com/office/2007/relationships/diagramDrawing" Target="../diagrams/drawing82.xml"/><Relationship Id="rId5" Type="http://schemas.openxmlformats.org/officeDocument/2006/relationships/diagramColors" Target="../diagrams/colors81.xml"/><Relationship Id="rId10" Type="http://schemas.openxmlformats.org/officeDocument/2006/relationships/diagramColors" Target="../diagrams/colors82.xml"/><Relationship Id="rId4" Type="http://schemas.openxmlformats.org/officeDocument/2006/relationships/diagramQuickStyle" Target="../diagrams/quickStyle81.xml"/><Relationship Id="rId9" Type="http://schemas.openxmlformats.org/officeDocument/2006/relationships/diagramQuickStyle" Target="../diagrams/quickStyle8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84.xml"/><Relationship Id="rId3" Type="http://schemas.openxmlformats.org/officeDocument/2006/relationships/diagramLayout" Target="../diagrams/layout83.xml"/><Relationship Id="rId7" Type="http://schemas.openxmlformats.org/officeDocument/2006/relationships/diagramData" Target="../diagrams/data84.xml"/><Relationship Id="rId2" Type="http://schemas.openxmlformats.org/officeDocument/2006/relationships/diagramData" Target="../diagrams/data83.xml"/><Relationship Id="rId1" Type="http://schemas.openxmlformats.org/officeDocument/2006/relationships/slideLayout" Target="../slideLayouts/slideLayout2.xml"/><Relationship Id="rId6" Type="http://schemas.microsoft.com/office/2007/relationships/diagramDrawing" Target="../diagrams/drawing83.xml"/><Relationship Id="rId11" Type="http://schemas.microsoft.com/office/2007/relationships/diagramDrawing" Target="../diagrams/drawing84.xml"/><Relationship Id="rId5" Type="http://schemas.openxmlformats.org/officeDocument/2006/relationships/diagramColors" Target="../diagrams/colors83.xml"/><Relationship Id="rId10" Type="http://schemas.openxmlformats.org/officeDocument/2006/relationships/diagramColors" Target="../diagrams/colors84.xml"/><Relationship Id="rId4" Type="http://schemas.openxmlformats.org/officeDocument/2006/relationships/diagramQuickStyle" Target="../diagrams/quickStyle83.xml"/><Relationship Id="rId9" Type="http://schemas.openxmlformats.org/officeDocument/2006/relationships/diagramQuickStyle" Target="../diagrams/quickStyle84.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86.xml"/><Relationship Id="rId3" Type="http://schemas.openxmlformats.org/officeDocument/2006/relationships/diagramLayout" Target="../diagrams/layout85.xml"/><Relationship Id="rId7" Type="http://schemas.openxmlformats.org/officeDocument/2006/relationships/diagramData" Target="../diagrams/data86.xml"/><Relationship Id="rId2" Type="http://schemas.openxmlformats.org/officeDocument/2006/relationships/diagramData" Target="../diagrams/data85.xml"/><Relationship Id="rId1" Type="http://schemas.openxmlformats.org/officeDocument/2006/relationships/slideLayout" Target="../slideLayouts/slideLayout2.xml"/><Relationship Id="rId6" Type="http://schemas.microsoft.com/office/2007/relationships/diagramDrawing" Target="../diagrams/drawing85.xml"/><Relationship Id="rId11" Type="http://schemas.microsoft.com/office/2007/relationships/diagramDrawing" Target="../diagrams/drawing86.xml"/><Relationship Id="rId5" Type="http://schemas.openxmlformats.org/officeDocument/2006/relationships/diagramColors" Target="../diagrams/colors85.xml"/><Relationship Id="rId10" Type="http://schemas.openxmlformats.org/officeDocument/2006/relationships/diagramColors" Target="../diagrams/colors86.xml"/><Relationship Id="rId4" Type="http://schemas.openxmlformats.org/officeDocument/2006/relationships/diagramQuickStyle" Target="../diagrams/quickStyle85.xml"/><Relationship Id="rId9" Type="http://schemas.openxmlformats.org/officeDocument/2006/relationships/diagramQuickStyle" Target="../diagrams/quickStyle86.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88.xml"/><Relationship Id="rId3" Type="http://schemas.openxmlformats.org/officeDocument/2006/relationships/diagramLayout" Target="../diagrams/layout87.xml"/><Relationship Id="rId7" Type="http://schemas.openxmlformats.org/officeDocument/2006/relationships/diagramData" Target="../diagrams/data88.xml"/><Relationship Id="rId2" Type="http://schemas.openxmlformats.org/officeDocument/2006/relationships/diagramData" Target="../diagrams/data87.xml"/><Relationship Id="rId1" Type="http://schemas.openxmlformats.org/officeDocument/2006/relationships/slideLayout" Target="../slideLayouts/slideLayout2.xml"/><Relationship Id="rId6" Type="http://schemas.microsoft.com/office/2007/relationships/diagramDrawing" Target="../diagrams/drawing87.xml"/><Relationship Id="rId11" Type="http://schemas.microsoft.com/office/2007/relationships/diagramDrawing" Target="../diagrams/drawing88.xml"/><Relationship Id="rId5" Type="http://schemas.openxmlformats.org/officeDocument/2006/relationships/diagramColors" Target="../diagrams/colors87.xml"/><Relationship Id="rId10" Type="http://schemas.openxmlformats.org/officeDocument/2006/relationships/diagramColors" Target="../diagrams/colors88.xml"/><Relationship Id="rId4" Type="http://schemas.openxmlformats.org/officeDocument/2006/relationships/diagramQuickStyle" Target="../diagrams/quickStyle87.xml"/><Relationship Id="rId9" Type="http://schemas.openxmlformats.org/officeDocument/2006/relationships/diagramQuickStyle" Target="../diagrams/quickStyle88.xml"/></Relationships>
</file>

<file path=ppt/slides/_rels/slide46.xml.rels><?xml version="1.0" encoding="UTF-8" standalone="yes"?>
<Relationships xmlns="http://schemas.openxmlformats.org/package/2006/relationships"><Relationship Id="rId8" Type="http://schemas.openxmlformats.org/officeDocument/2006/relationships/diagramLayout" Target="../diagrams/layout90.xml"/><Relationship Id="rId3" Type="http://schemas.openxmlformats.org/officeDocument/2006/relationships/diagramLayout" Target="../diagrams/layout89.xml"/><Relationship Id="rId7" Type="http://schemas.openxmlformats.org/officeDocument/2006/relationships/diagramData" Target="../diagrams/data90.xml"/><Relationship Id="rId2" Type="http://schemas.openxmlformats.org/officeDocument/2006/relationships/diagramData" Target="../diagrams/data89.xml"/><Relationship Id="rId1" Type="http://schemas.openxmlformats.org/officeDocument/2006/relationships/slideLayout" Target="../slideLayouts/slideLayout2.xml"/><Relationship Id="rId6" Type="http://schemas.microsoft.com/office/2007/relationships/diagramDrawing" Target="../diagrams/drawing89.xml"/><Relationship Id="rId11" Type="http://schemas.microsoft.com/office/2007/relationships/diagramDrawing" Target="../diagrams/drawing90.xml"/><Relationship Id="rId5" Type="http://schemas.openxmlformats.org/officeDocument/2006/relationships/diagramColors" Target="../diagrams/colors89.xml"/><Relationship Id="rId10" Type="http://schemas.openxmlformats.org/officeDocument/2006/relationships/diagramColors" Target="../diagrams/colors90.xml"/><Relationship Id="rId4" Type="http://schemas.openxmlformats.org/officeDocument/2006/relationships/diagramQuickStyle" Target="../diagrams/quickStyle89.xml"/><Relationship Id="rId9" Type="http://schemas.openxmlformats.org/officeDocument/2006/relationships/diagramQuickStyle" Target="../diagrams/quickStyle90.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92.xml"/><Relationship Id="rId3" Type="http://schemas.openxmlformats.org/officeDocument/2006/relationships/diagramLayout" Target="../diagrams/layout91.xml"/><Relationship Id="rId7" Type="http://schemas.openxmlformats.org/officeDocument/2006/relationships/diagramData" Target="../diagrams/data92.xml"/><Relationship Id="rId2" Type="http://schemas.openxmlformats.org/officeDocument/2006/relationships/diagramData" Target="../diagrams/data91.xml"/><Relationship Id="rId1" Type="http://schemas.openxmlformats.org/officeDocument/2006/relationships/slideLayout" Target="../slideLayouts/slideLayout2.xml"/><Relationship Id="rId6" Type="http://schemas.microsoft.com/office/2007/relationships/diagramDrawing" Target="../diagrams/drawing91.xml"/><Relationship Id="rId11" Type="http://schemas.microsoft.com/office/2007/relationships/diagramDrawing" Target="../diagrams/drawing92.xml"/><Relationship Id="rId5" Type="http://schemas.openxmlformats.org/officeDocument/2006/relationships/diagramColors" Target="../diagrams/colors91.xml"/><Relationship Id="rId10" Type="http://schemas.openxmlformats.org/officeDocument/2006/relationships/diagramColors" Target="../diagrams/colors92.xml"/><Relationship Id="rId4" Type="http://schemas.openxmlformats.org/officeDocument/2006/relationships/diagramQuickStyle" Target="../diagrams/quickStyle91.xml"/><Relationship Id="rId9" Type="http://schemas.openxmlformats.org/officeDocument/2006/relationships/diagramQuickStyle" Target="../diagrams/quickStyle9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94.xml"/><Relationship Id="rId3" Type="http://schemas.openxmlformats.org/officeDocument/2006/relationships/diagramLayout" Target="../diagrams/layout93.xml"/><Relationship Id="rId7" Type="http://schemas.openxmlformats.org/officeDocument/2006/relationships/diagramData" Target="../diagrams/data94.xml"/><Relationship Id="rId2" Type="http://schemas.openxmlformats.org/officeDocument/2006/relationships/diagramData" Target="../diagrams/data93.xml"/><Relationship Id="rId1" Type="http://schemas.openxmlformats.org/officeDocument/2006/relationships/slideLayout" Target="../slideLayouts/slideLayout2.xml"/><Relationship Id="rId6" Type="http://schemas.microsoft.com/office/2007/relationships/diagramDrawing" Target="../diagrams/drawing93.xml"/><Relationship Id="rId11" Type="http://schemas.microsoft.com/office/2007/relationships/diagramDrawing" Target="../diagrams/drawing94.xml"/><Relationship Id="rId5" Type="http://schemas.openxmlformats.org/officeDocument/2006/relationships/diagramColors" Target="../diagrams/colors93.xml"/><Relationship Id="rId10" Type="http://schemas.openxmlformats.org/officeDocument/2006/relationships/diagramColors" Target="../diagrams/colors94.xml"/><Relationship Id="rId4" Type="http://schemas.openxmlformats.org/officeDocument/2006/relationships/diagramQuickStyle" Target="../diagrams/quickStyle93.xml"/><Relationship Id="rId9" Type="http://schemas.openxmlformats.org/officeDocument/2006/relationships/diagramQuickStyle" Target="../diagrams/quickStyle94.xml"/></Relationships>
</file>

<file path=ppt/slides/_rels/slide49.xml.rels><?xml version="1.0" encoding="UTF-8" standalone="yes"?>
<Relationships xmlns="http://schemas.openxmlformats.org/package/2006/relationships"><Relationship Id="rId8" Type="http://schemas.openxmlformats.org/officeDocument/2006/relationships/diagramLayout" Target="../diagrams/layout96.xml"/><Relationship Id="rId3" Type="http://schemas.openxmlformats.org/officeDocument/2006/relationships/diagramLayout" Target="../diagrams/layout95.xml"/><Relationship Id="rId7" Type="http://schemas.openxmlformats.org/officeDocument/2006/relationships/diagramData" Target="../diagrams/data96.xml"/><Relationship Id="rId12" Type="http://schemas.openxmlformats.org/officeDocument/2006/relationships/image" Target="../media/image6.png"/><Relationship Id="rId2" Type="http://schemas.openxmlformats.org/officeDocument/2006/relationships/diagramData" Target="../diagrams/data95.xml"/><Relationship Id="rId1" Type="http://schemas.openxmlformats.org/officeDocument/2006/relationships/slideLayout" Target="../slideLayouts/slideLayout2.xml"/><Relationship Id="rId6" Type="http://schemas.microsoft.com/office/2007/relationships/diagramDrawing" Target="../diagrams/drawing95.xml"/><Relationship Id="rId11" Type="http://schemas.microsoft.com/office/2007/relationships/diagramDrawing" Target="../diagrams/drawing96.xml"/><Relationship Id="rId5" Type="http://schemas.openxmlformats.org/officeDocument/2006/relationships/diagramColors" Target="../diagrams/colors95.xml"/><Relationship Id="rId10" Type="http://schemas.openxmlformats.org/officeDocument/2006/relationships/diagramColors" Target="../diagrams/colors96.xml"/><Relationship Id="rId4" Type="http://schemas.openxmlformats.org/officeDocument/2006/relationships/diagramQuickStyle" Target="../diagrams/quickStyle95.xml"/><Relationship Id="rId9" Type="http://schemas.openxmlformats.org/officeDocument/2006/relationships/diagramQuickStyle" Target="../diagrams/quickStyle9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98.xml"/><Relationship Id="rId3" Type="http://schemas.openxmlformats.org/officeDocument/2006/relationships/diagramLayout" Target="../diagrams/layout97.xml"/><Relationship Id="rId7" Type="http://schemas.openxmlformats.org/officeDocument/2006/relationships/diagramData" Target="../diagrams/data98.xml"/><Relationship Id="rId12" Type="http://schemas.openxmlformats.org/officeDocument/2006/relationships/image" Target="../media/image7.png"/><Relationship Id="rId2" Type="http://schemas.openxmlformats.org/officeDocument/2006/relationships/diagramData" Target="../diagrams/data97.xml"/><Relationship Id="rId1" Type="http://schemas.openxmlformats.org/officeDocument/2006/relationships/slideLayout" Target="../slideLayouts/slideLayout2.xml"/><Relationship Id="rId6" Type="http://schemas.microsoft.com/office/2007/relationships/diagramDrawing" Target="../diagrams/drawing97.xml"/><Relationship Id="rId11" Type="http://schemas.microsoft.com/office/2007/relationships/diagramDrawing" Target="../diagrams/drawing98.xml"/><Relationship Id="rId5" Type="http://schemas.openxmlformats.org/officeDocument/2006/relationships/diagramColors" Target="../diagrams/colors97.xml"/><Relationship Id="rId10" Type="http://schemas.openxmlformats.org/officeDocument/2006/relationships/diagramColors" Target="../diagrams/colors98.xml"/><Relationship Id="rId4" Type="http://schemas.openxmlformats.org/officeDocument/2006/relationships/diagramQuickStyle" Target="../diagrams/quickStyle97.xml"/><Relationship Id="rId9" Type="http://schemas.openxmlformats.org/officeDocument/2006/relationships/diagramQuickStyle" Target="../diagrams/quickStyle98.xml"/></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100.xml"/><Relationship Id="rId3" Type="http://schemas.openxmlformats.org/officeDocument/2006/relationships/diagramLayout" Target="../diagrams/layout99.xml"/><Relationship Id="rId7" Type="http://schemas.openxmlformats.org/officeDocument/2006/relationships/diagramData" Target="../diagrams/data100.xml"/><Relationship Id="rId2" Type="http://schemas.openxmlformats.org/officeDocument/2006/relationships/diagramData" Target="../diagrams/data99.xml"/><Relationship Id="rId1" Type="http://schemas.openxmlformats.org/officeDocument/2006/relationships/slideLayout" Target="../slideLayouts/slideLayout2.xml"/><Relationship Id="rId6" Type="http://schemas.microsoft.com/office/2007/relationships/diagramDrawing" Target="../diagrams/drawing99.xml"/><Relationship Id="rId11" Type="http://schemas.microsoft.com/office/2007/relationships/diagramDrawing" Target="../diagrams/drawing100.xml"/><Relationship Id="rId5" Type="http://schemas.openxmlformats.org/officeDocument/2006/relationships/diagramColors" Target="../diagrams/colors99.xml"/><Relationship Id="rId10" Type="http://schemas.openxmlformats.org/officeDocument/2006/relationships/diagramColors" Target="../diagrams/colors100.xml"/><Relationship Id="rId4" Type="http://schemas.openxmlformats.org/officeDocument/2006/relationships/diagramQuickStyle" Target="../diagrams/quickStyle99.xml"/><Relationship Id="rId9" Type="http://schemas.openxmlformats.org/officeDocument/2006/relationships/diagramQuickStyle" Target="../diagrams/quickStyle100.xml"/></Relationships>
</file>

<file path=ppt/slides/_rels/slide52.xml.rels><?xml version="1.0" encoding="UTF-8" standalone="yes"?>
<Relationships xmlns="http://schemas.openxmlformats.org/package/2006/relationships"><Relationship Id="rId8" Type="http://schemas.openxmlformats.org/officeDocument/2006/relationships/diagramLayout" Target="../diagrams/layout102.xml"/><Relationship Id="rId3" Type="http://schemas.openxmlformats.org/officeDocument/2006/relationships/diagramLayout" Target="../diagrams/layout101.xml"/><Relationship Id="rId7" Type="http://schemas.openxmlformats.org/officeDocument/2006/relationships/diagramData" Target="../diagrams/data102.xml"/><Relationship Id="rId2" Type="http://schemas.openxmlformats.org/officeDocument/2006/relationships/diagramData" Target="../diagrams/data101.xml"/><Relationship Id="rId1" Type="http://schemas.openxmlformats.org/officeDocument/2006/relationships/slideLayout" Target="../slideLayouts/slideLayout2.xml"/><Relationship Id="rId6" Type="http://schemas.microsoft.com/office/2007/relationships/diagramDrawing" Target="../diagrams/drawing101.xml"/><Relationship Id="rId11" Type="http://schemas.microsoft.com/office/2007/relationships/diagramDrawing" Target="../diagrams/drawing102.xml"/><Relationship Id="rId5" Type="http://schemas.openxmlformats.org/officeDocument/2006/relationships/diagramColors" Target="../diagrams/colors101.xml"/><Relationship Id="rId10" Type="http://schemas.openxmlformats.org/officeDocument/2006/relationships/diagramColors" Target="../diagrams/colors102.xml"/><Relationship Id="rId4" Type="http://schemas.openxmlformats.org/officeDocument/2006/relationships/diagramQuickStyle" Target="../diagrams/quickStyle101.xml"/><Relationship Id="rId9" Type="http://schemas.openxmlformats.org/officeDocument/2006/relationships/diagramQuickStyle" Target="../diagrams/quickStyle102.xml"/></Relationships>
</file>

<file path=ppt/slides/_rels/slide53.xml.rels><?xml version="1.0" encoding="UTF-8" standalone="yes"?>
<Relationships xmlns="http://schemas.openxmlformats.org/package/2006/relationships"><Relationship Id="rId8" Type="http://schemas.openxmlformats.org/officeDocument/2006/relationships/diagramLayout" Target="../diagrams/layout104.xml"/><Relationship Id="rId3" Type="http://schemas.openxmlformats.org/officeDocument/2006/relationships/diagramLayout" Target="../diagrams/layout103.xml"/><Relationship Id="rId7" Type="http://schemas.openxmlformats.org/officeDocument/2006/relationships/diagramData" Target="../diagrams/data104.xml"/><Relationship Id="rId2" Type="http://schemas.openxmlformats.org/officeDocument/2006/relationships/diagramData" Target="../diagrams/data103.xml"/><Relationship Id="rId1" Type="http://schemas.openxmlformats.org/officeDocument/2006/relationships/slideLayout" Target="../slideLayouts/slideLayout2.xml"/><Relationship Id="rId6" Type="http://schemas.microsoft.com/office/2007/relationships/diagramDrawing" Target="../diagrams/drawing103.xml"/><Relationship Id="rId11" Type="http://schemas.microsoft.com/office/2007/relationships/diagramDrawing" Target="../diagrams/drawing104.xml"/><Relationship Id="rId5" Type="http://schemas.openxmlformats.org/officeDocument/2006/relationships/diagramColors" Target="../diagrams/colors103.xml"/><Relationship Id="rId10" Type="http://schemas.openxmlformats.org/officeDocument/2006/relationships/diagramColors" Target="../diagrams/colors104.xml"/><Relationship Id="rId4" Type="http://schemas.openxmlformats.org/officeDocument/2006/relationships/diagramQuickStyle" Target="../diagrams/quickStyle103.xml"/><Relationship Id="rId9" Type="http://schemas.openxmlformats.org/officeDocument/2006/relationships/diagramQuickStyle" Target="../diagrams/quickStyle104.xml"/></Relationships>
</file>

<file path=ppt/slides/_rels/slide54.xml.rels><?xml version="1.0" encoding="UTF-8" standalone="yes"?>
<Relationships xmlns="http://schemas.openxmlformats.org/package/2006/relationships"><Relationship Id="rId8" Type="http://schemas.openxmlformats.org/officeDocument/2006/relationships/diagramLayout" Target="../diagrams/layout106.xml"/><Relationship Id="rId3" Type="http://schemas.openxmlformats.org/officeDocument/2006/relationships/diagramLayout" Target="../diagrams/layout105.xml"/><Relationship Id="rId7" Type="http://schemas.openxmlformats.org/officeDocument/2006/relationships/diagramData" Target="../diagrams/data106.xml"/><Relationship Id="rId2" Type="http://schemas.openxmlformats.org/officeDocument/2006/relationships/diagramData" Target="../diagrams/data105.xml"/><Relationship Id="rId1" Type="http://schemas.openxmlformats.org/officeDocument/2006/relationships/slideLayout" Target="../slideLayouts/slideLayout2.xml"/><Relationship Id="rId6" Type="http://schemas.microsoft.com/office/2007/relationships/diagramDrawing" Target="../diagrams/drawing105.xml"/><Relationship Id="rId11" Type="http://schemas.microsoft.com/office/2007/relationships/diagramDrawing" Target="../diagrams/drawing106.xml"/><Relationship Id="rId5" Type="http://schemas.openxmlformats.org/officeDocument/2006/relationships/diagramColors" Target="../diagrams/colors105.xml"/><Relationship Id="rId10" Type="http://schemas.openxmlformats.org/officeDocument/2006/relationships/diagramColors" Target="../diagrams/colors106.xml"/><Relationship Id="rId4" Type="http://schemas.openxmlformats.org/officeDocument/2006/relationships/diagramQuickStyle" Target="../diagrams/quickStyle105.xml"/><Relationship Id="rId9" Type="http://schemas.openxmlformats.org/officeDocument/2006/relationships/diagramQuickStyle" Target="../diagrams/quickStyle106.xml"/></Relationships>
</file>

<file path=ppt/slides/_rels/slide55.xml.rels><?xml version="1.0" encoding="UTF-8" standalone="yes"?>
<Relationships xmlns="http://schemas.openxmlformats.org/package/2006/relationships"><Relationship Id="rId8" Type="http://schemas.openxmlformats.org/officeDocument/2006/relationships/diagramLayout" Target="../diagrams/layout108.xml"/><Relationship Id="rId3" Type="http://schemas.openxmlformats.org/officeDocument/2006/relationships/diagramLayout" Target="../diagrams/layout107.xml"/><Relationship Id="rId7" Type="http://schemas.openxmlformats.org/officeDocument/2006/relationships/diagramData" Target="../diagrams/data108.xml"/><Relationship Id="rId2" Type="http://schemas.openxmlformats.org/officeDocument/2006/relationships/diagramData" Target="../diagrams/data107.xml"/><Relationship Id="rId1" Type="http://schemas.openxmlformats.org/officeDocument/2006/relationships/slideLayout" Target="../slideLayouts/slideLayout2.xml"/><Relationship Id="rId6" Type="http://schemas.microsoft.com/office/2007/relationships/diagramDrawing" Target="../diagrams/drawing107.xml"/><Relationship Id="rId11" Type="http://schemas.microsoft.com/office/2007/relationships/diagramDrawing" Target="../diagrams/drawing108.xml"/><Relationship Id="rId5" Type="http://schemas.openxmlformats.org/officeDocument/2006/relationships/diagramColors" Target="../diagrams/colors107.xml"/><Relationship Id="rId10" Type="http://schemas.openxmlformats.org/officeDocument/2006/relationships/diagramColors" Target="../diagrams/colors108.xml"/><Relationship Id="rId4" Type="http://schemas.openxmlformats.org/officeDocument/2006/relationships/diagramQuickStyle" Target="../diagrams/quickStyle107.xml"/><Relationship Id="rId9" Type="http://schemas.openxmlformats.org/officeDocument/2006/relationships/diagramQuickStyle" Target="../diagrams/quickStyle108.xml"/></Relationships>
</file>

<file path=ppt/slides/_rels/slide56.xml.rels><?xml version="1.0" encoding="UTF-8" standalone="yes"?>
<Relationships xmlns="http://schemas.openxmlformats.org/package/2006/relationships"><Relationship Id="rId8" Type="http://schemas.openxmlformats.org/officeDocument/2006/relationships/diagramLayout" Target="../diagrams/layout110.xml"/><Relationship Id="rId3" Type="http://schemas.openxmlformats.org/officeDocument/2006/relationships/diagramLayout" Target="../diagrams/layout109.xml"/><Relationship Id="rId7" Type="http://schemas.openxmlformats.org/officeDocument/2006/relationships/diagramData" Target="../diagrams/data110.xml"/><Relationship Id="rId2" Type="http://schemas.openxmlformats.org/officeDocument/2006/relationships/diagramData" Target="../diagrams/data109.xml"/><Relationship Id="rId1" Type="http://schemas.openxmlformats.org/officeDocument/2006/relationships/slideLayout" Target="../slideLayouts/slideLayout2.xml"/><Relationship Id="rId6" Type="http://schemas.microsoft.com/office/2007/relationships/diagramDrawing" Target="../diagrams/drawing109.xml"/><Relationship Id="rId11" Type="http://schemas.microsoft.com/office/2007/relationships/diagramDrawing" Target="../diagrams/drawing110.xml"/><Relationship Id="rId5" Type="http://schemas.openxmlformats.org/officeDocument/2006/relationships/diagramColors" Target="../diagrams/colors109.xml"/><Relationship Id="rId10" Type="http://schemas.openxmlformats.org/officeDocument/2006/relationships/diagramColors" Target="../diagrams/colors110.xml"/><Relationship Id="rId4" Type="http://schemas.openxmlformats.org/officeDocument/2006/relationships/diagramQuickStyle" Target="../diagrams/quickStyle109.xml"/><Relationship Id="rId9" Type="http://schemas.openxmlformats.org/officeDocument/2006/relationships/diagramQuickStyle" Target="../diagrams/quickStyle110.xml"/></Relationships>
</file>

<file path=ppt/slides/_rels/slide57.xml.rels><?xml version="1.0" encoding="UTF-8" standalone="yes"?>
<Relationships xmlns="http://schemas.openxmlformats.org/package/2006/relationships"><Relationship Id="rId8" Type="http://schemas.openxmlformats.org/officeDocument/2006/relationships/diagramLayout" Target="../diagrams/layout112.xml"/><Relationship Id="rId3" Type="http://schemas.openxmlformats.org/officeDocument/2006/relationships/diagramLayout" Target="../diagrams/layout111.xml"/><Relationship Id="rId7" Type="http://schemas.openxmlformats.org/officeDocument/2006/relationships/diagramData" Target="../diagrams/data112.xml"/><Relationship Id="rId2" Type="http://schemas.openxmlformats.org/officeDocument/2006/relationships/diagramData" Target="../diagrams/data111.xml"/><Relationship Id="rId1" Type="http://schemas.openxmlformats.org/officeDocument/2006/relationships/slideLayout" Target="../slideLayouts/slideLayout2.xml"/><Relationship Id="rId6" Type="http://schemas.microsoft.com/office/2007/relationships/diagramDrawing" Target="../diagrams/drawing111.xml"/><Relationship Id="rId11" Type="http://schemas.microsoft.com/office/2007/relationships/diagramDrawing" Target="../diagrams/drawing112.xml"/><Relationship Id="rId5" Type="http://schemas.openxmlformats.org/officeDocument/2006/relationships/diagramColors" Target="../diagrams/colors111.xml"/><Relationship Id="rId10" Type="http://schemas.openxmlformats.org/officeDocument/2006/relationships/diagramColors" Target="../diagrams/colors112.xml"/><Relationship Id="rId4" Type="http://schemas.openxmlformats.org/officeDocument/2006/relationships/diagramQuickStyle" Target="../diagrams/quickStyle111.xml"/><Relationship Id="rId9" Type="http://schemas.openxmlformats.org/officeDocument/2006/relationships/diagramQuickStyle" Target="../diagrams/quickStyle112.xml"/></Relationships>
</file>

<file path=ppt/slides/_rels/slide58.xml.rels><?xml version="1.0" encoding="UTF-8" standalone="yes"?>
<Relationships xmlns="http://schemas.openxmlformats.org/package/2006/relationships"><Relationship Id="rId8" Type="http://schemas.openxmlformats.org/officeDocument/2006/relationships/diagramLayout" Target="../diagrams/layout114.xml"/><Relationship Id="rId3" Type="http://schemas.openxmlformats.org/officeDocument/2006/relationships/diagramLayout" Target="../diagrams/layout113.xml"/><Relationship Id="rId7" Type="http://schemas.openxmlformats.org/officeDocument/2006/relationships/diagramData" Target="../diagrams/data114.xml"/><Relationship Id="rId2" Type="http://schemas.openxmlformats.org/officeDocument/2006/relationships/diagramData" Target="../diagrams/data113.xml"/><Relationship Id="rId1" Type="http://schemas.openxmlformats.org/officeDocument/2006/relationships/slideLayout" Target="../slideLayouts/slideLayout2.xml"/><Relationship Id="rId6" Type="http://schemas.microsoft.com/office/2007/relationships/diagramDrawing" Target="../diagrams/drawing113.xml"/><Relationship Id="rId11" Type="http://schemas.microsoft.com/office/2007/relationships/diagramDrawing" Target="../diagrams/drawing114.xml"/><Relationship Id="rId5" Type="http://schemas.openxmlformats.org/officeDocument/2006/relationships/diagramColors" Target="../diagrams/colors113.xml"/><Relationship Id="rId10" Type="http://schemas.openxmlformats.org/officeDocument/2006/relationships/diagramColors" Target="../diagrams/colors114.xml"/><Relationship Id="rId4" Type="http://schemas.openxmlformats.org/officeDocument/2006/relationships/diagramQuickStyle" Target="../diagrams/quickStyle113.xml"/><Relationship Id="rId9" Type="http://schemas.openxmlformats.org/officeDocument/2006/relationships/diagramQuickStyle" Target="../diagrams/quickStyle114.xml"/></Relationships>
</file>

<file path=ppt/slides/_rels/slide59.xml.rels><?xml version="1.0" encoding="UTF-8" standalone="yes"?>
<Relationships xmlns="http://schemas.openxmlformats.org/package/2006/relationships"><Relationship Id="rId8" Type="http://schemas.openxmlformats.org/officeDocument/2006/relationships/diagramLayout" Target="../diagrams/layout116.xml"/><Relationship Id="rId3" Type="http://schemas.openxmlformats.org/officeDocument/2006/relationships/diagramLayout" Target="../diagrams/layout115.xml"/><Relationship Id="rId7" Type="http://schemas.openxmlformats.org/officeDocument/2006/relationships/diagramData" Target="../diagrams/data116.xml"/><Relationship Id="rId2" Type="http://schemas.openxmlformats.org/officeDocument/2006/relationships/diagramData" Target="../diagrams/data115.xml"/><Relationship Id="rId1" Type="http://schemas.openxmlformats.org/officeDocument/2006/relationships/slideLayout" Target="../slideLayouts/slideLayout2.xml"/><Relationship Id="rId6" Type="http://schemas.microsoft.com/office/2007/relationships/diagramDrawing" Target="../diagrams/drawing115.xml"/><Relationship Id="rId11" Type="http://schemas.microsoft.com/office/2007/relationships/diagramDrawing" Target="../diagrams/drawing116.xml"/><Relationship Id="rId5" Type="http://schemas.openxmlformats.org/officeDocument/2006/relationships/diagramColors" Target="../diagrams/colors115.xml"/><Relationship Id="rId10" Type="http://schemas.openxmlformats.org/officeDocument/2006/relationships/diagramColors" Target="../diagrams/colors116.xml"/><Relationship Id="rId4" Type="http://schemas.openxmlformats.org/officeDocument/2006/relationships/diagramQuickStyle" Target="../diagrams/quickStyle115.xml"/><Relationship Id="rId9" Type="http://schemas.openxmlformats.org/officeDocument/2006/relationships/diagramQuickStyle" Target="../diagrams/quickStyle11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60.xml.rels><?xml version="1.0" encoding="UTF-8" standalone="yes"?>
<Relationships xmlns="http://schemas.openxmlformats.org/package/2006/relationships"><Relationship Id="rId8" Type="http://schemas.openxmlformats.org/officeDocument/2006/relationships/diagramLayout" Target="../diagrams/layout118.xml"/><Relationship Id="rId3" Type="http://schemas.openxmlformats.org/officeDocument/2006/relationships/diagramLayout" Target="../diagrams/layout117.xml"/><Relationship Id="rId7" Type="http://schemas.openxmlformats.org/officeDocument/2006/relationships/diagramData" Target="../diagrams/data118.xml"/><Relationship Id="rId2" Type="http://schemas.openxmlformats.org/officeDocument/2006/relationships/diagramData" Target="../diagrams/data117.xml"/><Relationship Id="rId1" Type="http://schemas.openxmlformats.org/officeDocument/2006/relationships/slideLayout" Target="../slideLayouts/slideLayout2.xml"/><Relationship Id="rId6" Type="http://schemas.microsoft.com/office/2007/relationships/diagramDrawing" Target="../diagrams/drawing117.xml"/><Relationship Id="rId11" Type="http://schemas.microsoft.com/office/2007/relationships/diagramDrawing" Target="../diagrams/drawing118.xml"/><Relationship Id="rId5" Type="http://schemas.openxmlformats.org/officeDocument/2006/relationships/diagramColors" Target="../diagrams/colors117.xml"/><Relationship Id="rId10" Type="http://schemas.openxmlformats.org/officeDocument/2006/relationships/diagramColors" Target="../diagrams/colors118.xml"/><Relationship Id="rId4" Type="http://schemas.openxmlformats.org/officeDocument/2006/relationships/diagramQuickStyle" Target="../diagrams/quickStyle117.xml"/><Relationship Id="rId9" Type="http://schemas.openxmlformats.org/officeDocument/2006/relationships/diagramQuickStyle" Target="../diagrams/quickStyle118.xml"/></Relationships>
</file>

<file path=ppt/slides/_rels/slide61.xml.rels><?xml version="1.0" encoding="UTF-8" standalone="yes"?>
<Relationships xmlns="http://schemas.openxmlformats.org/package/2006/relationships"><Relationship Id="rId8" Type="http://schemas.openxmlformats.org/officeDocument/2006/relationships/diagramLayout" Target="../diagrams/layout120.xml"/><Relationship Id="rId3" Type="http://schemas.openxmlformats.org/officeDocument/2006/relationships/diagramLayout" Target="../diagrams/layout119.xml"/><Relationship Id="rId7" Type="http://schemas.openxmlformats.org/officeDocument/2006/relationships/diagramData" Target="../diagrams/data120.xml"/><Relationship Id="rId2" Type="http://schemas.openxmlformats.org/officeDocument/2006/relationships/diagramData" Target="../diagrams/data119.xml"/><Relationship Id="rId1" Type="http://schemas.openxmlformats.org/officeDocument/2006/relationships/slideLayout" Target="../slideLayouts/slideLayout2.xml"/><Relationship Id="rId6" Type="http://schemas.microsoft.com/office/2007/relationships/diagramDrawing" Target="../diagrams/drawing119.xml"/><Relationship Id="rId11" Type="http://schemas.microsoft.com/office/2007/relationships/diagramDrawing" Target="../diagrams/drawing120.xml"/><Relationship Id="rId5" Type="http://schemas.openxmlformats.org/officeDocument/2006/relationships/diagramColors" Target="../diagrams/colors119.xml"/><Relationship Id="rId10" Type="http://schemas.openxmlformats.org/officeDocument/2006/relationships/diagramColors" Target="../diagrams/colors120.xml"/><Relationship Id="rId4" Type="http://schemas.openxmlformats.org/officeDocument/2006/relationships/diagramQuickStyle" Target="../diagrams/quickStyle119.xml"/><Relationship Id="rId9" Type="http://schemas.openxmlformats.org/officeDocument/2006/relationships/diagramQuickStyle" Target="../diagrams/quickStyle120.xml"/></Relationships>
</file>

<file path=ppt/slides/_rels/slide62.xml.rels><?xml version="1.0" encoding="UTF-8" standalone="yes"?>
<Relationships xmlns="http://schemas.openxmlformats.org/package/2006/relationships"><Relationship Id="rId8" Type="http://schemas.openxmlformats.org/officeDocument/2006/relationships/diagramLayout" Target="../diagrams/layout122.xml"/><Relationship Id="rId3" Type="http://schemas.openxmlformats.org/officeDocument/2006/relationships/diagramLayout" Target="../diagrams/layout121.xml"/><Relationship Id="rId7" Type="http://schemas.openxmlformats.org/officeDocument/2006/relationships/diagramData" Target="../diagrams/data122.xml"/><Relationship Id="rId2" Type="http://schemas.openxmlformats.org/officeDocument/2006/relationships/diagramData" Target="../diagrams/data121.xml"/><Relationship Id="rId1" Type="http://schemas.openxmlformats.org/officeDocument/2006/relationships/slideLayout" Target="../slideLayouts/slideLayout2.xml"/><Relationship Id="rId6" Type="http://schemas.microsoft.com/office/2007/relationships/diagramDrawing" Target="../diagrams/drawing121.xml"/><Relationship Id="rId11" Type="http://schemas.microsoft.com/office/2007/relationships/diagramDrawing" Target="../diagrams/drawing122.xml"/><Relationship Id="rId5" Type="http://schemas.openxmlformats.org/officeDocument/2006/relationships/diagramColors" Target="../diagrams/colors121.xml"/><Relationship Id="rId10" Type="http://schemas.openxmlformats.org/officeDocument/2006/relationships/diagramColors" Target="../diagrams/colors122.xml"/><Relationship Id="rId4" Type="http://schemas.openxmlformats.org/officeDocument/2006/relationships/diagramQuickStyle" Target="../diagrams/quickStyle121.xml"/><Relationship Id="rId9" Type="http://schemas.openxmlformats.org/officeDocument/2006/relationships/diagramQuickStyle" Target="../diagrams/quickStyle122.xml"/></Relationships>
</file>

<file path=ppt/slides/_rels/slide63.xml.rels><?xml version="1.0" encoding="UTF-8" standalone="yes"?>
<Relationships xmlns="http://schemas.openxmlformats.org/package/2006/relationships"><Relationship Id="rId8" Type="http://schemas.openxmlformats.org/officeDocument/2006/relationships/diagramLayout" Target="../diagrams/layout124.xml"/><Relationship Id="rId3" Type="http://schemas.openxmlformats.org/officeDocument/2006/relationships/diagramLayout" Target="../diagrams/layout123.xml"/><Relationship Id="rId7" Type="http://schemas.openxmlformats.org/officeDocument/2006/relationships/diagramData" Target="../diagrams/data124.xml"/><Relationship Id="rId2" Type="http://schemas.openxmlformats.org/officeDocument/2006/relationships/diagramData" Target="../diagrams/data123.xml"/><Relationship Id="rId1" Type="http://schemas.openxmlformats.org/officeDocument/2006/relationships/slideLayout" Target="../slideLayouts/slideLayout2.xml"/><Relationship Id="rId6" Type="http://schemas.microsoft.com/office/2007/relationships/diagramDrawing" Target="../diagrams/drawing123.xml"/><Relationship Id="rId11" Type="http://schemas.microsoft.com/office/2007/relationships/diagramDrawing" Target="../diagrams/drawing124.xml"/><Relationship Id="rId5" Type="http://schemas.openxmlformats.org/officeDocument/2006/relationships/diagramColors" Target="../diagrams/colors123.xml"/><Relationship Id="rId10" Type="http://schemas.openxmlformats.org/officeDocument/2006/relationships/diagramColors" Target="../diagrams/colors124.xml"/><Relationship Id="rId4" Type="http://schemas.openxmlformats.org/officeDocument/2006/relationships/diagramQuickStyle" Target="../diagrams/quickStyle123.xml"/><Relationship Id="rId9" Type="http://schemas.openxmlformats.org/officeDocument/2006/relationships/diagramQuickStyle" Target="../diagrams/quickStyle124.xml"/></Relationships>
</file>

<file path=ppt/slides/_rels/slide64.xml.rels><?xml version="1.0" encoding="UTF-8" standalone="yes"?>
<Relationships xmlns="http://schemas.openxmlformats.org/package/2006/relationships"><Relationship Id="rId8" Type="http://schemas.openxmlformats.org/officeDocument/2006/relationships/diagramLayout" Target="../diagrams/layout126.xml"/><Relationship Id="rId3" Type="http://schemas.openxmlformats.org/officeDocument/2006/relationships/diagramLayout" Target="../diagrams/layout125.xml"/><Relationship Id="rId7" Type="http://schemas.openxmlformats.org/officeDocument/2006/relationships/diagramData" Target="../diagrams/data126.xml"/><Relationship Id="rId2" Type="http://schemas.openxmlformats.org/officeDocument/2006/relationships/diagramData" Target="../diagrams/data125.xml"/><Relationship Id="rId1" Type="http://schemas.openxmlformats.org/officeDocument/2006/relationships/slideLayout" Target="../slideLayouts/slideLayout2.xml"/><Relationship Id="rId6" Type="http://schemas.microsoft.com/office/2007/relationships/diagramDrawing" Target="../diagrams/drawing125.xml"/><Relationship Id="rId11" Type="http://schemas.microsoft.com/office/2007/relationships/diagramDrawing" Target="../diagrams/drawing126.xml"/><Relationship Id="rId5" Type="http://schemas.openxmlformats.org/officeDocument/2006/relationships/diagramColors" Target="../diagrams/colors125.xml"/><Relationship Id="rId10" Type="http://schemas.openxmlformats.org/officeDocument/2006/relationships/diagramColors" Target="../diagrams/colors126.xml"/><Relationship Id="rId4" Type="http://schemas.openxmlformats.org/officeDocument/2006/relationships/diagramQuickStyle" Target="../diagrams/quickStyle125.xml"/><Relationship Id="rId9" Type="http://schemas.openxmlformats.org/officeDocument/2006/relationships/diagramQuickStyle" Target="../diagrams/quickStyle12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2" name="Diagram 1"/>
          <p:cNvGraphicFramePr/>
          <p:nvPr>
            <p:extLst>
              <p:ext uri="{D42A27DB-BD31-4B8C-83A1-F6EECF244321}">
                <p14:modId xmlns:p14="http://schemas.microsoft.com/office/powerpoint/2010/main" val="4011711726"/>
              </p:ext>
            </p:extLst>
          </p:nvPr>
        </p:nvGraphicFramePr>
        <p:xfrm>
          <a:off x="883920" y="2581553"/>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6585DF02-7A71-4BE2-BE21-5AE616495B03}" type="slidenum">
              <a:rPr lang="en-US" smtClean="0"/>
              <a:t>1</a:t>
            </a:fld>
            <a:endParaRPr lang="en-US"/>
          </a:p>
        </p:txBody>
      </p:sp>
    </p:spTree>
    <p:extLst>
      <p:ext uri="{BB962C8B-B14F-4D97-AF65-F5344CB8AC3E}">
        <p14:creationId xmlns:p14="http://schemas.microsoft.com/office/powerpoint/2010/main" val="26163857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sz="quarter" idx="12"/>
          </p:nvPr>
        </p:nvSpPr>
        <p:spPr/>
        <p:txBody>
          <a:bodyPr/>
          <a:lstStyle/>
          <a:p>
            <a:fld id="{6585DF02-7A71-4BE2-BE21-5AE616495B03}" type="slidenum">
              <a:rPr lang="en-US" smtClean="0"/>
              <a:t>10</a:t>
            </a:fld>
            <a:endParaRPr lang="en-US"/>
          </a:p>
        </p:txBody>
      </p:sp>
      <p:graphicFrame>
        <p:nvGraphicFramePr>
          <p:cNvPr id="10" name="Diagram 9"/>
          <p:cNvGraphicFramePr/>
          <p:nvPr>
            <p:extLst>
              <p:ext uri="{D42A27DB-BD31-4B8C-83A1-F6EECF244321}">
                <p14:modId xmlns:p14="http://schemas.microsoft.com/office/powerpoint/2010/main" val="3465804713"/>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Content Placeholder 7"/>
          <p:cNvSpPr txBox="1">
            <a:spLocks/>
          </p:cNvSpPr>
          <p:nvPr/>
        </p:nvSpPr>
        <p:spPr>
          <a:xfrm>
            <a:off x="982980" y="1120140"/>
            <a:ext cx="5586262" cy="4937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smtClean="0">
                <a:solidFill>
                  <a:schemeClr val="accent5">
                    <a:lumMod val="50000"/>
                  </a:schemeClr>
                </a:solidFill>
              </a:rPr>
              <a:t>Tính</a:t>
            </a:r>
            <a:r>
              <a:rPr lang="en-US" b="1" dirty="0" smtClean="0">
                <a:solidFill>
                  <a:schemeClr val="accent5">
                    <a:lumMod val="50000"/>
                  </a:schemeClr>
                </a:solidFill>
              </a:rPr>
              <a:t> </a:t>
            </a:r>
            <a:r>
              <a:rPr lang="en-US" b="1" dirty="0" err="1" smtClean="0">
                <a:solidFill>
                  <a:schemeClr val="accent5">
                    <a:lumMod val="50000"/>
                  </a:schemeClr>
                </a:solidFill>
              </a:rPr>
              <a:t>kế</a:t>
            </a:r>
            <a:r>
              <a:rPr lang="en-US" b="1" dirty="0" smtClean="0">
                <a:solidFill>
                  <a:schemeClr val="accent5">
                    <a:lumMod val="50000"/>
                  </a:schemeClr>
                </a:solidFill>
              </a:rPr>
              <a:t> </a:t>
            </a:r>
            <a:r>
              <a:rPr lang="en-US" b="1" dirty="0" err="1" smtClean="0">
                <a:solidFill>
                  <a:schemeClr val="accent5">
                    <a:lumMod val="50000"/>
                  </a:schemeClr>
                </a:solidFill>
              </a:rPr>
              <a:t>thừa</a:t>
            </a:r>
            <a:r>
              <a:rPr lang="en-US" b="1" dirty="0" smtClean="0">
                <a:solidFill>
                  <a:schemeClr val="accent5">
                    <a:lumMod val="50000"/>
                  </a:schemeClr>
                </a:solidFill>
              </a:rPr>
              <a:t> (Inheritance)</a:t>
            </a:r>
          </a:p>
          <a:p>
            <a:pPr>
              <a:buFont typeface="Wingdings" panose="05000000000000000000" pitchFamily="2" charset="2"/>
              <a:buChar char="v"/>
            </a:pPr>
            <a:r>
              <a:rPr lang="en-US" b="1" dirty="0" err="1" smtClean="0"/>
              <a:t>Ví</a:t>
            </a:r>
            <a:r>
              <a:rPr lang="en-US" b="1" dirty="0" smtClean="0"/>
              <a:t> </a:t>
            </a:r>
            <a:r>
              <a:rPr lang="en-US" b="1" dirty="0" err="1" smtClean="0"/>
              <a:t>dụ</a:t>
            </a:r>
            <a:r>
              <a:rPr lang="en-US" b="1" dirty="0" smtClean="0"/>
              <a:t>:</a:t>
            </a:r>
          </a:p>
          <a:p>
            <a:pPr lvl="1">
              <a:buFont typeface="Wingdings" panose="05000000000000000000" pitchFamily="2" charset="2"/>
              <a:buChar char="Ø"/>
            </a:pPr>
            <a:r>
              <a:rPr lang="nl-NL" sz="2800" dirty="0" smtClean="0"/>
              <a:t>Chúng ta sẽ xây dựng một tập các lớp mô tả cho thư viện các ấn phẩm. Có hai kiểu ấn phẩm: tạp chí và sách. </a:t>
            </a:r>
            <a:endParaRPr lang="en-US" sz="2800" dirty="0"/>
          </a:p>
        </p:txBody>
      </p:sp>
      <p:pic>
        <p:nvPicPr>
          <p:cNvPr id="12" name="Picture 11"/>
          <p:cNvPicPr/>
          <p:nvPr/>
        </p:nvPicPr>
        <p:blipFill>
          <a:blip r:embed="rId12" cstate="print"/>
          <a:stretch>
            <a:fillRect/>
          </a:stretch>
        </p:blipFill>
        <p:spPr>
          <a:xfrm>
            <a:off x="6342221" y="1281510"/>
            <a:ext cx="4765050" cy="4554514"/>
          </a:xfrm>
          <a:prstGeom prst="rect">
            <a:avLst/>
          </a:prstGeom>
        </p:spPr>
      </p:pic>
    </p:spTree>
    <p:extLst>
      <p:ext uri="{BB962C8B-B14F-4D97-AF65-F5344CB8AC3E}">
        <p14:creationId xmlns:p14="http://schemas.microsoft.com/office/powerpoint/2010/main" val="7086565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marL="0" lvl="0" indent="0">
              <a:buNone/>
            </a:pPr>
            <a:r>
              <a:rPr lang="en-US" b="1" dirty="0" err="1">
                <a:solidFill>
                  <a:srgbClr val="4472C4">
                    <a:lumMod val="50000"/>
                  </a:srgbClr>
                </a:solidFill>
                <a:latin typeface="Calibri"/>
              </a:rPr>
              <a:t>Tính</a:t>
            </a:r>
            <a:r>
              <a:rPr lang="en-US" b="1" dirty="0">
                <a:solidFill>
                  <a:srgbClr val="4472C4">
                    <a:lumMod val="50000"/>
                  </a:srgbClr>
                </a:solidFill>
                <a:latin typeface="Calibri"/>
              </a:rPr>
              <a:t> </a:t>
            </a:r>
            <a:r>
              <a:rPr lang="en-US" b="1" dirty="0" err="1">
                <a:solidFill>
                  <a:srgbClr val="4472C4">
                    <a:lumMod val="50000"/>
                  </a:srgbClr>
                </a:solidFill>
                <a:latin typeface="Calibri"/>
              </a:rPr>
              <a:t>đa</a:t>
            </a:r>
            <a:r>
              <a:rPr lang="en-US" b="1" dirty="0">
                <a:solidFill>
                  <a:srgbClr val="4472C4">
                    <a:lumMod val="50000"/>
                  </a:srgbClr>
                </a:solidFill>
                <a:latin typeface="Calibri"/>
              </a:rPr>
              <a:t> </a:t>
            </a:r>
            <a:r>
              <a:rPr lang="en-US" b="1" dirty="0" err="1">
                <a:solidFill>
                  <a:srgbClr val="4472C4">
                    <a:lumMod val="50000"/>
                  </a:srgbClr>
                </a:solidFill>
                <a:latin typeface="Calibri"/>
              </a:rPr>
              <a:t>hình</a:t>
            </a:r>
            <a:r>
              <a:rPr lang="en-US" b="1" dirty="0">
                <a:solidFill>
                  <a:srgbClr val="4472C4">
                    <a:lumMod val="50000"/>
                  </a:srgbClr>
                </a:solidFill>
                <a:latin typeface="Calibri"/>
              </a:rPr>
              <a:t> (Polymorphism)</a:t>
            </a:r>
          </a:p>
          <a:p>
            <a:pPr lvl="0" defTabSz="746125">
              <a:buFont typeface="Wingdings" panose="05000000000000000000" pitchFamily="2" charset="2"/>
              <a:buChar char="v"/>
            </a:pPr>
            <a:r>
              <a:rPr lang="en-US" b="1" dirty="0" err="1">
                <a:solidFill>
                  <a:prstClr val="black"/>
                </a:solidFill>
                <a:latin typeface="Calibri"/>
              </a:rPr>
              <a:t>Khái</a:t>
            </a:r>
            <a:r>
              <a:rPr lang="en-US" b="1" dirty="0">
                <a:solidFill>
                  <a:prstClr val="black"/>
                </a:solidFill>
                <a:latin typeface="Calibri"/>
              </a:rPr>
              <a:t> </a:t>
            </a:r>
            <a:r>
              <a:rPr lang="en-US" b="1" dirty="0" err="1">
                <a:solidFill>
                  <a:prstClr val="black"/>
                </a:solidFill>
                <a:latin typeface="Calibri"/>
              </a:rPr>
              <a:t>niệm</a:t>
            </a:r>
            <a:r>
              <a:rPr lang="en-US" b="1" dirty="0">
                <a:solidFill>
                  <a:prstClr val="black"/>
                </a:solidFill>
                <a:latin typeface="Calibri"/>
              </a:rPr>
              <a:t>:</a:t>
            </a:r>
          </a:p>
          <a:p>
            <a:pPr marL="801687" lvl="1" indent="-457200" defTabSz="746125">
              <a:buFont typeface="Wingdings" panose="05000000000000000000" pitchFamily="2" charset="2"/>
              <a:buChar char="q"/>
            </a:pPr>
            <a:r>
              <a:rPr lang="en-US" sz="2800" dirty="0" err="1">
                <a:solidFill>
                  <a:prstClr val="black"/>
                </a:solidFill>
                <a:latin typeface="Calibri"/>
              </a:rPr>
              <a:t>Khả</a:t>
            </a:r>
            <a:r>
              <a:rPr lang="en-US" sz="2800" dirty="0">
                <a:solidFill>
                  <a:prstClr val="black"/>
                </a:solidFill>
                <a:latin typeface="Calibri"/>
              </a:rPr>
              <a:t> </a:t>
            </a:r>
            <a:r>
              <a:rPr lang="en-US" sz="2800" dirty="0" err="1">
                <a:solidFill>
                  <a:prstClr val="black"/>
                </a:solidFill>
                <a:latin typeface="Calibri"/>
              </a:rPr>
              <a:t>năng</a:t>
            </a:r>
            <a:r>
              <a:rPr lang="en-US" sz="2800" dirty="0">
                <a:solidFill>
                  <a:prstClr val="black"/>
                </a:solidFill>
                <a:latin typeface="Calibri"/>
              </a:rPr>
              <a:t> </a:t>
            </a:r>
            <a:r>
              <a:rPr lang="en-US" sz="2800" dirty="0" err="1">
                <a:solidFill>
                  <a:prstClr val="black"/>
                </a:solidFill>
                <a:latin typeface="Calibri"/>
              </a:rPr>
              <a:t>đưa</a:t>
            </a:r>
            <a:r>
              <a:rPr lang="en-US" sz="2800" dirty="0">
                <a:solidFill>
                  <a:prstClr val="black"/>
                </a:solidFill>
                <a:latin typeface="Calibri"/>
              </a:rPr>
              <a:t> </a:t>
            </a:r>
            <a:r>
              <a:rPr lang="en-US" sz="2800" dirty="0" err="1">
                <a:solidFill>
                  <a:prstClr val="black"/>
                </a:solidFill>
                <a:latin typeface="Calibri"/>
              </a:rPr>
              <a:t>một</a:t>
            </a:r>
            <a:r>
              <a:rPr lang="en-US" sz="2800" dirty="0">
                <a:solidFill>
                  <a:prstClr val="black"/>
                </a:solidFill>
                <a:latin typeface="Calibri"/>
              </a:rPr>
              <a:t> </a:t>
            </a:r>
            <a:r>
              <a:rPr lang="en-US" sz="2800" dirty="0" err="1">
                <a:solidFill>
                  <a:prstClr val="black"/>
                </a:solidFill>
                <a:latin typeface="Calibri"/>
              </a:rPr>
              <a:t>phương</a:t>
            </a:r>
            <a:r>
              <a:rPr lang="en-US" sz="2800" dirty="0">
                <a:solidFill>
                  <a:prstClr val="black"/>
                </a:solidFill>
                <a:latin typeface="Calibri"/>
              </a:rPr>
              <a:t> </a:t>
            </a:r>
            <a:r>
              <a:rPr lang="en-US" sz="2800" dirty="0" err="1">
                <a:solidFill>
                  <a:prstClr val="black"/>
                </a:solidFill>
                <a:latin typeface="Calibri"/>
              </a:rPr>
              <a:t>thức</a:t>
            </a:r>
            <a:r>
              <a:rPr lang="en-US" sz="2800" dirty="0">
                <a:solidFill>
                  <a:prstClr val="black"/>
                </a:solidFill>
                <a:latin typeface="Calibri"/>
              </a:rPr>
              <a:t> </a:t>
            </a:r>
            <a:r>
              <a:rPr lang="en-US" sz="2800" dirty="0" err="1">
                <a:solidFill>
                  <a:prstClr val="black"/>
                </a:solidFill>
                <a:latin typeface="Calibri"/>
              </a:rPr>
              <a:t>có</a:t>
            </a:r>
            <a:r>
              <a:rPr lang="en-US" sz="2800" dirty="0">
                <a:solidFill>
                  <a:prstClr val="black"/>
                </a:solidFill>
                <a:latin typeface="Calibri"/>
              </a:rPr>
              <a:t> </a:t>
            </a:r>
            <a:r>
              <a:rPr lang="en-US" sz="2800" dirty="0" err="1">
                <a:solidFill>
                  <a:prstClr val="black"/>
                </a:solidFill>
                <a:latin typeface="Calibri"/>
              </a:rPr>
              <a:t>cùng</a:t>
            </a:r>
            <a:r>
              <a:rPr lang="en-US" sz="2800" dirty="0">
                <a:solidFill>
                  <a:prstClr val="black"/>
                </a:solidFill>
                <a:latin typeface="Calibri"/>
              </a:rPr>
              <a:t> </a:t>
            </a:r>
            <a:r>
              <a:rPr lang="en-US" sz="2800" dirty="0" err="1">
                <a:solidFill>
                  <a:prstClr val="black"/>
                </a:solidFill>
                <a:latin typeface="Calibri"/>
              </a:rPr>
              <a:t>tên</a:t>
            </a:r>
            <a:r>
              <a:rPr lang="en-US" sz="2800" dirty="0">
                <a:solidFill>
                  <a:prstClr val="black"/>
                </a:solidFill>
                <a:latin typeface="Calibri"/>
              </a:rPr>
              <a:t> </a:t>
            </a:r>
            <a:r>
              <a:rPr lang="en-US" sz="2800" dirty="0" err="1">
                <a:solidFill>
                  <a:prstClr val="black"/>
                </a:solidFill>
                <a:latin typeface="Calibri"/>
              </a:rPr>
              <a:t>trong</a:t>
            </a:r>
            <a:r>
              <a:rPr lang="en-US" sz="2800" dirty="0">
                <a:solidFill>
                  <a:prstClr val="black"/>
                </a:solidFill>
                <a:latin typeface="Calibri"/>
              </a:rPr>
              <a:t> </a:t>
            </a:r>
            <a:r>
              <a:rPr lang="en-US" sz="2800" dirty="0" err="1">
                <a:solidFill>
                  <a:prstClr val="black"/>
                </a:solidFill>
                <a:latin typeface="Calibri"/>
              </a:rPr>
              <a:t>các</a:t>
            </a:r>
            <a:r>
              <a:rPr lang="en-US" sz="2800" dirty="0">
                <a:solidFill>
                  <a:prstClr val="black"/>
                </a:solidFill>
                <a:latin typeface="Calibri"/>
              </a:rPr>
              <a:t> </a:t>
            </a:r>
            <a:r>
              <a:rPr lang="en-US" sz="2800" dirty="0" err="1">
                <a:solidFill>
                  <a:prstClr val="black"/>
                </a:solidFill>
                <a:latin typeface="Calibri"/>
              </a:rPr>
              <a:t>lớp</a:t>
            </a:r>
            <a:r>
              <a:rPr lang="en-US" sz="2800" dirty="0">
                <a:solidFill>
                  <a:prstClr val="black"/>
                </a:solidFill>
                <a:latin typeface="Calibri"/>
              </a:rPr>
              <a:t> con</a:t>
            </a:r>
          </a:p>
          <a:p>
            <a:pPr lvl="0" defTabSz="746125">
              <a:buFont typeface="Wingdings" panose="05000000000000000000" pitchFamily="2" charset="2"/>
              <a:buChar char="v"/>
            </a:pPr>
            <a:r>
              <a:rPr lang="en-US" b="1" dirty="0" err="1">
                <a:solidFill>
                  <a:prstClr val="black"/>
                </a:solidFill>
                <a:latin typeface="Calibri"/>
              </a:rPr>
              <a:t>Thực</a:t>
            </a:r>
            <a:r>
              <a:rPr lang="en-US" b="1" dirty="0">
                <a:solidFill>
                  <a:prstClr val="black"/>
                </a:solidFill>
                <a:latin typeface="Calibri"/>
              </a:rPr>
              <a:t> </a:t>
            </a:r>
            <a:r>
              <a:rPr lang="en-US" b="1" dirty="0" err="1">
                <a:solidFill>
                  <a:prstClr val="black"/>
                </a:solidFill>
                <a:latin typeface="Calibri"/>
              </a:rPr>
              <a:t>hiện</a:t>
            </a:r>
            <a:r>
              <a:rPr lang="en-US" b="1" dirty="0">
                <a:solidFill>
                  <a:prstClr val="black"/>
                </a:solidFill>
                <a:latin typeface="Calibri"/>
              </a:rPr>
              <a:t> </a:t>
            </a:r>
            <a:r>
              <a:rPr lang="en-US" b="1" dirty="0" err="1">
                <a:solidFill>
                  <a:prstClr val="black"/>
                </a:solidFill>
                <a:latin typeface="Calibri"/>
              </a:rPr>
              <a:t>bởi</a:t>
            </a:r>
            <a:r>
              <a:rPr lang="en-US" b="1" dirty="0">
                <a:solidFill>
                  <a:prstClr val="black"/>
                </a:solidFill>
                <a:latin typeface="Calibri"/>
              </a:rPr>
              <a:t>:</a:t>
            </a:r>
          </a:p>
          <a:p>
            <a:pPr marL="801687" lvl="1" indent="-457200" defTabSz="746125">
              <a:buFont typeface="Wingdings" panose="05000000000000000000" pitchFamily="2" charset="2"/>
              <a:buChar char="q"/>
            </a:pPr>
            <a:r>
              <a:rPr lang="en-US" sz="2800" dirty="0" err="1">
                <a:solidFill>
                  <a:prstClr val="black"/>
                </a:solidFill>
                <a:latin typeface="Calibri"/>
              </a:rPr>
              <a:t>Định</a:t>
            </a:r>
            <a:r>
              <a:rPr lang="en-US" sz="2800" dirty="0">
                <a:solidFill>
                  <a:prstClr val="black"/>
                </a:solidFill>
                <a:latin typeface="Calibri"/>
              </a:rPr>
              <a:t> </a:t>
            </a:r>
            <a:r>
              <a:rPr lang="en-US" sz="2800" dirty="0" err="1">
                <a:solidFill>
                  <a:prstClr val="black"/>
                </a:solidFill>
                <a:latin typeface="Calibri"/>
              </a:rPr>
              <a:t>nghĩa</a:t>
            </a:r>
            <a:r>
              <a:rPr lang="en-US" sz="2800" dirty="0">
                <a:solidFill>
                  <a:prstClr val="black"/>
                </a:solidFill>
                <a:latin typeface="Calibri"/>
              </a:rPr>
              <a:t> </a:t>
            </a:r>
            <a:r>
              <a:rPr lang="en-US" sz="2800" dirty="0" err="1">
                <a:solidFill>
                  <a:prstClr val="black"/>
                </a:solidFill>
                <a:latin typeface="Calibri"/>
              </a:rPr>
              <a:t>lại</a:t>
            </a:r>
            <a:r>
              <a:rPr lang="en-US" sz="2800" dirty="0">
                <a:solidFill>
                  <a:prstClr val="black"/>
                </a:solidFill>
                <a:latin typeface="Calibri"/>
              </a:rPr>
              <a:t> (Overriding)</a:t>
            </a:r>
          </a:p>
          <a:p>
            <a:pPr marL="801687" lvl="1" indent="-457200" defTabSz="746125">
              <a:buFont typeface="Wingdings" panose="05000000000000000000" pitchFamily="2" charset="2"/>
              <a:buChar char="q"/>
            </a:pPr>
            <a:r>
              <a:rPr lang="en-US" sz="2800" dirty="0" err="1">
                <a:solidFill>
                  <a:prstClr val="black"/>
                </a:solidFill>
                <a:latin typeface="Calibri"/>
              </a:rPr>
              <a:t>Nạp</a:t>
            </a:r>
            <a:r>
              <a:rPr lang="en-US" sz="2800" dirty="0">
                <a:solidFill>
                  <a:prstClr val="black"/>
                </a:solidFill>
                <a:latin typeface="Calibri"/>
              </a:rPr>
              <a:t> </a:t>
            </a:r>
            <a:r>
              <a:rPr lang="en-US" sz="2800" dirty="0" err="1">
                <a:solidFill>
                  <a:prstClr val="black"/>
                </a:solidFill>
                <a:latin typeface="Calibri"/>
              </a:rPr>
              <a:t>chồng</a:t>
            </a:r>
            <a:r>
              <a:rPr lang="en-US" sz="2800" dirty="0">
                <a:solidFill>
                  <a:prstClr val="black"/>
                </a:solidFill>
                <a:latin typeface="Calibri"/>
              </a:rPr>
              <a:t> (Overloading)</a:t>
            </a:r>
          </a:p>
          <a:p>
            <a:pPr lvl="0" defTabSz="746125">
              <a:buFont typeface="Wingdings" panose="05000000000000000000" pitchFamily="2" charset="2"/>
              <a:buChar char="v"/>
            </a:pPr>
            <a:r>
              <a:rPr lang="en-US" b="1" dirty="0" err="1">
                <a:solidFill>
                  <a:prstClr val="black"/>
                </a:solidFill>
                <a:latin typeface="Calibri"/>
              </a:rPr>
              <a:t>Cơ</a:t>
            </a:r>
            <a:r>
              <a:rPr lang="en-US" b="1" dirty="0">
                <a:solidFill>
                  <a:prstClr val="black"/>
                </a:solidFill>
                <a:latin typeface="Calibri"/>
              </a:rPr>
              <a:t> </a:t>
            </a:r>
            <a:r>
              <a:rPr lang="en-US" b="1" dirty="0" err="1">
                <a:solidFill>
                  <a:prstClr val="black"/>
                </a:solidFill>
                <a:latin typeface="Calibri"/>
              </a:rPr>
              <a:t>chế</a:t>
            </a:r>
            <a:r>
              <a:rPr lang="en-US" b="1" dirty="0">
                <a:solidFill>
                  <a:prstClr val="black"/>
                </a:solidFill>
                <a:latin typeface="Calibri"/>
              </a:rPr>
              <a:t> </a:t>
            </a:r>
            <a:r>
              <a:rPr lang="en-US" b="1" dirty="0" err="1">
                <a:solidFill>
                  <a:prstClr val="black"/>
                </a:solidFill>
                <a:latin typeface="Calibri"/>
              </a:rPr>
              <a:t>dựa</a:t>
            </a:r>
            <a:r>
              <a:rPr lang="en-US" b="1" dirty="0">
                <a:solidFill>
                  <a:prstClr val="black"/>
                </a:solidFill>
                <a:latin typeface="Calibri"/>
              </a:rPr>
              <a:t> </a:t>
            </a:r>
            <a:r>
              <a:rPr lang="en-US" b="1" dirty="0" err="1">
                <a:solidFill>
                  <a:prstClr val="black"/>
                </a:solidFill>
                <a:latin typeface="Calibri"/>
              </a:rPr>
              <a:t>trên</a:t>
            </a:r>
            <a:r>
              <a:rPr lang="en-US" b="1" dirty="0">
                <a:solidFill>
                  <a:prstClr val="black"/>
                </a:solidFill>
                <a:latin typeface="Calibri"/>
              </a:rPr>
              <a:t> </a:t>
            </a:r>
            <a:r>
              <a:rPr lang="en-US" b="1" dirty="0" err="1">
                <a:solidFill>
                  <a:prstClr val="black"/>
                </a:solidFill>
                <a:latin typeface="Calibri"/>
              </a:rPr>
              <a:t>sự</a:t>
            </a:r>
            <a:r>
              <a:rPr lang="en-US" b="1" dirty="0">
                <a:solidFill>
                  <a:prstClr val="black"/>
                </a:solidFill>
                <a:latin typeface="Calibri"/>
              </a:rPr>
              <a:t> </a:t>
            </a:r>
            <a:r>
              <a:rPr lang="en-US" b="1" dirty="0" err="1">
                <a:solidFill>
                  <a:prstClr val="black"/>
                </a:solidFill>
                <a:latin typeface="Calibri"/>
              </a:rPr>
              <a:t>kết</a:t>
            </a:r>
            <a:r>
              <a:rPr lang="en-US" b="1" dirty="0">
                <a:solidFill>
                  <a:prstClr val="black"/>
                </a:solidFill>
                <a:latin typeface="Calibri"/>
              </a:rPr>
              <a:t> </a:t>
            </a:r>
            <a:r>
              <a:rPr lang="en-US" b="1" dirty="0" err="1">
                <a:solidFill>
                  <a:prstClr val="black"/>
                </a:solidFill>
                <a:latin typeface="Calibri"/>
              </a:rPr>
              <a:t>gán</a:t>
            </a:r>
            <a:r>
              <a:rPr lang="en-US" b="1" dirty="0">
                <a:solidFill>
                  <a:prstClr val="black"/>
                </a:solidFill>
                <a:latin typeface="Calibri"/>
              </a:rPr>
              <a:t>:</a:t>
            </a:r>
          </a:p>
          <a:p>
            <a:pPr marL="801687" lvl="1" indent="-457200" defTabSz="746125">
              <a:buFont typeface="Wingdings" panose="05000000000000000000" pitchFamily="2" charset="2"/>
              <a:buChar char="q"/>
            </a:pPr>
            <a:r>
              <a:rPr lang="en-US" sz="2800" dirty="0" err="1">
                <a:solidFill>
                  <a:prstClr val="black"/>
                </a:solidFill>
                <a:latin typeface="Calibri"/>
              </a:rPr>
              <a:t>Kết</a:t>
            </a:r>
            <a:r>
              <a:rPr lang="en-US" sz="2800" dirty="0">
                <a:solidFill>
                  <a:prstClr val="black"/>
                </a:solidFill>
                <a:latin typeface="Calibri"/>
              </a:rPr>
              <a:t> </a:t>
            </a:r>
            <a:r>
              <a:rPr lang="en-US" sz="2800" dirty="0" err="1">
                <a:solidFill>
                  <a:prstClr val="black"/>
                </a:solidFill>
                <a:latin typeface="Calibri"/>
              </a:rPr>
              <a:t>gán</a:t>
            </a:r>
            <a:r>
              <a:rPr lang="en-US" sz="2800" dirty="0">
                <a:solidFill>
                  <a:prstClr val="black"/>
                </a:solidFill>
                <a:latin typeface="Calibri"/>
              </a:rPr>
              <a:t> </a:t>
            </a:r>
            <a:r>
              <a:rPr lang="en-US" sz="2800" dirty="0" err="1">
                <a:solidFill>
                  <a:prstClr val="black"/>
                </a:solidFill>
                <a:latin typeface="Calibri"/>
              </a:rPr>
              <a:t>sớm</a:t>
            </a:r>
            <a:endParaRPr lang="en-US" sz="2800" dirty="0">
              <a:solidFill>
                <a:prstClr val="black"/>
              </a:solidFill>
              <a:latin typeface="Calibri"/>
            </a:endParaRPr>
          </a:p>
          <a:p>
            <a:pPr marL="801687" lvl="1" indent="-457200" defTabSz="746125">
              <a:buFont typeface="Wingdings" panose="05000000000000000000" pitchFamily="2" charset="2"/>
              <a:buChar char="q"/>
            </a:pPr>
            <a:r>
              <a:rPr lang="en-US" sz="2800" dirty="0" err="1">
                <a:solidFill>
                  <a:prstClr val="black"/>
                </a:solidFill>
                <a:latin typeface="Calibri"/>
              </a:rPr>
              <a:t>Kết</a:t>
            </a:r>
            <a:r>
              <a:rPr lang="en-US" sz="2800" dirty="0">
                <a:solidFill>
                  <a:prstClr val="black"/>
                </a:solidFill>
                <a:latin typeface="Calibri"/>
              </a:rPr>
              <a:t> </a:t>
            </a:r>
            <a:r>
              <a:rPr lang="en-US" sz="2800" dirty="0" err="1">
                <a:solidFill>
                  <a:prstClr val="black"/>
                </a:solidFill>
                <a:latin typeface="Calibri"/>
              </a:rPr>
              <a:t>gán</a:t>
            </a:r>
            <a:r>
              <a:rPr lang="en-US" sz="2800" dirty="0">
                <a:solidFill>
                  <a:prstClr val="black"/>
                </a:solidFill>
                <a:latin typeface="Calibri"/>
              </a:rPr>
              <a:t> </a:t>
            </a:r>
            <a:r>
              <a:rPr lang="en-US" sz="2800" dirty="0" err="1">
                <a:solidFill>
                  <a:prstClr val="black"/>
                </a:solidFill>
                <a:latin typeface="Calibri"/>
              </a:rPr>
              <a:t>muộn</a:t>
            </a:r>
            <a:r>
              <a:rPr lang="en-US" sz="2800" dirty="0">
                <a:solidFill>
                  <a:prstClr val="black"/>
                </a:solidFill>
                <a:latin typeface="Calibri"/>
              </a:rPr>
              <a:t> </a:t>
            </a:r>
          </a:p>
          <a:p>
            <a:pPr lvl="0"/>
            <a:endParaRPr lang="en-US" dirty="0">
              <a:solidFill>
                <a:prstClr val="black"/>
              </a:solidFill>
              <a:latin typeface="Calibri"/>
            </a:endParaRPr>
          </a:p>
          <a:p>
            <a:pPr lvl="0"/>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11</a:t>
            </a:fld>
            <a:endParaRPr lang="en-US"/>
          </a:p>
        </p:txBody>
      </p:sp>
      <p:graphicFrame>
        <p:nvGraphicFramePr>
          <p:cNvPr id="10" name="Diagram 9"/>
          <p:cNvGraphicFramePr/>
          <p:nvPr>
            <p:extLst>
              <p:ext uri="{D42A27DB-BD31-4B8C-83A1-F6EECF244321}">
                <p14:modId xmlns:p14="http://schemas.microsoft.com/office/powerpoint/2010/main" val="971712971"/>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9097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sz="quarter" idx="12"/>
          </p:nvPr>
        </p:nvSpPr>
        <p:spPr/>
        <p:txBody>
          <a:bodyPr/>
          <a:lstStyle/>
          <a:p>
            <a:fld id="{6585DF02-7A71-4BE2-BE21-5AE616495B03}" type="slidenum">
              <a:rPr lang="en-US" smtClean="0"/>
              <a:t>12</a:t>
            </a:fld>
            <a:endParaRPr lang="en-US"/>
          </a:p>
        </p:txBody>
      </p:sp>
      <p:graphicFrame>
        <p:nvGraphicFramePr>
          <p:cNvPr id="10" name="Diagram 9"/>
          <p:cNvGraphicFramePr/>
          <p:nvPr>
            <p:extLst>
              <p:ext uri="{D42A27DB-BD31-4B8C-83A1-F6EECF244321}">
                <p14:modId xmlns:p14="http://schemas.microsoft.com/office/powerpoint/2010/main" val="971712971"/>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Content Placeholder 7"/>
          <p:cNvSpPr>
            <a:spLocks noGrp="1"/>
          </p:cNvSpPr>
          <p:nvPr>
            <p:ph idx="1"/>
          </p:nvPr>
        </p:nvSpPr>
        <p:spPr>
          <a:xfrm>
            <a:off x="982980" y="1120140"/>
            <a:ext cx="5767444" cy="5040028"/>
          </a:xfrm>
        </p:spPr>
        <p:txBody>
          <a:bodyPr>
            <a:noAutofit/>
          </a:bodyPr>
          <a:lstStyle/>
          <a:p>
            <a:pPr marL="0" indent="0">
              <a:buNone/>
            </a:pPr>
            <a:r>
              <a:rPr lang="en-US" b="1" dirty="0" err="1" smtClean="0">
                <a:solidFill>
                  <a:schemeClr val="accent5">
                    <a:lumMod val="50000"/>
                  </a:schemeClr>
                </a:solidFill>
              </a:rPr>
              <a:t>Tính</a:t>
            </a:r>
            <a:r>
              <a:rPr lang="en-US" b="1" dirty="0" smtClean="0">
                <a:solidFill>
                  <a:schemeClr val="accent5">
                    <a:lumMod val="50000"/>
                  </a:schemeClr>
                </a:solidFill>
              </a:rPr>
              <a:t> </a:t>
            </a:r>
            <a:r>
              <a:rPr lang="en-US" b="1" dirty="0" err="1" smtClean="0">
                <a:solidFill>
                  <a:schemeClr val="accent5">
                    <a:lumMod val="50000"/>
                  </a:schemeClr>
                </a:solidFill>
              </a:rPr>
              <a:t>đa</a:t>
            </a:r>
            <a:r>
              <a:rPr lang="en-US" b="1" dirty="0" smtClean="0">
                <a:solidFill>
                  <a:schemeClr val="accent5">
                    <a:lumMod val="50000"/>
                  </a:schemeClr>
                </a:solidFill>
              </a:rPr>
              <a:t> </a:t>
            </a:r>
            <a:r>
              <a:rPr lang="en-US" b="1" dirty="0" err="1" smtClean="0">
                <a:solidFill>
                  <a:schemeClr val="accent5">
                    <a:lumMod val="50000"/>
                  </a:schemeClr>
                </a:solidFill>
              </a:rPr>
              <a:t>hình</a:t>
            </a:r>
            <a:r>
              <a:rPr lang="en-US" b="1" dirty="0" smtClean="0">
                <a:solidFill>
                  <a:schemeClr val="accent5">
                    <a:lumMod val="50000"/>
                  </a:schemeClr>
                </a:solidFill>
              </a:rPr>
              <a:t> </a:t>
            </a:r>
          </a:p>
          <a:p>
            <a:pPr>
              <a:buFont typeface="Wingdings" panose="05000000000000000000" pitchFamily="2" charset="2"/>
              <a:buChar char="v"/>
            </a:pPr>
            <a:r>
              <a:rPr lang="en-US" sz="2400" b="1" dirty="0" err="1" smtClean="0"/>
              <a:t>Ví</a:t>
            </a:r>
            <a:r>
              <a:rPr lang="en-US" sz="2400" b="1" dirty="0" smtClean="0"/>
              <a:t> </a:t>
            </a:r>
            <a:r>
              <a:rPr lang="en-US" sz="2400" b="1" dirty="0" err="1" smtClean="0"/>
              <a:t>dụ</a:t>
            </a:r>
            <a:endParaRPr lang="en-US" sz="2400" b="1" dirty="0" smtClean="0"/>
          </a:p>
          <a:p>
            <a:pPr lvl="1">
              <a:buFont typeface="Wingdings" panose="05000000000000000000" pitchFamily="2" charset="2"/>
              <a:buChar char="Ø"/>
            </a:pPr>
            <a:r>
              <a:rPr lang="nl-NL" sz="2200" dirty="0" smtClean="0"/>
              <a:t>Xét lại ví dụ trên, chúng ta thấy rằng cả tạp chí và và sách đều phải có khả năng lấy ra. </a:t>
            </a:r>
          </a:p>
          <a:p>
            <a:pPr lvl="1">
              <a:buFont typeface="Wingdings" panose="05000000000000000000" pitchFamily="2" charset="2"/>
              <a:buChar char="Ø"/>
            </a:pPr>
            <a:r>
              <a:rPr lang="nl-NL" sz="2200" dirty="0" smtClean="0"/>
              <a:t>Tuy nhiên phương pháp lấy ra cho tạp chí có khác so với phương pháp lấy ra cho sách, mặc dù kết quả cuối cùng giống nhau. </a:t>
            </a:r>
          </a:p>
          <a:p>
            <a:pPr lvl="1">
              <a:buFont typeface="Wingdings" panose="05000000000000000000" pitchFamily="2" charset="2"/>
              <a:buChar char="Ø"/>
            </a:pPr>
            <a:r>
              <a:rPr lang="nl-NL" sz="2200" dirty="0" smtClean="0"/>
              <a:t>Khi phải lấy ra tạp chí, thì phải sử dụng phương pháp lấy ra riêng cho tạp chí (dựa trên một bản tra cứu) nhưng khi lấy ra sách thì lại phải sử dụng phương pháp lấy ra riêng cho sách (dựa trên hệ thống phiếu lưu trữ)</a:t>
            </a:r>
            <a:endParaRPr lang="en-US" sz="2200" dirty="0" smtClean="0"/>
          </a:p>
        </p:txBody>
      </p:sp>
      <p:pic>
        <p:nvPicPr>
          <p:cNvPr id="12" name="Picture 11"/>
          <p:cNvPicPr/>
          <p:nvPr/>
        </p:nvPicPr>
        <p:blipFill>
          <a:blip r:embed="rId12" cstate="print"/>
          <a:stretch>
            <a:fillRect/>
          </a:stretch>
        </p:blipFill>
        <p:spPr>
          <a:xfrm>
            <a:off x="7118387" y="1817427"/>
            <a:ext cx="4109907" cy="3884125"/>
          </a:xfrm>
          <a:prstGeom prst="rect">
            <a:avLst/>
          </a:prstGeom>
        </p:spPr>
      </p:pic>
    </p:spTree>
    <p:extLst>
      <p:ext uri="{BB962C8B-B14F-4D97-AF65-F5344CB8AC3E}">
        <p14:creationId xmlns:p14="http://schemas.microsoft.com/office/powerpoint/2010/main" val="10945949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026010"/>
            <a:ext cx="10744200" cy="5408869"/>
          </a:xfrm>
        </p:spPr>
        <p:txBody>
          <a:bodyPr>
            <a:noAutofit/>
          </a:bodyPr>
          <a:lstStyle/>
          <a:p>
            <a:pPr lvl="0">
              <a:buFont typeface="Wingdings" panose="05000000000000000000" pitchFamily="2" charset="2"/>
              <a:buChar char="v"/>
            </a:pPr>
            <a:r>
              <a:rPr lang="en-US" b="1" dirty="0" err="1">
                <a:solidFill>
                  <a:prstClr val="black"/>
                </a:solidFill>
                <a:latin typeface="Calibri"/>
              </a:rPr>
              <a:t>Một</a:t>
            </a:r>
            <a:r>
              <a:rPr lang="en-US" b="1" dirty="0">
                <a:solidFill>
                  <a:prstClr val="black"/>
                </a:solidFill>
                <a:latin typeface="Calibri"/>
              </a:rPr>
              <a:t> </a:t>
            </a:r>
            <a:r>
              <a:rPr lang="en-US" b="1" dirty="0" err="1">
                <a:solidFill>
                  <a:prstClr val="black"/>
                </a:solidFill>
                <a:latin typeface="Calibri"/>
              </a:rPr>
              <a:t>số</a:t>
            </a:r>
            <a:r>
              <a:rPr lang="en-US" b="1" dirty="0">
                <a:solidFill>
                  <a:prstClr val="black"/>
                </a:solidFill>
                <a:latin typeface="Calibri"/>
              </a:rPr>
              <a:t> </a:t>
            </a:r>
            <a:r>
              <a:rPr lang="en-US" b="1" dirty="0" err="1">
                <a:solidFill>
                  <a:prstClr val="black"/>
                </a:solidFill>
                <a:latin typeface="Calibri"/>
              </a:rPr>
              <a:t>từ</a:t>
            </a:r>
            <a:r>
              <a:rPr lang="en-US" b="1" dirty="0">
                <a:solidFill>
                  <a:prstClr val="black"/>
                </a:solidFill>
                <a:latin typeface="Calibri"/>
              </a:rPr>
              <a:t> </a:t>
            </a:r>
            <a:r>
              <a:rPr lang="en-US" b="1" dirty="0" err="1">
                <a:solidFill>
                  <a:prstClr val="black"/>
                </a:solidFill>
                <a:latin typeface="Calibri"/>
              </a:rPr>
              <a:t>khóa</a:t>
            </a:r>
            <a:r>
              <a:rPr lang="en-US" b="1" dirty="0">
                <a:solidFill>
                  <a:prstClr val="black"/>
                </a:solidFill>
                <a:latin typeface="Calibri"/>
              </a:rPr>
              <a:t> </a:t>
            </a:r>
            <a:r>
              <a:rPr lang="en-US" b="1" dirty="0" err="1">
                <a:solidFill>
                  <a:prstClr val="black"/>
                </a:solidFill>
                <a:latin typeface="Calibri"/>
              </a:rPr>
              <a:t>truy</a:t>
            </a:r>
            <a:r>
              <a:rPr lang="en-US" b="1" dirty="0">
                <a:solidFill>
                  <a:prstClr val="black"/>
                </a:solidFill>
                <a:latin typeface="Calibri"/>
              </a:rPr>
              <a:t> </a:t>
            </a:r>
            <a:r>
              <a:rPr lang="en-US" b="1" dirty="0" err="1">
                <a:solidFill>
                  <a:prstClr val="black"/>
                </a:solidFill>
                <a:latin typeface="Calibri"/>
              </a:rPr>
              <a:t>cập</a:t>
            </a:r>
            <a:r>
              <a:rPr lang="en-US" b="1" dirty="0">
                <a:solidFill>
                  <a:prstClr val="black"/>
                </a:solidFill>
                <a:latin typeface="Calibri"/>
              </a:rPr>
              <a:t>:</a:t>
            </a:r>
          </a:p>
          <a:p>
            <a:pPr lvl="1">
              <a:buFont typeface="Wingdings" panose="05000000000000000000" pitchFamily="2" charset="2"/>
              <a:buChar char="q"/>
            </a:pPr>
            <a:r>
              <a:rPr lang="en-US" b="1" dirty="0" err="1">
                <a:solidFill>
                  <a:prstClr val="black"/>
                </a:solidFill>
                <a:latin typeface="Calibri"/>
              </a:rPr>
              <a:t>Công</a:t>
            </a:r>
            <a:r>
              <a:rPr lang="en-US" b="1" dirty="0">
                <a:solidFill>
                  <a:prstClr val="black"/>
                </a:solidFill>
                <a:latin typeface="Calibri"/>
              </a:rPr>
              <a:t> </a:t>
            </a:r>
            <a:r>
              <a:rPr lang="en-US" b="1" dirty="0" err="1">
                <a:solidFill>
                  <a:prstClr val="black"/>
                </a:solidFill>
                <a:latin typeface="Calibri"/>
              </a:rPr>
              <a:t>cộng</a:t>
            </a:r>
            <a:r>
              <a:rPr lang="en-US" b="1" dirty="0">
                <a:solidFill>
                  <a:prstClr val="black"/>
                </a:solidFill>
                <a:latin typeface="Calibri"/>
              </a:rPr>
              <a:t> (</a:t>
            </a:r>
            <a:r>
              <a:rPr lang="en-US" b="1" i="1" dirty="0">
                <a:solidFill>
                  <a:prstClr val="black"/>
                </a:solidFill>
                <a:latin typeface="Calibri"/>
              </a:rPr>
              <a:t>public</a:t>
            </a:r>
            <a:r>
              <a:rPr lang="en-US" b="1" dirty="0">
                <a:solidFill>
                  <a:prstClr val="black"/>
                </a:solidFill>
                <a:latin typeface="Calibri"/>
              </a:rPr>
              <a:t>)</a:t>
            </a:r>
            <a:endParaRPr lang="en-US" dirty="0">
              <a:solidFill>
                <a:prstClr val="black"/>
              </a:solidFill>
              <a:latin typeface="Calibri"/>
            </a:endParaRPr>
          </a:p>
          <a:p>
            <a:pPr marL="457200" lvl="1" indent="0">
              <a:buNone/>
            </a:pPr>
            <a:r>
              <a:rPr lang="en-US" dirty="0">
                <a:solidFill>
                  <a:prstClr val="black"/>
                </a:solidFill>
                <a:latin typeface="Calibri"/>
              </a:rPr>
              <a:t>	</a:t>
            </a:r>
            <a:r>
              <a:rPr lang="en-US" dirty="0" err="1">
                <a:solidFill>
                  <a:prstClr val="black"/>
                </a:solidFill>
                <a:latin typeface="Calibri"/>
              </a:rPr>
              <a:t>Công</a:t>
            </a:r>
            <a:r>
              <a:rPr lang="en-US" dirty="0">
                <a:solidFill>
                  <a:prstClr val="black"/>
                </a:solidFill>
                <a:latin typeface="Calibri"/>
              </a:rPr>
              <a:t> </a:t>
            </a:r>
            <a:r>
              <a:rPr lang="en-US" dirty="0" err="1">
                <a:solidFill>
                  <a:prstClr val="black"/>
                </a:solidFill>
                <a:latin typeface="Calibri"/>
              </a:rPr>
              <a:t>cộng</a:t>
            </a:r>
            <a:r>
              <a:rPr lang="en-US" dirty="0">
                <a:solidFill>
                  <a:prstClr val="black"/>
                </a:solidFill>
                <a:latin typeface="Calibri"/>
              </a:rPr>
              <a:t> </a:t>
            </a:r>
            <a:r>
              <a:rPr lang="en-US" dirty="0" err="1">
                <a:solidFill>
                  <a:prstClr val="black"/>
                </a:solidFill>
                <a:latin typeface="Calibri"/>
              </a:rPr>
              <a:t>là</a:t>
            </a:r>
            <a:r>
              <a:rPr lang="en-US" dirty="0">
                <a:solidFill>
                  <a:prstClr val="black"/>
                </a:solidFill>
                <a:latin typeface="Calibri"/>
              </a:rPr>
              <a:t> </a:t>
            </a:r>
            <a:r>
              <a:rPr lang="en-US" dirty="0" err="1">
                <a:solidFill>
                  <a:prstClr val="black"/>
                </a:solidFill>
                <a:latin typeface="Calibri"/>
              </a:rPr>
              <a:t>một</a:t>
            </a:r>
            <a:r>
              <a:rPr lang="en-US" dirty="0">
                <a:solidFill>
                  <a:prstClr val="black"/>
                </a:solidFill>
                <a:latin typeface="Calibri"/>
              </a:rPr>
              <a:t> </a:t>
            </a:r>
            <a:r>
              <a:rPr lang="en-US" dirty="0" err="1">
                <a:solidFill>
                  <a:prstClr val="black"/>
                </a:solidFill>
                <a:latin typeface="Calibri"/>
              </a:rPr>
              <a:t>tính</a:t>
            </a:r>
            <a:r>
              <a:rPr lang="en-US" dirty="0">
                <a:solidFill>
                  <a:prstClr val="black"/>
                </a:solidFill>
                <a:latin typeface="Calibri"/>
              </a:rPr>
              <a:t> </a:t>
            </a:r>
            <a:r>
              <a:rPr lang="en-US" dirty="0" err="1">
                <a:solidFill>
                  <a:prstClr val="black"/>
                </a:solidFill>
                <a:latin typeface="Calibri"/>
              </a:rPr>
              <a:t>chất</a:t>
            </a:r>
            <a:r>
              <a:rPr lang="en-US" dirty="0">
                <a:solidFill>
                  <a:prstClr val="black"/>
                </a:solidFill>
                <a:latin typeface="Calibri"/>
              </a:rPr>
              <a:t> </a:t>
            </a:r>
            <a:r>
              <a:rPr lang="en-US" dirty="0" err="1">
                <a:solidFill>
                  <a:prstClr val="black"/>
                </a:solidFill>
                <a:latin typeface="Calibri"/>
              </a:rPr>
              <a:t>được</a:t>
            </a:r>
            <a:r>
              <a:rPr lang="en-US" dirty="0">
                <a:solidFill>
                  <a:prstClr val="black"/>
                </a:solidFill>
                <a:latin typeface="Calibri"/>
              </a:rPr>
              <a:t> </a:t>
            </a:r>
            <a:r>
              <a:rPr lang="en-US" dirty="0" err="1">
                <a:solidFill>
                  <a:prstClr val="black"/>
                </a:solidFill>
                <a:latin typeface="Calibri"/>
              </a:rPr>
              <a:t>dùng</a:t>
            </a:r>
            <a:r>
              <a:rPr lang="en-US" dirty="0">
                <a:solidFill>
                  <a:prstClr val="black"/>
                </a:solidFill>
                <a:latin typeface="Calibri"/>
              </a:rPr>
              <a:t> </a:t>
            </a:r>
            <a:r>
              <a:rPr lang="en-US" dirty="0" err="1">
                <a:solidFill>
                  <a:prstClr val="black"/>
                </a:solidFill>
                <a:latin typeface="Calibri"/>
              </a:rPr>
              <a:t>để</a:t>
            </a:r>
            <a:r>
              <a:rPr lang="en-US" dirty="0">
                <a:solidFill>
                  <a:prstClr val="black"/>
                </a:solidFill>
                <a:latin typeface="Calibri"/>
              </a:rPr>
              <a:t> </a:t>
            </a:r>
            <a:r>
              <a:rPr lang="en-US" dirty="0" err="1">
                <a:solidFill>
                  <a:prstClr val="black"/>
                </a:solidFill>
                <a:latin typeface="Calibri"/>
              </a:rPr>
              <a:t>gán</a:t>
            </a:r>
            <a:r>
              <a:rPr lang="en-US" dirty="0">
                <a:solidFill>
                  <a:prstClr val="black"/>
                </a:solidFill>
                <a:latin typeface="Calibri"/>
              </a:rPr>
              <a:t> </a:t>
            </a:r>
            <a:r>
              <a:rPr lang="en-US" dirty="0" err="1">
                <a:solidFill>
                  <a:prstClr val="black"/>
                </a:solidFill>
                <a:latin typeface="Calibri"/>
              </a:rPr>
              <a:t>cho</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phương</a:t>
            </a:r>
            <a:r>
              <a:rPr lang="en-US" dirty="0">
                <a:solidFill>
                  <a:prstClr val="black"/>
                </a:solidFill>
                <a:latin typeface="Calibri"/>
              </a:rPr>
              <a:t> </a:t>
            </a:r>
            <a:r>
              <a:rPr lang="en-US" dirty="0" err="1">
                <a:solidFill>
                  <a:prstClr val="black"/>
                </a:solidFill>
                <a:latin typeface="Calibri"/>
              </a:rPr>
              <a:t>thức</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biến</a:t>
            </a:r>
            <a:r>
              <a:rPr lang="en-US" dirty="0">
                <a:solidFill>
                  <a:prstClr val="black"/>
                </a:solidFill>
                <a:latin typeface="Calibri"/>
              </a:rPr>
              <a:t> </a:t>
            </a:r>
            <a:r>
              <a:rPr lang="en-US" dirty="0" err="1">
                <a:solidFill>
                  <a:prstClr val="black"/>
                </a:solidFill>
                <a:latin typeface="Calibri"/>
              </a:rPr>
              <a:t>nội</a:t>
            </a:r>
            <a:r>
              <a:rPr lang="en-US" dirty="0">
                <a:solidFill>
                  <a:prstClr val="black"/>
                </a:solidFill>
                <a:latin typeface="Calibri"/>
              </a:rPr>
              <a:t> </a:t>
            </a:r>
            <a:r>
              <a:rPr lang="en-US" dirty="0" err="1">
                <a:solidFill>
                  <a:prstClr val="black"/>
                </a:solidFill>
                <a:latin typeface="Calibri"/>
              </a:rPr>
              <a:t>tại</a:t>
            </a:r>
            <a:r>
              <a:rPr lang="en-US" dirty="0">
                <a:solidFill>
                  <a:prstClr val="black"/>
                </a:solidFill>
                <a:latin typeface="Calibri"/>
              </a:rPr>
              <a:t>, hay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lớp</a:t>
            </a:r>
            <a:r>
              <a:rPr lang="en-US" dirty="0">
                <a:solidFill>
                  <a:prstClr val="black"/>
                </a:solidFill>
                <a:latin typeface="Calibri"/>
              </a:rPr>
              <a:t> </a:t>
            </a:r>
            <a:r>
              <a:rPr lang="en-US" dirty="0" err="1">
                <a:solidFill>
                  <a:prstClr val="black"/>
                </a:solidFill>
                <a:latin typeface="Calibri"/>
              </a:rPr>
              <a:t>mà</a:t>
            </a:r>
            <a:r>
              <a:rPr lang="en-US" dirty="0">
                <a:solidFill>
                  <a:prstClr val="black"/>
                </a:solidFill>
                <a:latin typeface="Calibri"/>
              </a:rPr>
              <a:t> </a:t>
            </a:r>
            <a:r>
              <a:rPr lang="en-US" dirty="0" err="1">
                <a:solidFill>
                  <a:prstClr val="black"/>
                </a:solidFill>
                <a:latin typeface="Calibri"/>
              </a:rPr>
              <a:t>khi</a:t>
            </a:r>
            <a:r>
              <a:rPr lang="en-US" dirty="0">
                <a:solidFill>
                  <a:prstClr val="black"/>
                </a:solidFill>
                <a:latin typeface="Calibri"/>
              </a:rPr>
              <a:t> </a:t>
            </a:r>
            <a:r>
              <a:rPr lang="en-US" dirty="0" err="1">
                <a:solidFill>
                  <a:prstClr val="black"/>
                </a:solidFill>
                <a:latin typeface="Calibri"/>
              </a:rPr>
              <a:t>khai</a:t>
            </a:r>
            <a:r>
              <a:rPr lang="en-US" dirty="0">
                <a:solidFill>
                  <a:prstClr val="black"/>
                </a:solidFill>
                <a:latin typeface="Calibri"/>
              </a:rPr>
              <a:t> </a:t>
            </a:r>
            <a:r>
              <a:rPr lang="en-US" dirty="0" err="1">
                <a:solidFill>
                  <a:prstClr val="black"/>
                </a:solidFill>
                <a:latin typeface="Calibri"/>
              </a:rPr>
              <a:t>báo</a:t>
            </a:r>
            <a:r>
              <a:rPr lang="en-US" dirty="0">
                <a:solidFill>
                  <a:prstClr val="black"/>
                </a:solidFill>
                <a:latin typeface="Calibri"/>
              </a:rPr>
              <a:t> </a:t>
            </a:r>
            <a:r>
              <a:rPr lang="en-US" dirty="0" err="1">
                <a:solidFill>
                  <a:prstClr val="black"/>
                </a:solidFill>
                <a:latin typeface="Calibri"/>
              </a:rPr>
              <a:t>thì</a:t>
            </a:r>
            <a:r>
              <a:rPr lang="en-US" dirty="0">
                <a:solidFill>
                  <a:prstClr val="black"/>
                </a:solidFill>
                <a:latin typeface="Calibri"/>
              </a:rPr>
              <a:t> </a:t>
            </a:r>
            <a:r>
              <a:rPr lang="en-US" dirty="0" err="1">
                <a:solidFill>
                  <a:prstClr val="black"/>
                </a:solidFill>
                <a:latin typeface="Calibri"/>
              </a:rPr>
              <a:t>người</a:t>
            </a:r>
            <a:r>
              <a:rPr lang="en-US" dirty="0">
                <a:solidFill>
                  <a:prstClr val="black"/>
                </a:solidFill>
                <a:latin typeface="Calibri"/>
              </a:rPr>
              <a:t> </a:t>
            </a:r>
            <a:r>
              <a:rPr lang="en-US" dirty="0" err="1">
                <a:solidFill>
                  <a:prstClr val="black"/>
                </a:solidFill>
                <a:latin typeface="Calibri"/>
              </a:rPr>
              <a:t>lập</a:t>
            </a:r>
            <a:r>
              <a:rPr lang="en-US" dirty="0">
                <a:solidFill>
                  <a:prstClr val="black"/>
                </a:solidFill>
                <a:latin typeface="Calibri"/>
              </a:rPr>
              <a:t> </a:t>
            </a:r>
            <a:r>
              <a:rPr lang="en-US" dirty="0" err="1">
                <a:solidFill>
                  <a:prstClr val="black"/>
                </a:solidFill>
                <a:latin typeface="Calibri"/>
              </a:rPr>
              <a:t>trình</a:t>
            </a:r>
            <a:r>
              <a:rPr lang="en-US" dirty="0">
                <a:solidFill>
                  <a:prstClr val="black"/>
                </a:solidFill>
                <a:latin typeface="Calibri"/>
              </a:rPr>
              <a:t> </a:t>
            </a:r>
            <a:r>
              <a:rPr lang="en-US" dirty="0" err="1">
                <a:solidFill>
                  <a:prstClr val="black"/>
                </a:solidFill>
                <a:latin typeface="Calibri"/>
              </a:rPr>
              <a:t>đã</a:t>
            </a:r>
            <a:r>
              <a:rPr lang="en-US" dirty="0">
                <a:solidFill>
                  <a:prstClr val="black"/>
                </a:solidFill>
                <a:latin typeface="Calibri"/>
              </a:rPr>
              <a:t> </a:t>
            </a:r>
            <a:r>
              <a:rPr lang="en-US" dirty="0" err="1">
                <a:solidFill>
                  <a:prstClr val="black"/>
                </a:solidFill>
                <a:latin typeface="Calibri"/>
              </a:rPr>
              <a:t>cho</a:t>
            </a:r>
            <a:r>
              <a:rPr lang="en-US" dirty="0">
                <a:solidFill>
                  <a:prstClr val="black"/>
                </a:solidFill>
                <a:latin typeface="Calibri"/>
              </a:rPr>
              <a:t> </a:t>
            </a:r>
            <a:r>
              <a:rPr lang="en-US" dirty="0" err="1">
                <a:solidFill>
                  <a:prstClr val="black"/>
                </a:solidFill>
                <a:latin typeface="Calibri"/>
              </a:rPr>
              <a:t>phép</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câu</a:t>
            </a:r>
            <a:r>
              <a:rPr lang="en-US" dirty="0">
                <a:solidFill>
                  <a:prstClr val="black"/>
                </a:solidFill>
                <a:latin typeface="Calibri"/>
              </a:rPr>
              <a:t> </a:t>
            </a:r>
            <a:r>
              <a:rPr lang="en-US" dirty="0" err="1">
                <a:solidFill>
                  <a:prstClr val="black"/>
                </a:solidFill>
                <a:latin typeface="Calibri"/>
              </a:rPr>
              <a:t>lệnh</a:t>
            </a:r>
            <a:r>
              <a:rPr lang="en-US" dirty="0">
                <a:solidFill>
                  <a:prstClr val="black"/>
                </a:solidFill>
                <a:latin typeface="Calibri"/>
              </a:rPr>
              <a:t> </a:t>
            </a:r>
            <a:r>
              <a:rPr lang="en-US" dirty="0" err="1">
                <a:solidFill>
                  <a:prstClr val="black"/>
                </a:solidFill>
                <a:latin typeface="Calibri"/>
              </a:rPr>
              <a:t>bên</a:t>
            </a:r>
            <a:r>
              <a:rPr lang="en-US" dirty="0">
                <a:solidFill>
                  <a:prstClr val="black"/>
                </a:solidFill>
                <a:latin typeface="Calibri"/>
              </a:rPr>
              <a:t> </a:t>
            </a:r>
            <a:r>
              <a:rPr lang="en-US" dirty="0" err="1">
                <a:solidFill>
                  <a:prstClr val="black"/>
                </a:solidFill>
                <a:latin typeface="Calibri"/>
              </a:rPr>
              <a:t>ngoài</a:t>
            </a:r>
            <a:r>
              <a:rPr lang="en-US" dirty="0">
                <a:solidFill>
                  <a:prstClr val="black"/>
                </a:solidFill>
                <a:latin typeface="Calibri"/>
              </a:rPr>
              <a:t> </a:t>
            </a:r>
            <a:r>
              <a:rPr lang="en-US" dirty="0" err="1">
                <a:solidFill>
                  <a:prstClr val="black"/>
                </a:solidFill>
                <a:latin typeface="Calibri"/>
              </a:rPr>
              <a:t>cũng</a:t>
            </a:r>
            <a:r>
              <a:rPr lang="en-US" dirty="0">
                <a:solidFill>
                  <a:prstClr val="black"/>
                </a:solidFill>
                <a:latin typeface="Calibri"/>
              </a:rPr>
              <a:t> </a:t>
            </a:r>
            <a:r>
              <a:rPr lang="en-US" dirty="0" err="1">
                <a:solidFill>
                  <a:prstClr val="black"/>
                </a:solidFill>
                <a:latin typeface="Calibri"/>
              </a:rPr>
              <a:t>như</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đối</a:t>
            </a:r>
            <a:r>
              <a:rPr lang="en-US" dirty="0">
                <a:solidFill>
                  <a:prstClr val="black"/>
                </a:solidFill>
                <a:latin typeface="Calibri"/>
              </a:rPr>
              <a:t> </a:t>
            </a:r>
            <a:r>
              <a:rPr lang="en-US" dirty="0" err="1">
                <a:solidFill>
                  <a:prstClr val="black"/>
                </a:solidFill>
                <a:latin typeface="Calibri"/>
              </a:rPr>
              <a:t>tượng</a:t>
            </a:r>
            <a:r>
              <a:rPr lang="en-US" dirty="0">
                <a:solidFill>
                  <a:prstClr val="black"/>
                </a:solidFill>
                <a:latin typeface="Calibri"/>
              </a:rPr>
              <a:t> </a:t>
            </a:r>
            <a:r>
              <a:rPr lang="en-US" dirty="0" err="1">
                <a:solidFill>
                  <a:prstClr val="black"/>
                </a:solidFill>
                <a:latin typeface="Calibri"/>
              </a:rPr>
              <a:t>khác</a:t>
            </a:r>
            <a:r>
              <a:rPr lang="en-US" dirty="0">
                <a:solidFill>
                  <a:prstClr val="black"/>
                </a:solidFill>
                <a:latin typeface="Calibri"/>
              </a:rPr>
              <a:t> </a:t>
            </a:r>
            <a:r>
              <a:rPr lang="en-US" dirty="0" err="1">
                <a:solidFill>
                  <a:prstClr val="black"/>
                </a:solidFill>
                <a:latin typeface="Calibri"/>
              </a:rPr>
              <a:t>được</a:t>
            </a:r>
            <a:r>
              <a:rPr lang="en-US" dirty="0">
                <a:solidFill>
                  <a:prstClr val="black"/>
                </a:solidFill>
                <a:latin typeface="Calibri"/>
              </a:rPr>
              <a:t> </a:t>
            </a:r>
            <a:r>
              <a:rPr lang="en-US" dirty="0" err="1">
                <a:solidFill>
                  <a:prstClr val="black"/>
                </a:solidFill>
                <a:latin typeface="Calibri"/>
              </a:rPr>
              <a:t>phép</a:t>
            </a:r>
            <a:r>
              <a:rPr lang="en-US" dirty="0">
                <a:solidFill>
                  <a:prstClr val="black"/>
                </a:solidFill>
                <a:latin typeface="Calibri"/>
              </a:rPr>
              <a:t> </a:t>
            </a:r>
            <a:r>
              <a:rPr lang="en-US" dirty="0" err="1">
                <a:solidFill>
                  <a:prstClr val="black"/>
                </a:solidFill>
                <a:latin typeface="Calibri"/>
              </a:rPr>
              <a:t>dùng</a:t>
            </a:r>
            <a:r>
              <a:rPr lang="en-US" dirty="0">
                <a:solidFill>
                  <a:prstClr val="black"/>
                </a:solidFill>
                <a:latin typeface="Calibri"/>
              </a:rPr>
              <a:t> </a:t>
            </a:r>
            <a:r>
              <a:rPr lang="en-US" dirty="0" err="1">
                <a:solidFill>
                  <a:prstClr val="black"/>
                </a:solidFill>
                <a:latin typeface="Calibri"/>
              </a:rPr>
              <a:t>đến</a:t>
            </a:r>
            <a:r>
              <a:rPr lang="en-US" dirty="0">
                <a:solidFill>
                  <a:prstClr val="black"/>
                </a:solidFill>
                <a:latin typeface="Calibri"/>
              </a:rPr>
              <a:t> </a:t>
            </a:r>
            <a:r>
              <a:rPr lang="en-US" dirty="0" err="1">
                <a:solidFill>
                  <a:prstClr val="black"/>
                </a:solidFill>
                <a:latin typeface="Calibri"/>
              </a:rPr>
              <a:t>nó</a:t>
            </a:r>
            <a:r>
              <a:rPr lang="en-US" dirty="0">
                <a:solidFill>
                  <a:prstClr val="black"/>
                </a:solidFill>
                <a:latin typeface="Calibri"/>
              </a:rPr>
              <a:t>.</a:t>
            </a:r>
          </a:p>
          <a:p>
            <a:pPr lvl="1">
              <a:buFont typeface="Wingdings" panose="05000000000000000000" pitchFamily="2" charset="2"/>
              <a:buChar char="q"/>
            </a:pPr>
            <a:r>
              <a:rPr lang="en-US" b="1" dirty="0" err="1">
                <a:solidFill>
                  <a:prstClr val="black"/>
                </a:solidFill>
                <a:latin typeface="Calibri"/>
              </a:rPr>
              <a:t>Riêng</a:t>
            </a:r>
            <a:r>
              <a:rPr lang="en-US" b="1" dirty="0">
                <a:solidFill>
                  <a:prstClr val="black"/>
                </a:solidFill>
                <a:latin typeface="Calibri"/>
              </a:rPr>
              <a:t> </a:t>
            </a:r>
            <a:r>
              <a:rPr lang="en-US" b="1" dirty="0" err="1">
                <a:solidFill>
                  <a:prstClr val="black"/>
                </a:solidFill>
                <a:latin typeface="Calibri"/>
              </a:rPr>
              <a:t>tư</a:t>
            </a:r>
            <a:r>
              <a:rPr lang="en-US" b="1" dirty="0">
                <a:solidFill>
                  <a:prstClr val="black"/>
                </a:solidFill>
                <a:latin typeface="Calibri"/>
              </a:rPr>
              <a:t> (</a:t>
            </a:r>
            <a:r>
              <a:rPr lang="en-US" b="1" i="1" dirty="0">
                <a:solidFill>
                  <a:prstClr val="black"/>
                </a:solidFill>
                <a:latin typeface="Calibri"/>
              </a:rPr>
              <a:t>private</a:t>
            </a:r>
            <a:r>
              <a:rPr lang="en-US" b="1" dirty="0">
                <a:solidFill>
                  <a:prstClr val="black"/>
                </a:solidFill>
                <a:latin typeface="Calibri"/>
              </a:rPr>
              <a:t>)</a:t>
            </a:r>
            <a:endParaRPr lang="en-US" dirty="0">
              <a:solidFill>
                <a:prstClr val="black"/>
              </a:solidFill>
              <a:latin typeface="Calibri"/>
            </a:endParaRPr>
          </a:p>
          <a:p>
            <a:pPr marL="457200" lvl="1" indent="0">
              <a:buNone/>
            </a:pPr>
            <a:r>
              <a:rPr lang="en-US" dirty="0">
                <a:solidFill>
                  <a:prstClr val="black"/>
                </a:solidFill>
                <a:latin typeface="Calibri"/>
              </a:rPr>
              <a:t>	</a:t>
            </a:r>
            <a:r>
              <a:rPr lang="en-US" dirty="0" err="1">
                <a:solidFill>
                  <a:prstClr val="black"/>
                </a:solidFill>
                <a:latin typeface="Calibri"/>
              </a:rPr>
              <a:t>Riêng</a:t>
            </a:r>
            <a:r>
              <a:rPr lang="en-US" dirty="0">
                <a:solidFill>
                  <a:prstClr val="black"/>
                </a:solidFill>
                <a:latin typeface="Calibri"/>
              </a:rPr>
              <a:t> </a:t>
            </a:r>
            <a:r>
              <a:rPr lang="en-US" dirty="0" err="1">
                <a:solidFill>
                  <a:prstClr val="black"/>
                </a:solidFill>
                <a:latin typeface="Calibri"/>
              </a:rPr>
              <a:t>tư</a:t>
            </a:r>
            <a:r>
              <a:rPr lang="en-US" dirty="0">
                <a:solidFill>
                  <a:prstClr val="black"/>
                </a:solidFill>
                <a:latin typeface="Calibri"/>
              </a:rPr>
              <a:t> </a:t>
            </a:r>
            <a:r>
              <a:rPr lang="en-US" dirty="0" err="1">
                <a:solidFill>
                  <a:prstClr val="black"/>
                </a:solidFill>
                <a:latin typeface="Calibri"/>
              </a:rPr>
              <a:t>là</a:t>
            </a:r>
            <a:r>
              <a:rPr lang="en-US" dirty="0">
                <a:solidFill>
                  <a:prstClr val="black"/>
                </a:solidFill>
                <a:latin typeface="Calibri"/>
              </a:rPr>
              <a:t> </a:t>
            </a:r>
            <a:r>
              <a:rPr lang="en-US" dirty="0" err="1">
                <a:solidFill>
                  <a:prstClr val="black"/>
                </a:solidFill>
                <a:latin typeface="Calibri"/>
              </a:rPr>
              <a:t>sự</a:t>
            </a:r>
            <a:r>
              <a:rPr lang="en-US" dirty="0">
                <a:solidFill>
                  <a:prstClr val="black"/>
                </a:solidFill>
                <a:latin typeface="Calibri"/>
              </a:rPr>
              <a:t> </a:t>
            </a:r>
            <a:r>
              <a:rPr lang="en-US" dirty="0" err="1">
                <a:solidFill>
                  <a:prstClr val="black"/>
                </a:solidFill>
                <a:latin typeface="Calibri"/>
              </a:rPr>
              <a:t>thể</a:t>
            </a:r>
            <a:r>
              <a:rPr lang="en-US" dirty="0">
                <a:solidFill>
                  <a:prstClr val="black"/>
                </a:solidFill>
                <a:latin typeface="Calibri"/>
              </a:rPr>
              <a:t> </a:t>
            </a:r>
            <a:r>
              <a:rPr lang="en-US" dirty="0" err="1">
                <a:solidFill>
                  <a:prstClr val="black"/>
                </a:solidFill>
                <a:latin typeface="Calibri"/>
              </a:rPr>
              <a:t>hiện</a:t>
            </a:r>
            <a:r>
              <a:rPr lang="en-US" dirty="0">
                <a:solidFill>
                  <a:prstClr val="black"/>
                </a:solidFill>
                <a:latin typeface="Calibri"/>
              </a:rPr>
              <a:t> </a:t>
            </a:r>
            <a:r>
              <a:rPr lang="en-US" dirty="0" err="1">
                <a:solidFill>
                  <a:prstClr val="black"/>
                </a:solidFill>
                <a:latin typeface="Calibri"/>
              </a:rPr>
              <a:t>tính</a:t>
            </a:r>
            <a:r>
              <a:rPr lang="en-US" dirty="0">
                <a:solidFill>
                  <a:prstClr val="black"/>
                </a:solidFill>
                <a:latin typeface="Calibri"/>
              </a:rPr>
              <a:t> </a:t>
            </a:r>
            <a:r>
              <a:rPr lang="en-US" dirty="0" err="1">
                <a:solidFill>
                  <a:prstClr val="black"/>
                </a:solidFill>
                <a:latin typeface="Calibri"/>
              </a:rPr>
              <a:t>chất</a:t>
            </a:r>
            <a:r>
              <a:rPr lang="en-US" dirty="0">
                <a:solidFill>
                  <a:prstClr val="black"/>
                </a:solidFill>
                <a:latin typeface="Calibri"/>
              </a:rPr>
              <a:t> </a:t>
            </a:r>
            <a:r>
              <a:rPr lang="en-US" dirty="0" err="1">
                <a:solidFill>
                  <a:prstClr val="black"/>
                </a:solidFill>
                <a:latin typeface="Calibri"/>
              </a:rPr>
              <a:t>đóng</a:t>
            </a:r>
            <a:r>
              <a:rPr lang="en-US" dirty="0">
                <a:solidFill>
                  <a:prstClr val="black"/>
                </a:solidFill>
                <a:latin typeface="Calibri"/>
              </a:rPr>
              <a:t> </a:t>
            </a:r>
            <a:r>
              <a:rPr lang="en-US" dirty="0" err="1">
                <a:solidFill>
                  <a:prstClr val="black"/>
                </a:solidFill>
                <a:latin typeface="Calibri"/>
              </a:rPr>
              <a:t>mạnh</a:t>
            </a:r>
            <a:r>
              <a:rPr lang="en-US" dirty="0">
                <a:solidFill>
                  <a:prstClr val="black"/>
                </a:solidFill>
                <a:latin typeface="Calibri"/>
              </a:rPr>
              <a:t> </a:t>
            </a:r>
            <a:r>
              <a:rPr lang="en-US" dirty="0" err="1">
                <a:solidFill>
                  <a:prstClr val="black"/>
                </a:solidFill>
                <a:latin typeface="Calibri"/>
              </a:rPr>
              <a:t>nhất</a:t>
            </a:r>
            <a:r>
              <a:rPr lang="en-US" dirty="0">
                <a:solidFill>
                  <a:prstClr val="black"/>
                </a:solidFill>
                <a:latin typeface="Calibri"/>
              </a:rPr>
              <a:t> (</a:t>
            </a:r>
            <a:r>
              <a:rPr lang="en-US" dirty="0" err="1">
                <a:solidFill>
                  <a:prstClr val="black"/>
                </a:solidFill>
                <a:latin typeface="Calibri"/>
              </a:rPr>
              <a:t>của</a:t>
            </a:r>
            <a:r>
              <a:rPr lang="en-US" dirty="0">
                <a:solidFill>
                  <a:prstClr val="black"/>
                </a:solidFill>
                <a:latin typeface="Calibri"/>
              </a:rPr>
              <a:t> </a:t>
            </a:r>
            <a:r>
              <a:rPr lang="en-US" dirty="0" err="1">
                <a:solidFill>
                  <a:prstClr val="black"/>
                </a:solidFill>
                <a:latin typeface="Calibri"/>
              </a:rPr>
              <a:t>một</a:t>
            </a:r>
            <a:r>
              <a:rPr lang="en-US" dirty="0">
                <a:solidFill>
                  <a:prstClr val="black"/>
                </a:solidFill>
                <a:latin typeface="Calibri"/>
              </a:rPr>
              <a:t> </a:t>
            </a:r>
            <a:r>
              <a:rPr lang="en-US" dirty="0" err="1">
                <a:solidFill>
                  <a:prstClr val="black"/>
                </a:solidFill>
                <a:latin typeface="Calibri"/>
              </a:rPr>
              <a:t>đặc</a:t>
            </a:r>
            <a:r>
              <a:rPr lang="en-US" dirty="0">
                <a:solidFill>
                  <a:prstClr val="black"/>
                </a:solidFill>
                <a:latin typeface="Calibri"/>
              </a:rPr>
              <a:t> </a:t>
            </a:r>
            <a:r>
              <a:rPr lang="en-US" dirty="0" err="1">
                <a:solidFill>
                  <a:prstClr val="black"/>
                </a:solidFill>
                <a:latin typeface="Calibri"/>
              </a:rPr>
              <a:t>tính</a:t>
            </a:r>
            <a:r>
              <a:rPr lang="en-US" dirty="0">
                <a:solidFill>
                  <a:prstClr val="black"/>
                </a:solidFill>
                <a:latin typeface="Calibri"/>
              </a:rPr>
              <a:t> hay </a:t>
            </a:r>
            <a:r>
              <a:rPr lang="en-US" dirty="0" err="1">
                <a:solidFill>
                  <a:prstClr val="black"/>
                </a:solidFill>
                <a:latin typeface="Calibri"/>
              </a:rPr>
              <a:t>một</a:t>
            </a:r>
            <a:r>
              <a:rPr lang="en-US" dirty="0">
                <a:solidFill>
                  <a:prstClr val="black"/>
                </a:solidFill>
                <a:latin typeface="Calibri"/>
              </a:rPr>
              <a:t> </a:t>
            </a:r>
            <a:r>
              <a:rPr lang="en-US" dirty="0" err="1">
                <a:solidFill>
                  <a:prstClr val="black"/>
                </a:solidFill>
                <a:latin typeface="Calibri"/>
              </a:rPr>
              <a:t>lớp</a:t>
            </a:r>
            <a:r>
              <a:rPr lang="en-US" dirty="0">
                <a:solidFill>
                  <a:prstClr val="black"/>
                </a:solidFill>
                <a:latin typeface="Calibri"/>
              </a:rPr>
              <a:t>). </a:t>
            </a:r>
            <a:r>
              <a:rPr lang="en-US" dirty="0" err="1">
                <a:solidFill>
                  <a:prstClr val="black"/>
                </a:solidFill>
                <a:latin typeface="Calibri"/>
              </a:rPr>
              <a:t>Khi</a:t>
            </a:r>
            <a:r>
              <a:rPr lang="en-US" dirty="0">
                <a:solidFill>
                  <a:prstClr val="black"/>
                </a:solidFill>
                <a:latin typeface="Calibri"/>
              </a:rPr>
              <a:t> </a:t>
            </a:r>
            <a:r>
              <a:rPr lang="en-US" dirty="0" err="1">
                <a:solidFill>
                  <a:prstClr val="black"/>
                </a:solidFill>
                <a:latin typeface="Calibri"/>
              </a:rPr>
              <a:t>dùng</a:t>
            </a:r>
            <a:r>
              <a:rPr lang="en-US" dirty="0">
                <a:solidFill>
                  <a:prstClr val="black"/>
                </a:solidFill>
                <a:latin typeface="Calibri"/>
              </a:rPr>
              <a:t> </a:t>
            </a:r>
            <a:r>
              <a:rPr lang="en-US" dirty="0" err="1">
                <a:solidFill>
                  <a:prstClr val="black"/>
                </a:solidFill>
                <a:latin typeface="Calibri"/>
              </a:rPr>
              <a:t>tính</a:t>
            </a:r>
            <a:r>
              <a:rPr lang="en-US" dirty="0">
                <a:solidFill>
                  <a:prstClr val="black"/>
                </a:solidFill>
                <a:latin typeface="Calibri"/>
              </a:rPr>
              <a:t> </a:t>
            </a:r>
            <a:r>
              <a:rPr lang="en-US" dirty="0" err="1">
                <a:solidFill>
                  <a:prstClr val="black"/>
                </a:solidFill>
                <a:latin typeface="Calibri"/>
              </a:rPr>
              <a:t>chất</a:t>
            </a:r>
            <a:r>
              <a:rPr lang="en-US" dirty="0">
                <a:solidFill>
                  <a:prstClr val="black"/>
                </a:solidFill>
                <a:latin typeface="Calibri"/>
              </a:rPr>
              <a:t> </a:t>
            </a:r>
            <a:r>
              <a:rPr lang="en-US" dirty="0" err="1">
                <a:solidFill>
                  <a:prstClr val="black"/>
                </a:solidFill>
                <a:latin typeface="Calibri"/>
              </a:rPr>
              <a:t>này</a:t>
            </a:r>
            <a:r>
              <a:rPr lang="en-US" dirty="0">
                <a:solidFill>
                  <a:prstClr val="black"/>
                </a:solidFill>
                <a:latin typeface="Calibri"/>
              </a:rPr>
              <a:t> </a:t>
            </a:r>
            <a:r>
              <a:rPr lang="en-US" dirty="0" err="1">
                <a:solidFill>
                  <a:prstClr val="black"/>
                </a:solidFill>
                <a:latin typeface="Calibri"/>
              </a:rPr>
              <a:t>gán</a:t>
            </a:r>
            <a:r>
              <a:rPr lang="en-US" dirty="0">
                <a:solidFill>
                  <a:prstClr val="black"/>
                </a:solidFill>
                <a:latin typeface="Calibri"/>
              </a:rPr>
              <a:t> </a:t>
            </a:r>
            <a:r>
              <a:rPr lang="en-US" dirty="0" err="1">
                <a:solidFill>
                  <a:prstClr val="black"/>
                </a:solidFill>
                <a:latin typeface="Calibri"/>
              </a:rPr>
              <a:t>cho</a:t>
            </a:r>
            <a:r>
              <a:rPr lang="en-US" dirty="0">
                <a:solidFill>
                  <a:prstClr val="black"/>
                </a:solidFill>
                <a:latin typeface="Calibri"/>
              </a:rPr>
              <a:t> </a:t>
            </a:r>
            <a:r>
              <a:rPr lang="en-US" dirty="0" err="1">
                <a:solidFill>
                  <a:prstClr val="black"/>
                </a:solidFill>
                <a:latin typeface="Calibri"/>
              </a:rPr>
              <a:t>một</a:t>
            </a:r>
            <a:r>
              <a:rPr lang="en-US" dirty="0">
                <a:solidFill>
                  <a:prstClr val="black"/>
                </a:solidFill>
                <a:latin typeface="Calibri"/>
              </a:rPr>
              <a:t> </a:t>
            </a:r>
            <a:r>
              <a:rPr lang="en-US" dirty="0" err="1">
                <a:solidFill>
                  <a:prstClr val="black"/>
                </a:solidFill>
                <a:latin typeface="Calibri"/>
              </a:rPr>
              <a:t>biến</a:t>
            </a:r>
            <a:r>
              <a:rPr lang="en-US" dirty="0">
                <a:solidFill>
                  <a:prstClr val="black"/>
                </a:solidFill>
                <a:latin typeface="Calibri"/>
              </a:rPr>
              <a:t>, </a:t>
            </a:r>
            <a:r>
              <a:rPr lang="en-US" dirty="0" err="1">
                <a:solidFill>
                  <a:prstClr val="black"/>
                </a:solidFill>
                <a:latin typeface="Calibri"/>
              </a:rPr>
              <a:t>một</a:t>
            </a:r>
            <a:r>
              <a:rPr lang="en-US" dirty="0">
                <a:solidFill>
                  <a:prstClr val="black"/>
                </a:solidFill>
                <a:latin typeface="Calibri"/>
              </a:rPr>
              <a:t> </a:t>
            </a:r>
            <a:r>
              <a:rPr lang="en-US" dirty="0" err="1">
                <a:solidFill>
                  <a:prstClr val="black"/>
                </a:solidFill>
                <a:latin typeface="Calibri"/>
              </a:rPr>
              <a:t>phương</a:t>
            </a:r>
            <a:r>
              <a:rPr lang="en-US" dirty="0">
                <a:solidFill>
                  <a:prstClr val="black"/>
                </a:solidFill>
                <a:latin typeface="Calibri"/>
              </a:rPr>
              <a:t> </a:t>
            </a:r>
            <a:r>
              <a:rPr lang="en-US" dirty="0" err="1">
                <a:solidFill>
                  <a:prstClr val="black"/>
                </a:solidFill>
                <a:latin typeface="Calibri"/>
              </a:rPr>
              <a:t>thức</a:t>
            </a:r>
            <a:r>
              <a:rPr lang="en-US" dirty="0">
                <a:solidFill>
                  <a:prstClr val="black"/>
                </a:solidFill>
                <a:latin typeface="Calibri"/>
              </a:rPr>
              <a:t> </a:t>
            </a:r>
            <a:r>
              <a:rPr lang="en-US" dirty="0" err="1">
                <a:solidFill>
                  <a:prstClr val="black"/>
                </a:solidFill>
                <a:latin typeface="Calibri"/>
              </a:rPr>
              <a:t>thì</a:t>
            </a:r>
            <a:r>
              <a:rPr lang="en-US" dirty="0">
                <a:solidFill>
                  <a:prstClr val="black"/>
                </a:solidFill>
                <a:latin typeface="Calibri"/>
              </a:rPr>
              <a:t> </a:t>
            </a:r>
            <a:r>
              <a:rPr lang="en-US" dirty="0" err="1">
                <a:solidFill>
                  <a:prstClr val="black"/>
                </a:solidFill>
                <a:latin typeface="Calibri"/>
              </a:rPr>
              <a:t>biến</a:t>
            </a:r>
            <a:r>
              <a:rPr lang="en-US" dirty="0">
                <a:solidFill>
                  <a:prstClr val="black"/>
                </a:solidFill>
                <a:latin typeface="Calibri"/>
              </a:rPr>
              <a:t> hay </a:t>
            </a:r>
            <a:r>
              <a:rPr lang="en-US" dirty="0" err="1">
                <a:solidFill>
                  <a:prstClr val="black"/>
                </a:solidFill>
                <a:latin typeface="Calibri"/>
              </a:rPr>
              <a:t>phương</a:t>
            </a:r>
            <a:r>
              <a:rPr lang="en-US" dirty="0">
                <a:solidFill>
                  <a:prstClr val="black"/>
                </a:solidFill>
                <a:latin typeface="Calibri"/>
              </a:rPr>
              <a:t> </a:t>
            </a:r>
            <a:r>
              <a:rPr lang="en-US" dirty="0" err="1">
                <a:solidFill>
                  <a:prstClr val="black"/>
                </a:solidFill>
                <a:latin typeface="Calibri"/>
              </a:rPr>
              <a:t>thức</a:t>
            </a:r>
            <a:r>
              <a:rPr lang="en-US" dirty="0">
                <a:solidFill>
                  <a:prstClr val="black"/>
                </a:solidFill>
                <a:latin typeface="Calibri"/>
              </a:rPr>
              <a:t> </a:t>
            </a:r>
            <a:r>
              <a:rPr lang="en-US" dirty="0" err="1">
                <a:solidFill>
                  <a:prstClr val="black"/>
                </a:solidFill>
                <a:latin typeface="Calibri"/>
              </a:rPr>
              <a:t>đó</a:t>
            </a:r>
            <a:r>
              <a:rPr lang="en-US" dirty="0">
                <a:solidFill>
                  <a:prstClr val="black"/>
                </a:solidFill>
                <a:latin typeface="Calibri"/>
              </a:rPr>
              <a:t> </a:t>
            </a:r>
            <a:r>
              <a:rPr lang="en-US" dirty="0" err="1">
                <a:solidFill>
                  <a:prstClr val="black"/>
                </a:solidFill>
                <a:latin typeface="Calibri"/>
              </a:rPr>
              <a:t>chỉ</a:t>
            </a:r>
            <a:r>
              <a:rPr lang="en-US" dirty="0">
                <a:solidFill>
                  <a:prstClr val="black"/>
                </a:solidFill>
                <a:latin typeface="Calibri"/>
              </a:rPr>
              <a:t> </a:t>
            </a:r>
            <a:r>
              <a:rPr lang="en-US" dirty="0" err="1">
                <a:solidFill>
                  <a:prstClr val="black"/>
                </a:solidFill>
                <a:latin typeface="Calibri"/>
              </a:rPr>
              <a:t>có</a:t>
            </a:r>
            <a:r>
              <a:rPr lang="en-US" dirty="0">
                <a:solidFill>
                  <a:prstClr val="black"/>
                </a:solidFill>
                <a:latin typeface="Calibri"/>
              </a:rPr>
              <a:t> </a:t>
            </a:r>
            <a:r>
              <a:rPr lang="en-US" dirty="0" err="1">
                <a:solidFill>
                  <a:prstClr val="black"/>
                </a:solidFill>
                <a:latin typeface="Calibri"/>
              </a:rPr>
              <a:t>thể</a:t>
            </a:r>
            <a:r>
              <a:rPr lang="en-US" dirty="0">
                <a:solidFill>
                  <a:prstClr val="black"/>
                </a:solidFill>
                <a:latin typeface="Calibri"/>
              </a:rPr>
              <a:t> </a:t>
            </a:r>
            <a:r>
              <a:rPr lang="en-US" dirty="0" err="1">
                <a:solidFill>
                  <a:prstClr val="black"/>
                </a:solidFill>
                <a:latin typeface="Calibri"/>
              </a:rPr>
              <a:t>được</a:t>
            </a:r>
            <a:r>
              <a:rPr lang="en-US" dirty="0">
                <a:solidFill>
                  <a:prstClr val="black"/>
                </a:solidFill>
                <a:latin typeface="Calibri"/>
              </a:rPr>
              <a:t> </a:t>
            </a:r>
            <a:r>
              <a:rPr lang="en-US" dirty="0" err="1">
                <a:solidFill>
                  <a:prstClr val="black"/>
                </a:solidFill>
                <a:latin typeface="Calibri"/>
              </a:rPr>
              <a:t>sử</a:t>
            </a:r>
            <a:r>
              <a:rPr lang="en-US" dirty="0">
                <a:solidFill>
                  <a:prstClr val="black"/>
                </a:solidFill>
                <a:latin typeface="Calibri"/>
              </a:rPr>
              <a:t> </a:t>
            </a:r>
            <a:r>
              <a:rPr lang="en-US" dirty="0" err="1">
                <a:solidFill>
                  <a:prstClr val="black"/>
                </a:solidFill>
                <a:latin typeface="Calibri"/>
              </a:rPr>
              <a:t>dụng</a:t>
            </a:r>
            <a:r>
              <a:rPr lang="en-US" dirty="0">
                <a:solidFill>
                  <a:prstClr val="black"/>
                </a:solidFill>
                <a:latin typeface="Calibri"/>
              </a:rPr>
              <a:t> </a:t>
            </a:r>
            <a:r>
              <a:rPr lang="en-US" dirty="0" err="1">
                <a:solidFill>
                  <a:prstClr val="black"/>
                </a:solidFill>
                <a:latin typeface="Calibri"/>
              </a:rPr>
              <a:t>bên</a:t>
            </a:r>
            <a:r>
              <a:rPr lang="en-US" dirty="0">
                <a:solidFill>
                  <a:prstClr val="black"/>
                </a:solidFill>
                <a:latin typeface="Calibri"/>
              </a:rPr>
              <a:t> </a:t>
            </a:r>
            <a:r>
              <a:rPr lang="en-US" dirty="0" err="1">
                <a:solidFill>
                  <a:prstClr val="black"/>
                </a:solidFill>
                <a:latin typeface="Calibri"/>
              </a:rPr>
              <a:t>trong</a:t>
            </a:r>
            <a:r>
              <a:rPr lang="en-US" dirty="0">
                <a:solidFill>
                  <a:prstClr val="black"/>
                </a:solidFill>
                <a:latin typeface="Calibri"/>
              </a:rPr>
              <a:t> </a:t>
            </a:r>
            <a:r>
              <a:rPr lang="en-US" dirty="0" err="1">
                <a:solidFill>
                  <a:prstClr val="black"/>
                </a:solidFill>
                <a:latin typeface="Calibri"/>
              </a:rPr>
              <a:t>của</a:t>
            </a:r>
            <a:r>
              <a:rPr lang="en-US" dirty="0">
                <a:solidFill>
                  <a:prstClr val="black"/>
                </a:solidFill>
                <a:latin typeface="Calibri"/>
              </a:rPr>
              <a:t> </a:t>
            </a:r>
            <a:r>
              <a:rPr lang="en-US" dirty="0" err="1">
                <a:solidFill>
                  <a:prstClr val="black"/>
                </a:solidFill>
                <a:latin typeface="Calibri"/>
              </a:rPr>
              <a:t>lớp</a:t>
            </a:r>
            <a:r>
              <a:rPr lang="en-US" dirty="0">
                <a:solidFill>
                  <a:prstClr val="black"/>
                </a:solidFill>
                <a:latin typeface="Calibri"/>
              </a:rPr>
              <a:t> </a:t>
            </a:r>
            <a:r>
              <a:rPr lang="en-US" dirty="0" err="1">
                <a:solidFill>
                  <a:prstClr val="black"/>
                </a:solidFill>
                <a:latin typeface="Calibri"/>
              </a:rPr>
              <a:t>mà</a:t>
            </a:r>
            <a:r>
              <a:rPr lang="en-US" dirty="0">
                <a:solidFill>
                  <a:prstClr val="black"/>
                </a:solidFill>
                <a:latin typeface="Calibri"/>
              </a:rPr>
              <a:t> </a:t>
            </a:r>
            <a:r>
              <a:rPr lang="en-US" dirty="0" err="1">
                <a:solidFill>
                  <a:prstClr val="black"/>
                </a:solidFill>
                <a:latin typeface="Calibri"/>
              </a:rPr>
              <a:t>chúng</a:t>
            </a:r>
            <a:r>
              <a:rPr lang="en-US" dirty="0">
                <a:solidFill>
                  <a:prstClr val="black"/>
                </a:solidFill>
                <a:latin typeface="Calibri"/>
              </a:rPr>
              <a:t> </a:t>
            </a:r>
            <a:r>
              <a:rPr lang="en-US" dirty="0" err="1">
                <a:solidFill>
                  <a:prstClr val="black"/>
                </a:solidFill>
                <a:latin typeface="Calibri"/>
              </a:rPr>
              <a:t>được</a:t>
            </a:r>
            <a:r>
              <a:rPr lang="en-US" dirty="0">
                <a:solidFill>
                  <a:prstClr val="black"/>
                </a:solidFill>
                <a:latin typeface="Calibri"/>
              </a:rPr>
              <a:t> </a:t>
            </a:r>
            <a:r>
              <a:rPr lang="en-US" dirty="0" err="1">
                <a:solidFill>
                  <a:prstClr val="black"/>
                </a:solidFill>
                <a:latin typeface="Calibri"/>
              </a:rPr>
              <a:t>định</a:t>
            </a:r>
            <a:r>
              <a:rPr lang="en-US" dirty="0">
                <a:solidFill>
                  <a:prstClr val="black"/>
                </a:solidFill>
                <a:latin typeface="Calibri"/>
              </a:rPr>
              <a:t> </a:t>
            </a:r>
            <a:r>
              <a:rPr lang="en-US" dirty="0" err="1">
                <a:solidFill>
                  <a:prstClr val="black"/>
                </a:solidFill>
                <a:latin typeface="Calibri"/>
              </a:rPr>
              <a:t>nghĩa</a:t>
            </a:r>
            <a:r>
              <a:rPr lang="en-US" dirty="0">
                <a:solidFill>
                  <a:prstClr val="black"/>
                </a:solidFill>
                <a:latin typeface="Calibri"/>
              </a:rPr>
              <a:t>. </a:t>
            </a:r>
          </a:p>
          <a:p>
            <a:pPr lvl="1">
              <a:buFont typeface="Wingdings" panose="05000000000000000000" pitchFamily="2" charset="2"/>
              <a:buChar char="q"/>
            </a:pPr>
            <a:r>
              <a:rPr lang="en-US" b="1" dirty="0" err="1">
                <a:solidFill>
                  <a:prstClr val="black"/>
                </a:solidFill>
                <a:latin typeface="Calibri"/>
              </a:rPr>
              <a:t>Bảo</a:t>
            </a:r>
            <a:r>
              <a:rPr lang="en-US" b="1" dirty="0">
                <a:solidFill>
                  <a:prstClr val="black"/>
                </a:solidFill>
                <a:latin typeface="Calibri"/>
              </a:rPr>
              <a:t> </a:t>
            </a:r>
            <a:r>
              <a:rPr lang="en-US" b="1" dirty="0" err="1">
                <a:solidFill>
                  <a:prstClr val="black"/>
                </a:solidFill>
                <a:latin typeface="Calibri"/>
              </a:rPr>
              <a:t>tồn</a:t>
            </a:r>
            <a:r>
              <a:rPr lang="en-US" b="1" dirty="0">
                <a:solidFill>
                  <a:prstClr val="black"/>
                </a:solidFill>
                <a:latin typeface="Calibri"/>
              </a:rPr>
              <a:t> (</a:t>
            </a:r>
            <a:r>
              <a:rPr lang="en-US" b="1" i="1" dirty="0">
                <a:solidFill>
                  <a:prstClr val="black"/>
                </a:solidFill>
                <a:latin typeface="Calibri"/>
              </a:rPr>
              <a:t>protected</a:t>
            </a:r>
            <a:r>
              <a:rPr lang="en-US" b="1" dirty="0">
                <a:solidFill>
                  <a:prstClr val="black"/>
                </a:solidFill>
                <a:latin typeface="Calibri"/>
              </a:rPr>
              <a:t>)</a:t>
            </a:r>
          </a:p>
          <a:p>
            <a:pPr marL="457200" lvl="1" indent="0">
              <a:buNone/>
            </a:pPr>
            <a:r>
              <a:rPr lang="en-US" dirty="0">
                <a:solidFill>
                  <a:prstClr val="black"/>
                </a:solidFill>
                <a:latin typeface="Calibri"/>
              </a:rPr>
              <a:t>	</a:t>
            </a:r>
            <a:r>
              <a:rPr lang="en-US" dirty="0" err="1">
                <a:solidFill>
                  <a:prstClr val="black"/>
                </a:solidFill>
                <a:latin typeface="Calibri"/>
              </a:rPr>
              <a:t>đây</a:t>
            </a:r>
            <a:r>
              <a:rPr lang="en-US" dirty="0">
                <a:solidFill>
                  <a:prstClr val="black"/>
                </a:solidFill>
                <a:latin typeface="Calibri"/>
              </a:rPr>
              <a:t> </a:t>
            </a:r>
            <a:r>
              <a:rPr lang="en-US" dirty="0" err="1">
                <a:solidFill>
                  <a:prstClr val="black"/>
                </a:solidFill>
                <a:latin typeface="Calibri"/>
              </a:rPr>
              <a:t>là</a:t>
            </a:r>
            <a:r>
              <a:rPr lang="en-US" dirty="0">
                <a:solidFill>
                  <a:prstClr val="black"/>
                </a:solidFill>
                <a:latin typeface="Calibri"/>
              </a:rPr>
              <a:t> </a:t>
            </a:r>
            <a:r>
              <a:rPr lang="en-US" dirty="0" err="1">
                <a:solidFill>
                  <a:prstClr val="black"/>
                </a:solidFill>
                <a:latin typeface="Calibri"/>
              </a:rPr>
              <a:t>tính</a:t>
            </a:r>
            <a:r>
              <a:rPr lang="en-US" dirty="0">
                <a:solidFill>
                  <a:prstClr val="black"/>
                </a:solidFill>
                <a:latin typeface="Calibri"/>
              </a:rPr>
              <a:t> </a:t>
            </a:r>
            <a:r>
              <a:rPr lang="en-US" dirty="0" err="1">
                <a:solidFill>
                  <a:prstClr val="black"/>
                </a:solidFill>
                <a:latin typeface="Calibri"/>
              </a:rPr>
              <a:t>chất</a:t>
            </a:r>
            <a:r>
              <a:rPr lang="en-US" dirty="0">
                <a:solidFill>
                  <a:prstClr val="black"/>
                </a:solidFill>
                <a:latin typeface="Calibri"/>
              </a:rPr>
              <a:t> </a:t>
            </a:r>
            <a:r>
              <a:rPr lang="en-US" dirty="0" err="1">
                <a:solidFill>
                  <a:prstClr val="black"/>
                </a:solidFill>
                <a:latin typeface="Calibri"/>
              </a:rPr>
              <a:t>mà</a:t>
            </a:r>
            <a:r>
              <a:rPr lang="en-US" dirty="0">
                <a:solidFill>
                  <a:prstClr val="black"/>
                </a:solidFill>
                <a:latin typeface="Calibri"/>
              </a:rPr>
              <a:t> </a:t>
            </a:r>
            <a:r>
              <a:rPr lang="en-US" dirty="0" err="1">
                <a:solidFill>
                  <a:prstClr val="black"/>
                </a:solidFill>
                <a:latin typeface="Calibri"/>
              </a:rPr>
              <a:t>khi</a:t>
            </a:r>
            <a:r>
              <a:rPr lang="en-US" dirty="0">
                <a:solidFill>
                  <a:prstClr val="black"/>
                </a:solidFill>
                <a:latin typeface="Calibri"/>
              </a:rPr>
              <a:t> </a:t>
            </a:r>
            <a:r>
              <a:rPr lang="en-US" dirty="0" err="1">
                <a:solidFill>
                  <a:prstClr val="black"/>
                </a:solidFill>
                <a:latin typeface="Calibri"/>
              </a:rPr>
              <a:t>dùng</a:t>
            </a:r>
            <a:r>
              <a:rPr lang="en-US" dirty="0">
                <a:solidFill>
                  <a:prstClr val="black"/>
                </a:solidFill>
                <a:latin typeface="Calibri"/>
              </a:rPr>
              <a:t> </a:t>
            </a:r>
            <a:r>
              <a:rPr lang="en-US" dirty="0" err="1">
                <a:solidFill>
                  <a:prstClr val="black"/>
                </a:solidFill>
                <a:latin typeface="Calibri"/>
              </a:rPr>
              <a:t>để</a:t>
            </a:r>
            <a:r>
              <a:rPr lang="en-US" dirty="0">
                <a:solidFill>
                  <a:prstClr val="black"/>
                </a:solidFill>
                <a:latin typeface="Calibri"/>
              </a:rPr>
              <a:t> </a:t>
            </a:r>
            <a:r>
              <a:rPr lang="en-US" dirty="0" err="1">
                <a:solidFill>
                  <a:prstClr val="black"/>
                </a:solidFill>
                <a:latin typeface="Calibri"/>
              </a:rPr>
              <a:t>áp</a:t>
            </a:r>
            <a:r>
              <a:rPr lang="en-US" dirty="0">
                <a:solidFill>
                  <a:prstClr val="black"/>
                </a:solidFill>
                <a:latin typeface="Calibri"/>
              </a:rPr>
              <a:t> </a:t>
            </a:r>
            <a:r>
              <a:rPr lang="en-US" dirty="0" err="1">
                <a:solidFill>
                  <a:prstClr val="black"/>
                </a:solidFill>
                <a:latin typeface="Calibri"/>
              </a:rPr>
              <a:t>dụng</a:t>
            </a:r>
            <a:r>
              <a:rPr lang="en-US" dirty="0">
                <a:solidFill>
                  <a:prstClr val="black"/>
                </a:solidFill>
                <a:latin typeface="Calibri"/>
              </a:rPr>
              <a:t> </a:t>
            </a:r>
            <a:r>
              <a:rPr lang="en-US" dirty="0" err="1">
                <a:solidFill>
                  <a:prstClr val="black"/>
                </a:solidFill>
                <a:latin typeface="Calibri"/>
              </a:rPr>
              <a:t>cho</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phương</a:t>
            </a:r>
            <a:r>
              <a:rPr lang="en-US" dirty="0">
                <a:solidFill>
                  <a:prstClr val="black"/>
                </a:solidFill>
                <a:latin typeface="Calibri"/>
              </a:rPr>
              <a:t> </a:t>
            </a:r>
            <a:r>
              <a:rPr lang="en-US" dirty="0" err="1">
                <a:solidFill>
                  <a:prstClr val="black"/>
                </a:solidFill>
                <a:latin typeface="Calibri"/>
              </a:rPr>
              <a:t>thức</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biến</a:t>
            </a:r>
            <a:r>
              <a:rPr lang="en-US" dirty="0">
                <a:solidFill>
                  <a:prstClr val="black"/>
                </a:solidFill>
                <a:latin typeface="Calibri"/>
              </a:rPr>
              <a:t> </a:t>
            </a:r>
            <a:r>
              <a:rPr lang="en-US" dirty="0" err="1">
                <a:solidFill>
                  <a:prstClr val="black"/>
                </a:solidFill>
                <a:latin typeface="Calibri"/>
              </a:rPr>
              <a:t>nội</a:t>
            </a:r>
            <a:r>
              <a:rPr lang="en-US" dirty="0">
                <a:solidFill>
                  <a:prstClr val="black"/>
                </a:solidFill>
                <a:latin typeface="Calibri"/>
              </a:rPr>
              <a:t> </a:t>
            </a:r>
            <a:r>
              <a:rPr lang="en-US" dirty="0" err="1">
                <a:solidFill>
                  <a:prstClr val="black"/>
                </a:solidFill>
                <a:latin typeface="Calibri"/>
              </a:rPr>
              <a:t>tại</a:t>
            </a:r>
            <a:r>
              <a:rPr lang="en-US" dirty="0">
                <a:solidFill>
                  <a:prstClr val="black"/>
                </a:solidFill>
                <a:latin typeface="Calibri"/>
              </a:rPr>
              <a:t>, hay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lớp</a:t>
            </a:r>
            <a:r>
              <a:rPr lang="en-US" dirty="0">
                <a:solidFill>
                  <a:prstClr val="black"/>
                </a:solidFill>
                <a:latin typeface="Calibri"/>
              </a:rPr>
              <a:t> </a:t>
            </a:r>
            <a:r>
              <a:rPr lang="en-US" dirty="0" err="1">
                <a:solidFill>
                  <a:prstClr val="black"/>
                </a:solidFill>
                <a:latin typeface="Calibri"/>
              </a:rPr>
              <a:t>thì</a:t>
            </a:r>
            <a:r>
              <a:rPr lang="en-US" dirty="0">
                <a:solidFill>
                  <a:prstClr val="black"/>
                </a:solidFill>
                <a:latin typeface="Calibri"/>
              </a:rPr>
              <a:t> </a:t>
            </a:r>
            <a:r>
              <a:rPr lang="en-US" dirty="0" err="1">
                <a:solidFill>
                  <a:prstClr val="black"/>
                </a:solidFill>
                <a:latin typeface="Calibri"/>
              </a:rPr>
              <a:t>chỉ</a:t>
            </a:r>
            <a:r>
              <a:rPr lang="en-US" dirty="0">
                <a:solidFill>
                  <a:prstClr val="black"/>
                </a:solidFill>
                <a:latin typeface="Calibri"/>
              </a:rPr>
              <a:t> </a:t>
            </a:r>
            <a:r>
              <a:rPr lang="en-US" dirty="0" err="1">
                <a:solidFill>
                  <a:prstClr val="black"/>
                </a:solidFill>
                <a:latin typeface="Calibri"/>
              </a:rPr>
              <a:t>có</a:t>
            </a:r>
            <a:r>
              <a:rPr lang="en-US" dirty="0">
                <a:solidFill>
                  <a:prstClr val="black"/>
                </a:solidFill>
                <a:latin typeface="Calibri"/>
              </a:rPr>
              <a:t> </a:t>
            </a:r>
            <a:r>
              <a:rPr lang="en-US" dirty="0" err="1">
                <a:solidFill>
                  <a:prstClr val="black"/>
                </a:solidFill>
                <a:latin typeface="Calibri"/>
              </a:rPr>
              <a:t>trong</a:t>
            </a:r>
            <a:r>
              <a:rPr lang="en-US" dirty="0">
                <a:solidFill>
                  <a:prstClr val="black"/>
                </a:solidFill>
                <a:latin typeface="Calibri"/>
              </a:rPr>
              <a:t> </a:t>
            </a:r>
            <a:r>
              <a:rPr lang="en-US" dirty="0" err="1">
                <a:solidFill>
                  <a:prstClr val="black"/>
                </a:solidFill>
                <a:latin typeface="Calibri"/>
              </a:rPr>
              <a:t>nội</a:t>
            </a:r>
            <a:r>
              <a:rPr lang="en-US" dirty="0">
                <a:solidFill>
                  <a:prstClr val="black"/>
                </a:solidFill>
                <a:latin typeface="Calibri"/>
              </a:rPr>
              <a:t> </a:t>
            </a:r>
            <a:r>
              <a:rPr lang="en-US" dirty="0" err="1">
                <a:solidFill>
                  <a:prstClr val="black"/>
                </a:solidFill>
                <a:latin typeface="Calibri"/>
              </a:rPr>
              <a:t>bộ</a:t>
            </a:r>
            <a:r>
              <a:rPr lang="en-US" dirty="0">
                <a:solidFill>
                  <a:prstClr val="black"/>
                </a:solidFill>
                <a:latin typeface="Calibri"/>
              </a:rPr>
              <a:t> </a:t>
            </a:r>
            <a:r>
              <a:rPr lang="en-US" dirty="0" err="1">
                <a:solidFill>
                  <a:prstClr val="black"/>
                </a:solidFill>
                <a:latin typeface="Calibri"/>
              </a:rPr>
              <a:t>của</a:t>
            </a:r>
            <a:r>
              <a:rPr lang="en-US" dirty="0">
                <a:solidFill>
                  <a:prstClr val="black"/>
                </a:solidFill>
                <a:latin typeface="Calibri"/>
              </a:rPr>
              <a:t> </a:t>
            </a:r>
            <a:r>
              <a:rPr lang="en-US" dirty="0" err="1">
                <a:solidFill>
                  <a:prstClr val="black"/>
                </a:solidFill>
                <a:latin typeface="Calibri"/>
              </a:rPr>
              <a:t>lớp</a:t>
            </a:r>
            <a:r>
              <a:rPr lang="en-US" dirty="0">
                <a:solidFill>
                  <a:prstClr val="black"/>
                </a:solidFill>
                <a:latin typeface="Calibri"/>
              </a:rPr>
              <a:t> </a:t>
            </a:r>
            <a:r>
              <a:rPr lang="en-US" dirty="0" err="1">
                <a:solidFill>
                  <a:prstClr val="black"/>
                </a:solidFill>
                <a:latin typeface="Calibri"/>
              </a:rPr>
              <a:t>đó</a:t>
            </a:r>
            <a:r>
              <a:rPr lang="en-US" dirty="0">
                <a:solidFill>
                  <a:prstClr val="black"/>
                </a:solidFill>
                <a:latin typeface="Calibri"/>
              </a:rPr>
              <a:t> hay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lớp</a:t>
            </a:r>
            <a:r>
              <a:rPr lang="en-US" dirty="0">
                <a:solidFill>
                  <a:prstClr val="black"/>
                </a:solidFill>
                <a:latin typeface="Calibri"/>
              </a:rPr>
              <a:t> con </a:t>
            </a:r>
            <a:r>
              <a:rPr lang="en-US" dirty="0" err="1">
                <a:solidFill>
                  <a:prstClr val="black"/>
                </a:solidFill>
                <a:latin typeface="Calibri"/>
              </a:rPr>
              <a:t>của</a:t>
            </a:r>
            <a:r>
              <a:rPr lang="en-US" dirty="0">
                <a:solidFill>
                  <a:prstClr val="black"/>
                </a:solidFill>
                <a:latin typeface="Calibri"/>
              </a:rPr>
              <a:t> </a:t>
            </a:r>
            <a:r>
              <a:rPr lang="en-US" dirty="0" err="1">
                <a:solidFill>
                  <a:prstClr val="black"/>
                </a:solidFill>
                <a:latin typeface="Calibri"/>
              </a:rPr>
              <a:t>nó</a:t>
            </a:r>
            <a:r>
              <a:rPr lang="en-US" dirty="0">
                <a:solidFill>
                  <a:prstClr val="black"/>
                </a:solidFill>
                <a:latin typeface="Calibri"/>
              </a:rPr>
              <a:t> (hay </a:t>
            </a:r>
            <a:r>
              <a:rPr lang="en-US" dirty="0" err="1">
                <a:solidFill>
                  <a:prstClr val="black"/>
                </a:solidFill>
                <a:latin typeface="Calibri"/>
              </a:rPr>
              <a:t>trong</a:t>
            </a:r>
            <a:r>
              <a:rPr lang="en-US" dirty="0">
                <a:solidFill>
                  <a:prstClr val="black"/>
                </a:solidFill>
                <a:latin typeface="Calibri"/>
              </a:rPr>
              <a:t> </a:t>
            </a:r>
            <a:r>
              <a:rPr lang="en-US" dirty="0" err="1">
                <a:solidFill>
                  <a:prstClr val="black"/>
                </a:solidFill>
                <a:latin typeface="Calibri"/>
              </a:rPr>
              <a:t>nội</a:t>
            </a:r>
            <a:r>
              <a:rPr lang="en-US" dirty="0">
                <a:solidFill>
                  <a:prstClr val="black"/>
                </a:solidFill>
                <a:latin typeface="Calibri"/>
              </a:rPr>
              <a:t> </a:t>
            </a:r>
            <a:r>
              <a:rPr lang="en-US" dirty="0" err="1">
                <a:solidFill>
                  <a:prstClr val="black"/>
                </a:solidFill>
                <a:latin typeface="Calibri"/>
              </a:rPr>
              <a:t>bộ</a:t>
            </a:r>
            <a:r>
              <a:rPr lang="en-US" dirty="0">
                <a:solidFill>
                  <a:prstClr val="black"/>
                </a:solidFill>
                <a:latin typeface="Calibri"/>
              </a:rPr>
              <a:t> </a:t>
            </a:r>
            <a:r>
              <a:rPr lang="en-US" dirty="0" err="1">
                <a:solidFill>
                  <a:prstClr val="black"/>
                </a:solidFill>
                <a:latin typeface="Calibri"/>
              </a:rPr>
              <a:t>một</a:t>
            </a:r>
            <a:r>
              <a:rPr lang="en-US" dirty="0">
                <a:solidFill>
                  <a:prstClr val="black"/>
                </a:solidFill>
                <a:latin typeface="Calibri"/>
              </a:rPr>
              <a:t> </a:t>
            </a:r>
            <a:r>
              <a:rPr lang="en-US" dirty="0" err="1">
                <a:solidFill>
                  <a:prstClr val="black"/>
                </a:solidFill>
                <a:latin typeface="Calibri"/>
              </a:rPr>
              <a:t>gói</a:t>
            </a:r>
            <a:r>
              <a:rPr lang="en-US" dirty="0">
                <a:solidFill>
                  <a:prstClr val="black"/>
                </a:solidFill>
                <a:latin typeface="Calibri"/>
              </a:rPr>
              <a:t> </a:t>
            </a:r>
            <a:r>
              <a:rPr lang="en-US" dirty="0" err="1">
                <a:solidFill>
                  <a:prstClr val="black"/>
                </a:solidFill>
                <a:latin typeface="Calibri"/>
              </a:rPr>
              <a:t>như</a:t>
            </a:r>
            <a:r>
              <a:rPr lang="en-US" dirty="0">
                <a:solidFill>
                  <a:prstClr val="black"/>
                </a:solidFill>
                <a:latin typeface="Calibri"/>
              </a:rPr>
              <a:t> </a:t>
            </a:r>
            <a:r>
              <a:rPr lang="en-US" dirty="0" err="1">
                <a:solidFill>
                  <a:prstClr val="black"/>
                </a:solidFill>
                <a:latin typeface="Calibri"/>
              </a:rPr>
              <a:t>trong</a:t>
            </a:r>
            <a:r>
              <a:rPr lang="en-US" dirty="0">
                <a:solidFill>
                  <a:prstClr val="black"/>
                </a:solidFill>
                <a:latin typeface="Calibri"/>
              </a:rPr>
              <a:t> Java) </a:t>
            </a:r>
            <a:r>
              <a:rPr lang="en-US" dirty="0" err="1">
                <a:solidFill>
                  <a:prstClr val="black"/>
                </a:solidFill>
                <a:latin typeface="Calibri"/>
              </a:rPr>
              <a:t>được</a:t>
            </a:r>
            <a:r>
              <a:rPr lang="en-US" dirty="0">
                <a:solidFill>
                  <a:prstClr val="black"/>
                </a:solidFill>
                <a:latin typeface="Calibri"/>
              </a:rPr>
              <a:t> </a:t>
            </a:r>
            <a:r>
              <a:rPr lang="en-US" dirty="0" err="1">
                <a:solidFill>
                  <a:prstClr val="black"/>
                </a:solidFill>
                <a:latin typeface="Calibri"/>
              </a:rPr>
              <a:t>phép</a:t>
            </a:r>
            <a:r>
              <a:rPr lang="en-US" dirty="0">
                <a:solidFill>
                  <a:prstClr val="black"/>
                </a:solidFill>
                <a:latin typeface="Calibri"/>
              </a:rPr>
              <a:t> </a:t>
            </a:r>
            <a:r>
              <a:rPr lang="en-US" dirty="0" err="1">
                <a:solidFill>
                  <a:prstClr val="black"/>
                </a:solidFill>
                <a:latin typeface="Calibri"/>
              </a:rPr>
              <a:t>gọi</a:t>
            </a:r>
            <a:r>
              <a:rPr lang="en-US" dirty="0">
                <a:solidFill>
                  <a:prstClr val="black"/>
                </a:solidFill>
                <a:latin typeface="Calibri"/>
              </a:rPr>
              <a:t> </a:t>
            </a:r>
            <a:r>
              <a:rPr lang="en-US" dirty="0" err="1">
                <a:solidFill>
                  <a:prstClr val="black"/>
                </a:solidFill>
                <a:latin typeface="Calibri"/>
              </a:rPr>
              <a:t>đến</a:t>
            </a:r>
            <a:r>
              <a:rPr lang="en-US" dirty="0">
                <a:solidFill>
                  <a:prstClr val="black"/>
                </a:solidFill>
                <a:latin typeface="Calibri"/>
              </a:rPr>
              <a:t> hay </a:t>
            </a:r>
            <a:r>
              <a:rPr lang="en-US" dirty="0" err="1">
                <a:solidFill>
                  <a:prstClr val="black"/>
                </a:solidFill>
                <a:latin typeface="Calibri"/>
              </a:rPr>
              <a:t>dùng</a:t>
            </a:r>
            <a:r>
              <a:rPr lang="en-US" dirty="0">
                <a:solidFill>
                  <a:prstClr val="black"/>
                </a:solidFill>
                <a:latin typeface="Calibri"/>
              </a:rPr>
              <a:t> </a:t>
            </a:r>
            <a:r>
              <a:rPr lang="en-US" dirty="0" err="1">
                <a:solidFill>
                  <a:prstClr val="black"/>
                </a:solidFill>
                <a:latin typeface="Calibri"/>
              </a:rPr>
              <a:t>đến</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phương</a:t>
            </a:r>
            <a:r>
              <a:rPr lang="en-US" dirty="0">
                <a:solidFill>
                  <a:prstClr val="black"/>
                </a:solidFill>
                <a:latin typeface="Calibri"/>
              </a:rPr>
              <a:t> </a:t>
            </a:r>
            <a:r>
              <a:rPr lang="en-US" dirty="0" err="1">
                <a:solidFill>
                  <a:prstClr val="black"/>
                </a:solidFill>
                <a:latin typeface="Calibri"/>
              </a:rPr>
              <a:t>pháp</a:t>
            </a:r>
            <a:r>
              <a:rPr lang="en-US" dirty="0">
                <a:solidFill>
                  <a:prstClr val="black"/>
                </a:solidFill>
                <a:latin typeface="Calibri"/>
              </a:rPr>
              <a:t>, </a:t>
            </a:r>
            <a:r>
              <a:rPr lang="en-US" dirty="0" err="1">
                <a:solidFill>
                  <a:prstClr val="black"/>
                </a:solidFill>
                <a:latin typeface="Calibri"/>
              </a:rPr>
              <a:t>biến</a:t>
            </a:r>
            <a:r>
              <a:rPr lang="en-US" dirty="0">
                <a:solidFill>
                  <a:prstClr val="black"/>
                </a:solidFill>
                <a:latin typeface="Calibri"/>
              </a:rPr>
              <a:t> hay </a:t>
            </a:r>
            <a:r>
              <a:rPr lang="en-US" dirty="0" err="1">
                <a:solidFill>
                  <a:prstClr val="black"/>
                </a:solidFill>
                <a:latin typeface="Calibri"/>
              </a:rPr>
              <a:t>lớp</a:t>
            </a:r>
            <a:r>
              <a:rPr lang="en-US" dirty="0">
                <a:solidFill>
                  <a:prstClr val="black"/>
                </a:solidFill>
                <a:latin typeface="Calibri"/>
              </a:rPr>
              <a:t> </a:t>
            </a:r>
            <a:r>
              <a:rPr lang="en-US" dirty="0" err="1">
                <a:solidFill>
                  <a:prstClr val="black"/>
                </a:solidFill>
                <a:latin typeface="Calibri"/>
              </a:rPr>
              <a:t>đó</a:t>
            </a:r>
            <a:r>
              <a:rPr lang="en-US" dirty="0">
                <a:solidFill>
                  <a:prstClr val="black"/>
                </a:solidFill>
                <a:latin typeface="Calibri"/>
              </a:rPr>
              <a:t>.</a:t>
            </a: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13</a:t>
            </a:fld>
            <a:endParaRPr lang="en-US"/>
          </a:p>
        </p:txBody>
      </p:sp>
      <p:graphicFrame>
        <p:nvGraphicFramePr>
          <p:cNvPr id="10" name="Diagram 9"/>
          <p:cNvGraphicFramePr/>
          <p:nvPr>
            <p:extLst>
              <p:ext uri="{D42A27DB-BD31-4B8C-83A1-F6EECF244321}">
                <p14:modId xmlns:p14="http://schemas.microsoft.com/office/powerpoint/2010/main" val="2788775030"/>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728261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algn="just" fontAlgn="base">
              <a:lnSpc>
                <a:spcPct val="100000"/>
              </a:lnSpc>
              <a:spcBef>
                <a:spcPct val="20000"/>
              </a:spcBef>
              <a:spcAft>
                <a:spcPct val="0"/>
              </a:spcAft>
              <a:buFont typeface="Wingdings" panose="05000000000000000000" pitchFamily="2" charset="2"/>
              <a:buChar char="v"/>
            </a:pPr>
            <a:r>
              <a:rPr lang="en-US" altLang="en-US" sz="2400" kern="0" dirty="0" err="1" smtClean="0">
                <a:solidFill>
                  <a:srgbClr val="000000"/>
                </a:solidFill>
              </a:rPr>
              <a:t>Sử</a:t>
            </a:r>
            <a:r>
              <a:rPr lang="en-US" altLang="en-US" sz="2400" kern="0" dirty="0" smtClean="0">
                <a:solidFill>
                  <a:srgbClr val="000000"/>
                </a:solidFill>
              </a:rPr>
              <a:t> </a:t>
            </a:r>
            <a:r>
              <a:rPr lang="en-US" altLang="en-US" sz="2400" kern="0" dirty="0" err="1">
                <a:solidFill>
                  <a:srgbClr val="000000"/>
                </a:solidFill>
              </a:rPr>
              <a:t>dụng</a:t>
            </a:r>
            <a:r>
              <a:rPr lang="en-US" altLang="en-US" sz="2400" kern="0" dirty="0">
                <a:solidFill>
                  <a:srgbClr val="000000"/>
                </a:solidFill>
              </a:rPr>
              <a:t> </a:t>
            </a:r>
            <a:r>
              <a:rPr lang="en-US" altLang="en-US" sz="2400" kern="0" dirty="0" err="1">
                <a:solidFill>
                  <a:srgbClr val="000000"/>
                </a:solidFill>
              </a:rPr>
              <a:t>định</a:t>
            </a:r>
            <a:r>
              <a:rPr lang="en-US" altLang="en-US" sz="2400" kern="0" dirty="0">
                <a:solidFill>
                  <a:srgbClr val="000000"/>
                </a:solidFill>
              </a:rPr>
              <a:t> </a:t>
            </a:r>
            <a:r>
              <a:rPr lang="en-US" altLang="en-US" sz="2400" kern="0" dirty="0" err="1">
                <a:solidFill>
                  <a:srgbClr val="000000"/>
                </a:solidFill>
              </a:rPr>
              <a:t>nghĩa</a:t>
            </a:r>
            <a:r>
              <a:rPr lang="en-US" altLang="en-US" sz="2400" kern="0" dirty="0">
                <a:solidFill>
                  <a:srgbClr val="000000"/>
                </a:solidFill>
              </a:rPr>
              <a:t> static </a:t>
            </a:r>
            <a:r>
              <a:rPr lang="en-US" altLang="en-US" sz="2400" kern="0" dirty="0" err="1">
                <a:solidFill>
                  <a:srgbClr val="000000"/>
                </a:solidFill>
              </a:rPr>
              <a:t>để</a:t>
            </a:r>
            <a:r>
              <a:rPr lang="en-US" altLang="en-US" sz="2400" kern="0" dirty="0">
                <a:solidFill>
                  <a:srgbClr val="000000"/>
                </a:solidFill>
              </a:rPr>
              <a:t> </a:t>
            </a:r>
            <a:r>
              <a:rPr lang="en-US" altLang="en-US" sz="2400" kern="0" dirty="0" err="1">
                <a:solidFill>
                  <a:srgbClr val="000000"/>
                </a:solidFill>
              </a:rPr>
              <a:t>khai</a:t>
            </a:r>
            <a:r>
              <a:rPr lang="en-US" altLang="en-US" sz="2400" kern="0" dirty="0">
                <a:solidFill>
                  <a:srgbClr val="000000"/>
                </a:solidFill>
              </a:rPr>
              <a:t> </a:t>
            </a:r>
            <a:r>
              <a:rPr lang="en-US" altLang="en-US" sz="2400" kern="0" dirty="0" err="1">
                <a:solidFill>
                  <a:srgbClr val="000000"/>
                </a:solidFill>
              </a:rPr>
              <a:t>báo</a:t>
            </a:r>
            <a:r>
              <a:rPr lang="en-US" altLang="en-US" sz="2400" kern="0" dirty="0">
                <a:solidFill>
                  <a:srgbClr val="000000"/>
                </a:solidFill>
              </a:rPr>
              <a:t> </a:t>
            </a:r>
            <a:r>
              <a:rPr lang="en-US" altLang="en-US" sz="2400" kern="0" dirty="0" err="1">
                <a:solidFill>
                  <a:srgbClr val="000000"/>
                </a:solidFill>
              </a:rPr>
              <a:t>thành</a:t>
            </a:r>
            <a:r>
              <a:rPr lang="en-US" altLang="en-US" sz="2400" kern="0" dirty="0">
                <a:solidFill>
                  <a:srgbClr val="000000"/>
                </a:solidFill>
              </a:rPr>
              <a:t> </a:t>
            </a:r>
            <a:r>
              <a:rPr lang="en-US" altLang="en-US" sz="2400" kern="0" dirty="0" err="1">
                <a:solidFill>
                  <a:srgbClr val="000000"/>
                </a:solidFill>
              </a:rPr>
              <a:t>viên</a:t>
            </a:r>
            <a:r>
              <a:rPr lang="en-US" altLang="en-US" sz="2400" kern="0" dirty="0">
                <a:solidFill>
                  <a:srgbClr val="000000"/>
                </a:solidFill>
              </a:rPr>
              <a:t> static. </a:t>
            </a:r>
            <a:r>
              <a:rPr lang="en-US" altLang="en-US" sz="2400" kern="0" dirty="0" err="1">
                <a:solidFill>
                  <a:srgbClr val="000000"/>
                </a:solidFill>
              </a:rPr>
              <a:t>Thành</a:t>
            </a:r>
            <a:r>
              <a:rPr lang="en-US" altLang="en-US" sz="2400" kern="0" dirty="0">
                <a:solidFill>
                  <a:srgbClr val="000000"/>
                </a:solidFill>
              </a:rPr>
              <a:t> </a:t>
            </a:r>
            <a:r>
              <a:rPr lang="en-US" altLang="en-US" sz="2400" kern="0" dirty="0" err="1">
                <a:solidFill>
                  <a:srgbClr val="000000"/>
                </a:solidFill>
              </a:rPr>
              <a:t>viên</a:t>
            </a:r>
            <a:r>
              <a:rPr lang="en-US" altLang="en-US" sz="2400" kern="0" dirty="0">
                <a:solidFill>
                  <a:srgbClr val="000000"/>
                </a:solidFill>
              </a:rPr>
              <a:t> static </a:t>
            </a:r>
            <a:r>
              <a:rPr lang="en-US" altLang="en-US" sz="2400" kern="0" dirty="0" err="1">
                <a:solidFill>
                  <a:srgbClr val="000000"/>
                </a:solidFill>
              </a:rPr>
              <a:t>thuộc</a:t>
            </a:r>
            <a:r>
              <a:rPr lang="en-US" altLang="en-US" sz="2400" kern="0" dirty="0">
                <a:solidFill>
                  <a:srgbClr val="000000"/>
                </a:solidFill>
              </a:rPr>
              <a:t> </a:t>
            </a:r>
            <a:r>
              <a:rPr lang="en-US" altLang="en-US" sz="2400" kern="0" dirty="0" err="1">
                <a:solidFill>
                  <a:srgbClr val="000000"/>
                </a:solidFill>
              </a:rPr>
              <a:t>về</a:t>
            </a:r>
            <a:r>
              <a:rPr lang="en-US" altLang="en-US" sz="2400" kern="0" dirty="0">
                <a:solidFill>
                  <a:srgbClr val="000000"/>
                </a:solidFill>
              </a:rPr>
              <a:t> </a:t>
            </a:r>
            <a:r>
              <a:rPr lang="en-US" altLang="en-US" sz="2400" kern="0" dirty="0" err="1">
                <a:solidFill>
                  <a:srgbClr val="000000"/>
                </a:solidFill>
              </a:rPr>
              <a:t>kiểu</a:t>
            </a:r>
            <a:r>
              <a:rPr lang="en-US" altLang="en-US" sz="2400" kern="0" dirty="0">
                <a:solidFill>
                  <a:srgbClr val="000000"/>
                </a:solidFill>
              </a:rPr>
              <a:t> </a:t>
            </a:r>
            <a:r>
              <a:rPr lang="en-US" altLang="en-US" sz="2400" kern="0" dirty="0" err="1">
                <a:solidFill>
                  <a:srgbClr val="000000"/>
                </a:solidFill>
              </a:rPr>
              <a:t>của</a:t>
            </a:r>
            <a:r>
              <a:rPr lang="en-US" altLang="en-US" sz="2400" kern="0" dirty="0">
                <a:solidFill>
                  <a:srgbClr val="000000"/>
                </a:solidFill>
              </a:rPr>
              <a:t> </a:t>
            </a:r>
            <a:r>
              <a:rPr lang="en-US" altLang="en-US" sz="2400" kern="0" dirty="0" err="1">
                <a:solidFill>
                  <a:srgbClr val="000000"/>
                </a:solidFill>
              </a:rPr>
              <a:t>chính</a:t>
            </a:r>
            <a:r>
              <a:rPr lang="en-US" altLang="en-US" sz="2400" kern="0" dirty="0">
                <a:solidFill>
                  <a:srgbClr val="000000"/>
                </a:solidFill>
              </a:rPr>
              <a:t> </a:t>
            </a:r>
            <a:r>
              <a:rPr lang="en-US" altLang="en-US" sz="2400" kern="0" dirty="0" err="1">
                <a:solidFill>
                  <a:srgbClr val="000000"/>
                </a:solidFill>
              </a:rPr>
              <a:t>lớp</a:t>
            </a:r>
            <a:r>
              <a:rPr lang="en-US" altLang="en-US" sz="2400" kern="0" dirty="0">
                <a:solidFill>
                  <a:srgbClr val="000000"/>
                </a:solidFill>
              </a:rPr>
              <a:t> </a:t>
            </a:r>
            <a:r>
              <a:rPr lang="en-US" altLang="en-US" sz="2400" kern="0" dirty="0" err="1">
                <a:solidFill>
                  <a:srgbClr val="000000"/>
                </a:solidFill>
              </a:rPr>
              <a:t>đó</a:t>
            </a:r>
            <a:r>
              <a:rPr lang="en-US" altLang="en-US" sz="2400" kern="0" dirty="0">
                <a:solidFill>
                  <a:srgbClr val="000000"/>
                </a:solidFill>
              </a:rPr>
              <a:t>, </a:t>
            </a:r>
            <a:r>
              <a:rPr lang="en-US" altLang="en-US" sz="2400" kern="0" dirty="0" err="1">
                <a:solidFill>
                  <a:srgbClr val="000000"/>
                </a:solidFill>
              </a:rPr>
              <a:t>không</a:t>
            </a:r>
            <a:r>
              <a:rPr lang="en-US" altLang="en-US" sz="2400" kern="0" dirty="0">
                <a:solidFill>
                  <a:srgbClr val="000000"/>
                </a:solidFill>
              </a:rPr>
              <a:t> </a:t>
            </a:r>
            <a:r>
              <a:rPr lang="en-US" altLang="en-US" sz="2400" kern="0" dirty="0" err="1">
                <a:solidFill>
                  <a:srgbClr val="000000"/>
                </a:solidFill>
              </a:rPr>
              <a:t>thuộc</a:t>
            </a:r>
            <a:r>
              <a:rPr lang="en-US" altLang="en-US" sz="2400" kern="0" dirty="0">
                <a:solidFill>
                  <a:srgbClr val="000000"/>
                </a:solidFill>
              </a:rPr>
              <a:t> </a:t>
            </a:r>
            <a:r>
              <a:rPr lang="en-US" altLang="en-US" sz="2400" kern="0" dirty="0" err="1">
                <a:solidFill>
                  <a:srgbClr val="000000"/>
                </a:solidFill>
              </a:rPr>
              <a:t>về</a:t>
            </a:r>
            <a:r>
              <a:rPr lang="en-US" altLang="en-US" sz="2400" kern="0" dirty="0">
                <a:solidFill>
                  <a:srgbClr val="000000"/>
                </a:solidFill>
              </a:rPr>
              <a:t> </a:t>
            </a:r>
            <a:r>
              <a:rPr lang="en-US" altLang="en-US" sz="2400" kern="0" dirty="0" err="1">
                <a:solidFill>
                  <a:srgbClr val="000000"/>
                </a:solidFill>
              </a:rPr>
              <a:t>một</a:t>
            </a:r>
            <a:r>
              <a:rPr lang="en-US" altLang="en-US" sz="2400" kern="0" dirty="0">
                <a:solidFill>
                  <a:srgbClr val="000000"/>
                </a:solidFill>
              </a:rPr>
              <a:t> </a:t>
            </a:r>
            <a:r>
              <a:rPr lang="en-US" altLang="en-US" sz="2400" kern="0" dirty="0" err="1">
                <a:solidFill>
                  <a:srgbClr val="000000"/>
                </a:solidFill>
              </a:rPr>
              <a:t>đối</a:t>
            </a:r>
            <a:r>
              <a:rPr lang="en-US" altLang="en-US" sz="2400" kern="0" dirty="0">
                <a:solidFill>
                  <a:srgbClr val="000000"/>
                </a:solidFill>
              </a:rPr>
              <a:t> </a:t>
            </a:r>
            <a:r>
              <a:rPr lang="en-US" altLang="en-US" sz="2400" kern="0" dirty="0" err="1">
                <a:solidFill>
                  <a:srgbClr val="000000"/>
                </a:solidFill>
              </a:rPr>
              <a:t>tượng</a:t>
            </a:r>
            <a:r>
              <a:rPr lang="en-US" altLang="en-US" sz="2400" kern="0" dirty="0">
                <a:solidFill>
                  <a:srgbClr val="000000"/>
                </a:solidFill>
              </a:rPr>
              <a:t> </a:t>
            </a:r>
            <a:r>
              <a:rPr lang="en-US" altLang="en-US" sz="2400" kern="0" dirty="0" err="1">
                <a:solidFill>
                  <a:srgbClr val="000000"/>
                </a:solidFill>
              </a:rPr>
              <a:t>cụ</a:t>
            </a:r>
            <a:r>
              <a:rPr lang="en-US" altLang="en-US" sz="2400" kern="0" dirty="0">
                <a:solidFill>
                  <a:srgbClr val="000000"/>
                </a:solidFill>
              </a:rPr>
              <a:t> </a:t>
            </a:r>
            <a:r>
              <a:rPr lang="en-US" altLang="en-US" sz="2400" kern="0" dirty="0" err="1">
                <a:solidFill>
                  <a:srgbClr val="000000"/>
                </a:solidFill>
              </a:rPr>
              <a:t>thể</a:t>
            </a:r>
            <a:r>
              <a:rPr lang="en-US" altLang="en-US" sz="2400" kern="0" dirty="0">
                <a:solidFill>
                  <a:srgbClr val="000000"/>
                </a:solidFill>
              </a:rPr>
              <a:t>. </a:t>
            </a:r>
            <a:r>
              <a:rPr lang="en-US" altLang="en-US" sz="2400" kern="0" dirty="0" err="1">
                <a:solidFill>
                  <a:srgbClr val="000000"/>
                </a:solidFill>
              </a:rPr>
              <a:t>Định</a:t>
            </a:r>
            <a:r>
              <a:rPr lang="en-US" altLang="en-US" sz="2400" kern="0" dirty="0">
                <a:solidFill>
                  <a:srgbClr val="000000"/>
                </a:solidFill>
              </a:rPr>
              <a:t> </a:t>
            </a:r>
            <a:r>
              <a:rPr lang="en-US" altLang="en-US" sz="2400" kern="0" dirty="0" err="1">
                <a:solidFill>
                  <a:srgbClr val="000000"/>
                </a:solidFill>
              </a:rPr>
              <a:t>nghĩa</a:t>
            </a:r>
            <a:r>
              <a:rPr lang="en-US" altLang="en-US" sz="2400" kern="0" dirty="0">
                <a:solidFill>
                  <a:srgbClr val="000000"/>
                </a:solidFill>
              </a:rPr>
              <a:t>  static </a:t>
            </a:r>
            <a:r>
              <a:rPr lang="en-US" altLang="en-US" sz="2400" kern="0" dirty="0" err="1">
                <a:solidFill>
                  <a:srgbClr val="000000"/>
                </a:solidFill>
              </a:rPr>
              <a:t>có</a:t>
            </a:r>
            <a:r>
              <a:rPr lang="en-US" altLang="en-US" sz="2400" kern="0" dirty="0">
                <a:solidFill>
                  <a:srgbClr val="000000"/>
                </a:solidFill>
              </a:rPr>
              <a:t> </a:t>
            </a:r>
            <a:r>
              <a:rPr lang="en-US" altLang="en-US" sz="2400" kern="0" dirty="0" err="1">
                <a:solidFill>
                  <a:srgbClr val="000000"/>
                </a:solidFill>
              </a:rPr>
              <a:t>thể</a:t>
            </a:r>
            <a:r>
              <a:rPr lang="en-US" altLang="en-US" sz="2400" kern="0" dirty="0">
                <a:solidFill>
                  <a:srgbClr val="000000"/>
                </a:solidFill>
              </a:rPr>
              <a:t> </a:t>
            </a:r>
            <a:r>
              <a:rPr lang="en-US" altLang="en-US" sz="2400" kern="0" dirty="0" err="1">
                <a:solidFill>
                  <a:srgbClr val="000000"/>
                </a:solidFill>
              </a:rPr>
              <a:t>được</a:t>
            </a:r>
            <a:r>
              <a:rPr lang="en-US" altLang="en-US" sz="2400" kern="0" dirty="0">
                <a:solidFill>
                  <a:srgbClr val="000000"/>
                </a:solidFill>
              </a:rPr>
              <a:t> </a:t>
            </a:r>
            <a:r>
              <a:rPr lang="en-US" altLang="en-US" sz="2400" kern="0" dirty="0" err="1">
                <a:solidFill>
                  <a:srgbClr val="000000"/>
                </a:solidFill>
              </a:rPr>
              <a:t>sử</a:t>
            </a:r>
            <a:r>
              <a:rPr lang="en-US" altLang="en-US" sz="2400" kern="0" dirty="0">
                <a:solidFill>
                  <a:srgbClr val="000000"/>
                </a:solidFill>
              </a:rPr>
              <a:t> </a:t>
            </a:r>
            <a:r>
              <a:rPr lang="en-US" altLang="en-US" sz="2400" kern="0" dirty="0" err="1">
                <a:solidFill>
                  <a:srgbClr val="000000"/>
                </a:solidFill>
              </a:rPr>
              <a:t>dụng</a:t>
            </a:r>
            <a:r>
              <a:rPr lang="en-US" altLang="en-US" sz="2400" kern="0" dirty="0">
                <a:solidFill>
                  <a:srgbClr val="000000"/>
                </a:solidFill>
              </a:rPr>
              <a:t> </a:t>
            </a:r>
            <a:r>
              <a:rPr lang="en-US" altLang="en-US" sz="2400" kern="0" dirty="0" err="1">
                <a:solidFill>
                  <a:srgbClr val="000000"/>
                </a:solidFill>
              </a:rPr>
              <a:t>với</a:t>
            </a:r>
            <a:r>
              <a:rPr lang="en-US" altLang="en-US" sz="2400" kern="0" dirty="0">
                <a:solidFill>
                  <a:srgbClr val="000000"/>
                </a:solidFill>
              </a:rPr>
              <a:t> classes, fields, methods, properties, operators, events, </a:t>
            </a:r>
            <a:r>
              <a:rPr lang="en-US" altLang="en-US" sz="2400" kern="0" dirty="0" err="1">
                <a:solidFill>
                  <a:srgbClr val="000000"/>
                </a:solidFill>
              </a:rPr>
              <a:t>và</a:t>
            </a:r>
            <a:r>
              <a:rPr lang="en-US" altLang="en-US" sz="2400" kern="0" dirty="0">
                <a:solidFill>
                  <a:srgbClr val="000000"/>
                </a:solidFill>
              </a:rPr>
              <a:t> constructors, </a:t>
            </a:r>
            <a:r>
              <a:rPr lang="en-US" altLang="en-US" sz="2400" kern="0" dirty="0" err="1">
                <a:solidFill>
                  <a:srgbClr val="000000"/>
                </a:solidFill>
              </a:rPr>
              <a:t>nhưng</a:t>
            </a:r>
            <a:r>
              <a:rPr lang="en-US" altLang="en-US" sz="2400" kern="0" dirty="0">
                <a:solidFill>
                  <a:srgbClr val="000000"/>
                </a:solidFill>
              </a:rPr>
              <a:t> </a:t>
            </a:r>
            <a:r>
              <a:rPr lang="en-US" altLang="en-US" sz="2400" kern="0" dirty="0" err="1">
                <a:solidFill>
                  <a:srgbClr val="000000"/>
                </a:solidFill>
              </a:rPr>
              <a:t>không</a:t>
            </a:r>
            <a:r>
              <a:rPr lang="en-US" altLang="en-US" sz="2400" kern="0" dirty="0">
                <a:solidFill>
                  <a:srgbClr val="000000"/>
                </a:solidFill>
              </a:rPr>
              <a:t> </a:t>
            </a:r>
            <a:r>
              <a:rPr lang="en-US" altLang="en-US" sz="2400" kern="0" dirty="0" err="1">
                <a:solidFill>
                  <a:srgbClr val="000000"/>
                </a:solidFill>
              </a:rPr>
              <a:t>được</a:t>
            </a:r>
            <a:r>
              <a:rPr lang="en-US" altLang="en-US" sz="2400" kern="0" dirty="0">
                <a:solidFill>
                  <a:srgbClr val="000000"/>
                </a:solidFill>
              </a:rPr>
              <a:t> </a:t>
            </a:r>
            <a:r>
              <a:rPr lang="en-US" altLang="en-US" sz="2400" kern="0" dirty="0" err="1">
                <a:solidFill>
                  <a:srgbClr val="000000"/>
                </a:solidFill>
              </a:rPr>
              <a:t>sử</a:t>
            </a:r>
            <a:r>
              <a:rPr lang="en-US" altLang="en-US" sz="2400" kern="0" dirty="0">
                <a:solidFill>
                  <a:srgbClr val="000000"/>
                </a:solidFill>
              </a:rPr>
              <a:t> </a:t>
            </a:r>
            <a:r>
              <a:rPr lang="en-US" altLang="en-US" sz="2400" kern="0" dirty="0" err="1">
                <a:solidFill>
                  <a:srgbClr val="000000"/>
                </a:solidFill>
              </a:rPr>
              <a:t>dụng</a:t>
            </a:r>
            <a:r>
              <a:rPr lang="en-US" altLang="en-US" sz="2400" kern="0" dirty="0">
                <a:solidFill>
                  <a:srgbClr val="000000"/>
                </a:solidFill>
              </a:rPr>
              <a:t> </a:t>
            </a:r>
            <a:r>
              <a:rPr lang="en-US" altLang="en-US" sz="2400" kern="0" dirty="0" err="1">
                <a:solidFill>
                  <a:srgbClr val="000000"/>
                </a:solidFill>
              </a:rPr>
              <a:t>với</a:t>
            </a:r>
            <a:r>
              <a:rPr lang="en-US" altLang="en-US" sz="2400" kern="0" dirty="0">
                <a:solidFill>
                  <a:srgbClr val="000000"/>
                </a:solidFill>
              </a:rPr>
              <a:t>  indexers, destructors </a:t>
            </a:r>
            <a:r>
              <a:rPr lang="en-US" altLang="en-US" sz="2400" kern="0" dirty="0" err="1">
                <a:solidFill>
                  <a:srgbClr val="000000"/>
                </a:solidFill>
              </a:rPr>
              <a:t>hoặc</a:t>
            </a:r>
            <a:r>
              <a:rPr lang="en-US" altLang="en-US" sz="2400" kern="0" dirty="0">
                <a:solidFill>
                  <a:srgbClr val="000000"/>
                </a:solidFill>
              </a:rPr>
              <a:t> </a:t>
            </a:r>
            <a:r>
              <a:rPr lang="en-US" altLang="en-US" sz="2400" kern="0" dirty="0" err="1">
                <a:solidFill>
                  <a:srgbClr val="000000"/>
                </a:solidFill>
              </a:rPr>
              <a:t>các</a:t>
            </a:r>
            <a:r>
              <a:rPr lang="en-US" altLang="en-US" sz="2400" kern="0" dirty="0">
                <a:solidFill>
                  <a:srgbClr val="000000"/>
                </a:solidFill>
              </a:rPr>
              <a:t> </a:t>
            </a:r>
            <a:r>
              <a:rPr lang="en-US" altLang="en-US" sz="2400" kern="0" dirty="0" err="1">
                <a:solidFill>
                  <a:srgbClr val="000000"/>
                </a:solidFill>
              </a:rPr>
              <a:t>dạng</a:t>
            </a:r>
            <a:r>
              <a:rPr lang="en-US" altLang="en-US" sz="2400" kern="0" dirty="0">
                <a:solidFill>
                  <a:srgbClr val="000000"/>
                </a:solidFill>
              </a:rPr>
              <a:t> </a:t>
            </a:r>
            <a:r>
              <a:rPr lang="en-US" altLang="en-US" sz="2400" kern="0" dirty="0" err="1">
                <a:solidFill>
                  <a:srgbClr val="000000"/>
                </a:solidFill>
              </a:rPr>
              <a:t>khác</a:t>
            </a:r>
            <a:r>
              <a:rPr lang="en-US" altLang="en-US" sz="2400" kern="0" dirty="0">
                <a:solidFill>
                  <a:srgbClr val="000000"/>
                </a:solidFill>
              </a:rPr>
              <a:t> </a:t>
            </a:r>
            <a:r>
              <a:rPr lang="en-US" altLang="en-US" sz="2400" kern="0" dirty="0" err="1">
                <a:solidFill>
                  <a:srgbClr val="000000"/>
                </a:solidFill>
              </a:rPr>
              <a:t>ngoài</a:t>
            </a:r>
            <a:r>
              <a:rPr lang="en-US" altLang="en-US" sz="2400" kern="0" dirty="0">
                <a:solidFill>
                  <a:srgbClr val="000000"/>
                </a:solidFill>
              </a:rPr>
              <a:t> </a:t>
            </a:r>
            <a:r>
              <a:rPr lang="en-US" altLang="en-US" sz="2400" kern="0" dirty="0" err="1">
                <a:solidFill>
                  <a:srgbClr val="000000"/>
                </a:solidFill>
              </a:rPr>
              <a:t>lớp</a:t>
            </a:r>
            <a:r>
              <a:rPr lang="en-US" altLang="en-US" sz="2400" kern="0" dirty="0">
                <a:solidFill>
                  <a:srgbClr val="000000"/>
                </a:solidFill>
              </a:rPr>
              <a:t>.</a:t>
            </a:r>
          </a:p>
          <a:p>
            <a:pPr lvl="0" algn="just" fontAlgn="base">
              <a:lnSpc>
                <a:spcPct val="100000"/>
              </a:lnSpc>
              <a:spcBef>
                <a:spcPct val="20000"/>
              </a:spcBef>
              <a:spcAft>
                <a:spcPct val="0"/>
              </a:spcAft>
              <a:buFont typeface="Wingdings" panose="05000000000000000000" pitchFamily="2" charset="2"/>
              <a:buChar char="v"/>
            </a:pPr>
            <a:r>
              <a:rPr lang="en-US" altLang="en-US" sz="2400" kern="0" dirty="0" err="1" smtClean="0">
                <a:solidFill>
                  <a:srgbClr val="000000"/>
                </a:solidFill>
              </a:rPr>
              <a:t>Các</a:t>
            </a:r>
            <a:r>
              <a:rPr lang="en-US" altLang="en-US" sz="2400" kern="0" dirty="0" smtClean="0">
                <a:solidFill>
                  <a:srgbClr val="000000"/>
                </a:solidFill>
              </a:rPr>
              <a:t> </a:t>
            </a:r>
            <a:r>
              <a:rPr lang="en-US" altLang="en-US" sz="2400" kern="0" dirty="0" err="1">
                <a:solidFill>
                  <a:srgbClr val="000000"/>
                </a:solidFill>
              </a:rPr>
              <a:t>đối</a:t>
            </a:r>
            <a:r>
              <a:rPr lang="en-US" altLang="en-US" sz="2400" kern="0" dirty="0">
                <a:solidFill>
                  <a:srgbClr val="000000"/>
                </a:solidFill>
              </a:rPr>
              <a:t> </a:t>
            </a:r>
            <a:r>
              <a:rPr lang="en-US" altLang="en-US" sz="2400" kern="0" dirty="0" err="1">
                <a:solidFill>
                  <a:srgbClr val="000000"/>
                </a:solidFill>
              </a:rPr>
              <a:t>tượng</a:t>
            </a:r>
            <a:r>
              <a:rPr lang="en-US" altLang="en-US" sz="2400" kern="0" dirty="0">
                <a:solidFill>
                  <a:srgbClr val="000000"/>
                </a:solidFill>
              </a:rPr>
              <a:t> </a:t>
            </a:r>
            <a:r>
              <a:rPr lang="en-US" altLang="en-US" sz="2400" kern="0" dirty="0" err="1">
                <a:solidFill>
                  <a:srgbClr val="000000"/>
                </a:solidFill>
              </a:rPr>
              <a:t>khác</a:t>
            </a:r>
            <a:r>
              <a:rPr lang="en-US" altLang="en-US" sz="2400" kern="0" dirty="0">
                <a:solidFill>
                  <a:srgbClr val="000000"/>
                </a:solidFill>
              </a:rPr>
              <a:t>, </a:t>
            </a:r>
            <a:r>
              <a:rPr lang="en-US" altLang="en-US" sz="2400" kern="0" dirty="0" err="1">
                <a:solidFill>
                  <a:srgbClr val="000000"/>
                </a:solidFill>
              </a:rPr>
              <a:t>để</a:t>
            </a:r>
            <a:r>
              <a:rPr lang="en-US" altLang="en-US" sz="2400" kern="0" dirty="0">
                <a:solidFill>
                  <a:srgbClr val="000000"/>
                </a:solidFill>
              </a:rPr>
              <a:t> </a:t>
            </a:r>
            <a:r>
              <a:rPr lang="en-US" altLang="en-US" sz="2400" kern="0" dirty="0" err="1">
                <a:solidFill>
                  <a:srgbClr val="000000"/>
                </a:solidFill>
              </a:rPr>
              <a:t>gọi</a:t>
            </a:r>
            <a:r>
              <a:rPr lang="en-US" altLang="en-US" sz="2400" kern="0" dirty="0">
                <a:solidFill>
                  <a:srgbClr val="000000"/>
                </a:solidFill>
              </a:rPr>
              <a:t> </a:t>
            </a:r>
            <a:r>
              <a:rPr lang="en-US" altLang="en-US" sz="2400" kern="0" dirty="0" err="1">
                <a:solidFill>
                  <a:srgbClr val="000000"/>
                </a:solidFill>
              </a:rPr>
              <a:t>các</a:t>
            </a:r>
            <a:r>
              <a:rPr lang="en-US" altLang="en-US" sz="2400" kern="0" dirty="0">
                <a:solidFill>
                  <a:srgbClr val="000000"/>
                </a:solidFill>
              </a:rPr>
              <a:t> </a:t>
            </a:r>
            <a:r>
              <a:rPr lang="en-US" altLang="en-US" sz="2400" kern="0" dirty="0" err="1">
                <a:solidFill>
                  <a:srgbClr val="000000"/>
                </a:solidFill>
              </a:rPr>
              <a:t>thành</a:t>
            </a:r>
            <a:r>
              <a:rPr lang="en-US" altLang="en-US" sz="2400" kern="0" dirty="0">
                <a:solidFill>
                  <a:srgbClr val="000000"/>
                </a:solidFill>
              </a:rPr>
              <a:t> </a:t>
            </a:r>
            <a:r>
              <a:rPr lang="en-US" altLang="en-US" sz="2400" kern="0" dirty="0" err="1">
                <a:solidFill>
                  <a:srgbClr val="000000"/>
                </a:solidFill>
              </a:rPr>
              <a:t>viên</a:t>
            </a:r>
            <a:r>
              <a:rPr lang="en-US" altLang="en-US" sz="2400" kern="0" dirty="0">
                <a:solidFill>
                  <a:srgbClr val="000000"/>
                </a:solidFill>
              </a:rPr>
              <a:t> public static, </a:t>
            </a:r>
            <a:r>
              <a:rPr lang="en-US" altLang="en-US" sz="2400" kern="0" dirty="0" err="1">
                <a:solidFill>
                  <a:srgbClr val="000000"/>
                </a:solidFill>
              </a:rPr>
              <a:t>phải</a:t>
            </a:r>
            <a:r>
              <a:rPr lang="en-US" altLang="en-US" sz="2400" kern="0" dirty="0">
                <a:solidFill>
                  <a:srgbClr val="000000"/>
                </a:solidFill>
              </a:rPr>
              <a:t> </a:t>
            </a:r>
            <a:r>
              <a:rPr lang="en-US" altLang="en-US" sz="2400" kern="0" dirty="0" err="1">
                <a:solidFill>
                  <a:srgbClr val="000000"/>
                </a:solidFill>
              </a:rPr>
              <a:t>gọi</a:t>
            </a:r>
            <a:r>
              <a:rPr lang="en-US" altLang="en-US" sz="2400" kern="0" dirty="0">
                <a:solidFill>
                  <a:srgbClr val="000000"/>
                </a:solidFill>
              </a:rPr>
              <a:t> qua </a:t>
            </a:r>
            <a:r>
              <a:rPr lang="en-US" altLang="en-US" sz="2400" kern="0" dirty="0" err="1">
                <a:solidFill>
                  <a:srgbClr val="000000"/>
                </a:solidFill>
              </a:rPr>
              <a:t>tên</a:t>
            </a:r>
            <a:r>
              <a:rPr lang="en-US" altLang="en-US" sz="2400" kern="0" dirty="0">
                <a:solidFill>
                  <a:srgbClr val="000000"/>
                </a:solidFill>
              </a:rPr>
              <a:t> </a:t>
            </a:r>
            <a:r>
              <a:rPr lang="en-US" altLang="en-US" sz="2400" kern="0" dirty="0" err="1">
                <a:solidFill>
                  <a:srgbClr val="000000"/>
                </a:solidFill>
              </a:rPr>
              <a:t>lớp</a:t>
            </a:r>
            <a:r>
              <a:rPr lang="en-US" altLang="en-US" sz="2400" kern="0" dirty="0">
                <a:solidFill>
                  <a:srgbClr val="000000"/>
                </a:solidFill>
              </a:rPr>
              <a:t>.</a:t>
            </a:r>
          </a:p>
          <a:p>
            <a:pPr lvl="0" fontAlgn="base">
              <a:lnSpc>
                <a:spcPct val="100000"/>
              </a:lnSpc>
              <a:spcBef>
                <a:spcPct val="20000"/>
              </a:spcBef>
              <a:spcAft>
                <a:spcPct val="0"/>
              </a:spcAft>
              <a:buFont typeface="Wingdings" panose="05000000000000000000" pitchFamily="2" charset="2"/>
              <a:buChar char="v"/>
            </a:pPr>
            <a:r>
              <a:rPr lang="en-US" altLang="en-US" sz="2400" kern="0" dirty="0" err="1">
                <a:solidFill>
                  <a:srgbClr val="000000"/>
                </a:solidFill>
              </a:rPr>
              <a:t>Ví</a:t>
            </a:r>
            <a:r>
              <a:rPr lang="en-US" altLang="en-US" sz="2400" kern="0" dirty="0">
                <a:solidFill>
                  <a:srgbClr val="000000"/>
                </a:solidFill>
              </a:rPr>
              <a:t> </a:t>
            </a:r>
            <a:r>
              <a:rPr lang="en-US" altLang="en-US" sz="2400" kern="0" dirty="0" err="1">
                <a:solidFill>
                  <a:srgbClr val="000000"/>
                </a:solidFill>
              </a:rPr>
              <a:t>dụ</a:t>
            </a:r>
            <a:r>
              <a:rPr lang="en-US" altLang="en-US" sz="2400" kern="0" dirty="0">
                <a:solidFill>
                  <a:srgbClr val="000000"/>
                </a:solidFill>
              </a:rPr>
              <a:t>:</a:t>
            </a:r>
          </a:p>
          <a:p>
            <a:pPr lvl="0" fontAlgn="base">
              <a:lnSpc>
                <a:spcPct val="100000"/>
              </a:lnSpc>
              <a:spcBef>
                <a:spcPct val="20000"/>
              </a:spcBef>
              <a:spcAft>
                <a:spcPct val="0"/>
              </a:spcAft>
              <a:buFont typeface="Wingdings" panose="05000000000000000000" pitchFamily="2" charset="2"/>
              <a:buChar char="v"/>
            </a:pPr>
            <a:r>
              <a:rPr lang="en-US" altLang="en-US" sz="2400" kern="0" dirty="0" err="1">
                <a:solidFill>
                  <a:srgbClr val="000000"/>
                </a:solidFill>
              </a:rPr>
              <a:t>Từ</a:t>
            </a:r>
            <a:r>
              <a:rPr lang="en-US" altLang="en-US" sz="2400" kern="0" dirty="0">
                <a:solidFill>
                  <a:srgbClr val="000000"/>
                </a:solidFill>
              </a:rPr>
              <a:t> </a:t>
            </a:r>
            <a:r>
              <a:rPr lang="en-US" altLang="en-US" sz="2400" kern="0" dirty="0" err="1">
                <a:solidFill>
                  <a:srgbClr val="000000"/>
                </a:solidFill>
              </a:rPr>
              <a:t>khóa</a:t>
            </a:r>
            <a:r>
              <a:rPr lang="en-US" altLang="en-US" sz="2400" kern="0" dirty="0">
                <a:solidFill>
                  <a:srgbClr val="000000"/>
                </a:solidFill>
              </a:rPr>
              <a:t> </a:t>
            </a:r>
            <a:r>
              <a:rPr lang="en-US" altLang="en-US" sz="2400" kern="0" dirty="0">
                <a:solidFill>
                  <a:srgbClr val="0000CC"/>
                </a:solidFill>
              </a:rPr>
              <a:t>this</a:t>
            </a:r>
            <a:r>
              <a:rPr lang="en-US" altLang="en-US" sz="2400" kern="0" dirty="0">
                <a:solidFill>
                  <a:srgbClr val="000000"/>
                </a:solidFill>
              </a:rPr>
              <a:t> : </a:t>
            </a:r>
            <a:r>
              <a:rPr lang="en-US" altLang="en-US" sz="2400" kern="0" dirty="0" err="1">
                <a:solidFill>
                  <a:srgbClr val="000000"/>
                </a:solidFill>
              </a:rPr>
              <a:t>đề</a:t>
            </a:r>
            <a:r>
              <a:rPr lang="en-US" altLang="en-US" sz="2400" kern="0" dirty="0">
                <a:solidFill>
                  <a:srgbClr val="000000"/>
                </a:solidFill>
              </a:rPr>
              <a:t> </a:t>
            </a:r>
            <a:r>
              <a:rPr lang="en-US" altLang="en-US" sz="2400" kern="0" dirty="0" err="1">
                <a:solidFill>
                  <a:srgbClr val="000000"/>
                </a:solidFill>
              </a:rPr>
              <a:t>cập</a:t>
            </a:r>
            <a:r>
              <a:rPr lang="en-US" altLang="en-US" sz="2400" kern="0" dirty="0">
                <a:solidFill>
                  <a:srgbClr val="000000"/>
                </a:solidFill>
              </a:rPr>
              <a:t> </a:t>
            </a:r>
            <a:r>
              <a:rPr lang="en-US" altLang="en-US" sz="2400" kern="0" dirty="0" err="1">
                <a:solidFill>
                  <a:srgbClr val="000000"/>
                </a:solidFill>
              </a:rPr>
              <a:t>đến</a:t>
            </a:r>
            <a:r>
              <a:rPr lang="en-US" altLang="en-US" sz="2400" kern="0" dirty="0">
                <a:solidFill>
                  <a:srgbClr val="000000"/>
                </a:solidFill>
              </a:rPr>
              <a:t> </a:t>
            </a:r>
            <a:r>
              <a:rPr lang="en-US" altLang="en-US" sz="2400" kern="0" dirty="0" err="1">
                <a:solidFill>
                  <a:srgbClr val="000000"/>
                </a:solidFill>
              </a:rPr>
              <a:t>đối</a:t>
            </a:r>
            <a:r>
              <a:rPr lang="en-US" altLang="en-US" sz="2400" kern="0" dirty="0">
                <a:solidFill>
                  <a:srgbClr val="000000"/>
                </a:solidFill>
              </a:rPr>
              <a:t> </a:t>
            </a:r>
            <a:r>
              <a:rPr lang="en-US" altLang="en-US" sz="2400" kern="0" dirty="0" err="1">
                <a:solidFill>
                  <a:srgbClr val="000000"/>
                </a:solidFill>
              </a:rPr>
              <a:t>tượng</a:t>
            </a:r>
            <a:r>
              <a:rPr lang="en-US" altLang="en-US" sz="2400" kern="0" dirty="0">
                <a:solidFill>
                  <a:srgbClr val="000000"/>
                </a:solidFill>
              </a:rPr>
              <a:t> </a:t>
            </a:r>
            <a:r>
              <a:rPr lang="en-US" altLang="en-US" sz="2400" kern="0" dirty="0" err="1">
                <a:solidFill>
                  <a:srgbClr val="000000"/>
                </a:solidFill>
              </a:rPr>
              <a:t>hiện</a:t>
            </a:r>
            <a:r>
              <a:rPr lang="en-US" altLang="en-US" sz="2400" kern="0" dirty="0">
                <a:solidFill>
                  <a:srgbClr val="000000"/>
                </a:solidFill>
              </a:rPr>
              <a:t> </a:t>
            </a:r>
            <a:r>
              <a:rPr lang="en-US" altLang="en-US" sz="2400" kern="0" dirty="0" err="1">
                <a:solidFill>
                  <a:srgbClr val="000000"/>
                </a:solidFill>
              </a:rPr>
              <a:t>tại</a:t>
            </a:r>
            <a:r>
              <a:rPr lang="en-US" altLang="en-US" sz="2400" kern="0" dirty="0">
                <a:solidFill>
                  <a:srgbClr val="000000"/>
                </a:solidFill>
              </a:rPr>
              <a:t> </a:t>
            </a:r>
            <a:r>
              <a:rPr lang="en-US" altLang="en-US" sz="2400" kern="0" dirty="0" err="1">
                <a:solidFill>
                  <a:srgbClr val="000000"/>
                </a:solidFill>
              </a:rPr>
              <a:t>của</a:t>
            </a:r>
            <a:r>
              <a:rPr lang="en-US" altLang="en-US" sz="2400" kern="0" dirty="0">
                <a:solidFill>
                  <a:srgbClr val="000000"/>
                </a:solidFill>
              </a:rPr>
              <a:t> </a:t>
            </a:r>
            <a:r>
              <a:rPr lang="en-US" altLang="en-US" sz="2400" kern="0" dirty="0" err="1">
                <a:solidFill>
                  <a:srgbClr val="000000"/>
                </a:solidFill>
              </a:rPr>
              <a:t>lớp</a:t>
            </a:r>
            <a:r>
              <a:rPr lang="en-US" altLang="en-US" sz="2400" kern="0" dirty="0">
                <a:solidFill>
                  <a:srgbClr val="000000"/>
                </a:solidFill>
              </a:rPr>
              <a:t>, </a:t>
            </a:r>
            <a:r>
              <a:rPr lang="en-US" altLang="en-US" sz="2400" kern="0" dirty="0" err="1">
                <a:solidFill>
                  <a:srgbClr val="000000"/>
                </a:solidFill>
              </a:rPr>
              <a:t>các</a:t>
            </a:r>
            <a:r>
              <a:rPr lang="en-US" altLang="en-US" sz="2400" kern="0" dirty="0">
                <a:solidFill>
                  <a:srgbClr val="000000"/>
                </a:solidFill>
              </a:rPr>
              <a:t> </a:t>
            </a:r>
            <a:r>
              <a:rPr lang="en-US" altLang="en-US" sz="2400" kern="0" dirty="0" err="1">
                <a:solidFill>
                  <a:srgbClr val="000000"/>
                </a:solidFill>
              </a:rPr>
              <a:t>hàm</a:t>
            </a:r>
            <a:r>
              <a:rPr lang="en-US" altLang="en-US" sz="2400" kern="0" dirty="0">
                <a:solidFill>
                  <a:srgbClr val="000000"/>
                </a:solidFill>
              </a:rPr>
              <a:t> </a:t>
            </a:r>
            <a:r>
              <a:rPr lang="en-US" altLang="en-US" sz="2400" kern="0" dirty="0" err="1">
                <a:solidFill>
                  <a:srgbClr val="000000"/>
                </a:solidFill>
              </a:rPr>
              <a:t>thành</a:t>
            </a:r>
            <a:r>
              <a:rPr lang="en-US" altLang="en-US" sz="2400" kern="0" dirty="0">
                <a:solidFill>
                  <a:srgbClr val="000000"/>
                </a:solidFill>
              </a:rPr>
              <a:t> </a:t>
            </a:r>
            <a:r>
              <a:rPr lang="en-US" altLang="en-US" sz="2400" kern="0" dirty="0" err="1">
                <a:solidFill>
                  <a:srgbClr val="000000"/>
                </a:solidFill>
              </a:rPr>
              <a:t>viên</a:t>
            </a:r>
            <a:r>
              <a:rPr lang="en-US" altLang="en-US" sz="2400" kern="0" dirty="0">
                <a:solidFill>
                  <a:srgbClr val="000000"/>
                </a:solidFill>
              </a:rPr>
              <a:t> </a:t>
            </a:r>
            <a:r>
              <a:rPr lang="en-US" altLang="en-US" sz="2400" kern="0" dirty="0" err="1">
                <a:solidFill>
                  <a:srgbClr val="000000"/>
                </a:solidFill>
              </a:rPr>
              <a:t>tĩnh</a:t>
            </a:r>
            <a:r>
              <a:rPr lang="en-US" altLang="en-US" sz="2400" kern="0" dirty="0">
                <a:solidFill>
                  <a:srgbClr val="000000"/>
                </a:solidFill>
              </a:rPr>
              <a:t> </a:t>
            </a:r>
            <a:r>
              <a:rPr lang="en-US" altLang="en-US" sz="2400" kern="0" dirty="0" err="1">
                <a:solidFill>
                  <a:srgbClr val="000000"/>
                </a:solidFill>
              </a:rPr>
              <a:t>không</a:t>
            </a:r>
            <a:r>
              <a:rPr lang="en-US" altLang="en-US" sz="2400" kern="0" dirty="0">
                <a:solidFill>
                  <a:srgbClr val="000000"/>
                </a:solidFill>
              </a:rPr>
              <a:t> </a:t>
            </a:r>
            <a:r>
              <a:rPr lang="en-US" altLang="en-US" sz="2400" kern="0" dirty="0" err="1">
                <a:solidFill>
                  <a:srgbClr val="000000"/>
                </a:solidFill>
              </a:rPr>
              <a:t>có</a:t>
            </a:r>
            <a:r>
              <a:rPr lang="en-US" altLang="en-US" sz="2400" kern="0" dirty="0">
                <a:solidFill>
                  <a:srgbClr val="000000"/>
                </a:solidFill>
              </a:rPr>
              <a:t> con </a:t>
            </a:r>
            <a:r>
              <a:rPr lang="en-US" altLang="en-US" sz="2400" kern="0" dirty="0" err="1">
                <a:solidFill>
                  <a:srgbClr val="000000"/>
                </a:solidFill>
              </a:rPr>
              <a:t>trỏ</a:t>
            </a:r>
            <a:r>
              <a:rPr lang="en-US" altLang="en-US" sz="2400" kern="0" dirty="0">
                <a:solidFill>
                  <a:srgbClr val="000000"/>
                </a:solidFill>
              </a:rPr>
              <a:t> this. </a:t>
            </a:r>
          </a:p>
          <a:p>
            <a:pPr lvl="0" fontAlgn="base">
              <a:lnSpc>
                <a:spcPct val="100000"/>
              </a:lnSpc>
              <a:spcBef>
                <a:spcPct val="20000"/>
              </a:spcBef>
              <a:spcAft>
                <a:spcPct val="0"/>
              </a:spcAft>
              <a:buFont typeface="Wingdings" panose="05000000000000000000" pitchFamily="2" charset="2"/>
              <a:buChar char="v"/>
            </a:pPr>
            <a:r>
              <a:rPr lang="en-US" altLang="en-US" sz="2400" kern="0" dirty="0">
                <a:solidFill>
                  <a:srgbClr val="000000"/>
                </a:solidFill>
              </a:rPr>
              <a:t>Con </a:t>
            </a:r>
            <a:r>
              <a:rPr lang="en-US" altLang="en-US" sz="2400" kern="0" dirty="0" err="1">
                <a:solidFill>
                  <a:srgbClr val="000000"/>
                </a:solidFill>
              </a:rPr>
              <a:t>trỏ</a:t>
            </a:r>
            <a:r>
              <a:rPr lang="en-US" altLang="en-US" sz="2400" kern="0" dirty="0">
                <a:solidFill>
                  <a:srgbClr val="000000"/>
                </a:solidFill>
              </a:rPr>
              <a:t> this </a:t>
            </a:r>
            <a:r>
              <a:rPr lang="en-US" altLang="en-US" sz="2400" kern="0" dirty="0" err="1">
                <a:solidFill>
                  <a:srgbClr val="000000"/>
                </a:solidFill>
              </a:rPr>
              <a:t>được</a:t>
            </a:r>
            <a:r>
              <a:rPr lang="en-US" altLang="en-US" sz="2400" kern="0" dirty="0">
                <a:solidFill>
                  <a:srgbClr val="000000"/>
                </a:solidFill>
              </a:rPr>
              <a:t> </a:t>
            </a:r>
            <a:r>
              <a:rPr lang="en-US" altLang="en-US" sz="2400" kern="0" dirty="0" err="1">
                <a:solidFill>
                  <a:srgbClr val="000000"/>
                </a:solidFill>
              </a:rPr>
              <a:t>dùng</a:t>
            </a:r>
            <a:r>
              <a:rPr lang="en-US" altLang="en-US" sz="2400" kern="0" dirty="0">
                <a:solidFill>
                  <a:srgbClr val="000000"/>
                </a:solidFill>
              </a:rPr>
              <a:t> </a:t>
            </a:r>
            <a:r>
              <a:rPr lang="en-US" altLang="en-US" sz="2400" kern="0" dirty="0" err="1">
                <a:solidFill>
                  <a:srgbClr val="000000"/>
                </a:solidFill>
              </a:rPr>
              <a:t>trong</a:t>
            </a:r>
            <a:r>
              <a:rPr lang="en-US" altLang="en-US" sz="2400" kern="0" dirty="0">
                <a:solidFill>
                  <a:srgbClr val="000000"/>
                </a:solidFill>
              </a:rPr>
              <a:t> constructor, </a:t>
            </a:r>
            <a:r>
              <a:rPr lang="en-US" altLang="en-US" sz="2400" kern="0" dirty="0" err="1">
                <a:solidFill>
                  <a:srgbClr val="000000"/>
                </a:solidFill>
              </a:rPr>
              <a:t>phương</a:t>
            </a:r>
            <a:r>
              <a:rPr lang="en-US" altLang="en-US" sz="2400" kern="0" dirty="0">
                <a:solidFill>
                  <a:srgbClr val="000000"/>
                </a:solidFill>
              </a:rPr>
              <a:t> </a:t>
            </a:r>
            <a:r>
              <a:rPr lang="en-US" altLang="en-US" sz="2400" kern="0" dirty="0" err="1">
                <a:solidFill>
                  <a:srgbClr val="000000"/>
                </a:solidFill>
              </a:rPr>
              <a:t>thức</a:t>
            </a:r>
            <a:r>
              <a:rPr lang="en-US" altLang="en-US" sz="2400" kern="0" dirty="0">
                <a:solidFill>
                  <a:srgbClr val="000000"/>
                </a:solidFill>
              </a:rPr>
              <a:t>, </a:t>
            </a:r>
            <a:r>
              <a:rPr lang="en-US" altLang="en-US" sz="2400" kern="0" dirty="0" err="1">
                <a:solidFill>
                  <a:srgbClr val="000000"/>
                </a:solidFill>
              </a:rPr>
              <a:t>thuộc</a:t>
            </a:r>
            <a:r>
              <a:rPr lang="en-US" altLang="en-US" sz="2400" kern="0" dirty="0">
                <a:solidFill>
                  <a:srgbClr val="000000"/>
                </a:solidFill>
              </a:rPr>
              <a:t> </a:t>
            </a:r>
            <a:r>
              <a:rPr lang="en-US" altLang="en-US" sz="2400" kern="0" dirty="0" err="1">
                <a:solidFill>
                  <a:srgbClr val="000000"/>
                </a:solidFill>
              </a:rPr>
              <a:t>tính</a:t>
            </a:r>
            <a:r>
              <a:rPr lang="en-US" altLang="en-US" sz="2400" kern="0" dirty="0">
                <a:solidFill>
                  <a:srgbClr val="000000"/>
                </a:solidFill>
              </a:rPr>
              <a:t>, indexer.</a:t>
            </a: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14</a:t>
            </a:fld>
            <a:endParaRPr lang="en-US"/>
          </a:p>
        </p:txBody>
      </p:sp>
      <p:graphicFrame>
        <p:nvGraphicFramePr>
          <p:cNvPr id="10" name="Diagram 9"/>
          <p:cNvGraphicFramePr/>
          <p:nvPr>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635335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spcBef>
                <a:spcPct val="20000"/>
              </a:spcBef>
              <a:spcAft>
                <a:spcPct val="0"/>
              </a:spcAft>
              <a:buFont typeface="Wingdings" panose="05000000000000000000" pitchFamily="2" charset="2"/>
              <a:buChar char="v"/>
            </a:pPr>
            <a:r>
              <a:rPr lang="en-US" altLang="en-US" sz="2400" kern="0" dirty="0" err="1">
                <a:solidFill>
                  <a:srgbClr val="000000"/>
                </a:solidFill>
              </a:rPr>
              <a:t>Từ</a:t>
            </a:r>
            <a:r>
              <a:rPr lang="en-US" altLang="en-US" sz="2400" kern="0" dirty="0">
                <a:solidFill>
                  <a:srgbClr val="000000"/>
                </a:solidFill>
              </a:rPr>
              <a:t> C# 2005 </a:t>
            </a:r>
            <a:r>
              <a:rPr lang="en-US" altLang="en-US" sz="2400" kern="0" dirty="0" err="1">
                <a:solidFill>
                  <a:srgbClr val="000000"/>
                </a:solidFill>
              </a:rPr>
              <a:t>trở</a:t>
            </a:r>
            <a:r>
              <a:rPr lang="en-US" altLang="en-US" sz="2400" kern="0" dirty="0">
                <a:solidFill>
                  <a:srgbClr val="000000"/>
                </a:solidFill>
              </a:rPr>
              <a:t> </a:t>
            </a:r>
            <a:r>
              <a:rPr lang="en-US" altLang="en-US" sz="2400" kern="0" dirty="0" err="1">
                <a:solidFill>
                  <a:srgbClr val="000000"/>
                </a:solidFill>
              </a:rPr>
              <a:t>lên</a:t>
            </a:r>
            <a:r>
              <a:rPr lang="en-US" altLang="en-US" sz="2400" kern="0" dirty="0">
                <a:solidFill>
                  <a:srgbClr val="000000"/>
                </a:solidFill>
              </a:rPr>
              <a:t>, </a:t>
            </a:r>
            <a:r>
              <a:rPr lang="en-US" altLang="en-US" sz="2400" kern="0" dirty="0" err="1">
                <a:solidFill>
                  <a:srgbClr val="000000"/>
                </a:solidFill>
              </a:rPr>
              <a:t>sử</a:t>
            </a:r>
            <a:r>
              <a:rPr lang="en-US" altLang="en-US" sz="2400" kern="0" dirty="0">
                <a:solidFill>
                  <a:srgbClr val="000000"/>
                </a:solidFill>
              </a:rPr>
              <a:t> </a:t>
            </a:r>
            <a:r>
              <a:rPr lang="en-US" altLang="en-US" sz="2400" kern="0" dirty="0" err="1">
                <a:solidFill>
                  <a:srgbClr val="000000"/>
                </a:solidFill>
              </a:rPr>
              <a:t>dụng</a:t>
            </a:r>
            <a:r>
              <a:rPr lang="en-US" altLang="en-US" sz="2400" kern="0" dirty="0">
                <a:solidFill>
                  <a:srgbClr val="000000"/>
                </a:solidFill>
              </a:rPr>
              <a:t> </a:t>
            </a:r>
            <a:r>
              <a:rPr lang="en-US" altLang="en-US" sz="2400" kern="0" dirty="0" err="1">
                <a:solidFill>
                  <a:srgbClr val="000000"/>
                </a:solidFill>
              </a:rPr>
              <a:t>từ</a:t>
            </a:r>
            <a:r>
              <a:rPr lang="en-US" altLang="en-US" sz="2400" kern="0" dirty="0">
                <a:solidFill>
                  <a:srgbClr val="000000"/>
                </a:solidFill>
              </a:rPr>
              <a:t> </a:t>
            </a:r>
            <a:r>
              <a:rPr lang="en-US" altLang="en-US" sz="2400" kern="0" dirty="0" err="1">
                <a:solidFill>
                  <a:srgbClr val="000000"/>
                </a:solidFill>
              </a:rPr>
              <a:t>khóa</a:t>
            </a:r>
            <a:r>
              <a:rPr lang="en-US" altLang="en-US" sz="2400" kern="0" dirty="0">
                <a:solidFill>
                  <a:srgbClr val="000000"/>
                </a:solidFill>
              </a:rPr>
              <a:t> partial </a:t>
            </a:r>
            <a:r>
              <a:rPr lang="en-US" altLang="en-US" sz="2400" kern="0" dirty="0" err="1">
                <a:solidFill>
                  <a:srgbClr val="000000"/>
                </a:solidFill>
              </a:rPr>
              <a:t>có</a:t>
            </a:r>
            <a:r>
              <a:rPr lang="en-US" altLang="en-US" sz="2400" kern="0" dirty="0">
                <a:solidFill>
                  <a:srgbClr val="000000"/>
                </a:solidFill>
              </a:rPr>
              <a:t> </a:t>
            </a:r>
            <a:r>
              <a:rPr lang="en-US" altLang="en-US" sz="2400" kern="0" dirty="0" err="1">
                <a:solidFill>
                  <a:srgbClr val="000000"/>
                </a:solidFill>
              </a:rPr>
              <a:t>thể</a:t>
            </a:r>
            <a:r>
              <a:rPr lang="en-US" altLang="en-US" sz="2400" kern="0" dirty="0">
                <a:solidFill>
                  <a:srgbClr val="000000"/>
                </a:solidFill>
              </a:rPr>
              <a:t> </a:t>
            </a:r>
            <a:r>
              <a:rPr lang="en-US" altLang="en-US" sz="2400" kern="0" dirty="0" err="1">
                <a:solidFill>
                  <a:srgbClr val="000000"/>
                </a:solidFill>
              </a:rPr>
              <a:t>viết</a:t>
            </a:r>
            <a:r>
              <a:rPr lang="en-US" altLang="en-US" sz="2400" kern="0" dirty="0">
                <a:solidFill>
                  <a:srgbClr val="000000"/>
                </a:solidFill>
              </a:rPr>
              <a:t> </a:t>
            </a:r>
            <a:r>
              <a:rPr lang="en-US" altLang="en-US" sz="2400" kern="0" dirty="0" err="1">
                <a:solidFill>
                  <a:srgbClr val="000000"/>
                </a:solidFill>
              </a:rPr>
              <a:t>lớp</a:t>
            </a:r>
            <a:r>
              <a:rPr lang="en-US" altLang="en-US" sz="2400" kern="0" dirty="0">
                <a:solidFill>
                  <a:srgbClr val="000000"/>
                </a:solidFill>
              </a:rPr>
              <a:t> ở </a:t>
            </a:r>
            <a:r>
              <a:rPr lang="en-US" altLang="en-US" sz="2400" kern="0" dirty="0" err="1">
                <a:solidFill>
                  <a:srgbClr val="000000"/>
                </a:solidFill>
              </a:rPr>
              <a:t>nhiều</a:t>
            </a:r>
            <a:r>
              <a:rPr lang="en-US" altLang="en-US" sz="2400" kern="0" dirty="0">
                <a:solidFill>
                  <a:srgbClr val="000000"/>
                </a:solidFill>
              </a:rPr>
              <a:t> </a:t>
            </a:r>
            <a:r>
              <a:rPr lang="en-US" altLang="en-US" sz="2400" kern="0" dirty="0" err="1">
                <a:solidFill>
                  <a:srgbClr val="000000"/>
                </a:solidFill>
              </a:rPr>
              <a:t>tập</a:t>
            </a:r>
            <a:r>
              <a:rPr lang="en-US" altLang="en-US" sz="2400" kern="0" dirty="0">
                <a:solidFill>
                  <a:srgbClr val="000000"/>
                </a:solidFill>
              </a:rPr>
              <a:t> tin </a:t>
            </a:r>
            <a:r>
              <a:rPr lang="en-US" altLang="en-US" sz="2400" kern="0" dirty="0" err="1">
                <a:solidFill>
                  <a:srgbClr val="000000"/>
                </a:solidFill>
              </a:rPr>
              <a:t>khác</a:t>
            </a:r>
            <a:r>
              <a:rPr lang="en-US" altLang="en-US" sz="2400" kern="0" dirty="0">
                <a:solidFill>
                  <a:srgbClr val="000000"/>
                </a:solidFill>
              </a:rPr>
              <a:t> </a:t>
            </a:r>
            <a:r>
              <a:rPr lang="en-US" altLang="en-US" sz="2400" kern="0" dirty="0" err="1">
                <a:solidFill>
                  <a:srgbClr val="000000"/>
                </a:solidFill>
              </a:rPr>
              <a:t>nhau</a:t>
            </a:r>
            <a:r>
              <a:rPr lang="en-US" altLang="en-US" sz="2400" kern="0" dirty="0">
                <a:solidFill>
                  <a:srgbClr val="000000"/>
                </a:solidFill>
              </a:rPr>
              <a:t>.</a:t>
            </a:r>
          </a:p>
          <a:p>
            <a:pPr lvl="0" fontAlgn="base">
              <a:spcBef>
                <a:spcPct val="20000"/>
              </a:spcBef>
              <a:spcAft>
                <a:spcPct val="0"/>
              </a:spcAft>
              <a:buFont typeface="Wingdings" panose="05000000000000000000" pitchFamily="2" charset="2"/>
              <a:buChar char="v"/>
            </a:pPr>
            <a:r>
              <a:rPr lang="en-US" altLang="en-US" sz="2400" kern="0" dirty="0" err="1">
                <a:solidFill>
                  <a:srgbClr val="000000"/>
                </a:solidFill>
              </a:rPr>
              <a:t>Ví</a:t>
            </a:r>
            <a:r>
              <a:rPr lang="en-US" altLang="en-US" sz="2400" kern="0" dirty="0">
                <a:solidFill>
                  <a:srgbClr val="000000"/>
                </a:solidFill>
              </a:rPr>
              <a:t> </a:t>
            </a:r>
            <a:r>
              <a:rPr lang="en-US" altLang="en-US" sz="2400" kern="0" dirty="0" err="1">
                <a:solidFill>
                  <a:srgbClr val="000000"/>
                </a:solidFill>
              </a:rPr>
              <a:t>dụ</a:t>
            </a:r>
            <a:r>
              <a:rPr lang="en-US" altLang="en-US" sz="2400" kern="0" dirty="0">
                <a:solidFill>
                  <a:srgbClr val="000000"/>
                </a:solidFill>
              </a:rPr>
              <a:t>: </a:t>
            </a:r>
            <a:r>
              <a:rPr lang="en-US" altLang="en-US" sz="2400" kern="0" dirty="0" err="1" smtClean="0">
                <a:solidFill>
                  <a:srgbClr val="000000"/>
                </a:solidFill>
              </a:rPr>
              <a:t>Lưu</a:t>
            </a:r>
            <a:r>
              <a:rPr lang="en-US" altLang="en-US" sz="2400" kern="0" dirty="0" smtClean="0">
                <a:solidFill>
                  <a:srgbClr val="000000"/>
                </a:solidFill>
              </a:rPr>
              <a:t> </a:t>
            </a:r>
            <a:r>
              <a:rPr lang="en-US" altLang="en-US" sz="2400" kern="0" dirty="0" err="1">
                <a:solidFill>
                  <a:srgbClr val="000000"/>
                </a:solidFill>
              </a:rPr>
              <a:t>trong</a:t>
            </a:r>
            <a:r>
              <a:rPr lang="en-US" altLang="en-US" sz="2400" kern="0" dirty="0">
                <a:solidFill>
                  <a:srgbClr val="000000"/>
                </a:solidFill>
              </a:rPr>
              <a:t> file Class1.cs</a:t>
            </a:r>
          </a:p>
          <a:p>
            <a:pPr marL="457200" lvl="1" indent="0">
              <a:buNone/>
            </a:pPr>
            <a:r>
              <a:rPr lang="en-US" sz="2000" dirty="0" smtClean="0">
                <a:solidFill>
                  <a:srgbClr val="0000FF"/>
                </a:solidFill>
                <a:highlight>
                  <a:srgbClr val="FFFFFF"/>
                </a:highlight>
                <a:latin typeface="Consolas" panose="020B0609020204030204" pitchFamily="49" charset="0"/>
              </a:rPr>
              <a:t>namespace</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PartialClassProject</a:t>
            </a:r>
            <a:endParaRPr lang="en-US" sz="2000" dirty="0">
              <a:solidFill>
                <a:srgbClr val="000000"/>
              </a:solidFill>
              <a:highlight>
                <a:srgbClr val="FFFFFF"/>
              </a:highlight>
              <a:latin typeface="Consolas" panose="020B0609020204030204" pitchFamily="49" charset="0"/>
            </a:endParaRPr>
          </a:p>
          <a:p>
            <a:pPr marL="457200" lvl="1" indent="0">
              <a:buNone/>
            </a:pPr>
            <a:r>
              <a:rPr lang="en-US" sz="2000" dirty="0">
                <a:solidFill>
                  <a:srgbClr val="000000"/>
                </a:solidFill>
                <a:highlight>
                  <a:srgbClr val="FFFFFF"/>
                </a:highlight>
                <a:latin typeface="Consolas" panose="020B0609020204030204" pitchFamily="49" charset="0"/>
              </a:rPr>
              <a:t>{</a:t>
            </a: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partial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clsCommon</a:t>
            </a:r>
            <a:endParaRPr lang="en-US" sz="2000" dirty="0">
              <a:solidFill>
                <a:srgbClr val="000000"/>
              </a:solidFill>
              <a:highlight>
                <a:srgbClr val="FFFFFF"/>
              </a:highlight>
              <a:latin typeface="Consolas" panose="020B0609020204030204" pitchFamily="49" charset="0"/>
            </a:endParaRPr>
          </a:p>
          <a:p>
            <a:pPr marL="457200" lvl="1" indent="0">
              <a:buNone/>
            </a:pPr>
            <a:r>
              <a:rPr lang="en-US" sz="2000" dirty="0">
                <a:solidFill>
                  <a:srgbClr val="000000"/>
                </a:solidFill>
                <a:highlight>
                  <a:srgbClr val="FFFFFF"/>
                </a:highlight>
                <a:latin typeface="Consolas" panose="020B0609020204030204" pitchFamily="49" charset="0"/>
              </a:rPr>
              <a:t>    {</a:t>
            </a: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10;</a:t>
            </a: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j = 20;</a:t>
            </a: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sum()</a:t>
            </a:r>
          </a:p>
          <a:p>
            <a:pPr marL="457200" lvl="1" indent="0">
              <a:buNone/>
            </a:pPr>
            <a:r>
              <a:rPr lang="en-US" sz="2000" dirty="0">
                <a:solidFill>
                  <a:srgbClr val="000000"/>
                </a:solidFill>
                <a:highlight>
                  <a:srgbClr val="FFFFFF"/>
                </a:highlight>
                <a:latin typeface="Consolas" panose="020B0609020204030204" pitchFamily="49" charset="0"/>
              </a:rPr>
              <a:t>        {</a:t>
            </a: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j;</a:t>
            </a:r>
          </a:p>
          <a:p>
            <a:pPr marL="457200" lvl="1" indent="0">
              <a:buNone/>
            </a:pPr>
            <a:r>
              <a:rPr lang="en-US" sz="2000" dirty="0">
                <a:solidFill>
                  <a:srgbClr val="000000"/>
                </a:solidFill>
                <a:highlight>
                  <a:srgbClr val="FFFFFF"/>
                </a:highlight>
                <a:latin typeface="Consolas" panose="020B0609020204030204" pitchFamily="49" charset="0"/>
              </a:rPr>
              <a:t>        }</a:t>
            </a:r>
          </a:p>
          <a:p>
            <a:pPr marL="457200" lvl="1" indent="0">
              <a:buNone/>
            </a:pPr>
            <a:r>
              <a:rPr lang="en-US" sz="2000" dirty="0">
                <a:solidFill>
                  <a:srgbClr val="000000"/>
                </a:solidFill>
                <a:highlight>
                  <a:srgbClr val="FFFFFF"/>
                </a:highlight>
                <a:latin typeface="Consolas" panose="020B0609020204030204" pitchFamily="49" charset="0"/>
              </a:rPr>
              <a:t>    }</a:t>
            </a:r>
          </a:p>
          <a:p>
            <a:pPr marL="457200" lvl="1" indent="0">
              <a:buNone/>
            </a:pPr>
            <a:r>
              <a:rPr lang="en-US" sz="2000" dirty="0">
                <a:solidFill>
                  <a:srgbClr val="000000"/>
                </a:solidFill>
                <a:highlight>
                  <a:srgbClr val="FFFFFF"/>
                </a:highlight>
                <a:latin typeface="Consolas" panose="020B0609020204030204" pitchFamily="49" charset="0"/>
              </a:rPr>
              <a:t>}</a:t>
            </a:r>
            <a:endParaRPr lang="en-US" sz="20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15</a:t>
            </a:fld>
            <a:endParaRPr lang="en-US"/>
          </a:p>
        </p:txBody>
      </p:sp>
      <p:graphicFrame>
        <p:nvGraphicFramePr>
          <p:cNvPr id="10" name="Diagram 9"/>
          <p:cNvGraphicFramePr/>
          <p:nvPr>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45290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spcBef>
                <a:spcPct val="20000"/>
              </a:spcBef>
              <a:spcAft>
                <a:spcPct val="0"/>
              </a:spcAft>
              <a:buFont typeface="Wingdings" panose="05000000000000000000" pitchFamily="2" charset="2"/>
              <a:buChar char="q"/>
            </a:pPr>
            <a:r>
              <a:rPr lang="en-US" altLang="en-US" sz="2400" kern="0" dirty="0" err="1">
                <a:solidFill>
                  <a:srgbClr val="000000"/>
                </a:solidFill>
              </a:rPr>
              <a:t>Lưu</a:t>
            </a:r>
            <a:r>
              <a:rPr lang="en-US" altLang="en-US" sz="2400" kern="0" dirty="0">
                <a:solidFill>
                  <a:srgbClr val="000000"/>
                </a:solidFill>
              </a:rPr>
              <a:t> </a:t>
            </a:r>
            <a:r>
              <a:rPr lang="en-US" altLang="en-US" sz="2400" kern="0" dirty="0" err="1">
                <a:solidFill>
                  <a:srgbClr val="000000"/>
                </a:solidFill>
              </a:rPr>
              <a:t>trong</a:t>
            </a:r>
            <a:r>
              <a:rPr lang="en-US" altLang="en-US" sz="2400" kern="0" dirty="0">
                <a:solidFill>
                  <a:srgbClr val="000000"/>
                </a:solidFill>
              </a:rPr>
              <a:t> file </a:t>
            </a:r>
            <a:r>
              <a:rPr lang="en-US" altLang="en-US" sz="2400" kern="0" dirty="0" smtClean="0">
                <a:solidFill>
                  <a:srgbClr val="000000"/>
                </a:solidFill>
              </a:rPr>
              <a:t>Class2.cs</a:t>
            </a:r>
          </a:p>
          <a:p>
            <a:pPr marL="457200" lvl="1" indent="0">
              <a:buNone/>
            </a:pPr>
            <a:r>
              <a:rPr lang="en-US" sz="2000" dirty="0">
                <a:solidFill>
                  <a:srgbClr val="0000FF"/>
                </a:solidFill>
                <a:highlight>
                  <a:srgbClr val="FFFFFF"/>
                </a:highlight>
                <a:latin typeface="Consolas" panose="020B0609020204030204" pitchFamily="49" charset="0"/>
              </a:rPr>
              <a:t>namespace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PartialClassProject</a:t>
            </a:r>
            <a:endParaRPr lang="en-US" sz="2000" dirty="0">
              <a:solidFill>
                <a:srgbClr val="000000"/>
              </a:solidFill>
              <a:highlight>
                <a:srgbClr val="FFFFFF"/>
              </a:highlight>
              <a:latin typeface="Consolas" panose="020B0609020204030204" pitchFamily="49" charset="0"/>
            </a:endParaRPr>
          </a:p>
          <a:p>
            <a:pPr marL="457200" lvl="1" indent="0">
              <a:buNone/>
            </a:pPr>
            <a:r>
              <a:rPr lang="en-US" sz="2000" dirty="0">
                <a:solidFill>
                  <a:srgbClr val="000000"/>
                </a:solidFill>
                <a:highlight>
                  <a:srgbClr val="FFFFFF"/>
                </a:highlight>
                <a:latin typeface="Consolas" panose="020B0609020204030204" pitchFamily="49" charset="0"/>
              </a:rPr>
              <a:t>{</a:t>
            </a: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partial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clsCommon</a:t>
            </a:r>
            <a:endParaRPr lang="en-US" sz="2000" dirty="0">
              <a:solidFill>
                <a:srgbClr val="000000"/>
              </a:solidFill>
              <a:highlight>
                <a:srgbClr val="FFFFFF"/>
              </a:highlight>
              <a:latin typeface="Consolas" panose="020B0609020204030204" pitchFamily="49" charset="0"/>
            </a:endParaRPr>
          </a:p>
          <a:p>
            <a:pPr marL="457200" lvl="1" indent="0">
              <a:buNone/>
            </a:pPr>
            <a:r>
              <a:rPr lang="en-US" sz="2000" dirty="0">
                <a:solidFill>
                  <a:srgbClr val="000000"/>
                </a:solidFill>
                <a:highlight>
                  <a:srgbClr val="FFFFFF"/>
                </a:highlight>
                <a:latin typeface="Consolas" panose="020B0609020204030204" pitchFamily="49" charset="0"/>
              </a:rPr>
              <a:t>    {</a:t>
            </a: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multiple()</a:t>
            </a:r>
          </a:p>
          <a:p>
            <a:pPr marL="457200" lvl="1" indent="0">
              <a:buNone/>
            </a:pPr>
            <a:r>
              <a:rPr lang="en-US" sz="2000" dirty="0">
                <a:solidFill>
                  <a:srgbClr val="000000"/>
                </a:solidFill>
                <a:highlight>
                  <a:srgbClr val="FFFFFF"/>
                </a:highlight>
                <a:latin typeface="Consolas" panose="020B0609020204030204" pitchFamily="49" charset="0"/>
              </a:rPr>
              <a:t>        {</a:t>
            </a: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FF000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a:t>
            </a:r>
            <a:r>
              <a:rPr lang="en-US" sz="2000" dirty="0">
                <a:solidFill>
                  <a:srgbClr val="FF0000"/>
                </a:solidFill>
                <a:highlight>
                  <a:srgbClr val="FFFFFF"/>
                </a:highlight>
                <a:latin typeface="Consolas" panose="020B0609020204030204" pitchFamily="49" charset="0"/>
              </a:rPr>
              <a:t>j</a:t>
            </a:r>
            <a:r>
              <a:rPr lang="en-US" sz="2000" dirty="0">
                <a:solidFill>
                  <a:srgbClr val="000000"/>
                </a:solidFill>
                <a:highlight>
                  <a:srgbClr val="FFFFFF"/>
                </a:highlight>
                <a:latin typeface="Consolas" panose="020B0609020204030204" pitchFamily="49" charset="0"/>
              </a:rPr>
              <a:t>;</a:t>
            </a:r>
          </a:p>
          <a:p>
            <a:pPr marL="457200" lvl="1" indent="0">
              <a:buNone/>
            </a:pPr>
            <a:r>
              <a:rPr lang="en-US" sz="2000" dirty="0">
                <a:solidFill>
                  <a:srgbClr val="000000"/>
                </a:solidFill>
                <a:highlight>
                  <a:srgbClr val="FFFFFF"/>
                </a:highlight>
                <a:latin typeface="Consolas" panose="020B0609020204030204" pitchFamily="49" charset="0"/>
              </a:rPr>
              <a:t>        }</a:t>
            </a:r>
          </a:p>
          <a:p>
            <a:pPr marL="457200" lvl="1" indent="0">
              <a:buNone/>
            </a:pPr>
            <a:r>
              <a:rPr lang="en-US" sz="2000" dirty="0">
                <a:solidFill>
                  <a:srgbClr val="000000"/>
                </a:solidFill>
                <a:highlight>
                  <a:srgbClr val="FFFFFF"/>
                </a:highlight>
                <a:latin typeface="Consolas" panose="020B0609020204030204" pitchFamily="49" charset="0"/>
              </a:rPr>
              <a:t>    }</a:t>
            </a:r>
          </a:p>
          <a:p>
            <a:pPr marL="457200" lvl="1" indent="0">
              <a:buNone/>
            </a:pPr>
            <a:r>
              <a:rPr lang="en-US" sz="2000" dirty="0">
                <a:solidFill>
                  <a:srgbClr val="000000"/>
                </a:solidFill>
                <a:highlight>
                  <a:srgbClr val="FFFFFF"/>
                </a:highlight>
                <a:latin typeface="Consolas" panose="020B0609020204030204" pitchFamily="49" charset="0"/>
              </a:rPr>
              <a:t>}</a:t>
            </a:r>
            <a:endParaRPr lang="en-US" altLang="en-US" sz="2000" kern="0" dirty="0">
              <a:solidFill>
                <a:srgbClr val="000000"/>
              </a:solidFill>
            </a:endParaRPr>
          </a:p>
          <a:p>
            <a:pPr lvl="0" fontAlgn="base">
              <a:spcBef>
                <a:spcPct val="20000"/>
              </a:spcBef>
              <a:spcAft>
                <a:spcPct val="0"/>
              </a:spcAft>
              <a:buFont typeface="Wingdings" panose="05000000000000000000" pitchFamily="2" charset="2"/>
              <a:buChar char="Ø"/>
            </a:pPr>
            <a:r>
              <a:rPr lang="en-US" altLang="en-US" sz="2400" kern="0" dirty="0" err="1" smtClean="0">
                <a:solidFill>
                  <a:srgbClr val="000000"/>
                </a:solidFill>
              </a:rPr>
              <a:t>Nếu</a:t>
            </a:r>
            <a:r>
              <a:rPr lang="en-US" altLang="en-US" sz="2400" kern="0" dirty="0" smtClean="0">
                <a:solidFill>
                  <a:srgbClr val="000000"/>
                </a:solidFill>
              </a:rPr>
              <a:t> </a:t>
            </a:r>
            <a:r>
              <a:rPr lang="en-US" altLang="en-US" sz="2400" kern="0" dirty="0" err="1">
                <a:solidFill>
                  <a:srgbClr val="000000"/>
                </a:solidFill>
              </a:rPr>
              <a:t>khai</a:t>
            </a:r>
            <a:r>
              <a:rPr lang="en-US" altLang="en-US" sz="2400" kern="0" dirty="0">
                <a:solidFill>
                  <a:srgbClr val="000000"/>
                </a:solidFill>
              </a:rPr>
              <a:t> </a:t>
            </a:r>
            <a:r>
              <a:rPr lang="en-US" altLang="en-US" sz="2400" kern="0" dirty="0" err="1">
                <a:solidFill>
                  <a:srgbClr val="000000"/>
                </a:solidFill>
              </a:rPr>
              <a:t>báo</a:t>
            </a:r>
            <a:r>
              <a:rPr lang="en-US" altLang="en-US" sz="2400" kern="0" dirty="0">
                <a:solidFill>
                  <a:srgbClr val="000000"/>
                </a:solidFill>
              </a:rPr>
              <a:t> 2 </a:t>
            </a:r>
            <a:r>
              <a:rPr lang="en-US" altLang="en-US" sz="2400" kern="0" dirty="0" err="1">
                <a:solidFill>
                  <a:srgbClr val="000000"/>
                </a:solidFill>
              </a:rPr>
              <a:t>phần</a:t>
            </a:r>
            <a:r>
              <a:rPr lang="en-US" altLang="en-US" sz="2400" kern="0" dirty="0">
                <a:solidFill>
                  <a:srgbClr val="000000"/>
                </a:solidFill>
              </a:rPr>
              <a:t> </a:t>
            </a:r>
            <a:r>
              <a:rPr lang="en-US" altLang="en-US" sz="2400" kern="0" dirty="0" err="1">
                <a:solidFill>
                  <a:srgbClr val="000000"/>
                </a:solidFill>
              </a:rPr>
              <a:t>khác</a:t>
            </a:r>
            <a:r>
              <a:rPr lang="en-US" altLang="en-US" sz="2400" kern="0" dirty="0">
                <a:solidFill>
                  <a:srgbClr val="000000"/>
                </a:solidFill>
              </a:rPr>
              <a:t> namespace?</a:t>
            </a:r>
          </a:p>
          <a:p>
            <a:pPr lvl="0" fontAlgn="base">
              <a:spcBef>
                <a:spcPct val="20000"/>
              </a:spcBef>
              <a:spcAft>
                <a:spcPct val="0"/>
              </a:spcAft>
              <a:buFont typeface="Wingdings" panose="05000000000000000000" pitchFamily="2" charset="2"/>
              <a:buChar char="Ø"/>
            </a:pPr>
            <a:r>
              <a:rPr lang="en-US" altLang="en-US" sz="2400" kern="0" dirty="0" err="1">
                <a:solidFill>
                  <a:srgbClr val="000000"/>
                </a:solidFill>
              </a:rPr>
              <a:t>Mục</a:t>
            </a:r>
            <a:r>
              <a:rPr lang="en-US" altLang="en-US" sz="2400" kern="0" dirty="0">
                <a:solidFill>
                  <a:srgbClr val="000000"/>
                </a:solidFill>
              </a:rPr>
              <a:t> </a:t>
            </a:r>
            <a:r>
              <a:rPr lang="en-US" altLang="en-US" sz="2400" kern="0" dirty="0" err="1">
                <a:solidFill>
                  <a:srgbClr val="000000"/>
                </a:solidFill>
              </a:rPr>
              <a:t>đích</a:t>
            </a:r>
            <a:r>
              <a:rPr lang="en-US" altLang="en-US" sz="2400" kern="0" dirty="0">
                <a:solidFill>
                  <a:srgbClr val="000000"/>
                </a:solidFill>
              </a:rPr>
              <a:t> </a:t>
            </a:r>
            <a:r>
              <a:rPr lang="en-US" altLang="en-US" sz="2400" kern="0" dirty="0" err="1">
                <a:solidFill>
                  <a:srgbClr val="000000"/>
                </a:solidFill>
              </a:rPr>
              <a:t>việc</a:t>
            </a:r>
            <a:r>
              <a:rPr lang="en-US" altLang="en-US" sz="2400" kern="0" dirty="0">
                <a:solidFill>
                  <a:srgbClr val="000000"/>
                </a:solidFill>
              </a:rPr>
              <a:t> </a:t>
            </a:r>
            <a:r>
              <a:rPr lang="en-US" altLang="en-US" sz="2400" kern="0" dirty="0" err="1">
                <a:solidFill>
                  <a:srgbClr val="000000"/>
                </a:solidFill>
              </a:rPr>
              <a:t>viết</a:t>
            </a:r>
            <a:r>
              <a:rPr lang="en-US" altLang="en-US" sz="2400" kern="0" dirty="0">
                <a:solidFill>
                  <a:srgbClr val="000000"/>
                </a:solidFill>
              </a:rPr>
              <a:t> </a:t>
            </a:r>
            <a:r>
              <a:rPr lang="en-US" altLang="en-US" sz="2400" kern="0" dirty="0" err="1">
                <a:solidFill>
                  <a:srgbClr val="000000"/>
                </a:solidFill>
              </a:rPr>
              <a:t>lớp</a:t>
            </a:r>
            <a:r>
              <a:rPr lang="en-US" altLang="en-US" sz="2400" kern="0" dirty="0">
                <a:solidFill>
                  <a:srgbClr val="000000"/>
                </a:solidFill>
              </a:rPr>
              <a:t> ở </a:t>
            </a:r>
            <a:r>
              <a:rPr lang="en-US" altLang="en-US" sz="2400" kern="0" dirty="0" err="1">
                <a:solidFill>
                  <a:srgbClr val="000000"/>
                </a:solidFill>
              </a:rPr>
              <a:t>nhiều</a:t>
            </a:r>
            <a:r>
              <a:rPr lang="en-US" altLang="en-US" sz="2400" kern="0" dirty="0">
                <a:solidFill>
                  <a:srgbClr val="000000"/>
                </a:solidFill>
              </a:rPr>
              <a:t> file ?</a:t>
            </a: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16</a:t>
            </a:fld>
            <a:endParaRPr lang="en-US"/>
          </a:p>
        </p:txBody>
      </p:sp>
      <p:graphicFrame>
        <p:nvGraphicFramePr>
          <p:cNvPr id="10" name="Diagram 9"/>
          <p:cNvGraphicFramePr/>
          <p:nvPr>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782239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218571639"/>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a:buFont typeface="Wingdings" panose="05000000000000000000" pitchFamily="2" charset="2"/>
              <a:buChar char="v"/>
            </a:pPr>
            <a:r>
              <a:rPr lang="en-US" sz="2400" b="1" dirty="0" err="1">
                <a:solidFill>
                  <a:prstClr val="black"/>
                </a:solidFill>
                <a:latin typeface="Calibri"/>
              </a:rPr>
              <a:t>Phương</a:t>
            </a:r>
            <a:r>
              <a:rPr lang="en-US" sz="2400" b="1" dirty="0">
                <a:solidFill>
                  <a:prstClr val="black"/>
                </a:solidFill>
                <a:latin typeface="Calibri"/>
              </a:rPr>
              <a:t> </a:t>
            </a:r>
            <a:r>
              <a:rPr lang="en-US" sz="2400" b="1" dirty="0" err="1">
                <a:solidFill>
                  <a:prstClr val="black"/>
                </a:solidFill>
                <a:latin typeface="Calibri"/>
              </a:rPr>
              <a:t>thức</a:t>
            </a:r>
            <a:endParaRPr lang="en-US" sz="2400" b="1" dirty="0">
              <a:solidFill>
                <a:prstClr val="black"/>
              </a:solidFill>
              <a:latin typeface="Calibri"/>
            </a:endParaRPr>
          </a:p>
          <a:p>
            <a:pPr lvl="1">
              <a:buFont typeface="Wingdings" panose="05000000000000000000" pitchFamily="2" charset="2"/>
              <a:buChar char="q"/>
            </a:pPr>
            <a:r>
              <a:rPr lang="en-US" dirty="0" err="1">
                <a:solidFill>
                  <a:prstClr val="black"/>
                </a:solidFill>
                <a:latin typeface="Calibri"/>
              </a:rPr>
              <a:t>Phương</a:t>
            </a:r>
            <a:r>
              <a:rPr lang="en-US" dirty="0">
                <a:solidFill>
                  <a:prstClr val="black"/>
                </a:solidFill>
                <a:latin typeface="Calibri"/>
              </a:rPr>
              <a:t> </a:t>
            </a:r>
            <a:r>
              <a:rPr lang="en-US" dirty="0" err="1">
                <a:solidFill>
                  <a:prstClr val="black"/>
                </a:solidFill>
                <a:latin typeface="Calibri"/>
              </a:rPr>
              <a:t>thức</a:t>
            </a:r>
            <a:r>
              <a:rPr lang="en-US" dirty="0">
                <a:solidFill>
                  <a:prstClr val="black"/>
                </a:solidFill>
                <a:latin typeface="Calibri"/>
              </a:rPr>
              <a:t> </a:t>
            </a:r>
            <a:r>
              <a:rPr lang="en-US" dirty="0" err="1">
                <a:solidFill>
                  <a:prstClr val="black"/>
                </a:solidFill>
                <a:latin typeface="Calibri"/>
              </a:rPr>
              <a:t>của</a:t>
            </a:r>
            <a:r>
              <a:rPr lang="en-US" dirty="0">
                <a:solidFill>
                  <a:prstClr val="black"/>
                </a:solidFill>
                <a:latin typeface="Calibri"/>
              </a:rPr>
              <a:t> </a:t>
            </a:r>
            <a:r>
              <a:rPr lang="en-US" dirty="0" err="1">
                <a:solidFill>
                  <a:prstClr val="black"/>
                </a:solidFill>
                <a:latin typeface="Calibri"/>
              </a:rPr>
              <a:t>một</a:t>
            </a:r>
            <a:r>
              <a:rPr lang="en-US" dirty="0">
                <a:solidFill>
                  <a:prstClr val="black"/>
                </a:solidFill>
                <a:latin typeface="Calibri"/>
              </a:rPr>
              <a:t> </a:t>
            </a:r>
            <a:r>
              <a:rPr lang="en-US" dirty="0" err="1">
                <a:solidFill>
                  <a:prstClr val="black"/>
                </a:solidFill>
                <a:latin typeface="Calibri"/>
              </a:rPr>
              <a:t>lớp</a:t>
            </a:r>
            <a:r>
              <a:rPr lang="en-US" dirty="0">
                <a:solidFill>
                  <a:prstClr val="black"/>
                </a:solidFill>
                <a:latin typeface="Calibri"/>
              </a:rPr>
              <a:t> </a:t>
            </a:r>
            <a:r>
              <a:rPr lang="en-US" dirty="0" err="1">
                <a:solidFill>
                  <a:prstClr val="black"/>
                </a:solidFill>
                <a:latin typeface="Calibri"/>
              </a:rPr>
              <a:t>thường</a:t>
            </a:r>
            <a:r>
              <a:rPr lang="en-US" dirty="0">
                <a:solidFill>
                  <a:prstClr val="black"/>
                </a:solidFill>
                <a:latin typeface="Calibri"/>
              </a:rPr>
              <a:t> </a:t>
            </a:r>
            <a:r>
              <a:rPr lang="en-US" dirty="0" err="1">
                <a:solidFill>
                  <a:prstClr val="black"/>
                </a:solidFill>
                <a:latin typeface="Calibri"/>
              </a:rPr>
              <a:t>được</a:t>
            </a:r>
            <a:r>
              <a:rPr lang="en-US" dirty="0">
                <a:solidFill>
                  <a:prstClr val="black"/>
                </a:solidFill>
                <a:latin typeface="Calibri"/>
              </a:rPr>
              <a:t> </a:t>
            </a:r>
            <a:r>
              <a:rPr lang="en-US" dirty="0" err="1">
                <a:solidFill>
                  <a:prstClr val="black"/>
                </a:solidFill>
                <a:latin typeface="Calibri"/>
              </a:rPr>
              <a:t>dùng</a:t>
            </a:r>
            <a:r>
              <a:rPr lang="en-US" dirty="0">
                <a:solidFill>
                  <a:prstClr val="black"/>
                </a:solidFill>
                <a:latin typeface="Calibri"/>
              </a:rPr>
              <a:t> </a:t>
            </a:r>
            <a:r>
              <a:rPr lang="en-US" dirty="0" err="1">
                <a:solidFill>
                  <a:prstClr val="black"/>
                </a:solidFill>
                <a:latin typeface="Calibri"/>
              </a:rPr>
              <a:t>để</a:t>
            </a:r>
            <a:r>
              <a:rPr lang="en-US" dirty="0">
                <a:solidFill>
                  <a:prstClr val="black"/>
                </a:solidFill>
                <a:latin typeface="Calibri"/>
              </a:rPr>
              <a:t> </a:t>
            </a:r>
            <a:r>
              <a:rPr lang="en-US" dirty="0" err="1">
                <a:solidFill>
                  <a:prstClr val="black"/>
                </a:solidFill>
                <a:latin typeface="Calibri"/>
              </a:rPr>
              <a:t>mô</a:t>
            </a:r>
            <a:r>
              <a:rPr lang="en-US" dirty="0">
                <a:solidFill>
                  <a:prstClr val="black"/>
                </a:solidFill>
                <a:latin typeface="Calibri"/>
              </a:rPr>
              <a:t> </a:t>
            </a:r>
            <a:r>
              <a:rPr lang="en-US" dirty="0" err="1">
                <a:solidFill>
                  <a:prstClr val="black"/>
                </a:solidFill>
                <a:latin typeface="Calibri"/>
              </a:rPr>
              <a:t>tả</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hành</a:t>
            </a:r>
            <a:r>
              <a:rPr lang="en-US" dirty="0">
                <a:solidFill>
                  <a:prstClr val="black"/>
                </a:solidFill>
                <a:latin typeface="Calibri"/>
              </a:rPr>
              <a:t> vi </a:t>
            </a:r>
            <a:r>
              <a:rPr lang="en-US" dirty="0" err="1">
                <a:solidFill>
                  <a:prstClr val="black"/>
                </a:solidFill>
                <a:latin typeface="Calibri"/>
              </a:rPr>
              <a:t>của</a:t>
            </a:r>
            <a:r>
              <a:rPr lang="en-US" dirty="0">
                <a:solidFill>
                  <a:prstClr val="black"/>
                </a:solidFill>
                <a:latin typeface="Calibri"/>
              </a:rPr>
              <a:t> </a:t>
            </a:r>
            <a:r>
              <a:rPr lang="en-US" dirty="0" err="1">
                <a:solidFill>
                  <a:prstClr val="black"/>
                </a:solidFill>
                <a:latin typeface="Calibri"/>
              </a:rPr>
              <a:t>đối</a:t>
            </a:r>
            <a:r>
              <a:rPr lang="en-US" dirty="0">
                <a:solidFill>
                  <a:prstClr val="black"/>
                </a:solidFill>
                <a:latin typeface="Calibri"/>
              </a:rPr>
              <a:t> </a:t>
            </a:r>
            <a:r>
              <a:rPr lang="en-US" dirty="0" err="1">
                <a:solidFill>
                  <a:prstClr val="black"/>
                </a:solidFill>
                <a:latin typeface="Calibri"/>
              </a:rPr>
              <a:t>tượng</a:t>
            </a:r>
            <a:r>
              <a:rPr lang="en-US" dirty="0">
                <a:solidFill>
                  <a:prstClr val="black"/>
                </a:solidFill>
                <a:latin typeface="Calibri"/>
              </a:rPr>
              <a:t> (</a:t>
            </a:r>
            <a:r>
              <a:rPr lang="en-US" dirty="0" err="1">
                <a:solidFill>
                  <a:prstClr val="black"/>
                </a:solidFill>
                <a:latin typeface="Calibri"/>
              </a:rPr>
              <a:t>hoặc</a:t>
            </a:r>
            <a:r>
              <a:rPr lang="en-US" dirty="0">
                <a:solidFill>
                  <a:prstClr val="black"/>
                </a:solidFill>
                <a:latin typeface="Calibri"/>
              </a:rPr>
              <a:t> </a:t>
            </a:r>
            <a:r>
              <a:rPr lang="en-US" dirty="0" err="1">
                <a:solidFill>
                  <a:prstClr val="black"/>
                </a:solidFill>
                <a:latin typeface="Calibri"/>
              </a:rPr>
              <a:t>của</a:t>
            </a:r>
            <a:r>
              <a:rPr lang="en-US" dirty="0">
                <a:solidFill>
                  <a:prstClr val="black"/>
                </a:solidFill>
                <a:latin typeface="Calibri"/>
              </a:rPr>
              <a:t> </a:t>
            </a:r>
            <a:r>
              <a:rPr lang="en-US" dirty="0" err="1">
                <a:solidFill>
                  <a:prstClr val="black"/>
                </a:solidFill>
                <a:latin typeface="Calibri"/>
              </a:rPr>
              <a:t>lớp</a:t>
            </a:r>
            <a:r>
              <a:rPr lang="en-US" dirty="0">
                <a:solidFill>
                  <a:prstClr val="black"/>
                </a:solidFill>
                <a:latin typeface="Calibri"/>
              </a:rPr>
              <a:t>). </a:t>
            </a:r>
            <a:r>
              <a:rPr lang="en-US" dirty="0" err="1">
                <a:solidFill>
                  <a:prstClr val="black"/>
                </a:solidFill>
                <a:latin typeface="Calibri"/>
              </a:rPr>
              <a:t>Ví</a:t>
            </a:r>
            <a:r>
              <a:rPr lang="en-US" dirty="0">
                <a:solidFill>
                  <a:prstClr val="black"/>
                </a:solidFill>
                <a:latin typeface="Calibri"/>
              </a:rPr>
              <a:t> </a:t>
            </a:r>
            <a:r>
              <a:rPr lang="en-US" dirty="0" err="1">
                <a:solidFill>
                  <a:prstClr val="black"/>
                </a:solidFill>
                <a:latin typeface="Calibri"/>
              </a:rPr>
              <a:t>dụ</a:t>
            </a:r>
            <a:r>
              <a:rPr lang="en-US" dirty="0">
                <a:solidFill>
                  <a:prstClr val="black"/>
                </a:solidFill>
                <a:latin typeface="Calibri"/>
              </a:rPr>
              <a:t> </a:t>
            </a:r>
            <a:r>
              <a:rPr lang="en-US" dirty="0" err="1">
                <a:solidFill>
                  <a:prstClr val="black"/>
                </a:solidFill>
                <a:latin typeface="Calibri"/>
              </a:rPr>
              <a:t>như</a:t>
            </a:r>
            <a:r>
              <a:rPr lang="en-US" dirty="0">
                <a:solidFill>
                  <a:prstClr val="black"/>
                </a:solidFill>
                <a:latin typeface="Calibri"/>
              </a:rPr>
              <a:t> </a:t>
            </a:r>
            <a:r>
              <a:rPr lang="en-US" dirty="0" err="1">
                <a:solidFill>
                  <a:prstClr val="black"/>
                </a:solidFill>
                <a:latin typeface="Calibri"/>
              </a:rPr>
              <a:t>đối</a:t>
            </a:r>
            <a:r>
              <a:rPr lang="en-US" dirty="0">
                <a:solidFill>
                  <a:prstClr val="black"/>
                </a:solidFill>
                <a:latin typeface="Calibri"/>
              </a:rPr>
              <a:t> </a:t>
            </a:r>
            <a:r>
              <a:rPr lang="en-US" dirty="0" err="1">
                <a:solidFill>
                  <a:prstClr val="black"/>
                </a:solidFill>
                <a:latin typeface="Calibri"/>
              </a:rPr>
              <a:t>tượng</a:t>
            </a:r>
            <a:r>
              <a:rPr lang="en-US" dirty="0">
                <a:solidFill>
                  <a:prstClr val="black"/>
                </a:solidFill>
                <a:latin typeface="Calibri"/>
              </a:rPr>
              <a:t> </a:t>
            </a:r>
            <a:r>
              <a:rPr lang="en-US" dirty="0" err="1">
                <a:solidFill>
                  <a:prstClr val="black"/>
                </a:solidFill>
                <a:latin typeface="Calibri"/>
              </a:rPr>
              <a:t>thuộc</a:t>
            </a:r>
            <a:r>
              <a:rPr lang="en-US" dirty="0">
                <a:solidFill>
                  <a:prstClr val="black"/>
                </a:solidFill>
                <a:latin typeface="Calibri"/>
              </a:rPr>
              <a:t> </a:t>
            </a:r>
            <a:r>
              <a:rPr lang="en-US" dirty="0" err="1">
                <a:solidFill>
                  <a:prstClr val="black"/>
                </a:solidFill>
                <a:latin typeface="Calibri"/>
              </a:rPr>
              <a:t>lớp</a:t>
            </a:r>
            <a:r>
              <a:rPr lang="en-US" dirty="0">
                <a:solidFill>
                  <a:prstClr val="black"/>
                </a:solidFill>
                <a:latin typeface="Calibri"/>
              </a:rPr>
              <a:t> </a:t>
            </a:r>
            <a:r>
              <a:rPr lang="en-US" dirty="0" err="1">
                <a:solidFill>
                  <a:prstClr val="black"/>
                </a:solidFill>
                <a:latin typeface="Calibri"/>
              </a:rPr>
              <a:t>điện</a:t>
            </a:r>
            <a:r>
              <a:rPr lang="en-US" dirty="0">
                <a:solidFill>
                  <a:prstClr val="black"/>
                </a:solidFill>
                <a:latin typeface="Calibri"/>
              </a:rPr>
              <a:t> </a:t>
            </a:r>
            <a:r>
              <a:rPr lang="en-US" dirty="0" err="1">
                <a:solidFill>
                  <a:prstClr val="black"/>
                </a:solidFill>
                <a:latin typeface="Calibri"/>
              </a:rPr>
              <a:t>thoại</a:t>
            </a:r>
            <a:r>
              <a:rPr lang="en-US" dirty="0">
                <a:solidFill>
                  <a:prstClr val="black"/>
                </a:solidFill>
                <a:latin typeface="Calibri"/>
              </a:rPr>
              <a:t> </a:t>
            </a:r>
            <a:r>
              <a:rPr lang="en-US" dirty="0" err="1">
                <a:solidFill>
                  <a:prstClr val="black"/>
                </a:solidFill>
                <a:latin typeface="Calibri"/>
              </a:rPr>
              <a:t>có</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hành</a:t>
            </a:r>
            <a:r>
              <a:rPr lang="en-US" dirty="0">
                <a:solidFill>
                  <a:prstClr val="black"/>
                </a:solidFill>
                <a:latin typeface="Calibri"/>
              </a:rPr>
              <a:t> vi </a:t>
            </a:r>
            <a:r>
              <a:rPr lang="en-US" dirty="0" err="1">
                <a:solidFill>
                  <a:prstClr val="black"/>
                </a:solidFill>
                <a:latin typeface="Calibri"/>
              </a:rPr>
              <a:t>sau</a:t>
            </a:r>
            <a:r>
              <a:rPr lang="en-US" dirty="0">
                <a:solidFill>
                  <a:prstClr val="black"/>
                </a:solidFill>
                <a:latin typeface="Calibri"/>
              </a:rPr>
              <a:t>: </a:t>
            </a:r>
            <a:r>
              <a:rPr lang="en-US" dirty="0" err="1">
                <a:solidFill>
                  <a:prstClr val="black"/>
                </a:solidFill>
                <a:latin typeface="Calibri"/>
              </a:rPr>
              <a:t>Đổ</a:t>
            </a:r>
            <a:r>
              <a:rPr lang="en-US" dirty="0">
                <a:solidFill>
                  <a:prstClr val="black"/>
                </a:solidFill>
                <a:latin typeface="Calibri"/>
              </a:rPr>
              <a:t> </a:t>
            </a:r>
            <a:r>
              <a:rPr lang="en-US" dirty="0" err="1">
                <a:solidFill>
                  <a:prstClr val="black"/>
                </a:solidFill>
                <a:latin typeface="Calibri"/>
              </a:rPr>
              <a:t>chuông</a:t>
            </a:r>
            <a:r>
              <a:rPr lang="en-US" dirty="0">
                <a:solidFill>
                  <a:prstClr val="black"/>
                </a:solidFill>
                <a:latin typeface="Calibri"/>
              </a:rPr>
              <a:t>, </a:t>
            </a:r>
            <a:r>
              <a:rPr lang="en-US" dirty="0" err="1">
                <a:solidFill>
                  <a:prstClr val="black"/>
                </a:solidFill>
                <a:latin typeface="Calibri"/>
              </a:rPr>
              <a:t>chuyển</a:t>
            </a:r>
            <a:r>
              <a:rPr lang="en-US" dirty="0">
                <a:solidFill>
                  <a:prstClr val="black"/>
                </a:solidFill>
                <a:latin typeface="Calibri"/>
              </a:rPr>
              <a:t> </a:t>
            </a:r>
            <a:r>
              <a:rPr lang="en-US" dirty="0" err="1">
                <a:solidFill>
                  <a:prstClr val="black"/>
                </a:solidFill>
                <a:latin typeface="Calibri"/>
              </a:rPr>
              <a:t>tín</a:t>
            </a:r>
            <a:r>
              <a:rPr lang="en-US" dirty="0">
                <a:solidFill>
                  <a:prstClr val="black"/>
                </a:solidFill>
                <a:latin typeface="Calibri"/>
              </a:rPr>
              <a:t> </a:t>
            </a:r>
            <a:r>
              <a:rPr lang="en-US" dirty="0" err="1">
                <a:solidFill>
                  <a:prstClr val="black"/>
                </a:solidFill>
                <a:latin typeface="Calibri"/>
              </a:rPr>
              <a:t>hiệu</a:t>
            </a:r>
            <a:r>
              <a:rPr lang="en-US" dirty="0">
                <a:solidFill>
                  <a:prstClr val="black"/>
                </a:solidFill>
                <a:latin typeface="Calibri"/>
              </a:rPr>
              <a:t> </a:t>
            </a:r>
            <a:r>
              <a:rPr lang="en-US" dirty="0" err="1">
                <a:solidFill>
                  <a:prstClr val="black"/>
                </a:solidFill>
                <a:latin typeface="Calibri"/>
              </a:rPr>
              <a:t>từ</a:t>
            </a:r>
            <a:r>
              <a:rPr lang="en-US" dirty="0">
                <a:solidFill>
                  <a:prstClr val="black"/>
                </a:solidFill>
                <a:latin typeface="Calibri"/>
              </a:rPr>
              <a:t> </a:t>
            </a:r>
            <a:r>
              <a:rPr lang="en-US" dirty="0" err="1">
                <a:solidFill>
                  <a:prstClr val="black"/>
                </a:solidFill>
                <a:latin typeface="Calibri"/>
              </a:rPr>
              <a:t>sóng</a:t>
            </a:r>
            <a:r>
              <a:rPr lang="en-US" dirty="0">
                <a:solidFill>
                  <a:prstClr val="black"/>
                </a:solidFill>
                <a:latin typeface="Calibri"/>
              </a:rPr>
              <a:t> sang </a:t>
            </a:r>
            <a:r>
              <a:rPr lang="en-US" dirty="0" err="1">
                <a:solidFill>
                  <a:prstClr val="black"/>
                </a:solidFill>
                <a:latin typeface="Calibri"/>
              </a:rPr>
              <a:t>dạng</a:t>
            </a:r>
            <a:r>
              <a:rPr lang="en-US" dirty="0">
                <a:solidFill>
                  <a:prstClr val="black"/>
                </a:solidFill>
                <a:latin typeface="Calibri"/>
              </a:rPr>
              <a:t> </a:t>
            </a:r>
            <a:r>
              <a:rPr lang="en-US" dirty="0" err="1">
                <a:solidFill>
                  <a:prstClr val="black"/>
                </a:solidFill>
                <a:latin typeface="Calibri"/>
              </a:rPr>
              <a:t>nghe</a:t>
            </a:r>
            <a:r>
              <a:rPr lang="en-US" dirty="0">
                <a:solidFill>
                  <a:prstClr val="black"/>
                </a:solidFill>
                <a:latin typeface="Calibri"/>
              </a:rPr>
              <a:t> </a:t>
            </a:r>
            <a:r>
              <a:rPr lang="en-US" dirty="0" err="1">
                <a:solidFill>
                  <a:prstClr val="black"/>
                </a:solidFill>
                <a:latin typeface="Calibri"/>
              </a:rPr>
              <a:t>được</a:t>
            </a:r>
            <a:r>
              <a:rPr lang="en-US" dirty="0">
                <a:solidFill>
                  <a:prstClr val="black"/>
                </a:solidFill>
                <a:latin typeface="Calibri"/>
              </a:rPr>
              <a:t>, </a:t>
            </a:r>
            <a:r>
              <a:rPr lang="en-US" dirty="0" err="1">
                <a:solidFill>
                  <a:prstClr val="black"/>
                </a:solidFill>
                <a:latin typeface="Calibri"/>
              </a:rPr>
              <a:t>chuyển</a:t>
            </a:r>
            <a:r>
              <a:rPr lang="en-US" dirty="0">
                <a:solidFill>
                  <a:prstClr val="black"/>
                </a:solidFill>
                <a:latin typeface="Calibri"/>
              </a:rPr>
              <a:t> </a:t>
            </a:r>
            <a:r>
              <a:rPr lang="en-US" dirty="0" err="1">
                <a:solidFill>
                  <a:prstClr val="black"/>
                </a:solidFill>
                <a:latin typeface="Calibri"/>
              </a:rPr>
              <a:t>tín</a:t>
            </a:r>
            <a:r>
              <a:rPr lang="en-US" dirty="0">
                <a:solidFill>
                  <a:prstClr val="black"/>
                </a:solidFill>
                <a:latin typeface="Calibri"/>
              </a:rPr>
              <a:t> </a:t>
            </a:r>
            <a:r>
              <a:rPr lang="en-US" dirty="0" err="1">
                <a:solidFill>
                  <a:prstClr val="black"/>
                </a:solidFill>
                <a:latin typeface="Calibri"/>
              </a:rPr>
              <a:t>hiệu</a:t>
            </a:r>
            <a:r>
              <a:rPr lang="en-US" dirty="0">
                <a:solidFill>
                  <a:prstClr val="black"/>
                </a:solidFill>
                <a:latin typeface="Calibri"/>
              </a:rPr>
              <a:t> </a:t>
            </a:r>
            <a:r>
              <a:rPr lang="en-US" dirty="0" err="1">
                <a:solidFill>
                  <a:prstClr val="black"/>
                </a:solidFill>
                <a:latin typeface="Calibri"/>
              </a:rPr>
              <a:t>giọng</a:t>
            </a:r>
            <a:r>
              <a:rPr lang="en-US" dirty="0">
                <a:solidFill>
                  <a:prstClr val="black"/>
                </a:solidFill>
                <a:latin typeface="Calibri"/>
              </a:rPr>
              <a:t> </a:t>
            </a:r>
            <a:r>
              <a:rPr lang="en-US" dirty="0" err="1">
                <a:solidFill>
                  <a:prstClr val="black"/>
                </a:solidFill>
                <a:latin typeface="Calibri"/>
              </a:rPr>
              <a:t>nói</a:t>
            </a:r>
            <a:r>
              <a:rPr lang="en-US" dirty="0">
                <a:solidFill>
                  <a:prstClr val="black"/>
                </a:solidFill>
                <a:latin typeface="Calibri"/>
              </a:rPr>
              <a:t> sang </a:t>
            </a:r>
            <a:r>
              <a:rPr lang="en-US" dirty="0" err="1">
                <a:solidFill>
                  <a:prstClr val="black"/>
                </a:solidFill>
                <a:latin typeface="Calibri"/>
              </a:rPr>
              <a:t>dạng</a:t>
            </a:r>
            <a:r>
              <a:rPr lang="en-US" dirty="0">
                <a:solidFill>
                  <a:prstClr val="black"/>
                </a:solidFill>
                <a:latin typeface="Calibri"/>
              </a:rPr>
              <a:t> </a:t>
            </a:r>
            <a:r>
              <a:rPr lang="en-US" dirty="0" err="1">
                <a:solidFill>
                  <a:prstClr val="black"/>
                </a:solidFill>
                <a:latin typeface="Calibri"/>
              </a:rPr>
              <a:t>chuẩn</a:t>
            </a:r>
            <a:r>
              <a:rPr lang="en-US" dirty="0">
                <a:solidFill>
                  <a:prstClr val="black"/>
                </a:solidFill>
                <a:latin typeface="Calibri"/>
              </a:rPr>
              <a:t>, </a:t>
            </a:r>
            <a:r>
              <a:rPr lang="en-US" dirty="0" err="1">
                <a:solidFill>
                  <a:prstClr val="black"/>
                </a:solidFill>
                <a:latin typeface="Calibri"/>
              </a:rPr>
              <a:t>chuyển</a:t>
            </a:r>
            <a:r>
              <a:rPr lang="en-US" dirty="0">
                <a:solidFill>
                  <a:prstClr val="black"/>
                </a:solidFill>
                <a:latin typeface="Calibri"/>
              </a:rPr>
              <a:t> </a:t>
            </a:r>
            <a:r>
              <a:rPr lang="en-US" dirty="0" err="1">
                <a:solidFill>
                  <a:prstClr val="black"/>
                </a:solidFill>
                <a:latin typeface="Calibri"/>
              </a:rPr>
              <a:t>tín</a:t>
            </a:r>
            <a:r>
              <a:rPr lang="en-US" dirty="0">
                <a:solidFill>
                  <a:prstClr val="black"/>
                </a:solidFill>
                <a:latin typeface="Calibri"/>
              </a:rPr>
              <a:t> </a:t>
            </a:r>
            <a:r>
              <a:rPr lang="en-US" dirty="0" err="1">
                <a:solidFill>
                  <a:prstClr val="black"/>
                </a:solidFill>
                <a:latin typeface="Calibri"/>
              </a:rPr>
              <a:t>hiệu</a:t>
            </a:r>
            <a:r>
              <a:rPr lang="en-US" dirty="0">
                <a:solidFill>
                  <a:prstClr val="black"/>
                </a:solidFill>
                <a:latin typeface="Calibri"/>
              </a:rPr>
              <a:t> </a:t>
            </a:r>
            <a:r>
              <a:rPr lang="en-US" dirty="0" err="1">
                <a:solidFill>
                  <a:prstClr val="black"/>
                </a:solidFill>
                <a:latin typeface="Calibri"/>
              </a:rPr>
              <a:t>lên</a:t>
            </a:r>
            <a:r>
              <a:rPr lang="en-US" dirty="0">
                <a:solidFill>
                  <a:prstClr val="black"/>
                </a:solidFill>
                <a:latin typeface="Calibri"/>
              </a:rPr>
              <a:t> </a:t>
            </a:r>
            <a:r>
              <a:rPr lang="en-US" dirty="0" err="1">
                <a:solidFill>
                  <a:prstClr val="black"/>
                </a:solidFill>
                <a:latin typeface="Calibri"/>
              </a:rPr>
              <a:t>tổng</a:t>
            </a:r>
            <a:r>
              <a:rPr lang="en-US" dirty="0">
                <a:solidFill>
                  <a:prstClr val="black"/>
                </a:solidFill>
                <a:latin typeface="Calibri"/>
              </a:rPr>
              <a:t> </a:t>
            </a:r>
            <a:r>
              <a:rPr lang="en-US" dirty="0" err="1">
                <a:solidFill>
                  <a:prstClr val="black"/>
                </a:solidFill>
                <a:latin typeface="Calibri"/>
              </a:rPr>
              <a:t>đài</a:t>
            </a:r>
            <a:r>
              <a:rPr lang="en-US" dirty="0">
                <a:solidFill>
                  <a:prstClr val="black"/>
                </a:solidFill>
                <a:latin typeface="Calibri"/>
              </a:rPr>
              <a:t>.</a:t>
            </a:r>
          </a:p>
          <a:p>
            <a:pPr lvl="0">
              <a:buFont typeface="Wingdings" panose="05000000000000000000" pitchFamily="2" charset="2"/>
              <a:buChar char="v"/>
            </a:pPr>
            <a:r>
              <a:rPr lang="en-US" sz="2400" b="1" dirty="0" err="1">
                <a:solidFill>
                  <a:prstClr val="black"/>
                </a:solidFill>
                <a:latin typeface="Calibri"/>
              </a:rPr>
              <a:t>Các</a:t>
            </a:r>
            <a:r>
              <a:rPr lang="en-US" sz="2400" b="1" dirty="0">
                <a:solidFill>
                  <a:prstClr val="black"/>
                </a:solidFill>
                <a:latin typeface="Calibri"/>
              </a:rPr>
              <a:t> </a:t>
            </a:r>
            <a:r>
              <a:rPr lang="en-US" sz="2400" b="1" dirty="0" err="1">
                <a:solidFill>
                  <a:prstClr val="black"/>
                </a:solidFill>
                <a:latin typeface="Calibri"/>
              </a:rPr>
              <a:t>loại</a:t>
            </a:r>
            <a:r>
              <a:rPr lang="en-US" sz="2400" b="1" dirty="0">
                <a:solidFill>
                  <a:prstClr val="black"/>
                </a:solidFill>
                <a:latin typeface="Calibri"/>
              </a:rPr>
              <a:t> </a:t>
            </a:r>
            <a:r>
              <a:rPr lang="en-US" sz="2400" b="1" dirty="0" err="1">
                <a:solidFill>
                  <a:prstClr val="black"/>
                </a:solidFill>
                <a:latin typeface="Calibri"/>
              </a:rPr>
              <a:t>phương</a:t>
            </a:r>
            <a:r>
              <a:rPr lang="en-US" sz="2400" b="1" dirty="0">
                <a:solidFill>
                  <a:prstClr val="black"/>
                </a:solidFill>
                <a:latin typeface="Calibri"/>
              </a:rPr>
              <a:t> </a:t>
            </a:r>
            <a:r>
              <a:rPr lang="en-US" sz="2400" b="1" dirty="0" err="1">
                <a:solidFill>
                  <a:prstClr val="black"/>
                </a:solidFill>
                <a:latin typeface="Calibri"/>
              </a:rPr>
              <a:t>thức</a:t>
            </a:r>
            <a:r>
              <a:rPr lang="en-US" sz="2400" b="1" dirty="0">
                <a:solidFill>
                  <a:prstClr val="black"/>
                </a:solidFill>
                <a:latin typeface="Calibri"/>
              </a:rPr>
              <a:t> </a:t>
            </a:r>
            <a:r>
              <a:rPr lang="en-US" sz="2400" b="1" dirty="0" err="1">
                <a:solidFill>
                  <a:prstClr val="black"/>
                </a:solidFill>
                <a:latin typeface="Calibri"/>
              </a:rPr>
              <a:t>đặc</a:t>
            </a:r>
            <a:r>
              <a:rPr lang="en-US" sz="2400" b="1" dirty="0">
                <a:solidFill>
                  <a:prstClr val="black"/>
                </a:solidFill>
                <a:latin typeface="Calibri"/>
              </a:rPr>
              <a:t> </a:t>
            </a:r>
            <a:r>
              <a:rPr lang="en-US" sz="2400" b="1" dirty="0" err="1">
                <a:solidFill>
                  <a:prstClr val="black"/>
                </a:solidFill>
                <a:latin typeface="Calibri"/>
              </a:rPr>
              <a:t>biệt</a:t>
            </a:r>
            <a:r>
              <a:rPr lang="en-US" sz="2400" b="1" dirty="0">
                <a:solidFill>
                  <a:prstClr val="black"/>
                </a:solidFill>
                <a:latin typeface="Calibri"/>
              </a:rPr>
              <a:t>:</a:t>
            </a:r>
          </a:p>
          <a:p>
            <a:pPr lvl="1">
              <a:buFont typeface="Wingdings" panose="05000000000000000000" pitchFamily="2" charset="2"/>
              <a:buChar char="q"/>
            </a:pPr>
            <a:r>
              <a:rPr lang="en-US" b="1" dirty="0" err="1">
                <a:solidFill>
                  <a:prstClr val="black"/>
                </a:solidFill>
                <a:latin typeface="Calibri"/>
              </a:rPr>
              <a:t>Hàm</a:t>
            </a:r>
            <a:r>
              <a:rPr lang="en-US" b="1" dirty="0">
                <a:solidFill>
                  <a:prstClr val="black"/>
                </a:solidFill>
                <a:latin typeface="Calibri"/>
              </a:rPr>
              <a:t> </a:t>
            </a:r>
            <a:r>
              <a:rPr lang="en-US" b="1" dirty="0" err="1">
                <a:solidFill>
                  <a:prstClr val="black"/>
                </a:solidFill>
                <a:latin typeface="Calibri"/>
              </a:rPr>
              <a:t>tạo</a:t>
            </a:r>
            <a:r>
              <a:rPr lang="en-US" b="1" dirty="0">
                <a:solidFill>
                  <a:prstClr val="black"/>
                </a:solidFill>
                <a:latin typeface="Calibri"/>
              </a:rPr>
              <a:t> (</a:t>
            </a:r>
            <a:r>
              <a:rPr lang="en-US" b="1" i="1" dirty="0">
                <a:solidFill>
                  <a:prstClr val="black"/>
                </a:solidFill>
                <a:latin typeface="Calibri"/>
              </a:rPr>
              <a:t>constructor</a:t>
            </a:r>
            <a:r>
              <a:rPr lang="en-US" b="1" dirty="0">
                <a:solidFill>
                  <a:prstClr val="black"/>
                </a:solidFill>
                <a:latin typeface="Calibri"/>
              </a:rPr>
              <a:t>) </a:t>
            </a:r>
            <a:r>
              <a:rPr lang="en-US" dirty="0" err="1">
                <a:solidFill>
                  <a:prstClr val="black"/>
                </a:solidFill>
                <a:latin typeface="Calibri"/>
              </a:rPr>
              <a:t>là</a:t>
            </a:r>
            <a:r>
              <a:rPr lang="en-US" dirty="0">
                <a:solidFill>
                  <a:prstClr val="black"/>
                </a:solidFill>
                <a:latin typeface="Calibri"/>
              </a:rPr>
              <a:t> </a:t>
            </a:r>
            <a:r>
              <a:rPr lang="en-US" dirty="0" err="1">
                <a:solidFill>
                  <a:prstClr val="black"/>
                </a:solidFill>
                <a:latin typeface="Calibri"/>
              </a:rPr>
              <a:t>hàm</a:t>
            </a:r>
            <a:r>
              <a:rPr lang="en-US" dirty="0">
                <a:solidFill>
                  <a:prstClr val="black"/>
                </a:solidFill>
                <a:latin typeface="Calibri"/>
              </a:rPr>
              <a:t> </a:t>
            </a:r>
            <a:r>
              <a:rPr lang="en-US" dirty="0" err="1">
                <a:solidFill>
                  <a:prstClr val="black"/>
                </a:solidFill>
                <a:latin typeface="Calibri"/>
              </a:rPr>
              <a:t>được</a:t>
            </a:r>
            <a:r>
              <a:rPr lang="en-US" dirty="0">
                <a:solidFill>
                  <a:prstClr val="black"/>
                </a:solidFill>
                <a:latin typeface="Calibri"/>
              </a:rPr>
              <a:t> </a:t>
            </a:r>
            <a:r>
              <a:rPr lang="en-US" dirty="0" err="1">
                <a:solidFill>
                  <a:prstClr val="black"/>
                </a:solidFill>
                <a:latin typeface="Calibri"/>
              </a:rPr>
              <a:t>dùng</a:t>
            </a:r>
            <a:r>
              <a:rPr lang="en-US" dirty="0">
                <a:solidFill>
                  <a:prstClr val="black"/>
                </a:solidFill>
                <a:latin typeface="Calibri"/>
              </a:rPr>
              <a:t> </a:t>
            </a:r>
            <a:r>
              <a:rPr lang="en-US" dirty="0" err="1">
                <a:solidFill>
                  <a:prstClr val="black"/>
                </a:solidFill>
                <a:latin typeface="Calibri"/>
              </a:rPr>
              <a:t>để</a:t>
            </a:r>
            <a:r>
              <a:rPr lang="en-US" dirty="0">
                <a:solidFill>
                  <a:prstClr val="black"/>
                </a:solidFill>
                <a:latin typeface="Calibri"/>
              </a:rPr>
              <a:t> </a:t>
            </a:r>
            <a:r>
              <a:rPr lang="en-US" dirty="0" err="1">
                <a:solidFill>
                  <a:prstClr val="black"/>
                </a:solidFill>
                <a:latin typeface="Calibri"/>
              </a:rPr>
              <a:t>tạo</a:t>
            </a:r>
            <a:r>
              <a:rPr lang="en-US" dirty="0">
                <a:solidFill>
                  <a:prstClr val="black"/>
                </a:solidFill>
                <a:latin typeface="Calibri"/>
              </a:rPr>
              <a:t> </a:t>
            </a:r>
            <a:r>
              <a:rPr lang="en-US" dirty="0" err="1">
                <a:solidFill>
                  <a:prstClr val="black"/>
                </a:solidFill>
                <a:latin typeface="Calibri"/>
              </a:rPr>
              <a:t>ra</a:t>
            </a:r>
            <a:r>
              <a:rPr lang="en-US" dirty="0">
                <a:solidFill>
                  <a:prstClr val="black"/>
                </a:solidFill>
                <a:latin typeface="Calibri"/>
              </a:rPr>
              <a:t> </a:t>
            </a:r>
            <a:r>
              <a:rPr lang="en-US" dirty="0" err="1">
                <a:solidFill>
                  <a:prstClr val="black"/>
                </a:solidFill>
                <a:latin typeface="Calibri"/>
              </a:rPr>
              <a:t>một</a:t>
            </a:r>
            <a:r>
              <a:rPr lang="en-US" dirty="0">
                <a:solidFill>
                  <a:prstClr val="black"/>
                </a:solidFill>
                <a:latin typeface="Calibri"/>
              </a:rPr>
              <a:t> </a:t>
            </a:r>
            <a:r>
              <a:rPr lang="en-US" dirty="0" err="1">
                <a:solidFill>
                  <a:prstClr val="black"/>
                </a:solidFill>
                <a:latin typeface="Calibri"/>
              </a:rPr>
              <a:t>đối</a:t>
            </a:r>
            <a:r>
              <a:rPr lang="en-US" dirty="0">
                <a:solidFill>
                  <a:prstClr val="black"/>
                </a:solidFill>
                <a:latin typeface="Calibri"/>
              </a:rPr>
              <a:t> </a:t>
            </a:r>
            <a:r>
              <a:rPr lang="en-US" dirty="0" err="1">
                <a:solidFill>
                  <a:prstClr val="black"/>
                </a:solidFill>
                <a:latin typeface="Calibri"/>
              </a:rPr>
              <a:t>tượng</a:t>
            </a:r>
            <a:r>
              <a:rPr lang="en-US" dirty="0">
                <a:solidFill>
                  <a:prstClr val="black"/>
                </a:solidFill>
                <a:latin typeface="Calibri"/>
              </a:rPr>
              <a:t>, </a:t>
            </a:r>
            <a:r>
              <a:rPr lang="en-US" dirty="0" err="1">
                <a:solidFill>
                  <a:prstClr val="black"/>
                </a:solidFill>
                <a:latin typeface="Calibri"/>
              </a:rPr>
              <a:t>cài</a:t>
            </a:r>
            <a:r>
              <a:rPr lang="en-US" dirty="0">
                <a:solidFill>
                  <a:prstClr val="black"/>
                </a:solidFill>
                <a:latin typeface="Calibri"/>
              </a:rPr>
              <a:t> </a:t>
            </a:r>
            <a:r>
              <a:rPr lang="en-US" dirty="0" err="1">
                <a:solidFill>
                  <a:prstClr val="black"/>
                </a:solidFill>
                <a:latin typeface="Calibri"/>
              </a:rPr>
              <a:t>đặt</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giá</a:t>
            </a:r>
            <a:r>
              <a:rPr lang="en-US" dirty="0">
                <a:solidFill>
                  <a:prstClr val="black"/>
                </a:solidFill>
                <a:latin typeface="Calibri"/>
              </a:rPr>
              <a:t> </a:t>
            </a:r>
            <a:r>
              <a:rPr lang="en-US" dirty="0" err="1">
                <a:solidFill>
                  <a:prstClr val="black"/>
                </a:solidFill>
                <a:latin typeface="Calibri"/>
              </a:rPr>
              <a:t>trị</a:t>
            </a:r>
            <a:r>
              <a:rPr lang="en-US" dirty="0">
                <a:solidFill>
                  <a:prstClr val="black"/>
                </a:solidFill>
                <a:latin typeface="Calibri"/>
              </a:rPr>
              <a:t> ban </a:t>
            </a:r>
            <a:r>
              <a:rPr lang="en-US" dirty="0" err="1">
                <a:solidFill>
                  <a:prstClr val="black"/>
                </a:solidFill>
                <a:latin typeface="Calibri"/>
              </a:rPr>
              <a:t>đầu</a:t>
            </a:r>
            <a:r>
              <a:rPr lang="en-US" dirty="0">
                <a:solidFill>
                  <a:prstClr val="black"/>
                </a:solidFill>
                <a:latin typeface="Calibri"/>
              </a:rPr>
              <a:t> </a:t>
            </a:r>
            <a:r>
              <a:rPr lang="en-US" dirty="0" err="1">
                <a:solidFill>
                  <a:prstClr val="black"/>
                </a:solidFill>
                <a:latin typeface="Calibri"/>
              </a:rPr>
              <a:t>cho</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thuộc</a:t>
            </a:r>
            <a:r>
              <a:rPr lang="en-US" dirty="0">
                <a:solidFill>
                  <a:prstClr val="black"/>
                </a:solidFill>
                <a:latin typeface="Calibri"/>
              </a:rPr>
              <a:t> </a:t>
            </a:r>
            <a:r>
              <a:rPr lang="en-US" dirty="0" err="1">
                <a:solidFill>
                  <a:prstClr val="black"/>
                </a:solidFill>
                <a:latin typeface="Calibri"/>
              </a:rPr>
              <a:t>tính</a:t>
            </a:r>
            <a:r>
              <a:rPr lang="en-US" dirty="0">
                <a:solidFill>
                  <a:prstClr val="black"/>
                </a:solidFill>
                <a:latin typeface="Calibri"/>
              </a:rPr>
              <a:t> </a:t>
            </a:r>
            <a:r>
              <a:rPr lang="en-US" dirty="0" err="1">
                <a:solidFill>
                  <a:prstClr val="black"/>
                </a:solidFill>
                <a:latin typeface="Calibri"/>
              </a:rPr>
              <a:t>của</a:t>
            </a:r>
            <a:r>
              <a:rPr lang="en-US" dirty="0">
                <a:solidFill>
                  <a:prstClr val="black"/>
                </a:solidFill>
                <a:latin typeface="Calibri"/>
              </a:rPr>
              <a:t> </a:t>
            </a:r>
            <a:r>
              <a:rPr lang="en-US" dirty="0" err="1">
                <a:solidFill>
                  <a:prstClr val="black"/>
                </a:solidFill>
                <a:latin typeface="Calibri"/>
              </a:rPr>
              <a:t>đối</a:t>
            </a:r>
            <a:r>
              <a:rPr lang="en-US" dirty="0">
                <a:solidFill>
                  <a:prstClr val="black"/>
                </a:solidFill>
                <a:latin typeface="Calibri"/>
              </a:rPr>
              <a:t> </a:t>
            </a:r>
            <a:r>
              <a:rPr lang="en-US" dirty="0" err="1">
                <a:solidFill>
                  <a:prstClr val="black"/>
                </a:solidFill>
                <a:latin typeface="Calibri"/>
              </a:rPr>
              <a:t>tượng</a:t>
            </a:r>
            <a:r>
              <a:rPr lang="en-US" dirty="0">
                <a:solidFill>
                  <a:prstClr val="black"/>
                </a:solidFill>
                <a:latin typeface="Calibri"/>
              </a:rPr>
              <a:t> </a:t>
            </a:r>
            <a:r>
              <a:rPr lang="en-US" dirty="0" err="1">
                <a:solidFill>
                  <a:prstClr val="black"/>
                </a:solidFill>
                <a:latin typeface="Calibri"/>
              </a:rPr>
              <a:t>đó</a:t>
            </a:r>
            <a:r>
              <a:rPr lang="en-US" dirty="0">
                <a:solidFill>
                  <a:prstClr val="black"/>
                </a:solidFill>
                <a:latin typeface="Calibri"/>
              </a:rPr>
              <a:t>.</a:t>
            </a:r>
          </a:p>
          <a:p>
            <a:pPr lvl="1">
              <a:buFont typeface="Wingdings" panose="05000000000000000000" pitchFamily="2" charset="2"/>
              <a:buChar char="q"/>
            </a:pPr>
            <a:r>
              <a:rPr lang="en-US" b="1" dirty="0" err="1">
                <a:solidFill>
                  <a:prstClr val="black"/>
                </a:solidFill>
                <a:latin typeface="Calibri"/>
              </a:rPr>
              <a:t>Hàm</a:t>
            </a:r>
            <a:r>
              <a:rPr lang="en-US" b="1" dirty="0">
                <a:solidFill>
                  <a:prstClr val="black"/>
                </a:solidFill>
                <a:latin typeface="Calibri"/>
              </a:rPr>
              <a:t> </a:t>
            </a:r>
            <a:r>
              <a:rPr lang="en-US" b="1" dirty="0" err="1">
                <a:solidFill>
                  <a:prstClr val="black"/>
                </a:solidFill>
                <a:latin typeface="Calibri"/>
              </a:rPr>
              <a:t>hủy</a:t>
            </a:r>
            <a:r>
              <a:rPr lang="en-US" b="1" dirty="0">
                <a:solidFill>
                  <a:prstClr val="black"/>
                </a:solidFill>
                <a:latin typeface="Calibri"/>
              </a:rPr>
              <a:t> (</a:t>
            </a:r>
            <a:r>
              <a:rPr lang="en-US" b="1" i="1" dirty="0">
                <a:solidFill>
                  <a:prstClr val="black"/>
                </a:solidFill>
                <a:latin typeface="Calibri"/>
              </a:rPr>
              <a:t>destructor</a:t>
            </a:r>
            <a:r>
              <a:rPr lang="en-US" b="1" dirty="0">
                <a:solidFill>
                  <a:prstClr val="black"/>
                </a:solidFill>
                <a:latin typeface="Calibri"/>
              </a:rPr>
              <a:t>) </a:t>
            </a:r>
            <a:r>
              <a:rPr lang="en-US" dirty="0" err="1">
                <a:solidFill>
                  <a:prstClr val="black"/>
                </a:solidFill>
                <a:latin typeface="Calibri"/>
              </a:rPr>
              <a:t>là</a:t>
            </a:r>
            <a:r>
              <a:rPr lang="en-US" dirty="0">
                <a:solidFill>
                  <a:prstClr val="black"/>
                </a:solidFill>
                <a:latin typeface="Calibri"/>
              </a:rPr>
              <a:t> </a:t>
            </a:r>
            <a:r>
              <a:rPr lang="en-US" dirty="0" err="1">
                <a:solidFill>
                  <a:prstClr val="black"/>
                </a:solidFill>
                <a:latin typeface="Calibri"/>
              </a:rPr>
              <a:t>hàm</a:t>
            </a:r>
            <a:r>
              <a:rPr lang="en-US" dirty="0">
                <a:solidFill>
                  <a:prstClr val="black"/>
                </a:solidFill>
                <a:latin typeface="Calibri"/>
              </a:rPr>
              <a:t> </a:t>
            </a:r>
            <a:r>
              <a:rPr lang="en-US" dirty="0" err="1">
                <a:solidFill>
                  <a:prstClr val="black"/>
                </a:solidFill>
                <a:latin typeface="Calibri"/>
              </a:rPr>
              <a:t>dùng</a:t>
            </a:r>
            <a:r>
              <a:rPr lang="en-US" dirty="0">
                <a:solidFill>
                  <a:prstClr val="black"/>
                </a:solidFill>
                <a:latin typeface="Calibri"/>
              </a:rPr>
              <a:t> </a:t>
            </a:r>
            <a:r>
              <a:rPr lang="en-US" dirty="0" err="1">
                <a:solidFill>
                  <a:prstClr val="black"/>
                </a:solidFill>
                <a:latin typeface="Calibri"/>
              </a:rPr>
              <a:t>vào</a:t>
            </a:r>
            <a:r>
              <a:rPr lang="en-US" dirty="0">
                <a:solidFill>
                  <a:prstClr val="black"/>
                </a:solidFill>
                <a:latin typeface="Calibri"/>
              </a:rPr>
              <a:t> </a:t>
            </a:r>
            <a:r>
              <a:rPr lang="en-US" dirty="0" err="1">
                <a:solidFill>
                  <a:prstClr val="black"/>
                </a:solidFill>
                <a:latin typeface="Calibri"/>
              </a:rPr>
              <a:t>việc</a:t>
            </a:r>
            <a:r>
              <a:rPr lang="en-US" dirty="0">
                <a:solidFill>
                  <a:prstClr val="black"/>
                </a:solidFill>
                <a:latin typeface="Calibri"/>
              </a:rPr>
              <a:t> </a:t>
            </a:r>
            <a:r>
              <a:rPr lang="en-US" dirty="0" err="1">
                <a:solidFill>
                  <a:prstClr val="black"/>
                </a:solidFill>
                <a:latin typeface="Calibri"/>
              </a:rPr>
              <a:t>làm</a:t>
            </a:r>
            <a:r>
              <a:rPr lang="en-US" dirty="0">
                <a:solidFill>
                  <a:prstClr val="black"/>
                </a:solidFill>
                <a:latin typeface="Calibri"/>
              </a:rPr>
              <a:t> </a:t>
            </a:r>
            <a:r>
              <a:rPr lang="en-US" dirty="0" err="1">
                <a:solidFill>
                  <a:prstClr val="black"/>
                </a:solidFill>
                <a:latin typeface="Calibri"/>
              </a:rPr>
              <a:t>sạch</a:t>
            </a:r>
            <a:r>
              <a:rPr lang="en-US" dirty="0">
                <a:solidFill>
                  <a:prstClr val="black"/>
                </a:solidFill>
                <a:latin typeface="Calibri"/>
              </a:rPr>
              <a:t> </a:t>
            </a:r>
            <a:r>
              <a:rPr lang="en-US" dirty="0" err="1">
                <a:solidFill>
                  <a:prstClr val="black"/>
                </a:solidFill>
                <a:latin typeface="Calibri"/>
              </a:rPr>
              <a:t>bộ</a:t>
            </a:r>
            <a:r>
              <a:rPr lang="en-US" dirty="0">
                <a:solidFill>
                  <a:prstClr val="black"/>
                </a:solidFill>
                <a:latin typeface="Calibri"/>
              </a:rPr>
              <a:t> </a:t>
            </a:r>
            <a:r>
              <a:rPr lang="en-US" dirty="0" err="1">
                <a:solidFill>
                  <a:prstClr val="black"/>
                </a:solidFill>
                <a:latin typeface="Calibri"/>
              </a:rPr>
              <a:t>nhớ</a:t>
            </a:r>
            <a:r>
              <a:rPr lang="en-US" dirty="0">
                <a:solidFill>
                  <a:prstClr val="black"/>
                </a:solidFill>
                <a:latin typeface="Calibri"/>
              </a:rPr>
              <a:t> </a:t>
            </a:r>
            <a:r>
              <a:rPr lang="en-US" dirty="0" err="1">
                <a:solidFill>
                  <a:prstClr val="black"/>
                </a:solidFill>
                <a:latin typeface="Calibri"/>
              </a:rPr>
              <a:t>đã</a:t>
            </a:r>
            <a:r>
              <a:rPr lang="en-US" dirty="0">
                <a:solidFill>
                  <a:prstClr val="black"/>
                </a:solidFill>
                <a:latin typeface="Calibri"/>
              </a:rPr>
              <a:t> </a:t>
            </a:r>
            <a:r>
              <a:rPr lang="en-US" dirty="0" err="1">
                <a:solidFill>
                  <a:prstClr val="black"/>
                </a:solidFill>
                <a:latin typeface="Calibri"/>
              </a:rPr>
              <a:t>dùng</a:t>
            </a:r>
            <a:r>
              <a:rPr lang="en-US" dirty="0">
                <a:solidFill>
                  <a:prstClr val="black"/>
                </a:solidFill>
                <a:latin typeface="Calibri"/>
              </a:rPr>
              <a:t> </a:t>
            </a:r>
            <a:r>
              <a:rPr lang="en-US" dirty="0" err="1">
                <a:solidFill>
                  <a:prstClr val="black"/>
                </a:solidFill>
                <a:latin typeface="Calibri"/>
              </a:rPr>
              <a:t>để</a:t>
            </a:r>
            <a:r>
              <a:rPr lang="en-US" dirty="0">
                <a:solidFill>
                  <a:prstClr val="black"/>
                </a:solidFill>
                <a:latin typeface="Calibri"/>
              </a:rPr>
              <a:t> </a:t>
            </a:r>
            <a:r>
              <a:rPr lang="en-US" dirty="0" err="1">
                <a:solidFill>
                  <a:prstClr val="black"/>
                </a:solidFill>
                <a:latin typeface="Calibri"/>
              </a:rPr>
              <a:t>lưu</a:t>
            </a:r>
            <a:r>
              <a:rPr lang="en-US" dirty="0">
                <a:solidFill>
                  <a:prstClr val="black"/>
                </a:solidFill>
                <a:latin typeface="Calibri"/>
              </a:rPr>
              <a:t> </a:t>
            </a:r>
            <a:r>
              <a:rPr lang="en-US" dirty="0" err="1">
                <a:solidFill>
                  <a:prstClr val="black"/>
                </a:solidFill>
                <a:latin typeface="Calibri"/>
              </a:rPr>
              <a:t>đối</a:t>
            </a:r>
            <a:r>
              <a:rPr lang="en-US" dirty="0">
                <a:solidFill>
                  <a:prstClr val="black"/>
                </a:solidFill>
                <a:latin typeface="Calibri"/>
              </a:rPr>
              <a:t> </a:t>
            </a:r>
            <a:r>
              <a:rPr lang="en-US" dirty="0" err="1">
                <a:solidFill>
                  <a:prstClr val="black"/>
                </a:solidFill>
                <a:latin typeface="Calibri"/>
              </a:rPr>
              <a:t>tượng</a:t>
            </a:r>
            <a:r>
              <a:rPr lang="en-US" dirty="0">
                <a:solidFill>
                  <a:prstClr val="black"/>
                </a:solidFill>
                <a:latin typeface="Calibri"/>
              </a:rPr>
              <a:t> </a:t>
            </a:r>
            <a:r>
              <a:rPr lang="en-US" dirty="0" err="1">
                <a:solidFill>
                  <a:prstClr val="black"/>
                </a:solidFill>
                <a:latin typeface="Calibri"/>
              </a:rPr>
              <a:t>và</a:t>
            </a:r>
            <a:r>
              <a:rPr lang="en-US" dirty="0">
                <a:solidFill>
                  <a:prstClr val="black"/>
                </a:solidFill>
                <a:latin typeface="Calibri"/>
              </a:rPr>
              <a:t> </a:t>
            </a:r>
            <a:r>
              <a:rPr lang="en-US" dirty="0" err="1">
                <a:solidFill>
                  <a:prstClr val="black"/>
                </a:solidFill>
                <a:latin typeface="Calibri"/>
              </a:rPr>
              <a:t>hủy</a:t>
            </a:r>
            <a:r>
              <a:rPr lang="en-US" dirty="0">
                <a:solidFill>
                  <a:prstClr val="black"/>
                </a:solidFill>
                <a:latin typeface="Calibri"/>
              </a:rPr>
              <a:t> </a:t>
            </a:r>
            <a:r>
              <a:rPr lang="en-US" dirty="0" err="1">
                <a:solidFill>
                  <a:prstClr val="black"/>
                </a:solidFill>
                <a:latin typeface="Calibri"/>
              </a:rPr>
              <a:t>bỏ</a:t>
            </a:r>
            <a:r>
              <a:rPr lang="en-US" dirty="0">
                <a:solidFill>
                  <a:prstClr val="black"/>
                </a:solidFill>
                <a:latin typeface="Calibri"/>
              </a:rPr>
              <a:t> </a:t>
            </a:r>
            <a:r>
              <a:rPr lang="en-US" dirty="0" err="1">
                <a:solidFill>
                  <a:prstClr val="black"/>
                </a:solidFill>
                <a:latin typeface="Calibri"/>
              </a:rPr>
              <a:t>tên</a:t>
            </a:r>
            <a:r>
              <a:rPr lang="en-US" dirty="0">
                <a:solidFill>
                  <a:prstClr val="black"/>
                </a:solidFill>
                <a:latin typeface="Calibri"/>
              </a:rPr>
              <a:t> </a:t>
            </a:r>
            <a:r>
              <a:rPr lang="en-US" dirty="0" err="1">
                <a:solidFill>
                  <a:prstClr val="black"/>
                </a:solidFill>
                <a:latin typeface="Calibri"/>
              </a:rPr>
              <a:t>của</a:t>
            </a:r>
            <a:r>
              <a:rPr lang="en-US" dirty="0">
                <a:solidFill>
                  <a:prstClr val="black"/>
                </a:solidFill>
                <a:latin typeface="Calibri"/>
              </a:rPr>
              <a:t> </a:t>
            </a:r>
            <a:r>
              <a:rPr lang="en-US" dirty="0" err="1">
                <a:solidFill>
                  <a:prstClr val="black"/>
                </a:solidFill>
                <a:latin typeface="Calibri"/>
              </a:rPr>
              <a:t>một</a:t>
            </a:r>
            <a:r>
              <a:rPr lang="en-US" dirty="0">
                <a:solidFill>
                  <a:prstClr val="black"/>
                </a:solidFill>
                <a:latin typeface="Calibri"/>
              </a:rPr>
              <a:t> </a:t>
            </a:r>
            <a:r>
              <a:rPr lang="en-US" dirty="0" err="1">
                <a:solidFill>
                  <a:prstClr val="black"/>
                </a:solidFill>
                <a:latin typeface="Calibri"/>
              </a:rPr>
              <a:t>đối</a:t>
            </a:r>
            <a:r>
              <a:rPr lang="en-US" dirty="0">
                <a:solidFill>
                  <a:prstClr val="black"/>
                </a:solidFill>
                <a:latin typeface="Calibri"/>
              </a:rPr>
              <a:t> </a:t>
            </a:r>
            <a:r>
              <a:rPr lang="en-US" dirty="0" err="1">
                <a:solidFill>
                  <a:prstClr val="black"/>
                </a:solidFill>
                <a:latin typeface="Calibri"/>
              </a:rPr>
              <a:t>tượng</a:t>
            </a:r>
            <a:r>
              <a:rPr lang="en-US" dirty="0">
                <a:solidFill>
                  <a:prstClr val="black"/>
                </a:solidFill>
                <a:latin typeface="Calibri"/>
              </a:rPr>
              <a:t> </a:t>
            </a:r>
            <a:r>
              <a:rPr lang="en-US" dirty="0" err="1">
                <a:solidFill>
                  <a:prstClr val="black"/>
                </a:solidFill>
                <a:latin typeface="Calibri"/>
              </a:rPr>
              <a:t>sau</a:t>
            </a:r>
            <a:r>
              <a:rPr lang="en-US" dirty="0">
                <a:solidFill>
                  <a:prstClr val="black"/>
                </a:solidFill>
                <a:latin typeface="Calibri"/>
              </a:rPr>
              <a:t> </a:t>
            </a:r>
            <a:r>
              <a:rPr lang="en-US" dirty="0" err="1">
                <a:solidFill>
                  <a:prstClr val="black"/>
                </a:solidFill>
                <a:latin typeface="Calibri"/>
              </a:rPr>
              <a:t>khi</a:t>
            </a:r>
            <a:r>
              <a:rPr lang="en-US" dirty="0">
                <a:solidFill>
                  <a:prstClr val="black"/>
                </a:solidFill>
                <a:latin typeface="Calibri"/>
              </a:rPr>
              <a:t> </a:t>
            </a:r>
            <a:r>
              <a:rPr lang="en-US" dirty="0" err="1">
                <a:solidFill>
                  <a:prstClr val="black"/>
                </a:solidFill>
                <a:latin typeface="Calibri"/>
              </a:rPr>
              <a:t>đã</a:t>
            </a:r>
            <a:r>
              <a:rPr lang="en-US" dirty="0">
                <a:solidFill>
                  <a:prstClr val="black"/>
                </a:solidFill>
                <a:latin typeface="Calibri"/>
              </a:rPr>
              <a:t> </a:t>
            </a:r>
            <a:r>
              <a:rPr lang="en-US" dirty="0" err="1">
                <a:solidFill>
                  <a:prstClr val="black"/>
                </a:solidFill>
                <a:latin typeface="Calibri"/>
              </a:rPr>
              <a:t>dùng</a:t>
            </a:r>
            <a:r>
              <a:rPr lang="en-US" dirty="0">
                <a:solidFill>
                  <a:prstClr val="black"/>
                </a:solidFill>
                <a:latin typeface="Calibri"/>
              </a:rPr>
              <a:t> </a:t>
            </a:r>
            <a:r>
              <a:rPr lang="en-US" dirty="0" err="1">
                <a:solidFill>
                  <a:prstClr val="black"/>
                </a:solidFill>
                <a:latin typeface="Calibri"/>
              </a:rPr>
              <a:t>xong</a:t>
            </a:r>
            <a:r>
              <a:rPr lang="en-US" dirty="0">
                <a:solidFill>
                  <a:prstClr val="black"/>
                </a:solidFill>
                <a:latin typeface="Calibri"/>
              </a:rPr>
              <a:t>, </a:t>
            </a:r>
            <a:r>
              <a:rPr lang="en-US" dirty="0" err="1">
                <a:solidFill>
                  <a:prstClr val="black"/>
                </a:solidFill>
                <a:latin typeface="Calibri"/>
              </a:rPr>
              <a:t>trong</a:t>
            </a:r>
            <a:r>
              <a:rPr lang="en-US" dirty="0">
                <a:solidFill>
                  <a:prstClr val="black"/>
                </a:solidFill>
                <a:latin typeface="Calibri"/>
              </a:rPr>
              <a:t> </a:t>
            </a:r>
            <a:r>
              <a:rPr lang="en-US" dirty="0" err="1">
                <a:solidFill>
                  <a:prstClr val="black"/>
                </a:solidFill>
                <a:latin typeface="Calibri"/>
              </a:rPr>
              <a:t>đó</a:t>
            </a:r>
            <a:r>
              <a:rPr lang="en-US" dirty="0">
                <a:solidFill>
                  <a:prstClr val="black"/>
                </a:solidFill>
                <a:latin typeface="Calibri"/>
              </a:rPr>
              <a:t> </a:t>
            </a:r>
            <a:r>
              <a:rPr lang="en-US" dirty="0" err="1">
                <a:solidFill>
                  <a:prstClr val="black"/>
                </a:solidFill>
                <a:latin typeface="Calibri"/>
              </a:rPr>
              <a:t>có</a:t>
            </a:r>
            <a:r>
              <a:rPr lang="en-US" dirty="0">
                <a:solidFill>
                  <a:prstClr val="black"/>
                </a:solidFill>
                <a:latin typeface="Calibri"/>
              </a:rPr>
              <a:t> </a:t>
            </a:r>
            <a:r>
              <a:rPr lang="en-US" dirty="0" err="1">
                <a:solidFill>
                  <a:prstClr val="black"/>
                </a:solidFill>
                <a:latin typeface="Calibri"/>
              </a:rPr>
              <a:t>thể</a:t>
            </a:r>
            <a:r>
              <a:rPr lang="en-US" dirty="0">
                <a:solidFill>
                  <a:prstClr val="black"/>
                </a:solidFill>
                <a:latin typeface="Calibri"/>
              </a:rPr>
              <a:t> </a:t>
            </a:r>
            <a:r>
              <a:rPr lang="en-US" dirty="0" err="1">
                <a:solidFill>
                  <a:prstClr val="black"/>
                </a:solidFill>
                <a:latin typeface="Calibri"/>
              </a:rPr>
              <a:t>bao</a:t>
            </a:r>
            <a:r>
              <a:rPr lang="en-US" dirty="0">
                <a:solidFill>
                  <a:prstClr val="black"/>
                </a:solidFill>
                <a:latin typeface="Calibri"/>
              </a:rPr>
              <a:t> </a:t>
            </a:r>
            <a:r>
              <a:rPr lang="en-US" dirty="0" err="1">
                <a:solidFill>
                  <a:prstClr val="black"/>
                </a:solidFill>
                <a:latin typeface="Calibri"/>
              </a:rPr>
              <a:t>gồm</a:t>
            </a:r>
            <a:r>
              <a:rPr lang="en-US" dirty="0">
                <a:solidFill>
                  <a:prstClr val="black"/>
                </a:solidFill>
                <a:latin typeface="Calibri"/>
              </a:rPr>
              <a:t> </a:t>
            </a:r>
            <a:r>
              <a:rPr lang="en-US" dirty="0" err="1">
                <a:solidFill>
                  <a:prstClr val="black"/>
                </a:solidFill>
                <a:latin typeface="Calibri"/>
              </a:rPr>
              <a:t>cả</a:t>
            </a:r>
            <a:r>
              <a:rPr lang="en-US" dirty="0">
                <a:solidFill>
                  <a:prstClr val="black"/>
                </a:solidFill>
                <a:latin typeface="Calibri"/>
              </a:rPr>
              <a:t> </a:t>
            </a:r>
            <a:r>
              <a:rPr lang="en-US" dirty="0" err="1">
                <a:solidFill>
                  <a:prstClr val="black"/>
                </a:solidFill>
                <a:latin typeface="Calibri"/>
              </a:rPr>
              <a:t>việc</a:t>
            </a:r>
            <a:r>
              <a:rPr lang="en-US" dirty="0">
                <a:solidFill>
                  <a:prstClr val="black"/>
                </a:solidFill>
                <a:latin typeface="Calibri"/>
              </a:rPr>
              <a:t> </a:t>
            </a:r>
            <a:r>
              <a:rPr lang="en-US" dirty="0" err="1">
                <a:solidFill>
                  <a:prstClr val="black"/>
                </a:solidFill>
                <a:latin typeface="Calibri"/>
              </a:rPr>
              <a:t>xóa</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con </a:t>
            </a:r>
            <a:r>
              <a:rPr lang="en-US" dirty="0" err="1">
                <a:solidFill>
                  <a:prstClr val="black"/>
                </a:solidFill>
                <a:latin typeface="Calibri"/>
              </a:rPr>
              <a:t>trỏ</a:t>
            </a:r>
            <a:r>
              <a:rPr lang="en-US" dirty="0">
                <a:solidFill>
                  <a:prstClr val="black"/>
                </a:solidFill>
                <a:latin typeface="Calibri"/>
              </a:rPr>
              <a:t> </a:t>
            </a:r>
            <a:r>
              <a:rPr lang="en-US" dirty="0" err="1">
                <a:solidFill>
                  <a:prstClr val="black"/>
                </a:solidFill>
                <a:latin typeface="Calibri"/>
              </a:rPr>
              <a:t>nội</a:t>
            </a:r>
            <a:r>
              <a:rPr lang="en-US" dirty="0">
                <a:solidFill>
                  <a:prstClr val="black"/>
                </a:solidFill>
                <a:latin typeface="Calibri"/>
              </a:rPr>
              <a:t> </a:t>
            </a:r>
            <a:r>
              <a:rPr lang="en-US" dirty="0" err="1">
                <a:solidFill>
                  <a:prstClr val="black"/>
                </a:solidFill>
                <a:latin typeface="Calibri"/>
              </a:rPr>
              <a:t>tại</a:t>
            </a:r>
            <a:r>
              <a:rPr lang="en-US" dirty="0">
                <a:solidFill>
                  <a:prstClr val="black"/>
                </a:solidFill>
                <a:latin typeface="Calibri"/>
              </a:rPr>
              <a:t> </a:t>
            </a:r>
            <a:r>
              <a:rPr lang="en-US" dirty="0" err="1">
                <a:solidFill>
                  <a:prstClr val="black"/>
                </a:solidFill>
                <a:latin typeface="Calibri"/>
              </a:rPr>
              <a:t>và</a:t>
            </a:r>
            <a:r>
              <a:rPr lang="en-US" dirty="0">
                <a:solidFill>
                  <a:prstClr val="black"/>
                </a:solidFill>
                <a:latin typeface="Calibri"/>
              </a:rPr>
              <a:t> </a:t>
            </a:r>
            <a:r>
              <a:rPr lang="en-US" dirty="0" err="1">
                <a:solidFill>
                  <a:prstClr val="black"/>
                </a:solidFill>
                <a:latin typeface="Calibri"/>
              </a:rPr>
              <a:t>trả</a:t>
            </a:r>
            <a:r>
              <a:rPr lang="en-US" dirty="0">
                <a:solidFill>
                  <a:prstClr val="black"/>
                </a:solidFill>
                <a:latin typeface="Calibri"/>
              </a:rPr>
              <a:t> </a:t>
            </a:r>
            <a:r>
              <a:rPr lang="en-US" dirty="0" err="1">
                <a:solidFill>
                  <a:prstClr val="black"/>
                </a:solidFill>
                <a:latin typeface="Calibri"/>
              </a:rPr>
              <a:t>về</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phần</a:t>
            </a:r>
            <a:r>
              <a:rPr lang="en-US" dirty="0">
                <a:solidFill>
                  <a:prstClr val="black"/>
                </a:solidFill>
                <a:latin typeface="Calibri"/>
              </a:rPr>
              <a:t> </a:t>
            </a:r>
            <a:r>
              <a:rPr lang="en-US" dirty="0" err="1">
                <a:solidFill>
                  <a:prstClr val="black"/>
                </a:solidFill>
                <a:latin typeface="Calibri"/>
              </a:rPr>
              <a:t>bộ</a:t>
            </a:r>
            <a:r>
              <a:rPr lang="en-US" dirty="0">
                <a:solidFill>
                  <a:prstClr val="black"/>
                </a:solidFill>
                <a:latin typeface="Calibri"/>
              </a:rPr>
              <a:t> </a:t>
            </a:r>
            <a:r>
              <a:rPr lang="en-US" dirty="0" err="1">
                <a:solidFill>
                  <a:prstClr val="black"/>
                </a:solidFill>
                <a:latin typeface="Calibri"/>
              </a:rPr>
              <a:t>nhớ</a:t>
            </a:r>
            <a:r>
              <a:rPr lang="en-US" dirty="0">
                <a:solidFill>
                  <a:prstClr val="black"/>
                </a:solidFill>
                <a:latin typeface="Calibri"/>
              </a:rPr>
              <a:t> </a:t>
            </a:r>
            <a:r>
              <a:rPr lang="en-US" dirty="0" err="1">
                <a:solidFill>
                  <a:prstClr val="black"/>
                </a:solidFill>
                <a:latin typeface="Calibri"/>
              </a:rPr>
              <a:t>mà</a:t>
            </a:r>
            <a:r>
              <a:rPr lang="en-US" dirty="0">
                <a:solidFill>
                  <a:prstClr val="black"/>
                </a:solidFill>
                <a:latin typeface="Calibri"/>
              </a:rPr>
              <a:t> </a:t>
            </a:r>
            <a:r>
              <a:rPr lang="en-US" dirty="0" err="1">
                <a:solidFill>
                  <a:prstClr val="black"/>
                </a:solidFill>
                <a:latin typeface="Calibri"/>
              </a:rPr>
              <a:t>đối</a:t>
            </a:r>
            <a:r>
              <a:rPr lang="en-US" dirty="0">
                <a:solidFill>
                  <a:prstClr val="black"/>
                </a:solidFill>
                <a:latin typeface="Calibri"/>
              </a:rPr>
              <a:t> </a:t>
            </a:r>
            <a:r>
              <a:rPr lang="en-US" dirty="0" err="1">
                <a:solidFill>
                  <a:prstClr val="black"/>
                </a:solidFill>
                <a:latin typeface="Calibri"/>
              </a:rPr>
              <a:t>tượng</a:t>
            </a:r>
            <a:r>
              <a:rPr lang="en-US" dirty="0">
                <a:solidFill>
                  <a:prstClr val="black"/>
                </a:solidFill>
                <a:latin typeface="Calibri"/>
              </a:rPr>
              <a:t> </a:t>
            </a:r>
            <a:r>
              <a:rPr lang="en-US" dirty="0" err="1">
                <a:solidFill>
                  <a:prstClr val="black"/>
                </a:solidFill>
                <a:latin typeface="Calibri"/>
              </a:rPr>
              <a:t>đã</a:t>
            </a:r>
            <a:r>
              <a:rPr lang="en-US" dirty="0">
                <a:solidFill>
                  <a:prstClr val="black"/>
                </a:solidFill>
                <a:latin typeface="Calibri"/>
              </a:rPr>
              <a:t> </a:t>
            </a:r>
            <a:r>
              <a:rPr lang="en-US" dirty="0" err="1">
                <a:solidFill>
                  <a:prstClr val="black"/>
                </a:solidFill>
                <a:latin typeface="Calibri"/>
              </a:rPr>
              <a:t>dùng</a:t>
            </a:r>
            <a:r>
              <a:rPr lang="en-US" dirty="0">
                <a:solidFill>
                  <a:prstClr val="black"/>
                </a:solidFill>
                <a:latin typeface="Calibri"/>
              </a:rPr>
              <a:t>.</a:t>
            </a:r>
          </a:p>
          <a:p>
            <a:pPr lvl="0">
              <a:buFont typeface="Wingdings" panose="05000000000000000000" pitchFamily="2" charset="2"/>
              <a:buChar char="v"/>
            </a:pPr>
            <a:endParaRPr lang="en-US" sz="2400" dirty="0">
              <a:solidFill>
                <a:prstClr val="black"/>
              </a:solidFill>
              <a:latin typeface="Calibri"/>
            </a:endParaRP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17</a:t>
            </a:fld>
            <a:endParaRPr lang="en-US"/>
          </a:p>
        </p:txBody>
      </p:sp>
      <p:graphicFrame>
        <p:nvGraphicFramePr>
          <p:cNvPr id="10" name="Diagram 9"/>
          <p:cNvGraphicFramePr/>
          <p:nvPr>
            <p:extLst>
              <p:ext uri="{D42A27DB-BD31-4B8C-83A1-F6EECF244321}">
                <p14:modId xmlns:p14="http://schemas.microsoft.com/office/powerpoint/2010/main" val="4207146706"/>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403932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569743634"/>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a:lnSpc>
                <a:spcPct val="100000"/>
              </a:lnSpc>
              <a:buFont typeface="Wingdings" panose="05000000000000000000" pitchFamily="2" charset="2"/>
              <a:buChar char="v"/>
            </a:pPr>
            <a:r>
              <a:rPr lang="en-US" b="1" dirty="0" err="1" smtClean="0">
                <a:solidFill>
                  <a:prstClr val="black"/>
                </a:solidFill>
                <a:latin typeface="Calibri" panose="020F0502020204030204" pitchFamily="34" charset="0"/>
              </a:rPr>
              <a:t>Tạo</a:t>
            </a:r>
            <a:r>
              <a:rPr lang="en-US" b="1" dirty="0" smtClean="0">
                <a:solidFill>
                  <a:prstClr val="black"/>
                </a:solidFill>
                <a:latin typeface="Calibri" panose="020F0502020204030204" pitchFamily="34" charset="0"/>
              </a:rPr>
              <a:t> </a:t>
            </a:r>
            <a:r>
              <a:rPr lang="en-US" b="1" dirty="0" err="1" smtClean="0">
                <a:solidFill>
                  <a:prstClr val="black"/>
                </a:solidFill>
                <a:latin typeface="Calibri" panose="020F0502020204030204" pitchFamily="34" charset="0"/>
              </a:rPr>
              <a:t>phương</a:t>
            </a:r>
            <a:r>
              <a:rPr lang="en-US" b="1" dirty="0" smtClean="0">
                <a:solidFill>
                  <a:prstClr val="black"/>
                </a:solidFill>
                <a:latin typeface="Calibri" panose="020F0502020204030204" pitchFamily="34" charset="0"/>
              </a:rPr>
              <a:t> </a:t>
            </a:r>
            <a:r>
              <a:rPr lang="en-US" b="1" dirty="0" err="1" smtClean="0">
                <a:solidFill>
                  <a:prstClr val="black"/>
                </a:solidFill>
                <a:latin typeface="Calibri" panose="020F0502020204030204" pitchFamily="34" charset="0"/>
              </a:rPr>
              <a:t>thức</a:t>
            </a:r>
            <a:r>
              <a:rPr lang="en-US" b="1" dirty="0" smtClean="0">
                <a:solidFill>
                  <a:prstClr val="black"/>
                </a:solidFill>
                <a:latin typeface="Calibri" panose="020F0502020204030204" pitchFamily="34" charset="0"/>
              </a:rPr>
              <a:t>:</a:t>
            </a:r>
          </a:p>
          <a:p>
            <a:pPr lvl="0" fontAlgn="base">
              <a:lnSpc>
                <a:spcPct val="100000"/>
              </a:lnSpc>
              <a:spcBef>
                <a:spcPct val="20000"/>
              </a:spcBef>
              <a:spcAft>
                <a:spcPct val="0"/>
              </a:spcAft>
              <a:buFont typeface="Wingdings" panose="05000000000000000000" pitchFamily="2" charset="2"/>
              <a:buChar char="q"/>
            </a:pPr>
            <a:r>
              <a:rPr lang="en-US" altLang="en-US" kern="0" dirty="0" err="1" smtClean="0">
                <a:solidFill>
                  <a:srgbClr val="000000"/>
                </a:solidFill>
                <a:latin typeface="Calibri" panose="020F0502020204030204" pitchFamily="34" charset="0"/>
              </a:rPr>
              <a:t>Cú</a:t>
            </a:r>
            <a:r>
              <a:rPr lang="en-US" altLang="en-US" kern="0" dirty="0" smtClean="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pháp</a:t>
            </a:r>
            <a:r>
              <a:rPr lang="en-US" altLang="en-US" kern="0" dirty="0">
                <a:solidFill>
                  <a:srgbClr val="000000"/>
                </a:solidFill>
                <a:latin typeface="Calibri" panose="020F0502020204030204" pitchFamily="34" charset="0"/>
              </a:rPr>
              <a:t>: </a:t>
            </a:r>
          </a:p>
          <a:p>
            <a:pPr marL="800100" lvl="1" indent="-342900" fontAlgn="base">
              <a:lnSpc>
                <a:spcPct val="100000"/>
              </a:lnSpc>
              <a:spcBef>
                <a:spcPct val="20000"/>
              </a:spcBef>
              <a:spcAft>
                <a:spcPct val="0"/>
              </a:spcAft>
              <a:buNone/>
            </a:pPr>
            <a:r>
              <a:rPr lang="en-US" altLang="en-US" kern="0" dirty="0">
                <a:solidFill>
                  <a:srgbClr val="000000"/>
                </a:solidFill>
                <a:latin typeface="Calibri" panose="020F0502020204030204" pitchFamily="34" charset="0"/>
              </a:rPr>
              <a:t>[access modifier]  </a:t>
            </a:r>
            <a:r>
              <a:rPr lang="en-US" altLang="en-US" kern="0" dirty="0" err="1">
                <a:solidFill>
                  <a:srgbClr val="000000"/>
                </a:solidFill>
                <a:latin typeface="Calibri" panose="020F0502020204030204" pitchFamily="34" charset="0"/>
              </a:rPr>
              <a:t>return_type</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method_name</a:t>
            </a:r>
            <a:r>
              <a:rPr lang="en-US" altLang="en-US" kern="0" dirty="0">
                <a:solidFill>
                  <a:srgbClr val="000000"/>
                </a:solidFill>
                <a:latin typeface="Calibri" panose="020F0502020204030204" pitchFamily="34" charset="0"/>
              </a:rPr>
              <a:t> ([list of parameters])</a:t>
            </a:r>
          </a:p>
          <a:p>
            <a:pPr marL="800100" lvl="1" indent="-342900" fontAlgn="base">
              <a:lnSpc>
                <a:spcPct val="100000"/>
              </a:lnSpc>
              <a:spcBef>
                <a:spcPct val="20000"/>
              </a:spcBef>
              <a:spcAft>
                <a:spcPct val="0"/>
              </a:spcAft>
              <a:buNone/>
            </a:pPr>
            <a:r>
              <a:rPr lang="en-US" altLang="en-US" kern="0" dirty="0">
                <a:solidFill>
                  <a:srgbClr val="000000"/>
                </a:solidFill>
                <a:latin typeface="Calibri" panose="020F0502020204030204" pitchFamily="34" charset="0"/>
              </a:rPr>
              <a:t>{</a:t>
            </a:r>
          </a:p>
          <a:p>
            <a:pPr marL="800100" lvl="1" indent="-342900" fontAlgn="base">
              <a:lnSpc>
                <a:spcPct val="100000"/>
              </a:lnSpc>
              <a:spcBef>
                <a:spcPct val="20000"/>
              </a:spcBef>
              <a:spcAft>
                <a:spcPct val="0"/>
              </a:spcAft>
              <a:buNone/>
            </a:pPr>
            <a:r>
              <a:rPr lang="en-US" altLang="en-US" kern="0" dirty="0">
                <a:solidFill>
                  <a:srgbClr val="000000"/>
                </a:solidFill>
                <a:latin typeface="Calibri" panose="020F0502020204030204" pitchFamily="34" charset="0"/>
              </a:rPr>
              <a:t>   // body of method</a:t>
            </a:r>
          </a:p>
          <a:p>
            <a:pPr marL="800100" lvl="1" indent="-342900" fontAlgn="base">
              <a:lnSpc>
                <a:spcPct val="100000"/>
              </a:lnSpc>
              <a:spcBef>
                <a:spcPct val="20000"/>
              </a:spcBef>
              <a:spcAft>
                <a:spcPct val="0"/>
              </a:spcAft>
              <a:buNone/>
            </a:pPr>
            <a:r>
              <a:rPr lang="en-US" altLang="en-US" kern="0" dirty="0">
                <a:solidFill>
                  <a:srgbClr val="000000"/>
                </a:solidFill>
                <a:latin typeface="Calibri" panose="020F0502020204030204" pitchFamily="34" charset="0"/>
              </a:rPr>
              <a:t>}</a:t>
            </a:r>
          </a:p>
          <a:p>
            <a:pPr lvl="0" fontAlgn="base">
              <a:lnSpc>
                <a:spcPct val="100000"/>
              </a:lnSpc>
              <a:spcBef>
                <a:spcPct val="20000"/>
              </a:spcBef>
              <a:spcAft>
                <a:spcPct val="0"/>
              </a:spcAft>
              <a:buFont typeface="Wingdings" panose="05000000000000000000" pitchFamily="2" charset="2"/>
              <a:buChar char="q"/>
            </a:pPr>
            <a:r>
              <a:rPr lang="en-US" altLang="en-US" kern="0" dirty="0" err="1" smtClean="0">
                <a:solidFill>
                  <a:srgbClr val="000000"/>
                </a:solidFill>
                <a:latin typeface="Calibri" panose="020F0502020204030204" pitchFamily="34" charset="0"/>
              </a:rPr>
              <a:t>Lưu</a:t>
            </a:r>
            <a:r>
              <a:rPr lang="en-US" altLang="en-US" kern="0" dirty="0" smtClean="0">
                <a:solidFill>
                  <a:srgbClr val="000000"/>
                </a:solidFill>
                <a:latin typeface="Calibri" panose="020F0502020204030204" pitchFamily="34" charset="0"/>
              </a:rPr>
              <a:t> </a:t>
            </a:r>
            <a:r>
              <a:rPr lang="en-US" altLang="en-US" kern="0" dirty="0">
                <a:solidFill>
                  <a:srgbClr val="000000"/>
                </a:solidFill>
                <a:latin typeface="Calibri" panose="020F0502020204030204" pitchFamily="34" charset="0"/>
              </a:rPr>
              <a:t>ý: </a:t>
            </a:r>
          </a:p>
          <a:p>
            <a:pPr marL="800100" lvl="1" indent="-342900" fontAlgn="base">
              <a:lnSpc>
                <a:spcPct val="100000"/>
              </a:lnSpc>
              <a:spcBef>
                <a:spcPct val="20000"/>
              </a:spcBef>
              <a:spcAft>
                <a:spcPct val="0"/>
              </a:spcAft>
              <a:buNone/>
            </a:pP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Tên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phương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thức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không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thể</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là</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từ</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khóa</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của</a:t>
            </a:r>
            <a:r>
              <a:rPr lang="en-US" altLang="en-US" kern="0" dirty="0">
                <a:solidFill>
                  <a:srgbClr val="000000"/>
                </a:solidFill>
                <a:latin typeface="Calibri" panose="020F0502020204030204" pitchFamily="34" charset="0"/>
              </a:rPr>
              <a:t> C#</a:t>
            </a:r>
          </a:p>
          <a:p>
            <a:pPr marL="800100" lvl="1" indent="-342900" fontAlgn="base">
              <a:lnSpc>
                <a:spcPct val="100000"/>
              </a:lnSpc>
              <a:spcBef>
                <a:spcPct val="20000"/>
              </a:spcBef>
              <a:spcAft>
                <a:spcPct val="0"/>
              </a:spcAft>
              <a:buNone/>
            </a:pP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Không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chứa</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các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ký</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tự</a:t>
            </a:r>
            <a:r>
              <a:rPr lang="en-US" altLang="en-US" kern="0" dirty="0">
                <a:solidFill>
                  <a:srgbClr val="000000"/>
                </a:solidFill>
                <a:latin typeface="Calibri" panose="020F0502020204030204" pitchFamily="34" charset="0"/>
              </a:rPr>
              <a:t> spaces</a:t>
            </a:r>
          </a:p>
          <a:p>
            <a:pPr marL="800100" lvl="1" indent="-342900" fontAlgn="base">
              <a:lnSpc>
                <a:spcPct val="100000"/>
              </a:lnSpc>
              <a:spcBef>
                <a:spcPct val="20000"/>
              </a:spcBef>
              <a:spcAft>
                <a:spcPct val="0"/>
              </a:spcAft>
              <a:buNone/>
            </a:pP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Không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thể</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bắt</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đầu</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bằng</a:t>
            </a:r>
            <a:r>
              <a:rPr lang="en-US" altLang="en-US" kern="0" dirty="0">
                <a:solidFill>
                  <a:srgbClr val="000000"/>
                </a:solidFill>
                <a:latin typeface="Calibri" panose="020F0502020204030204" pitchFamily="34" charset="0"/>
              </a:rPr>
              <a:t> 1 </a:t>
            </a:r>
            <a:r>
              <a:rPr lang="en-US" altLang="en-US" kern="0" dirty="0" err="1">
                <a:solidFill>
                  <a:srgbClr val="000000"/>
                </a:solidFill>
                <a:latin typeface="Calibri" panose="020F0502020204030204" pitchFamily="34" charset="0"/>
              </a:rPr>
              <a:t>số</a:t>
            </a:r>
            <a:endParaRPr lang="en-US" altLang="en-US" kern="0" dirty="0">
              <a:solidFill>
                <a:srgbClr val="000000"/>
              </a:solidFill>
              <a:latin typeface="Calibri" panose="020F0502020204030204" pitchFamily="34" charset="0"/>
            </a:endParaRPr>
          </a:p>
          <a:p>
            <a:pPr marL="800100" lvl="1" indent="-342900" fontAlgn="base">
              <a:lnSpc>
                <a:spcPct val="100000"/>
              </a:lnSpc>
              <a:spcBef>
                <a:spcPct val="20000"/>
              </a:spcBef>
              <a:spcAft>
                <a:spcPct val="0"/>
              </a:spcAft>
              <a:buNone/>
            </a:pP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Có</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thể</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bắt</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đầu</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bằng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ký</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tự</a:t>
            </a:r>
            <a:r>
              <a:rPr lang="en-US" altLang="en-US" kern="0" dirty="0">
                <a:solidFill>
                  <a:srgbClr val="000000"/>
                </a:solidFill>
                <a:latin typeface="Calibri" panose="020F0502020204030204" pitchFamily="34" charset="0"/>
              </a:rPr>
              <a:t> _ </a:t>
            </a:r>
            <a:r>
              <a:rPr lang="en-US" altLang="en-US" kern="0" dirty="0" err="1">
                <a:solidFill>
                  <a:srgbClr val="000000"/>
                </a:solidFill>
                <a:latin typeface="Calibri" panose="020F0502020204030204" pitchFamily="34" charset="0"/>
              </a:rPr>
              <a:t>hoặc</a:t>
            </a:r>
            <a:r>
              <a:rPr lang="en-US" altLang="en-US" kern="0" dirty="0">
                <a:solidFill>
                  <a:srgbClr val="000000"/>
                </a:solidFill>
                <a:latin typeface="Calibri" panose="020F0502020204030204" pitchFamily="34" charset="0"/>
              </a:rPr>
              <a:t> @</a:t>
            </a:r>
          </a:p>
          <a:p>
            <a:pPr lvl="0">
              <a:lnSpc>
                <a:spcPct val="100000"/>
              </a:lnSpc>
              <a:buFont typeface="Wingdings" panose="05000000000000000000" pitchFamily="2" charset="2"/>
              <a:buChar char="v"/>
            </a:pPr>
            <a:endParaRPr lang="en-US" dirty="0">
              <a:solidFill>
                <a:prstClr val="black"/>
              </a:solidFill>
              <a:latin typeface="Calibri" panose="020F0502020204030204" pitchFamily="34" charset="0"/>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18</a:t>
            </a:fld>
            <a:endParaRPr lang="en-US"/>
          </a:p>
        </p:txBody>
      </p:sp>
      <p:graphicFrame>
        <p:nvGraphicFramePr>
          <p:cNvPr id="10" name="Diagram 9"/>
          <p:cNvGraphicFramePr/>
          <p:nvPr>
            <p:extLst>
              <p:ext uri="{D42A27DB-BD31-4B8C-83A1-F6EECF244321}">
                <p14:modId xmlns:p14="http://schemas.microsoft.com/office/powerpoint/2010/main" val="4207146706"/>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13471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1702665007"/>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a:buFont typeface="Wingdings" panose="05000000000000000000" pitchFamily="2" charset="2"/>
              <a:buChar char="v"/>
            </a:pPr>
            <a:r>
              <a:rPr lang="en-US" dirty="0" err="1" smtClean="0">
                <a:solidFill>
                  <a:prstClr val="black"/>
                </a:solidFill>
              </a:rPr>
              <a:t>Gọi</a:t>
            </a:r>
            <a:r>
              <a:rPr lang="en-US" dirty="0" smtClean="0">
                <a:solidFill>
                  <a:prstClr val="black"/>
                </a:solidFill>
              </a:rPr>
              <a:t> </a:t>
            </a:r>
            <a:r>
              <a:rPr lang="en-US" dirty="0" err="1" smtClean="0">
                <a:solidFill>
                  <a:prstClr val="black"/>
                </a:solidFill>
              </a:rPr>
              <a:t>phương</a:t>
            </a:r>
            <a:r>
              <a:rPr lang="en-US" dirty="0" smtClean="0">
                <a:solidFill>
                  <a:prstClr val="black"/>
                </a:solidFill>
              </a:rPr>
              <a:t> </a:t>
            </a:r>
            <a:r>
              <a:rPr lang="en-US" dirty="0" err="1" smtClean="0">
                <a:solidFill>
                  <a:prstClr val="black"/>
                </a:solidFill>
              </a:rPr>
              <a:t>thức</a:t>
            </a:r>
            <a:endParaRPr lang="en-US" dirty="0" smtClean="0">
              <a:solidFill>
                <a:prstClr val="black"/>
              </a:solidFill>
            </a:endParaRPr>
          </a:p>
          <a:p>
            <a:pPr lvl="1" fontAlgn="base">
              <a:lnSpc>
                <a:spcPct val="115000"/>
              </a:lnSpc>
              <a:spcBef>
                <a:spcPct val="20000"/>
              </a:spcBef>
              <a:spcAft>
                <a:spcPct val="0"/>
              </a:spcAft>
              <a:buFont typeface="Wingdings" panose="05000000000000000000" pitchFamily="2" charset="2"/>
              <a:buChar char="q"/>
            </a:pPr>
            <a:r>
              <a:rPr lang="en-US" altLang="en-US" kern="0" dirty="0" err="1">
                <a:solidFill>
                  <a:srgbClr val="000000"/>
                </a:solidFill>
              </a:rPr>
              <a:t>Có</a:t>
            </a:r>
            <a:r>
              <a:rPr lang="en-US" altLang="en-US" kern="0" dirty="0">
                <a:solidFill>
                  <a:srgbClr val="000000"/>
                </a:solidFill>
              </a:rPr>
              <a:t> </a:t>
            </a:r>
            <a:r>
              <a:rPr lang="en-US" altLang="en-US" kern="0" dirty="0" err="1">
                <a:solidFill>
                  <a:srgbClr val="000000"/>
                </a:solidFill>
              </a:rPr>
              <a:t>thể</a:t>
            </a:r>
            <a:r>
              <a:rPr lang="en-US" altLang="en-US" kern="0" dirty="0">
                <a:solidFill>
                  <a:srgbClr val="000000"/>
                </a:solidFill>
              </a:rPr>
              <a:t> </a:t>
            </a:r>
            <a:r>
              <a:rPr lang="en-US" altLang="en-US" kern="0" dirty="0" err="1">
                <a:solidFill>
                  <a:srgbClr val="000000"/>
                </a:solidFill>
              </a:rPr>
              <a:t>gọi</a:t>
            </a:r>
            <a:r>
              <a:rPr lang="en-US" altLang="en-US" kern="0" dirty="0">
                <a:solidFill>
                  <a:srgbClr val="000000"/>
                </a:solidFill>
              </a:rPr>
              <a:t> </a:t>
            </a:r>
            <a:r>
              <a:rPr lang="en-US" altLang="en-US" kern="0" dirty="0" err="1">
                <a:solidFill>
                  <a:srgbClr val="000000"/>
                </a:solidFill>
              </a:rPr>
              <a:t>một</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trong</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bằng</a:t>
            </a:r>
            <a:r>
              <a:rPr lang="en-US" altLang="en-US" kern="0" dirty="0">
                <a:solidFill>
                  <a:srgbClr val="000000"/>
                </a:solidFill>
              </a:rPr>
              <a:t> </a:t>
            </a:r>
            <a:r>
              <a:rPr lang="en-US" altLang="en-US" kern="0" dirty="0" err="1">
                <a:solidFill>
                  <a:srgbClr val="000000"/>
                </a:solidFill>
              </a:rPr>
              <a:t>việc</a:t>
            </a:r>
            <a:r>
              <a:rPr lang="en-US" altLang="en-US" kern="0" dirty="0">
                <a:solidFill>
                  <a:srgbClr val="000000"/>
                </a:solidFill>
              </a:rPr>
              <a:t> </a:t>
            </a:r>
            <a:r>
              <a:rPr lang="en-US" altLang="en-US" kern="0" dirty="0" err="1">
                <a:solidFill>
                  <a:srgbClr val="000000"/>
                </a:solidFill>
              </a:rPr>
              <a:t>tạo</a:t>
            </a:r>
            <a:r>
              <a:rPr lang="en-US" altLang="en-US" kern="0" dirty="0">
                <a:solidFill>
                  <a:srgbClr val="000000"/>
                </a:solidFill>
              </a:rPr>
              <a:t> </a:t>
            </a:r>
            <a:r>
              <a:rPr lang="en-US" altLang="en-US" kern="0" dirty="0" err="1">
                <a:solidFill>
                  <a:srgbClr val="000000"/>
                </a:solidFill>
              </a:rPr>
              <a:t>một</a:t>
            </a:r>
            <a:r>
              <a:rPr lang="en-US" altLang="en-US" kern="0" dirty="0">
                <a:solidFill>
                  <a:srgbClr val="000000"/>
                </a:solidFill>
              </a:rPr>
              <a:t> </a:t>
            </a:r>
            <a:r>
              <a:rPr lang="en-US" altLang="en-US" kern="0" dirty="0" err="1">
                <a:solidFill>
                  <a:srgbClr val="000000"/>
                </a:solidFill>
              </a:rPr>
              <a:t>đối</a:t>
            </a:r>
            <a:r>
              <a:rPr lang="en-US" altLang="en-US" kern="0" dirty="0">
                <a:solidFill>
                  <a:srgbClr val="000000"/>
                </a:solidFill>
              </a:rPr>
              <a:t> </a:t>
            </a:r>
            <a:r>
              <a:rPr lang="en-US" altLang="en-US" kern="0" dirty="0" err="1">
                <a:solidFill>
                  <a:srgbClr val="000000"/>
                </a:solidFill>
              </a:rPr>
              <a:t>tượng</a:t>
            </a:r>
            <a:r>
              <a:rPr lang="en-US" altLang="en-US" kern="0" dirty="0">
                <a:solidFill>
                  <a:srgbClr val="000000"/>
                </a:solidFill>
              </a:rPr>
              <a:t>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Gọi</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theo</a:t>
            </a:r>
            <a:r>
              <a:rPr lang="en-US" altLang="en-US" kern="0" dirty="0">
                <a:solidFill>
                  <a:srgbClr val="000000"/>
                </a:solidFill>
              </a:rPr>
              <a:t> </a:t>
            </a:r>
            <a:r>
              <a:rPr lang="en-US" altLang="en-US" kern="0" dirty="0" err="1">
                <a:solidFill>
                  <a:srgbClr val="000000"/>
                </a:solidFill>
              </a:rPr>
              <a:t>cú</a:t>
            </a:r>
            <a:r>
              <a:rPr lang="en-US" altLang="en-US" kern="0" dirty="0">
                <a:solidFill>
                  <a:srgbClr val="000000"/>
                </a:solidFill>
              </a:rPr>
              <a:t> </a:t>
            </a:r>
            <a:r>
              <a:rPr lang="en-US" altLang="en-US" kern="0" dirty="0" err="1">
                <a:solidFill>
                  <a:srgbClr val="000000"/>
                </a:solidFill>
              </a:rPr>
              <a:t>pháp</a:t>
            </a:r>
            <a:r>
              <a:rPr lang="en-US" altLang="en-US" kern="0" dirty="0">
                <a:solidFill>
                  <a:srgbClr val="000000"/>
                </a:solidFill>
              </a:rPr>
              <a:t> </a:t>
            </a:r>
            <a:r>
              <a:rPr lang="en-US" altLang="en-US" kern="0" dirty="0" err="1">
                <a:solidFill>
                  <a:srgbClr val="000000"/>
                </a:solidFill>
              </a:rPr>
              <a:t>sau</a:t>
            </a:r>
            <a:r>
              <a:rPr lang="en-US" altLang="en-US" kern="0" dirty="0">
                <a:solidFill>
                  <a:srgbClr val="000000"/>
                </a:solidFill>
              </a:rPr>
              <a:t>: </a:t>
            </a:r>
            <a:r>
              <a:rPr lang="en-US" altLang="en-US" kern="0" dirty="0" err="1">
                <a:solidFill>
                  <a:srgbClr val="000000"/>
                </a:solidFill>
              </a:rPr>
              <a:t>object_name.MethodName</a:t>
            </a:r>
            <a:r>
              <a:rPr lang="en-US" altLang="en-US" kern="0" dirty="0">
                <a:solidFill>
                  <a:srgbClr val="000000"/>
                </a:solidFill>
              </a:rPr>
              <a:t>(list of parameter</a:t>
            </a:r>
            <a:r>
              <a:rPr lang="en-US" altLang="en-US" kern="0" dirty="0" smtClean="0">
                <a:solidFill>
                  <a:srgbClr val="000000"/>
                </a:solidFill>
              </a:rPr>
              <a:t>). </a:t>
            </a:r>
            <a:endParaRPr lang="en-US" altLang="en-US" kern="0" dirty="0">
              <a:solidFill>
                <a:srgbClr val="000000"/>
              </a:solidFill>
            </a:endParaRPr>
          </a:p>
          <a:p>
            <a:pPr lvl="1" fontAlgn="base">
              <a:lnSpc>
                <a:spcPct val="115000"/>
              </a:lnSpc>
              <a:spcBef>
                <a:spcPct val="20000"/>
              </a:spcBef>
              <a:spcAft>
                <a:spcPct val="0"/>
              </a:spcAft>
              <a:buFont typeface="Wingdings" panose="05000000000000000000" pitchFamily="2" charset="2"/>
              <a:buChar char="q"/>
            </a:pPr>
            <a:r>
              <a:rPr lang="en-US" altLang="en-US" kern="0" dirty="0" err="1">
                <a:solidFill>
                  <a:srgbClr val="000000"/>
                </a:solidFill>
              </a:rPr>
              <a:t>Nếu</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được</a:t>
            </a:r>
            <a:r>
              <a:rPr lang="en-US" altLang="en-US" kern="0" dirty="0">
                <a:solidFill>
                  <a:srgbClr val="000000"/>
                </a:solidFill>
              </a:rPr>
              <a:t> </a:t>
            </a:r>
            <a:r>
              <a:rPr lang="en-US" altLang="en-US" kern="0" dirty="0" err="1">
                <a:solidFill>
                  <a:srgbClr val="000000"/>
                </a:solidFill>
              </a:rPr>
              <a:t>gọi</a:t>
            </a:r>
            <a:r>
              <a:rPr lang="en-US" altLang="en-US" kern="0" dirty="0">
                <a:solidFill>
                  <a:srgbClr val="000000"/>
                </a:solidFill>
              </a:rPr>
              <a:t> </a:t>
            </a:r>
            <a:r>
              <a:rPr lang="en-US" altLang="en-US" kern="0" dirty="0" err="1">
                <a:solidFill>
                  <a:srgbClr val="000000"/>
                </a:solidFill>
              </a:rPr>
              <a:t>bởi</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khác</a:t>
            </a:r>
            <a:r>
              <a:rPr lang="en-US" altLang="en-US" kern="0" dirty="0">
                <a:solidFill>
                  <a:srgbClr val="000000"/>
                </a:solidFill>
              </a:rPr>
              <a:t> </a:t>
            </a:r>
            <a:r>
              <a:rPr lang="en-US" altLang="en-US" kern="0" dirty="0" err="1">
                <a:solidFill>
                  <a:srgbClr val="000000"/>
                </a:solidFill>
              </a:rPr>
              <a:t>trong</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Chỉ</a:t>
            </a:r>
            <a:r>
              <a:rPr lang="en-US" altLang="en-US" kern="0" dirty="0">
                <a:solidFill>
                  <a:srgbClr val="000000"/>
                </a:solidFill>
              </a:rPr>
              <a:t> </a:t>
            </a:r>
            <a:r>
              <a:rPr lang="en-US" altLang="en-US" kern="0" dirty="0" err="1">
                <a:solidFill>
                  <a:srgbClr val="000000"/>
                </a:solidFill>
              </a:rPr>
              <a:t>cần</a:t>
            </a:r>
            <a:r>
              <a:rPr lang="en-US" altLang="en-US" kern="0" dirty="0">
                <a:solidFill>
                  <a:srgbClr val="000000"/>
                </a:solidFill>
              </a:rPr>
              <a:t> </a:t>
            </a:r>
            <a:r>
              <a:rPr lang="en-US" altLang="en-US" kern="0" dirty="0" err="1">
                <a:solidFill>
                  <a:srgbClr val="000000"/>
                </a:solidFill>
              </a:rPr>
              <a:t>dùng</a:t>
            </a:r>
            <a:r>
              <a:rPr lang="en-US" altLang="en-US" kern="0" dirty="0">
                <a:solidFill>
                  <a:srgbClr val="000000"/>
                </a:solidFill>
              </a:rPr>
              <a:t> </a:t>
            </a:r>
            <a:r>
              <a:rPr lang="en-US" altLang="en-US" kern="0" dirty="0" err="1">
                <a:solidFill>
                  <a:srgbClr val="000000"/>
                </a:solidFill>
              </a:rPr>
              <a:t>tên</a:t>
            </a:r>
            <a:r>
              <a:rPr lang="en-US" altLang="en-US" kern="0" dirty="0">
                <a:solidFill>
                  <a:srgbClr val="000000"/>
                </a:solidFill>
              </a:rPr>
              <a:t> </a:t>
            </a:r>
            <a:r>
              <a:rPr lang="en-US" altLang="en-US" kern="0" dirty="0" err="1">
                <a:solidFill>
                  <a:srgbClr val="000000"/>
                </a:solidFill>
              </a:rPr>
              <a:t>và</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tham</a:t>
            </a:r>
            <a:r>
              <a:rPr lang="en-US" altLang="en-US" kern="0" dirty="0">
                <a:solidFill>
                  <a:srgbClr val="000000"/>
                </a:solidFill>
              </a:rPr>
              <a:t> </a:t>
            </a:r>
            <a:r>
              <a:rPr lang="en-US" altLang="en-US" kern="0" dirty="0" err="1">
                <a:solidFill>
                  <a:srgbClr val="000000"/>
                </a:solidFill>
              </a:rPr>
              <a:t>số</a:t>
            </a:r>
            <a:r>
              <a:rPr lang="en-US" altLang="en-US" kern="0" dirty="0">
                <a:solidFill>
                  <a:srgbClr val="000000"/>
                </a:solidFill>
              </a:rPr>
              <a:t> </a:t>
            </a:r>
            <a:r>
              <a:rPr lang="en-US" altLang="en-US" kern="0" dirty="0" err="1">
                <a:solidFill>
                  <a:srgbClr val="000000"/>
                </a:solidFill>
              </a:rPr>
              <a:t>truyền</a:t>
            </a:r>
            <a:r>
              <a:rPr lang="en-US" altLang="en-US" kern="0" dirty="0">
                <a:solidFill>
                  <a:srgbClr val="000000"/>
                </a:solidFill>
              </a:rPr>
              <a:t> </a:t>
            </a:r>
            <a:r>
              <a:rPr lang="en-US" altLang="en-US" kern="0" dirty="0" err="1">
                <a:solidFill>
                  <a:srgbClr val="000000"/>
                </a:solidFill>
              </a:rPr>
              <a:t>vào</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a:t>
            </a:r>
          </a:p>
          <a:p>
            <a:pPr lvl="1" fontAlgn="base">
              <a:lnSpc>
                <a:spcPct val="115000"/>
              </a:lnSpc>
              <a:spcBef>
                <a:spcPct val="20000"/>
              </a:spcBef>
              <a:spcAft>
                <a:spcPct val="0"/>
              </a:spcAft>
              <a:buFont typeface="Wingdings" panose="05000000000000000000" pitchFamily="2" charset="2"/>
              <a:buChar char="q"/>
            </a:pPr>
            <a:r>
              <a:rPr lang="en-US" altLang="en-US" kern="0" dirty="0" err="1">
                <a:solidFill>
                  <a:srgbClr val="000000"/>
                </a:solidFill>
              </a:rPr>
              <a:t>Trong</a:t>
            </a:r>
            <a:r>
              <a:rPr lang="en-US" altLang="en-US" kern="0" dirty="0">
                <a:solidFill>
                  <a:srgbClr val="000000"/>
                </a:solidFill>
              </a:rPr>
              <a:t> C#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luôn</a:t>
            </a:r>
            <a:r>
              <a:rPr lang="en-US" altLang="en-US" kern="0" dirty="0">
                <a:solidFill>
                  <a:srgbClr val="000000"/>
                </a:solidFill>
              </a:rPr>
              <a:t> </a:t>
            </a:r>
            <a:r>
              <a:rPr lang="en-US" altLang="en-US" kern="0" dirty="0" err="1">
                <a:solidFill>
                  <a:srgbClr val="000000"/>
                </a:solidFill>
              </a:rPr>
              <a:t>được</a:t>
            </a:r>
            <a:r>
              <a:rPr lang="en-US" altLang="en-US" kern="0" dirty="0">
                <a:solidFill>
                  <a:srgbClr val="000000"/>
                </a:solidFill>
              </a:rPr>
              <a:t> </a:t>
            </a:r>
            <a:r>
              <a:rPr lang="en-US" altLang="en-US" kern="0" dirty="0" err="1">
                <a:solidFill>
                  <a:srgbClr val="000000"/>
                </a:solidFill>
              </a:rPr>
              <a:t>gọi</a:t>
            </a:r>
            <a:r>
              <a:rPr lang="en-US" altLang="en-US" kern="0" dirty="0">
                <a:solidFill>
                  <a:srgbClr val="000000"/>
                </a:solidFill>
              </a:rPr>
              <a:t> </a:t>
            </a:r>
            <a:r>
              <a:rPr lang="en-US" altLang="en-US" kern="0" dirty="0" err="1">
                <a:solidFill>
                  <a:srgbClr val="000000"/>
                </a:solidFill>
              </a:rPr>
              <a:t>từ</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khác</a:t>
            </a:r>
            <a:r>
              <a:rPr lang="en-US" altLang="en-US" kern="0" dirty="0">
                <a:solidFill>
                  <a:srgbClr val="000000"/>
                </a:solidFill>
              </a:rPr>
              <a:t>.</a:t>
            </a:r>
          </a:p>
          <a:p>
            <a:pPr lvl="0">
              <a:buFont typeface="Wingdings" panose="05000000000000000000" pitchFamily="2" charset="2"/>
              <a:buChar char="v"/>
            </a:pPr>
            <a:endParaRPr lang="en-US" sz="2000" dirty="0">
              <a:solidFill>
                <a:prstClr val="black"/>
              </a:solidFill>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19</a:t>
            </a:fld>
            <a:endParaRPr lang="en-US"/>
          </a:p>
        </p:txBody>
      </p:sp>
      <p:graphicFrame>
        <p:nvGraphicFramePr>
          <p:cNvPr id="10" name="Diagram 9"/>
          <p:cNvGraphicFramePr/>
          <p:nvPr>
            <p:extLst>
              <p:ext uri="{D42A27DB-BD31-4B8C-83A1-F6EECF244321}">
                <p14:modId xmlns:p14="http://schemas.microsoft.com/office/powerpoint/2010/main" val="4207146706"/>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756451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2" name="Diagram 1"/>
          <p:cNvGraphicFramePr/>
          <p:nvPr>
            <p:extLst>
              <p:ext uri="{D42A27DB-BD31-4B8C-83A1-F6EECF244321}">
                <p14:modId xmlns:p14="http://schemas.microsoft.com/office/powerpoint/2010/main" val="726228499"/>
              </p:ext>
            </p:extLst>
          </p:nvPr>
        </p:nvGraphicFramePr>
        <p:xfrm>
          <a:off x="838200" y="24456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p:cNvSpPr>
            <a:spLocks noGrp="1"/>
          </p:cNvSpPr>
          <p:nvPr>
            <p:ph idx="1"/>
          </p:nvPr>
        </p:nvSpPr>
        <p:spPr>
          <a:xfrm>
            <a:off x="1116106" y="1371600"/>
            <a:ext cx="10237694" cy="4549869"/>
          </a:xfrm>
        </p:spPr>
        <p:txBody>
          <a:bodyPr>
            <a:noAutofit/>
          </a:bodyPr>
          <a:lstStyle/>
          <a:p>
            <a:pPr marL="514350" indent="-514350" fontAlgn="base">
              <a:lnSpc>
                <a:spcPct val="100000"/>
              </a:lnSpc>
              <a:spcBef>
                <a:spcPct val="20000"/>
              </a:spcBef>
              <a:spcAft>
                <a:spcPct val="0"/>
              </a:spcAft>
              <a:buFont typeface="+mj-lt"/>
              <a:buAutoNum type="arabicPeriod"/>
            </a:pPr>
            <a:r>
              <a:rPr lang="en-US" altLang="en-US" dirty="0" err="1" smtClean="0">
                <a:solidFill>
                  <a:srgbClr val="000000"/>
                </a:solidFill>
              </a:rPr>
              <a:t>Lớp</a:t>
            </a:r>
            <a:r>
              <a:rPr lang="en-US" altLang="en-US" dirty="0" smtClean="0">
                <a:solidFill>
                  <a:srgbClr val="000000"/>
                </a:solidFill>
              </a:rPr>
              <a:t> </a:t>
            </a:r>
            <a:r>
              <a:rPr lang="en-US" altLang="en-US" dirty="0" err="1" smtClean="0">
                <a:solidFill>
                  <a:srgbClr val="000000"/>
                </a:solidFill>
              </a:rPr>
              <a:t>và</a:t>
            </a:r>
            <a:r>
              <a:rPr lang="en-US" altLang="en-US" dirty="0" smtClean="0">
                <a:solidFill>
                  <a:srgbClr val="000000"/>
                </a:solidFill>
              </a:rPr>
              <a:t> </a:t>
            </a:r>
            <a:r>
              <a:rPr lang="en-US" altLang="en-US" dirty="0" err="1" smtClean="0">
                <a:solidFill>
                  <a:srgbClr val="000000"/>
                </a:solidFill>
              </a:rPr>
              <a:t>đối</a:t>
            </a:r>
            <a:r>
              <a:rPr lang="en-US" altLang="en-US" dirty="0" smtClean="0">
                <a:solidFill>
                  <a:srgbClr val="000000"/>
                </a:solidFill>
              </a:rPr>
              <a:t> </a:t>
            </a:r>
            <a:r>
              <a:rPr lang="en-US" altLang="en-US" dirty="0" err="1" smtClean="0">
                <a:solidFill>
                  <a:srgbClr val="000000"/>
                </a:solidFill>
              </a:rPr>
              <a:t>tượng</a:t>
            </a:r>
            <a:endParaRPr lang="en-US" altLang="en-US" dirty="0" smtClean="0">
              <a:solidFill>
                <a:srgbClr val="000000"/>
              </a:solidFill>
            </a:endParaRPr>
          </a:p>
          <a:p>
            <a:pPr marL="514350" indent="-514350" fontAlgn="base">
              <a:lnSpc>
                <a:spcPct val="100000"/>
              </a:lnSpc>
              <a:spcBef>
                <a:spcPct val="20000"/>
              </a:spcBef>
              <a:spcAft>
                <a:spcPct val="0"/>
              </a:spcAft>
              <a:buFont typeface="+mj-lt"/>
              <a:buAutoNum type="arabicPeriod"/>
            </a:pPr>
            <a:r>
              <a:rPr lang="en-US" altLang="en-US" dirty="0" err="1" smtClean="0">
                <a:solidFill>
                  <a:srgbClr val="000000"/>
                </a:solidFill>
              </a:rPr>
              <a:t>Tổng</a:t>
            </a:r>
            <a:r>
              <a:rPr lang="en-US" altLang="en-US" dirty="0" smtClean="0">
                <a:solidFill>
                  <a:srgbClr val="000000"/>
                </a:solidFill>
              </a:rPr>
              <a:t> </a:t>
            </a:r>
            <a:r>
              <a:rPr lang="en-US" altLang="en-US" dirty="0" err="1" smtClean="0">
                <a:solidFill>
                  <a:srgbClr val="000000"/>
                </a:solidFill>
              </a:rPr>
              <a:t>quan</a:t>
            </a:r>
            <a:r>
              <a:rPr lang="en-US" altLang="en-US" dirty="0" smtClean="0">
                <a:solidFill>
                  <a:srgbClr val="000000"/>
                </a:solidFill>
              </a:rPr>
              <a:t> </a:t>
            </a:r>
            <a:r>
              <a:rPr lang="en-US" altLang="en-US" dirty="0" err="1" smtClean="0">
                <a:solidFill>
                  <a:srgbClr val="000000"/>
                </a:solidFill>
              </a:rPr>
              <a:t>về</a:t>
            </a:r>
            <a:r>
              <a:rPr lang="en-US" altLang="en-US" dirty="0" smtClean="0">
                <a:solidFill>
                  <a:srgbClr val="000000"/>
                </a:solidFill>
              </a:rPr>
              <a:t> </a:t>
            </a:r>
            <a:r>
              <a:rPr lang="en-US" altLang="en-US" dirty="0" err="1" smtClean="0">
                <a:solidFill>
                  <a:srgbClr val="000000"/>
                </a:solidFill>
              </a:rPr>
              <a:t>lập</a:t>
            </a:r>
            <a:r>
              <a:rPr lang="en-US" altLang="en-US" dirty="0" smtClean="0">
                <a:solidFill>
                  <a:srgbClr val="000000"/>
                </a:solidFill>
              </a:rPr>
              <a:t> </a:t>
            </a:r>
            <a:r>
              <a:rPr lang="en-US" altLang="en-US" dirty="0" err="1" smtClean="0">
                <a:solidFill>
                  <a:srgbClr val="000000"/>
                </a:solidFill>
              </a:rPr>
              <a:t>trình</a:t>
            </a:r>
            <a:r>
              <a:rPr lang="en-US" altLang="en-US" dirty="0" smtClean="0">
                <a:solidFill>
                  <a:srgbClr val="000000"/>
                </a:solidFill>
              </a:rPr>
              <a:t> </a:t>
            </a:r>
            <a:r>
              <a:rPr lang="en-US" altLang="en-US" dirty="0" err="1" smtClean="0">
                <a:solidFill>
                  <a:srgbClr val="000000"/>
                </a:solidFill>
              </a:rPr>
              <a:t>hướng</a:t>
            </a:r>
            <a:r>
              <a:rPr lang="en-US" altLang="en-US" dirty="0" smtClean="0">
                <a:solidFill>
                  <a:srgbClr val="000000"/>
                </a:solidFill>
              </a:rPr>
              <a:t> </a:t>
            </a:r>
            <a:r>
              <a:rPr lang="en-US" altLang="en-US" dirty="0" err="1" smtClean="0">
                <a:solidFill>
                  <a:srgbClr val="000000"/>
                </a:solidFill>
              </a:rPr>
              <a:t>đối</a:t>
            </a:r>
            <a:r>
              <a:rPr lang="en-US" altLang="en-US" dirty="0" smtClean="0">
                <a:solidFill>
                  <a:srgbClr val="000000"/>
                </a:solidFill>
              </a:rPr>
              <a:t> </a:t>
            </a:r>
            <a:r>
              <a:rPr lang="en-US" altLang="en-US" dirty="0" err="1" smtClean="0">
                <a:solidFill>
                  <a:srgbClr val="000000"/>
                </a:solidFill>
              </a:rPr>
              <a:t>tượng</a:t>
            </a:r>
            <a:r>
              <a:rPr lang="en-US" altLang="en-US" dirty="0" smtClean="0">
                <a:solidFill>
                  <a:srgbClr val="000000"/>
                </a:solidFill>
              </a:rPr>
              <a:t> (OOP)</a:t>
            </a:r>
          </a:p>
          <a:p>
            <a:pPr marL="514350" indent="-514350" fontAlgn="base">
              <a:lnSpc>
                <a:spcPct val="100000"/>
              </a:lnSpc>
              <a:spcBef>
                <a:spcPct val="20000"/>
              </a:spcBef>
              <a:spcAft>
                <a:spcPct val="0"/>
              </a:spcAft>
              <a:buFont typeface="+mj-lt"/>
              <a:buAutoNum type="arabicPeriod"/>
            </a:pPr>
            <a:r>
              <a:rPr lang="en-US" altLang="en-US" dirty="0" err="1" smtClean="0">
                <a:solidFill>
                  <a:srgbClr val="000000"/>
                </a:solidFill>
              </a:rPr>
              <a:t>Phương</a:t>
            </a:r>
            <a:r>
              <a:rPr lang="en-US" altLang="en-US" dirty="0" smtClean="0">
                <a:solidFill>
                  <a:srgbClr val="000000"/>
                </a:solidFill>
              </a:rPr>
              <a:t> </a:t>
            </a:r>
            <a:r>
              <a:rPr lang="en-US" altLang="en-US" dirty="0" err="1" smtClean="0">
                <a:solidFill>
                  <a:srgbClr val="000000"/>
                </a:solidFill>
              </a:rPr>
              <a:t>thức</a:t>
            </a:r>
            <a:endParaRPr lang="en-US" altLang="en-US" dirty="0" smtClean="0">
              <a:solidFill>
                <a:srgbClr val="000000"/>
              </a:solidFill>
            </a:endParaRPr>
          </a:p>
          <a:p>
            <a:pPr marL="514350" indent="-514350" fontAlgn="base">
              <a:lnSpc>
                <a:spcPct val="100000"/>
              </a:lnSpc>
              <a:spcBef>
                <a:spcPct val="20000"/>
              </a:spcBef>
              <a:spcAft>
                <a:spcPct val="0"/>
              </a:spcAft>
              <a:buFont typeface="+mj-lt"/>
              <a:buAutoNum type="arabicPeriod"/>
            </a:pPr>
            <a:r>
              <a:rPr lang="en-US" altLang="en-US" dirty="0" err="1" smtClean="0">
                <a:solidFill>
                  <a:srgbClr val="000000"/>
                </a:solidFill>
              </a:rPr>
              <a:t>Thuộc</a:t>
            </a:r>
            <a:r>
              <a:rPr lang="en-US" altLang="en-US" dirty="0" smtClean="0">
                <a:solidFill>
                  <a:srgbClr val="000000"/>
                </a:solidFill>
              </a:rPr>
              <a:t> </a:t>
            </a:r>
            <a:r>
              <a:rPr lang="en-US" altLang="en-US" dirty="0" err="1" smtClean="0">
                <a:solidFill>
                  <a:srgbClr val="000000"/>
                </a:solidFill>
              </a:rPr>
              <a:t>tính</a:t>
            </a:r>
            <a:endParaRPr lang="en-US" altLang="en-US" dirty="0" smtClean="0">
              <a:solidFill>
                <a:srgbClr val="000000"/>
              </a:solidFill>
            </a:endParaRPr>
          </a:p>
          <a:p>
            <a:pPr marL="514350" indent="-514350" fontAlgn="base">
              <a:lnSpc>
                <a:spcPct val="100000"/>
              </a:lnSpc>
              <a:spcBef>
                <a:spcPct val="20000"/>
              </a:spcBef>
              <a:spcAft>
                <a:spcPct val="0"/>
              </a:spcAft>
              <a:buFont typeface="+mj-lt"/>
              <a:buAutoNum type="arabicPeriod"/>
            </a:pPr>
            <a:r>
              <a:rPr lang="en-US" altLang="en-US" dirty="0" err="1" smtClean="0">
                <a:solidFill>
                  <a:srgbClr val="000000"/>
                </a:solidFill>
              </a:rPr>
              <a:t>Nạp</a:t>
            </a:r>
            <a:r>
              <a:rPr lang="en-US" altLang="en-US" dirty="0" smtClean="0">
                <a:solidFill>
                  <a:srgbClr val="000000"/>
                </a:solidFill>
              </a:rPr>
              <a:t> </a:t>
            </a:r>
            <a:r>
              <a:rPr lang="en-US" altLang="en-US" dirty="0" err="1" smtClean="0">
                <a:solidFill>
                  <a:srgbClr val="000000"/>
                </a:solidFill>
              </a:rPr>
              <a:t>chồng</a:t>
            </a:r>
            <a:r>
              <a:rPr lang="en-US" altLang="en-US" dirty="0" smtClean="0">
                <a:solidFill>
                  <a:srgbClr val="000000"/>
                </a:solidFill>
              </a:rPr>
              <a:t> </a:t>
            </a:r>
            <a:r>
              <a:rPr lang="en-US" altLang="en-US" dirty="0" err="1" smtClean="0">
                <a:solidFill>
                  <a:srgbClr val="000000"/>
                </a:solidFill>
              </a:rPr>
              <a:t>toán</a:t>
            </a:r>
            <a:r>
              <a:rPr lang="en-US" altLang="en-US" dirty="0" smtClean="0">
                <a:solidFill>
                  <a:srgbClr val="000000"/>
                </a:solidFill>
              </a:rPr>
              <a:t> </a:t>
            </a:r>
            <a:r>
              <a:rPr lang="en-US" altLang="en-US" dirty="0" err="1" smtClean="0">
                <a:solidFill>
                  <a:srgbClr val="000000"/>
                </a:solidFill>
              </a:rPr>
              <a:t>tử</a:t>
            </a:r>
            <a:endParaRPr lang="en-US" altLang="en-US" dirty="0" smtClean="0">
              <a:solidFill>
                <a:srgbClr val="000000"/>
              </a:solidFill>
            </a:endParaRPr>
          </a:p>
          <a:p>
            <a:pPr marL="514350" indent="-514350" fontAlgn="base">
              <a:lnSpc>
                <a:spcPct val="100000"/>
              </a:lnSpc>
              <a:spcBef>
                <a:spcPct val="20000"/>
              </a:spcBef>
              <a:spcAft>
                <a:spcPct val="0"/>
              </a:spcAft>
              <a:buFont typeface="+mj-lt"/>
              <a:buAutoNum type="arabicPeriod"/>
            </a:pPr>
            <a:r>
              <a:rPr lang="en-US" altLang="en-US" dirty="0" err="1" smtClean="0">
                <a:solidFill>
                  <a:srgbClr val="000000"/>
                </a:solidFill>
              </a:rPr>
              <a:t>Kế</a:t>
            </a:r>
            <a:r>
              <a:rPr lang="en-US" altLang="en-US" dirty="0" smtClean="0">
                <a:solidFill>
                  <a:srgbClr val="000000"/>
                </a:solidFill>
              </a:rPr>
              <a:t> </a:t>
            </a:r>
            <a:r>
              <a:rPr lang="en-US" altLang="en-US" dirty="0" err="1" smtClean="0">
                <a:solidFill>
                  <a:srgbClr val="000000"/>
                </a:solidFill>
              </a:rPr>
              <a:t>thừa</a:t>
            </a:r>
            <a:r>
              <a:rPr lang="en-US" altLang="en-US" dirty="0" smtClean="0">
                <a:solidFill>
                  <a:srgbClr val="000000"/>
                </a:solidFill>
              </a:rPr>
              <a:t> </a:t>
            </a:r>
            <a:r>
              <a:rPr lang="en-US" altLang="en-US" dirty="0" err="1" smtClean="0">
                <a:solidFill>
                  <a:srgbClr val="000000"/>
                </a:solidFill>
              </a:rPr>
              <a:t>và</a:t>
            </a:r>
            <a:r>
              <a:rPr lang="en-US" altLang="en-US" dirty="0" smtClean="0">
                <a:solidFill>
                  <a:srgbClr val="000000"/>
                </a:solidFill>
              </a:rPr>
              <a:t> </a:t>
            </a:r>
            <a:r>
              <a:rPr lang="en-US" altLang="en-US" dirty="0" err="1" smtClean="0">
                <a:solidFill>
                  <a:srgbClr val="000000"/>
                </a:solidFill>
              </a:rPr>
              <a:t>đa</a:t>
            </a:r>
            <a:r>
              <a:rPr lang="en-US" altLang="en-US" dirty="0" smtClean="0">
                <a:solidFill>
                  <a:srgbClr val="000000"/>
                </a:solidFill>
              </a:rPr>
              <a:t> </a:t>
            </a:r>
            <a:r>
              <a:rPr lang="en-US" altLang="en-US" dirty="0" err="1" smtClean="0">
                <a:solidFill>
                  <a:srgbClr val="000000"/>
                </a:solidFill>
              </a:rPr>
              <a:t>hình</a:t>
            </a:r>
            <a:endParaRPr lang="en-US" altLang="en-US" dirty="0" smtClean="0">
              <a:solidFill>
                <a:srgbClr val="000000"/>
              </a:solidFill>
            </a:endParaRPr>
          </a:p>
          <a:p>
            <a:pPr marL="514350" indent="-514350" fontAlgn="base">
              <a:lnSpc>
                <a:spcPct val="100000"/>
              </a:lnSpc>
              <a:spcBef>
                <a:spcPct val="20000"/>
              </a:spcBef>
              <a:spcAft>
                <a:spcPct val="0"/>
              </a:spcAft>
              <a:buFont typeface="+mj-lt"/>
              <a:buAutoNum type="arabicPeriod"/>
            </a:pPr>
            <a:r>
              <a:rPr lang="en-US" altLang="en-US" dirty="0" err="1" smtClean="0">
                <a:solidFill>
                  <a:srgbClr val="000000"/>
                </a:solidFill>
              </a:rPr>
              <a:t>Lớp</a:t>
            </a:r>
            <a:r>
              <a:rPr lang="en-US" altLang="en-US" dirty="0" smtClean="0">
                <a:solidFill>
                  <a:srgbClr val="000000"/>
                </a:solidFill>
              </a:rPr>
              <a:t> </a:t>
            </a:r>
            <a:r>
              <a:rPr lang="en-US" altLang="en-US" dirty="0" err="1" smtClean="0">
                <a:solidFill>
                  <a:srgbClr val="000000"/>
                </a:solidFill>
              </a:rPr>
              <a:t>trừu</a:t>
            </a:r>
            <a:r>
              <a:rPr lang="en-US" altLang="en-US" dirty="0" smtClean="0">
                <a:solidFill>
                  <a:srgbClr val="000000"/>
                </a:solidFill>
              </a:rPr>
              <a:t> </a:t>
            </a:r>
            <a:r>
              <a:rPr lang="en-US" altLang="en-US" dirty="0" err="1" smtClean="0">
                <a:solidFill>
                  <a:srgbClr val="000000"/>
                </a:solidFill>
              </a:rPr>
              <a:t>tượng</a:t>
            </a:r>
            <a:r>
              <a:rPr lang="en-US" altLang="en-US" dirty="0" smtClean="0">
                <a:solidFill>
                  <a:srgbClr val="000000"/>
                </a:solidFill>
              </a:rPr>
              <a:t> </a:t>
            </a:r>
            <a:r>
              <a:rPr lang="en-US" altLang="en-US" dirty="0" err="1" smtClean="0">
                <a:solidFill>
                  <a:srgbClr val="000000"/>
                </a:solidFill>
              </a:rPr>
              <a:t>và</a:t>
            </a:r>
            <a:r>
              <a:rPr lang="en-US" altLang="en-US" dirty="0" smtClean="0">
                <a:solidFill>
                  <a:srgbClr val="000000"/>
                </a:solidFill>
              </a:rPr>
              <a:t> </a:t>
            </a:r>
            <a:r>
              <a:rPr lang="en-US" altLang="en-US" dirty="0" err="1" smtClean="0">
                <a:solidFill>
                  <a:srgbClr val="000000"/>
                </a:solidFill>
              </a:rPr>
              <a:t>giao</a:t>
            </a:r>
            <a:r>
              <a:rPr lang="en-US" altLang="en-US" dirty="0" smtClean="0">
                <a:solidFill>
                  <a:srgbClr val="000000"/>
                </a:solidFill>
              </a:rPr>
              <a:t> </a:t>
            </a:r>
            <a:r>
              <a:rPr lang="en-US" altLang="en-US" dirty="0" err="1" smtClean="0">
                <a:solidFill>
                  <a:srgbClr val="000000"/>
                </a:solidFill>
              </a:rPr>
              <a:t>diện</a:t>
            </a:r>
            <a:endParaRPr lang="en-US" altLang="en-US" dirty="0">
              <a:solidFill>
                <a:srgbClr val="000000"/>
              </a:solidFill>
            </a:endParaRPr>
          </a:p>
        </p:txBody>
      </p:sp>
      <p:sp>
        <p:nvSpPr>
          <p:cNvPr id="5" name="Slide Number Placeholder 4"/>
          <p:cNvSpPr>
            <a:spLocks noGrp="1"/>
          </p:cNvSpPr>
          <p:nvPr>
            <p:ph type="sldNum" sz="quarter" idx="12"/>
          </p:nvPr>
        </p:nvSpPr>
        <p:spPr/>
        <p:txBody>
          <a:bodyPr/>
          <a:lstStyle/>
          <a:p>
            <a:fld id="{6585DF02-7A71-4BE2-BE21-5AE616495B03}" type="slidenum">
              <a:rPr lang="en-US" smtClean="0"/>
              <a:t>2</a:t>
            </a:fld>
            <a:endParaRPr lang="en-US" dirty="0"/>
          </a:p>
        </p:txBody>
      </p:sp>
    </p:spTree>
    <p:extLst>
      <p:ext uri="{BB962C8B-B14F-4D97-AF65-F5344CB8AC3E}">
        <p14:creationId xmlns:p14="http://schemas.microsoft.com/office/powerpoint/2010/main" val="32667425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2214586040"/>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5148879" cy="5236210"/>
          </a:xfrm>
          <a:ln>
            <a:solidFill>
              <a:srgbClr val="002060"/>
            </a:solidFill>
          </a:ln>
        </p:spPr>
        <p:txBody>
          <a:bodyPr>
            <a:noAutofit/>
          </a:bodyPr>
          <a:lstStyle/>
          <a:p>
            <a:pPr lvl="0">
              <a:buFont typeface="Wingdings" panose="05000000000000000000" pitchFamily="2" charset="2"/>
              <a:buChar char="v"/>
            </a:pPr>
            <a:r>
              <a:rPr lang="en-US" sz="2400" dirty="0" err="1" smtClean="0">
                <a:solidFill>
                  <a:prstClr val="black"/>
                </a:solidFill>
              </a:rPr>
              <a:t>Ví</a:t>
            </a:r>
            <a:r>
              <a:rPr lang="en-US" sz="2400" dirty="0" smtClean="0">
                <a:solidFill>
                  <a:prstClr val="black"/>
                </a:solidFill>
              </a:rPr>
              <a:t> </a:t>
            </a:r>
            <a:r>
              <a:rPr lang="en-US" sz="2400" dirty="0" err="1" smtClean="0">
                <a:solidFill>
                  <a:prstClr val="black"/>
                </a:solidFill>
              </a:rPr>
              <a:t>dụ</a:t>
            </a:r>
            <a:r>
              <a:rPr lang="en-US" sz="2400" dirty="0" smtClean="0">
                <a:solidFill>
                  <a:prstClr val="black"/>
                </a:solidFill>
              </a:rPr>
              <a:t>:</a:t>
            </a:r>
          </a:p>
          <a:p>
            <a:pPr marL="342900" lvl="0" indent="-342900" fontAlgn="base">
              <a:lnSpc>
                <a:spcPct val="80000"/>
              </a:lnSpc>
              <a:spcBef>
                <a:spcPct val="20000"/>
              </a:spcBef>
              <a:spcAft>
                <a:spcPct val="0"/>
              </a:spcAft>
              <a:buNone/>
            </a:pPr>
            <a:r>
              <a:rPr lang="en-US" altLang="en-US" sz="1800" kern="0" dirty="0">
                <a:solidFill>
                  <a:srgbClr val="0000CC"/>
                </a:solidFill>
              </a:rPr>
              <a:t>p</a:t>
            </a:r>
            <a:r>
              <a:rPr lang="en-US" altLang="en-US" sz="1800" kern="0" noProof="1">
                <a:solidFill>
                  <a:srgbClr val="0000CC"/>
                </a:solidFill>
              </a:rPr>
              <a:t>ublic </a:t>
            </a:r>
            <a:r>
              <a:rPr lang="en-US" altLang="en-US" sz="1800" kern="0" dirty="0">
                <a:solidFill>
                  <a:srgbClr val="0000CC"/>
                </a:solidFill>
              </a:rPr>
              <a:t>c</a:t>
            </a:r>
            <a:r>
              <a:rPr lang="en-US" altLang="en-US" sz="1800" kern="0" noProof="1">
                <a:solidFill>
                  <a:srgbClr val="0000CC"/>
                </a:solidFill>
              </a:rPr>
              <a:t>lass</a:t>
            </a:r>
            <a:r>
              <a:rPr lang="en-US" altLang="en-US" sz="1800" kern="0" noProof="1">
                <a:solidFill>
                  <a:srgbClr val="000000"/>
                </a:solidFill>
              </a:rPr>
              <a:t> SinhVien</a:t>
            </a:r>
            <a:endParaRPr lang="en-US" altLang="en-US" sz="1800" kern="0" dirty="0">
              <a:solidFill>
                <a:srgbClr val="000000"/>
              </a:solidFill>
            </a:endParaRPr>
          </a:p>
          <a:p>
            <a:pPr marL="342900" lvl="0" indent="-342900" fontAlgn="base">
              <a:lnSpc>
                <a:spcPct val="80000"/>
              </a:lnSpc>
              <a:spcBef>
                <a:spcPct val="20000"/>
              </a:spcBef>
              <a:spcAft>
                <a:spcPct val="0"/>
              </a:spcAft>
              <a:buNone/>
            </a:pPr>
            <a:r>
              <a:rPr lang="en-US" altLang="en-US" sz="1800" kern="0" dirty="0">
                <a:solidFill>
                  <a:srgbClr val="000000"/>
                </a:solidFill>
              </a:rPr>
              <a:t>{</a:t>
            </a:r>
            <a:endParaRPr lang="en-US" altLang="en-US" sz="1800" kern="0" noProof="1">
              <a:solidFill>
                <a:srgbClr val="000000"/>
              </a:solidFill>
            </a:endParaRPr>
          </a:p>
          <a:p>
            <a:pPr marL="342900" lvl="0" indent="-342900" fontAlgn="base">
              <a:lnSpc>
                <a:spcPct val="80000"/>
              </a:lnSpc>
              <a:spcBef>
                <a:spcPct val="20000"/>
              </a:spcBef>
              <a:spcAft>
                <a:spcPct val="0"/>
              </a:spcAft>
              <a:buNone/>
            </a:pPr>
            <a:r>
              <a:rPr lang="en-US" altLang="en-US" sz="1800" kern="0" noProof="1">
                <a:solidFill>
                  <a:srgbClr val="000000"/>
                </a:solidFill>
              </a:rPr>
              <a:t>    </a:t>
            </a:r>
            <a:r>
              <a:rPr lang="en-US" altLang="en-US" sz="1800" kern="0" dirty="0">
                <a:solidFill>
                  <a:srgbClr val="0000CC"/>
                </a:solidFill>
              </a:rPr>
              <a:t>p</a:t>
            </a:r>
            <a:r>
              <a:rPr lang="en-US" altLang="en-US" sz="1800" kern="0" noProof="1">
                <a:solidFill>
                  <a:srgbClr val="0000CC"/>
                </a:solidFill>
              </a:rPr>
              <a:t>rivate</a:t>
            </a:r>
            <a:r>
              <a:rPr lang="en-US" altLang="en-US" sz="1800" kern="0" dirty="0">
                <a:solidFill>
                  <a:srgbClr val="0000CC"/>
                </a:solidFill>
              </a:rPr>
              <a:t> string</a:t>
            </a:r>
            <a:r>
              <a:rPr lang="en-US" altLang="en-US" sz="1800" kern="0" noProof="1">
                <a:solidFill>
                  <a:srgbClr val="000000"/>
                </a:solidFill>
              </a:rPr>
              <a:t> hoten</a:t>
            </a:r>
            <a:r>
              <a:rPr lang="en-US" altLang="en-US" sz="1800" kern="0" dirty="0">
                <a:solidFill>
                  <a:srgbClr val="000000"/>
                </a:solidFill>
              </a:rPr>
              <a:t>, </a:t>
            </a:r>
            <a:r>
              <a:rPr lang="en-US" altLang="en-US" sz="1800" kern="0" dirty="0" err="1">
                <a:solidFill>
                  <a:srgbClr val="000000"/>
                </a:solidFill>
              </a:rPr>
              <a:t>quequan</a:t>
            </a:r>
            <a:r>
              <a:rPr lang="en-US" altLang="en-US" sz="1800" kern="0" dirty="0">
                <a:solidFill>
                  <a:srgbClr val="000000"/>
                </a:solidFill>
              </a:rPr>
              <a:t>;</a:t>
            </a:r>
            <a:endParaRPr lang="en-US" altLang="en-US" sz="1800" kern="0" noProof="1">
              <a:solidFill>
                <a:srgbClr val="0000CC"/>
              </a:solidFill>
            </a:endParaRPr>
          </a:p>
          <a:p>
            <a:pPr marL="342900" lvl="0" indent="-342900" fontAlgn="base">
              <a:lnSpc>
                <a:spcPct val="80000"/>
              </a:lnSpc>
              <a:spcBef>
                <a:spcPct val="20000"/>
              </a:spcBef>
              <a:spcAft>
                <a:spcPct val="0"/>
              </a:spcAft>
              <a:buNone/>
            </a:pPr>
            <a:r>
              <a:rPr lang="en-US" altLang="en-US" sz="1800" kern="0" noProof="1">
                <a:solidFill>
                  <a:srgbClr val="000000"/>
                </a:solidFill>
              </a:rPr>
              <a:t>    </a:t>
            </a:r>
            <a:r>
              <a:rPr lang="en-US" altLang="en-US" sz="1800" kern="0" dirty="0">
                <a:solidFill>
                  <a:srgbClr val="0000CC"/>
                </a:solidFill>
              </a:rPr>
              <a:t>p</a:t>
            </a:r>
            <a:r>
              <a:rPr lang="en-US" altLang="en-US" sz="1800" kern="0" noProof="1">
                <a:solidFill>
                  <a:srgbClr val="0000CC"/>
                </a:solidFill>
              </a:rPr>
              <a:t>rivate</a:t>
            </a:r>
            <a:r>
              <a:rPr lang="en-US" altLang="en-US" sz="1800" kern="0" dirty="0">
                <a:solidFill>
                  <a:srgbClr val="0000CC"/>
                </a:solidFill>
              </a:rPr>
              <a:t> </a:t>
            </a:r>
            <a:r>
              <a:rPr lang="en-US" altLang="en-US" sz="1800" kern="0" dirty="0" err="1">
                <a:solidFill>
                  <a:srgbClr val="0000CC"/>
                </a:solidFill>
              </a:rPr>
              <a:t>DateTime</a:t>
            </a:r>
            <a:r>
              <a:rPr lang="en-US" altLang="en-US" sz="1800" kern="0" noProof="1">
                <a:solidFill>
                  <a:srgbClr val="000000"/>
                </a:solidFill>
              </a:rPr>
              <a:t> ngaysinh</a:t>
            </a:r>
            <a:r>
              <a:rPr lang="en-US" altLang="en-US" sz="1800" kern="0" dirty="0">
                <a:solidFill>
                  <a:srgbClr val="0000CC"/>
                </a:solidFill>
              </a:rPr>
              <a:t>;</a:t>
            </a:r>
            <a:endParaRPr lang="en-US" altLang="en-US" sz="1800" kern="0" noProof="1">
              <a:solidFill>
                <a:srgbClr val="0000CC"/>
              </a:solidFill>
            </a:endParaRPr>
          </a:p>
          <a:p>
            <a:pPr marL="342900" lvl="0" indent="-342900" fontAlgn="base">
              <a:lnSpc>
                <a:spcPct val="80000"/>
              </a:lnSpc>
              <a:spcBef>
                <a:spcPct val="20000"/>
              </a:spcBef>
              <a:spcAft>
                <a:spcPct val="0"/>
              </a:spcAft>
              <a:buNone/>
            </a:pPr>
            <a:r>
              <a:rPr lang="en-US" altLang="en-US" sz="1800" kern="0" noProof="1">
                <a:solidFill>
                  <a:srgbClr val="000000"/>
                </a:solidFill>
              </a:rPr>
              <a:t>    </a:t>
            </a:r>
            <a:r>
              <a:rPr lang="en-US" altLang="en-US" sz="1800" kern="0" dirty="0">
                <a:solidFill>
                  <a:srgbClr val="0000CC"/>
                </a:solidFill>
              </a:rPr>
              <a:t>p</a:t>
            </a:r>
            <a:r>
              <a:rPr lang="en-US" altLang="en-US" sz="1800" kern="0" noProof="1">
                <a:solidFill>
                  <a:srgbClr val="0000CC"/>
                </a:solidFill>
              </a:rPr>
              <a:t>ublic</a:t>
            </a:r>
            <a:r>
              <a:rPr lang="en-US" altLang="en-US" sz="1800" kern="0" dirty="0">
                <a:solidFill>
                  <a:srgbClr val="0000CC"/>
                </a:solidFill>
              </a:rPr>
              <a:t> </a:t>
            </a:r>
            <a:r>
              <a:rPr lang="en-US" altLang="en-US" sz="1800" kern="0" dirty="0" err="1">
                <a:solidFill>
                  <a:srgbClr val="0000CC"/>
                </a:solidFill>
              </a:rPr>
              <a:t>SinhVien</a:t>
            </a:r>
            <a:r>
              <a:rPr lang="en-US" altLang="en-US" sz="1800" kern="0" noProof="1">
                <a:solidFill>
                  <a:srgbClr val="0000CC"/>
                </a:solidFill>
              </a:rPr>
              <a:t> </a:t>
            </a:r>
            <a:r>
              <a:rPr lang="en-US" altLang="en-US" sz="1800" kern="0" noProof="1">
                <a:solidFill>
                  <a:srgbClr val="000000"/>
                </a:solidFill>
              </a:rPr>
              <a:t>(</a:t>
            </a:r>
            <a:r>
              <a:rPr lang="en-US" altLang="en-US" sz="1800" kern="0" dirty="0">
                <a:solidFill>
                  <a:srgbClr val="000000"/>
                </a:solidFill>
              </a:rPr>
              <a:t>string </a:t>
            </a:r>
            <a:r>
              <a:rPr lang="en-US" altLang="en-US" sz="1800" kern="0" noProof="1">
                <a:solidFill>
                  <a:srgbClr val="000000"/>
                </a:solidFill>
              </a:rPr>
              <a:t>hoten, </a:t>
            </a:r>
            <a:r>
              <a:rPr lang="en-US" altLang="en-US" sz="1800" kern="0" dirty="0">
                <a:solidFill>
                  <a:srgbClr val="0000CC"/>
                </a:solidFill>
              </a:rPr>
              <a:t>string </a:t>
            </a:r>
            <a:r>
              <a:rPr lang="en-US" altLang="en-US" sz="1800" kern="0" noProof="1">
                <a:solidFill>
                  <a:srgbClr val="000000"/>
                </a:solidFill>
              </a:rPr>
              <a:t>quequan, </a:t>
            </a:r>
            <a:r>
              <a:rPr lang="en-US" altLang="en-US" sz="1800" kern="0" dirty="0" err="1">
                <a:solidFill>
                  <a:srgbClr val="000000"/>
                </a:solidFill>
              </a:rPr>
              <a:t>DateTime</a:t>
            </a:r>
            <a:r>
              <a:rPr lang="en-US" altLang="en-US" sz="1800" kern="0" dirty="0">
                <a:solidFill>
                  <a:srgbClr val="000000"/>
                </a:solidFill>
              </a:rPr>
              <a:t> </a:t>
            </a:r>
            <a:r>
              <a:rPr lang="en-US" altLang="en-US" sz="1800" kern="0" noProof="1">
                <a:solidFill>
                  <a:srgbClr val="000000"/>
                </a:solidFill>
              </a:rPr>
              <a:t>ngaysinh</a:t>
            </a:r>
            <a:r>
              <a:rPr lang="en-US" altLang="en-US" sz="1800" kern="0" dirty="0">
                <a:solidFill>
                  <a:srgbClr val="000000"/>
                </a:solidFill>
              </a:rPr>
              <a:t>)</a:t>
            </a:r>
          </a:p>
          <a:p>
            <a:pPr marL="342900" lvl="0" indent="-342900" fontAlgn="base">
              <a:lnSpc>
                <a:spcPct val="80000"/>
              </a:lnSpc>
              <a:spcBef>
                <a:spcPct val="20000"/>
              </a:spcBef>
              <a:spcAft>
                <a:spcPct val="0"/>
              </a:spcAft>
              <a:buNone/>
            </a:pPr>
            <a:r>
              <a:rPr lang="en-US" altLang="en-US" sz="1800" kern="0" dirty="0">
                <a:solidFill>
                  <a:srgbClr val="000000"/>
                </a:solidFill>
              </a:rPr>
              <a:t>	{</a:t>
            </a:r>
            <a:endParaRPr lang="en-US" altLang="en-US" sz="1800" kern="0" noProof="1">
              <a:solidFill>
                <a:srgbClr val="000000"/>
              </a:solidFill>
            </a:endParaRPr>
          </a:p>
          <a:p>
            <a:pPr marL="342900" lvl="0" indent="-342900" fontAlgn="base">
              <a:lnSpc>
                <a:spcPct val="80000"/>
              </a:lnSpc>
              <a:spcBef>
                <a:spcPct val="20000"/>
              </a:spcBef>
              <a:spcAft>
                <a:spcPct val="0"/>
              </a:spcAft>
              <a:buNone/>
            </a:pPr>
            <a:r>
              <a:rPr lang="en-US" altLang="en-US" sz="1800" kern="0" noProof="1">
                <a:solidFill>
                  <a:srgbClr val="000000"/>
                </a:solidFill>
              </a:rPr>
              <a:t>       </a:t>
            </a:r>
            <a:r>
              <a:rPr lang="en-US" altLang="en-US" sz="1800" kern="0" noProof="1">
                <a:solidFill>
                  <a:srgbClr val="0000CC"/>
                </a:solidFill>
              </a:rPr>
              <a:t> </a:t>
            </a:r>
            <a:r>
              <a:rPr lang="en-US" altLang="en-US" sz="1800" kern="0" dirty="0">
                <a:solidFill>
                  <a:srgbClr val="0000CC"/>
                </a:solidFill>
              </a:rPr>
              <a:t>this</a:t>
            </a:r>
            <a:r>
              <a:rPr lang="en-US" altLang="en-US" sz="1800" kern="0" noProof="1">
                <a:solidFill>
                  <a:srgbClr val="000000"/>
                </a:solidFill>
              </a:rPr>
              <a:t>.hoten = _hoten</a:t>
            </a:r>
          </a:p>
          <a:p>
            <a:pPr marL="342900" lvl="0" indent="-342900" fontAlgn="base">
              <a:lnSpc>
                <a:spcPct val="80000"/>
              </a:lnSpc>
              <a:spcBef>
                <a:spcPct val="20000"/>
              </a:spcBef>
              <a:spcAft>
                <a:spcPct val="0"/>
              </a:spcAft>
              <a:buNone/>
            </a:pPr>
            <a:r>
              <a:rPr lang="en-US" altLang="en-US" sz="1800" kern="0" noProof="1">
                <a:solidFill>
                  <a:srgbClr val="000000"/>
                </a:solidFill>
              </a:rPr>
              <a:t>        </a:t>
            </a:r>
            <a:r>
              <a:rPr lang="en-US" altLang="en-US" sz="1800" kern="0" dirty="0">
                <a:solidFill>
                  <a:srgbClr val="0000CC"/>
                </a:solidFill>
              </a:rPr>
              <a:t>this</a:t>
            </a:r>
            <a:r>
              <a:rPr lang="en-US" altLang="en-US" sz="1800" kern="0" noProof="1">
                <a:solidFill>
                  <a:srgbClr val="000000"/>
                </a:solidFill>
              </a:rPr>
              <a:t>.ngaysinh = _ngaysinh</a:t>
            </a:r>
          </a:p>
          <a:p>
            <a:pPr marL="342900" lvl="0" indent="-342900" fontAlgn="base">
              <a:lnSpc>
                <a:spcPct val="80000"/>
              </a:lnSpc>
              <a:spcBef>
                <a:spcPct val="20000"/>
              </a:spcBef>
              <a:spcAft>
                <a:spcPct val="0"/>
              </a:spcAft>
              <a:buNone/>
            </a:pPr>
            <a:r>
              <a:rPr lang="en-US" altLang="en-US" sz="1800" kern="0" noProof="1">
                <a:solidFill>
                  <a:srgbClr val="000000"/>
                </a:solidFill>
              </a:rPr>
              <a:t>        </a:t>
            </a:r>
            <a:r>
              <a:rPr lang="en-US" altLang="en-US" sz="1800" kern="0" dirty="0">
                <a:solidFill>
                  <a:srgbClr val="0000CC"/>
                </a:solidFill>
              </a:rPr>
              <a:t>this</a:t>
            </a:r>
            <a:r>
              <a:rPr lang="en-US" altLang="en-US" sz="1800" kern="0" noProof="1">
                <a:solidFill>
                  <a:srgbClr val="000000"/>
                </a:solidFill>
              </a:rPr>
              <a:t>.quequan = _quequan</a:t>
            </a:r>
          </a:p>
          <a:p>
            <a:pPr marL="342900" lvl="0" indent="-342900" fontAlgn="base">
              <a:lnSpc>
                <a:spcPct val="80000"/>
              </a:lnSpc>
              <a:spcBef>
                <a:spcPct val="20000"/>
              </a:spcBef>
              <a:spcAft>
                <a:spcPct val="0"/>
              </a:spcAft>
              <a:buNone/>
            </a:pPr>
            <a:r>
              <a:rPr lang="en-US" altLang="en-US" sz="1800" kern="0" dirty="0">
                <a:solidFill>
                  <a:srgbClr val="000000"/>
                </a:solidFill>
              </a:rPr>
              <a:t>	}</a:t>
            </a:r>
            <a:endParaRPr lang="en-US" altLang="en-US" sz="1800" kern="0" noProof="1">
              <a:solidFill>
                <a:srgbClr val="0000CC"/>
              </a:solidFill>
            </a:endParaRPr>
          </a:p>
          <a:p>
            <a:pPr marL="342900" lvl="0" indent="-342900" fontAlgn="base">
              <a:lnSpc>
                <a:spcPct val="80000"/>
              </a:lnSpc>
              <a:spcBef>
                <a:spcPct val="20000"/>
              </a:spcBef>
              <a:spcAft>
                <a:spcPct val="0"/>
              </a:spcAft>
              <a:buNone/>
            </a:pPr>
            <a:r>
              <a:rPr lang="en-US" altLang="en-US" sz="1800" kern="0" noProof="1">
                <a:solidFill>
                  <a:srgbClr val="000000"/>
                </a:solidFill>
              </a:rPr>
              <a:t>    </a:t>
            </a:r>
            <a:r>
              <a:rPr lang="en-US" altLang="en-US" sz="1800" kern="0" dirty="0">
                <a:solidFill>
                  <a:srgbClr val="0000CC"/>
                </a:solidFill>
              </a:rPr>
              <a:t>private</a:t>
            </a:r>
            <a:r>
              <a:rPr lang="en-US" altLang="en-US" sz="1800" kern="0" noProof="1">
                <a:solidFill>
                  <a:srgbClr val="0000CC"/>
                </a:solidFill>
              </a:rPr>
              <a:t> </a:t>
            </a:r>
            <a:r>
              <a:rPr lang="en-US" altLang="en-US" sz="1800" kern="0" dirty="0" err="1">
                <a:solidFill>
                  <a:srgbClr val="0000CC"/>
                </a:solidFill>
              </a:rPr>
              <a:t>int</a:t>
            </a:r>
            <a:r>
              <a:rPr lang="en-US" altLang="en-US" sz="1800" kern="0" noProof="1">
                <a:solidFill>
                  <a:srgbClr val="000000"/>
                </a:solidFill>
              </a:rPr>
              <a:t> TinhTuoi() </a:t>
            </a:r>
            <a:endParaRPr lang="en-US" altLang="en-US" sz="1800" kern="0" dirty="0">
              <a:solidFill>
                <a:srgbClr val="000000"/>
              </a:solidFill>
            </a:endParaRPr>
          </a:p>
          <a:p>
            <a:pPr marL="342900" lvl="0" indent="-342900" fontAlgn="base">
              <a:lnSpc>
                <a:spcPct val="80000"/>
              </a:lnSpc>
              <a:spcBef>
                <a:spcPct val="20000"/>
              </a:spcBef>
              <a:spcAft>
                <a:spcPct val="0"/>
              </a:spcAft>
              <a:buNone/>
            </a:pPr>
            <a:r>
              <a:rPr lang="en-US" altLang="en-US" sz="1800" kern="0" dirty="0">
                <a:solidFill>
                  <a:srgbClr val="000000"/>
                </a:solidFill>
              </a:rPr>
              <a:t>	{</a:t>
            </a:r>
          </a:p>
          <a:p>
            <a:pPr marL="342900" lvl="0" indent="-342900" fontAlgn="base">
              <a:lnSpc>
                <a:spcPct val="80000"/>
              </a:lnSpc>
              <a:spcBef>
                <a:spcPct val="20000"/>
              </a:spcBef>
              <a:spcAft>
                <a:spcPct val="0"/>
              </a:spcAft>
              <a:buNone/>
            </a:pPr>
            <a:r>
              <a:rPr lang="en-US" altLang="en-US" sz="1800" kern="0" dirty="0">
                <a:solidFill>
                  <a:srgbClr val="000000"/>
                </a:solidFill>
              </a:rPr>
              <a:t>	 r</a:t>
            </a:r>
            <a:r>
              <a:rPr lang="en-US" altLang="en-US" sz="1800" kern="0" noProof="1">
                <a:solidFill>
                  <a:srgbClr val="0000CC"/>
                </a:solidFill>
              </a:rPr>
              <a:t>eturn</a:t>
            </a:r>
            <a:r>
              <a:rPr lang="en-US" altLang="en-US" sz="1800" kern="0" noProof="1">
                <a:solidFill>
                  <a:srgbClr val="000000"/>
                </a:solidFill>
              </a:rPr>
              <a:t> Date</a:t>
            </a:r>
            <a:r>
              <a:rPr lang="en-US" altLang="en-US" sz="1800" kern="0" dirty="0">
                <a:solidFill>
                  <a:srgbClr val="000000"/>
                </a:solidFill>
              </a:rPr>
              <a:t>Time</a:t>
            </a:r>
            <a:r>
              <a:rPr lang="en-US" altLang="en-US" sz="1800" kern="0" noProof="1">
                <a:solidFill>
                  <a:srgbClr val="000000"/>
                </a:solidFill>
              </a:rPr>
              <a:t>.Now.Year - ngaysinh.Year</a:t>
            </a:r>
          </a:p>
          <a:p>
            <a:pPr marL="342900" lvl="0" indent="-342900" fontAlgn="base">
              <a:lnSpc>
                <a:spcPct val="80000"/>
              </a:lnSpc>
              <a:spcBef>
                <a:spcPct val="20000"/>
              </a:spcBef>
              <a:spcAft>
                <a:spcPct val="0"/>
              </a:spcAft>
              <a:buNone/>
            </a:pPr>
            <a:r>
              <a:rPr lang="en-US" altLang="en-US" sz="1800" kern="0" dirty="0">
                <a:solidFill>
                  <a:srgbClr val="000000"/>
                </a:solidFill>
              </a:rPr>
              <a:t>	</a:t>
            </a:r>
            <a:r>
              <a:rPr lang="en-US" altLang="en-US" sz="1800" kern="0" dirty="0" smtClean="0">
                <a:solidFill>
                  <a:srgbClr val="000000"/>
                </a:solidFill>
              </a:rPr>
              <a:t>}</a:t>
            </a:r>
            <a:endParaRPr lang="en-US" altLang="en-US" sz="1800" kern="0" dirty="0">
              <a:solidFill>
                <a:srgbClr val="0000CC"/>
              </a:solidFill>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20</a:t>
            </a:fld>
            <a:endParaRPr lang="en-US"/>
          </a:p>
        </p:txBody>
      </p:sp>
      <p:graphicFrame>
        <p:nvGraphicFramePr>
          <p:cNvPr id="10" name="Diagram 9"/>
          <p:cNvGraphicFramePr/>
          <p:nvPr>
            <p:extLst>
              <p:ext uri="{D42A27DB-BD31-4B8C-83A1-F6EECF244321}">
                <p14:modId xmlns:p14="http://schemas.microsoft.com/office/powerpoint/2010/main" val="4207146706"/>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Content Placeholder 7"/>
          <p:cNvSpPr txBox="1">
            <a:spLocks/>
          </p:cNvSpPr>
          <p:nvPr/>
        </p:nvSpPr>
        <p:spPr>
          <a:xfrm>
            <a:off x="6447584" y="1120140"/>
            <a:ext cx="5299682" cy="5236210"/>
          </a:xfrm>
          <a:prstGeom prst="rect">
            <a:avLst/>
          </a:prstGeom>
          <a:ln>
            <a:solidFill>
              <a:srgbClr val="00206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80000"/>
              </a:lnSpc>
              <a:spcBef>
                <a:spcPct val="20000"/>
              </a:spcBef>
              <a:spcAft>
                <a:spcPct val="0"/>
              </a:spcAft>
              <a:buFont typeface="Arial" panose="020B0604020202020204" pitchFamily="34" charset="0"/>
              <a:buNone/>
            </a:pPr>
            <a:r>
              <a:rPr lang="en-US" altLang="en-US" sz="1800" kern="0" noProof="1" smtClean="0">
                <a:solidFill>
                  <a:srgbClr val="000000"/>
                </a:solidFill>
              </a:rPr>
              <a:t>    </a:t>
            </a:r>
            <a:r>
              <a:rPr lang="en-US" altLang="en-US" sz="1800" kern="0" dirty="0" smtClean="0">
                <a:solidFill>
                  <a:srgbClr val="0000CC"/>
                </a:solidFill>
              </a:rPr>
              <a:t>public</a:t>
            </a:r>
            <a:r>
              <a:rPr lang="en-US" altLang="en-US" sz="1800" kern="0" noProof="1" smtClean="0">
                <a:solidFill>
                  <a:srgbClr val="0000CC"/>
                </a:solidFill>
              </a:rPr>
              <a:t> </a:t>
            </a:r>
            <a:r>
              <a:rPr lang="en-US" altLang="en-US" sz="1800" kern="0" dirty="0" smtClean="0">
                <a:solidFill>
                  <a:srgbClr val="0000CC"/>
                </a:solidFill>
              </a:rPr>
              <a:t>void</a:t>
            </a:r>
            <a:r>
              <a:rPr lang="en-US" altLang="en-US" sz="1800" kern="0" noProof="1" smtClean="0">
                <a:solidFill>
                  <a:srgbClr val="000000"/>
                </a:solidFill>
              </a:rPr>
              <a:t> ThongTinSV()</a:t>
            </a:r>
            <a:endParaRPr lang="en-US" altLang="en-US" sz="1800" kern="0" dirty="0" smtClean="0">
              <a:solidFill>
                <a:srgbClr val="000000"/>
              </a:solidFill>
            </a:endParaRPr>
          </a:p>
          <a:p>
            <a:pPr marL="342900" indent="-342900" fontAlgn="base">
              <a:lnSpc>
                <a:spcPct val="80000"/>
              </a:lnSpc>
              <a:spcBef>
                <a:spcPct val="20000"/>
              </a:spcBef>
              <a:spcAft>
                <a:spcPct val="0"/>
              </a:spcAft>
              <a:buFont typeface="Arial" panose="020B0604020202020204" pitchFamily="34" charset="0"/>
              <a:buNone/>
            </a:pPr>
            <a:r>
              <a:rPr lang="en-US" altLang="en-US" sz="1800" kern="0" dirty="0" smtClean="0">
                <a:solidFill>
                  <a:srgbClr val="000000"/>
                </a:solidFill>
              </a:rPr>
              <a:t>	{</a:t>
            </a:r>
            <a:endParaRPr lang="en-US" altLang="en-US" sz="1800" kern="0" noProof="1" smtClean="0">
              <a:solidFill>
                <a:srgbClr val="000000"/>
              </a:solidFill>
            </a:endParaRPr>
          </a:p>
          <a:p>
            <a:pPr marL="342900" indent="-342900" fontAlgn="base">
              <a:lnSpc>
                <a:spcPct val="80000"/>
              </a:lnSpc>
              <a:spcBef>
                <a:spcPct val="20000"/>
              </a:spcBef>
              <a:spcAft>
                <a:spcPct val="0"/>
              </a:spcAft>
              <a:buFont typeface="Arial" panose="020B0604020202020204" pitchFamily="34" charset="0"/>
              <a:buNone/>
            </a:pPr>
            <a:r>
              <a:rPr lang="en-US" altLang="en-US" sz="1800" kern="0" noProof="1" smtClean="0">
                <a:solidFill>
                  <a:srgbClr val="000000"/>
                </a:solidFill>
              </a:rPr>
              <a:t>        </a:t>
            </a:r>
            <a:r>
              <a:rPr lang="en-US" altLang="en-US" sz="1800" kern="0" dirty="0" smtClean="0">
                <a:solidFill>
                  <a:srgbClr val="0000CC"/>
                </a:solidFill>
              </a:rPr>
              <a:t>string</a:t>
            </a:r>
            <a:r>
              <a:rPr lang="en-US" altLang="en-US" sz="1800" kern="0" noProof="1" smtClean="0">
                <a:solidFill>
                  <a:srgbClr val="000000"/>
                </a:solidFill>
              </a:rPr>
              <a:t> info</a:t>
            </a:r>
            <a:r>
              <a:rPr lang="en-US" altLang="en-US" sz="1800" kern="0" dirty="0" smtClean="0">
                <a:solidFill>
                  <a:srgbClr val="000000"/>
                </a:solidFill>
              </a:rPr>
              <a:t> = </a:t>
            </a:r>
            <a:r>
              <a:rPr lang="en-US" altLang="en-US" sz="1800" kern="0" noProof="1" smtClean="0">
                <a:solidFill>
                  <a:srgbClr val="000000"/>
                </a:solidFill>
              </a:rPr>
              <a:t>""</a:t>
            </a:r>
            <a:r>
              <a:rPr lang="en-US" altLang="en-US" sz="1800" kern="0" dirty="0" smtClean="0">
                <a:solidFill>
                  <a:srgbClr val="000000"/>
                </a:solidFill>
              </a:rPr>
              <a:t>;</a:t>
            </a:r>
            <a:endParaRPr lang="en-US" altLang="en-US" sz="1800" kern="0" noProof="1" smtClean="0">
              <a:solidFill>
                <a:srgbClr val="0000CC"/>
              </a:solidFill>
            </a:endParaRPr>
          </a:p>
          <a:p>
            <a:pPr marL="342900" indent="-342900" fontAlgn="base">
              <a:lnSpc>
                <a:spcPct val="80000"/>
              </a:lnSpc>
              <a:spcBef>
                <a:spcPct val="20000"/>
              </a:spcBef>
              <a:spcAft>
                <a:spcPct val="0"/>
              </a:spcAft>
              <a:buFont typeface="Arial" panose="020B0604020202020204" pitchFamily="34" charset="0"/>
              <a:buNone/>
            </a:pPr>
            <a:r>
              <a:rPr lang="en-US" altLang="en-US" sz="1800" kern="0" noProof="1" smtClean="0">
                <a:solidFill>
                  <a:srgbClr val="000000"/>
                </a:solidFill>
              </a:rPr>
              <a:t>        info = info + "Họ và tên:".PadRight(12) + hoten + "“</a:t>
            </a:r>
            <a:r>
              <a:rPr lang="en-US" altLang="en-US" sz="1800" kern="0" dirty="0" smtClean="0">
                <a:solidFill>
                  <a:srgbClr val="000000"/>
                </a:solidFill>
              </a:rPr>
              <a:t>;</a:t>
            </a:r>
            <a:endParaRPr lang="en-US" altLang="en-US" sz="1800" kern="0" noProof="1" smtClean="0">
              <a:solidFill>
                <a:srgbClr val="000000"/>
              </a:solidFill>
            </a:endParaRPr>
          </a:p>
          <a:p>
            <a:pPr marL="342900" indent="-342900" fontAlgn="base">
              <a:lnSpc>
                <a:spcPct val="80000"/>
              </a:lnSpc>
              <a:spcBef>
                <a:spcPct val="20000"/>
              </a:spcBef>
              <a:spcAft>
                <a:spcPct val="0"/>
              </a:spcAft>
              <a:buFont typeface="Arial" panose="020B0604020202020204" pitchFamily="34" charset="0"/>
              <a:buNone/>
            </a:pPr>
            <a:r>
              <a:rPr lang="en-US" altLang="en-US" sz="1800" kern="0" noProof="1" smtClean="0">
                <a:solidFill>
                  <a:srgbClr val="000000"/>
                </a:solidFill>
              </a:rPr>
              <a:t>        info = info + "Quê quán:".PadRight(12) + quequan + "“</a:t>
            </a:r>
            <a:r>
              <a:rPr lang="en-US" altLang="en-US" sz="1800" kern="0" dirty="0" smtClean="0">
                <a:solidFill>
                  <a:srgbClr val="000000"/>
                </a:solidFill>
              </a:rPr>
              <a:t>;</a:t>
            </a:r>
            <a:endParaRPr lang="en-US" altLang="en-US" sz="1800" kern="0" noProof="1" smtClean="0">
              <a:solidFill>
                <a:srgbClr val="000000"/>
              </a:solidFill>
            </a:endParaRPr>
          </a:p>
          <a:p>
            <a:pPr marL="342900" indent="-342900" fontAlgn="base">
              <a:lnSpc>
                <a:spcPct val="80000"/>
              </a:lnSpc>
              <a:spcBef>
                <a:spcPct val="20000"/>
              </a:spcBef>
              <a:spcAft>
                <a:spcPct val="0"/>
              </a:spcAft>
              <a:buFont typeface="Arial" panose="020B0604020202020204" pitchFamily="34" charset="0"/>
              <a:buNone/>
            </a:pPr>
            <a:r>
              <a:rPr lang="en-US" altLang="en-US" sz="1800" kern="0" noProof="1" smtClean="0">
                <a:solidFill>
                  <a:srgbClr val="000000"/>
                </a:solidFill>
              </a:rPr>
              <a:t>        info = info + “</a:t>
            </a:r>
            <a:r>
              <a:rPr lang="en-US" altLang="en-US" sz="1800" kern="0" dirty="0" err="1" smtClean="0">
                <a:solidFill>
                  <a:srgbClr val="000000"/>
                </a:solidFill>
              </a:rPr>
              <a:t>Tuổi</a:t>
            </a:r>
            <a:r>
              <a:rPr lang="en-US" altLang="en-US" sz="1800" kern="0" dirty="0" smtClean="0">
                <a:solidFill>
                  <a:srgbClr val="000000"/>
                </a:solidFill>
              </a:rPr>
              <a:t>:</a:t>
            </a:r>
            <a:r>
              <a:rPr lang="en-US" altLang="en-US" sz="1800" kern="0" noProof="1" smtClean="0">
                <a:solidFill>
                  <a:srgbClr val="000000"/>
                </a:solidFill>
              </a:rPr>
              <a:t>".PadRight(12, " ") + </a:t>
            </a:r>
            <a:r>
              <a:rPr lang="en-US" altLang="en-US" sz="1800" b="1" kern="0" noProof="1" smtClean="0">
                <a:solidFill>
                  <a:srgbClr val="FF0000"/>
                </a:solidFill>
              </a:rPr>
              <a:t>TinhTuoi()</a:t>
            </a:r>
            <a:r>
              <a:rPr lang="en-US" altLang="en-US" sz="1800" kern="0" noProof="1" smtClean="0">
                <a:solidFill>
                  <a:srgbClr val="000000"/>
                </a:solidFill>
              </a:rPr>
              <a:t>.ToString()</a:t>
            </a:r>
            <a:r>
              <a:rPr lang="en-US" altLang="en-US" sz="1800" kern="0" dirty="0" smtClean="0">
                <a:solidFill>
                  <a:srgbClr val="000000"/>
                </a:solidFill>
              </a:rPr>
              <a:t>;</a:t>
            </a:r>
            <a:endParaRPr lang="en-US" altLang="en-US" sz="1800" kern="0" noProof="1" smtClean="0">
              <a:solidFill>
                <a:srgbClr val="000000"/>
              </a:solidFill>
            </a:endParaRPr>
          </a:p>
          <a:p>
            <a:pPr marL="342900" indent="-342900" fontAlgn="base">
              <a:lnSpc>
                <a:spcPct val="80000"/>
              </a:lnSpc>
              <a:spcBef>
                <a:spcPct val="20000"/>
              </a:spcBef>
              <a:spcAft>
                <a:spcPct val="0"/>
              </a:spcAft>
              <a:buFont typeface="Arial" panose="020B0604020202020204" pitchFamily="34" charset="0"/>
              <a:buNone/>
            </a:pPr>
            <a:r>
              <a:rPr lang="en-US" altLang="en-US" sz="1800" kern="0" noProof="1" smtClean="0">
                <a:solidFill>
                  <a:srgbClr val="000000"/>
                </a:solidFill>
              </a:rPr>
              <a:t>        </a:t>
            </a:r>
            <a:r>
              <a:rPr lang="en-US" altLang="en-US" sz="1800" kern="0" dirty="0" err="1" smtClean="0">
                <a:solidFill>
                  <a:srgbClr val="000000"/>
                </a:solidFill>
              </a:rPr>
              <a:t>Console.WriteLine</a:t>
            </a:r>
            <a:r>
              <a:rPr lang="en-US" altLang="en-US" sz="1800" kern="0" noProof="1" smtClean="0">
                <a:solidFill>
                  <a:srgbClr val="000000"/>
                </a:solidFill>
              </a:rPr>
              <a:t>(info)</a:t>
            </a:r>
            <a:r>
              <a:rPr lang="en-US" altLang="en-US" sz="1800" kern="0" dirty="0" smtClean="0">
                <a:solidFill>
                  <a:srgbClr val="000000"/>
                </a:solidFill>
              </a:rPr>
              <a:t>;</a:t>
            </a:r>
            <a:endParaRPr lang="en-US" altLang="en-US" sz="1800" kern="0" noProof="1" smtClean="0">
              <a:solidFill>
                <a:srgbClr val="000000"/>
              </a:solidFill>
            </a:endParaRPr>
          </a:p>
          <a:p>
            <a:pPr marL="342900" indent="-342900" fontAlgn="base">
              <a:lnSpc>
                <a:spcPct val="80000"/>
              </a:lnSpc>
              <a:spcBef>
                <a:spcPct val="20000"/>
              </a:spcBef>
              <a:spcAft>
                <a:spcPct val="0"/>
              </a:spcAft>
              <a:buFont typeface="Arial" panose="020B0604020202020204" pitchFamily="34" charset="0"/>
              <a:buNone/>
            </a:pPr>
            <a:r>
              <a:rPr lang="en-US" altLang="en-US" sz="1800" kern="0" dirty="0" smtClean="0">
                <a:solidFill>
                  <a:srgbClr val="000000"/>
                </a:solidFill>
              </a:rPr>
              <a:t>	}</a:t>
            </a:r>
            <a:endParaRPr lang="en-US" altLang="en-US" sz="1800" kern="0" noProof="1" smtClean="0">
              <a:solidFill>
                <a:srgbClr val="0000CC"/>
              </a:solidFill>
            </a:endParaRPr>
          </a:p>
          <a:p>
            <a:pPr marL="342900" indent="-342900" fontAlgn="base">
              <a:lnSpc>
                <a:spcPct val="80000"/>
              </a:lnSpc>
              <a:spcBef>
                <a:spcPct val="20000"/>
              </a:spcBef>
              <a:spcAft>
                <a:spcPct val="0"/>
              </a:spcAft>
              <a:buFont typeface="Arial" panose="020B0604020202020204" pitchFamily="34" charset="0"/>
              <a:buNone/>
            </a:pPr>
            <a:r>
              <a:rPr lang="en-US" altLang="en-US" sz="1800" kern="0" dirty="0" smtClean="0">
                <a:solidFill>
                  <a:srgbClr val="0000CC"/>
                </a:solidFill>
              </a:rPr>
              <a:t>}</a:t>
            </a:r>
          </a:p>
          <a:p>
            <a:pPr>
              <a:buFont typeface="Wingdings" panose="05000000000000000000" pitchFamily="2" charset="2"/>
              <a:buChar char="v"/>
            </a:pPr>
            <a:endParaRPr lang="en-US" sz="2400" dirty="0">
              <a:solidFill>
                <a:prstClr val="black"/>
              </a:solidFill>
            </a:endParaRPr>
          </a:p>
        </p:txBody>
      </p:sp>
    </p:spTree>
    <p:extLst>
      <p:ext uri="{BB962C8B-B14F-4D97-AF65-F5344CB8AC3E}">
        <p14:creationId xmlns:p14="http://schemas.microsoft.com/office/powerpoint/2010/main" val="28953417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26409850"/>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a:lnSpc>
                <a:spcPct val="100000"/>
              </a:lnSpc>
              <a:buFont typeface="Wingdings" panose="05000000000000000000" pitchFamily="2" charset="2"/>
              <a:buChar char="v"/>
            </a:pPr>
            <a:r>
              <a:rPr lang="en-US" dirty="0" smtClean="0">
                <a:solidFill>
                  <a:prstClr val="black"/>
                </a:solidFill>
              </a:rPr>
              <a:t> Constructor (</a:t>
            </a:r>
            <a:r>
              <a:rPr lang="en-US" dirty="0" err="1" smtClean="0">
                <a:solidFill>
                  <a:prstClr val="black"/>
                </a:solidFill>
              </a:rPr>
              <a:t>phương</a:t>
            </a:r>
            <a:r>
              <a:rPr lang="en-US" dirty="0" smtClean="0">
                <a:solidFill>
                  <a:prstClr val="black"/>
                </a:solidFill>
              </a:rPr>
              <a:t> </a:t>
            </a:r>
            <a:r>
              <a:rPr lang="en-US" dirty="0" err="1" smtClean="0">
                <a:solidFill>
                  <a:prstClr val="black"/>
                </a:solidFill>
              </a:rPr>
              <a:t>thức</a:t>
            </a:r>
            <a:r>
              <a:rPr lang="en-US" dirty="0" smtClean="0">
                <a:solidFill>
                  <a:prstClr val="black"/>
                </a:solidFill>
              </a:rPr>
              <a:t> </a:t>
            </a:r>
            <a:r>
              <a:rPr lang="en-US" dirty="0" err="1" smtClean="0">
                <a:solidFill>
                  <a:prstClr val="black"/>
                </a:solidFill>
              </a:rPr>
              <a:t>khởi</a:t>
            </a:r>
            <a:r>
              <a:rPr lang="vi-VN" dirty="0" smtClean="0">
                <a:solidFill>
                  <a:prstClr val="black"/>
                </a:solidFill>
              </a:rPr>
              <a:t> </a:t>
            </a:r>
            <a:r>
              <a:rPr lang="vi-VN" dirty="0" err="1" smtClean="0">
                <a:solidFill>
                  <a:prstClr val="black"/>
                </a:solidFill>
              </a:rPr>
              <a:t>tạo</a:t>
            </a:r>
            <a:r>
              <a:rPr lang="en-US" dirty="0" smtClean="0">
                <a:solidFill>
                  <a:prstClr val="black"/>
                </a:solidFill>
              </a:rPr>
              <a:t>)</a:t>
            </a:r>
            <a:r>
              <a:rPr lang="vi-VN" dirty="0" smtClean="0">
                <a:solidFill>
                  <a:prstClr val="black"/>
                </a:solidFill>
              </a:rPr>
              <a:t> </a:t>
            </a:r>
            <a:r>
              <a:rPr lang="vi-VN" dirty="0" err="1">
                <a:solidFill>
                  <a:prstClr val="black"/>
                </a:solidFill>
              </a:rPr>
              <a:t>là</a:t>
            </a:r>
            <a:r>
              <a:rPr lang="vi-VN" dirty="0">
                <a:solidFill>
                  <a:prstClr val="black"/>
                </a:solidFill>
              </a:rPr>
              <a:t> </a:t>
            </a:r>
            <a:r>
              <a:rPr lang="vi-VN" dirty="0" err="1">
                <a:solidFill>
                  <a:prstClr val="black"/>
                </a:solidFill>
              </a:rPr>
              <a:t>một</a:t>
            </a:r>
            <a:r>
              <a:rPr lang="vi-VN" dirty="0">
                <a:solidFill>
                  <a:prstClr val="black"/>
                </a:solidFill>
              </a:rPr>
              <a:t> phương </a:t>
            </a:r>
            <a:r>
              <a:rPr lang="vi-VN" dirty="0" err="1">
                <a:solidFill>
                  <a:prstClr val="black"/>
                </a:solidFill>
              </a:rPr>
              <a:t>thức</a:t>
            </a:r>
            <a:r>
              <a:rPr lang="vi-VN" dirty="0">
                <a:solidFill>
                  <a:prstClr val="black"/>
                </a:solidFill>
              </a:rPr>
              <a:t> </a:t>
            </a:r>
            <a:r>
              <a:rPr lang="vi-VN" dirty="0" err="1">
                <a:solidFill>
                  <a:prstClr val="black"/>
                </a:solidFill>
              </a:rPr>
              <a:t>đặc</a:t>
            </a:r>
            <a:r>
              <a:rPr lang="vi-VN" dirty="0">
                <a:solidFill>
                  <a:prstClr val="black"/>
                </a:solidFill>
              </a:rPr>
              <a:t> </a:t>
            </a:r>
            <a:r>
              <a:rPr lang="vi-VN" dirty="0" err="1">
                <a:solidFill>
                  <a:prstClr val="black"/>
                </a:solidFill>
              </a:rPr>
              <a:t>biệt</a:t>
            </a:r>
            <a:r>
              <a:rPr lang="vi-VN" dirty="0">
                <a:solidFill>
                  <a:prstClr val="black"/>
                </a:solidFill>
              </a:rPr>
              <a:t> </a:t>
            </a:r>
            <a:r>
              <a:rPr lang="vi-VN" dirty="0" err="1">
                <a:solidFill>
                  <a:prstClr val="black"/>
                </a:solidFill>
              </a:rPr>
              <a:t>của</a:t>
            </a:r>
            <a:r>
              <a:rPr lang="vi-VN" dirty="0">
                <a:solidFill>
                  <a:prstClr val="black"/>
                </a:solidFill>
              </a:rPr>
              <a:t> </a:t>
            </a:r>
            <a:r>
              <a:rPr lang="vi-VN" dirty="0" err="1">
                <a:solidFill>
                  <a:prstClr val="black"/>
                </a:solidFill>
              </a:rPr>
              <a:t>lớp</a:t>
            </a:r>
            <a:r>
              <a:rPr lang="vi-VN" dirty="0">
                <a:solidFill>
                  <a:prstClr val="black"/>
                </a:solidFill>
              </a:rPr>
              <a:t>, </a:t>
            </a:r>
            <a:r>
              <a:rPr lang="vi-VN" dirty="0" err="1">
                <a:solidFill>
                  <a:prstClr val="black"/>
                </a:solidFill>
              </a:rPr>
              <a:t>dùng</a:t>
            </a:r>
            <a:r>
              <a:rPr lang="vi-VN" dirty="0">
                <a:solidFill>
                  <a:prstClr val="black"/>
                </a:solidFill>
              </a:rPr>
              <a:t> </a:t>
            </a:r>
            <a:r>
              <a:rPr lang="vi-VN" dirty="0" err="1">
                <a:solidFill>
                  <a:prstClr val="black"/>
                </a:solidFill>
              </a:rPr>
              <a:t>để</a:t>
            </a:r>
            <a:r>
              <a:rPr lang="vi-VN" dirty="0">
                <a:solidFill>
                  <a:prstClr val="black"/>
                </a:solidFill>
              </a:rPr>
              <a:t> </a:t>
            </a:r>
            <a:r>
              <a:rPr lang="vi-VN" dirty="0" err="1">
                <a:solidFill>
                  <a:prstClr val="black"/>
                </a:solidFill>
              </a:rPr>
              <a:t>tạo</a:t>
            </a:r>
            <a:r>
              <a:rPr lang="vi-VN" dirty="0">
                <a:solidFill>
                  <a:prstClr val="black"/>
                </a:solidFill>
              </a:rPr>
              <a:t> </a:t>
            </a:r>
            <a:r>
              <a:rPr lang="vi-VN" dirty="0" err="1">
                <a:solidFill>
                  <a:prstClr val="black"/>
                </a:solidFill>
              </a:rPr>
              <a:t>một</a:t>
            </a:r>
            <a:r>
              <a:rPr lang="vi-VN" dirty="0">
                <a:solidFill>
                  <a:prstClr val="black"/>
                </a:solidFill>
              </a:rPr>
              <a:t> </a:t>
            </a:r>
            <a:r>
              <a:rPr lang="vi-VN" dirty="0" err="1">
                <a:solidFill>
                  <a:prstClr val="black"/>
                </a:solidFill>
              </a:rPr>
              <a:t>đối</a:t>
            </a:r>
            <a:r>
              <a:rPr lang="vi-VN" dirty="0">
                <a:solidFill>
                  <a:prstClr val="black"/>
                </a:solidFill>
              </a:rPr>
              <a:t> </a:t>
            </a:r>
            <a:r>
              <a:rPr lang="vi-VN" dirty="0" err="1">
                <a:solidFill>
                  <a:prstClr val="black"/>
                </a:solidFill>
              </a:rPr>
              <a:t>tượng</a:t>
            </a:r>
            <a:r>
              <a:rPr lang="vi-VN" dirty="0">
                <a:solidFill>
                  <a:prstClr val="black"/>
                </a:solidFill>
              </a:rPr>
              <a:t> </a:t>
            </a:r>
            <a:r>
              <a:rPr lang="vi-VN" dirty="0" err="1">
                <a:solidFill>
                  <a:prstClr val="black"/>
                </a:solidFill>
              </a:rPr>
              <a:t>mới</a:t>
            </a:r>
            <a:r>
              <a:rPr lang="vi-VN" dirty="0">
                <a:solidFill>
                  <a:prstClr val="black"/>
                </a:solidFill>
              </a:rPr>
              <a:t>. Chương </a:t>
            </a:r>
            <a:r>
              <a:rPr lang="vi-VN" dirty="0" err="1">
                <a:solidFill>
                  <a:prstClr val="black"/>
                </a:solidFill>
              </a:rPr>
              <a:t>trình</a:t>
            </a:r>
            <a:r>
              <a:rPr lang="vi-VN" dirty="0">
                <a:solidFill>
                  <a:prstClr val="black"/>
                </a:solidFill>
              </a:rPr>
              <a:t> </a:t>
            </a:r>
            <a:r>
              <a:rPr lang="vi-VN" dirty="0" err="1">
                <a:solidFill>
                  <a:prstClr val="black"/>
                </a:solidFill>
              </a:rPr>
              <a:t>sẽ</a:t>
            </a:r>
            <a:r>
              <a:rPr lang="vi-VN" dirty="0">
                <a:solidFill>
                  <a:prstClr val="black"/>
                </a:solidFill>
              </a:rPr>
              <a:t> </a:t>
            </a:r>
            <a:r>
              <a:rPr lang="vi-VN" dirty="0" err="1">
                <a:solidFill>
                  <a:prstClr val="black"/>
                </a:solidFill>
              </a:rPr>
              <a:t>cấp</a:t>
            </a:r>
            <a:r>
              <a:rPr lang="vi-VN" dirty="0">
                <a:solidFill>
                  <a:prstClr val="black"/>
                </a:solidFill>
              </a:rPr>
              <a:t> </a:t>
            </a:r>
            <a:r>
              <a:rPr lang="vi-VN" dirty="0" err="1">
                <a:solidFill>
                  <a:prstClr val="black"/>
                </a:solidFill>
              </a:rPr>
              <a:t>phát</a:t>
            </a:r>
            <a:r>
              <a:rPr lang="vi-VN" dirty="0">
                <a:solidFill>
                  <a:prstClr val="black"/>
                </a:solidFill>
              </a:rPr>
              <a:t> </a:t>
            </a:r>
            <a:r>
              <a:rPr lang="vi-VN" dirty="0" err="1">
                <a:solidFill>
                  <a:prstClr val="black"/>
                </a:solidFill>
              </a:rPr>
              <a:t>bộ</a:t>
            </a:r>
            <a:r>
              <a:rPr lang="vi-VN" dirty="0">
                <a:solidFill>
                  <a:prstClr val="black"/>
                </a:solidFill>
              </a:rPr>
              <a:t> </a:t>
            </a:r>
            <a:r>
              <a:rPr lang="vi-VN" dirty="0" err="1">
                <a:solidFill>
                  <a:prstClr val="black"/>
                </a:solidFill>
              </a:rPr>
              <a:t>nhớ</a:t>
            </a:r>
            <a:r>
              <a:rPr lang="vi-VN" dirty="0">
                <a:solidFill>
                  <a:prstClr val="black"/>
                </a:solidFill>
              </a:rPr>
              <a:t> cho </a:t>
            </a:r>
            <a:r>
              <a:rPr lang="vi-VN" dirty="0" err="1">
                <a:solidFill>
                  <a:prstClr val="black"/>
                </a:solidFill>
              </a:rPr>
              <a:t>đối</a:t>
            </a:r>
            <a:r>
              <a:rPr lang="vi-VN" dirty="0">
                <a:solidFill>
                  <a:prstClr val="black"/>
                </a:solidFill>
              </a:rPr>
              <a:t> </a:t>
            </a:r>
            <a:r>
              <a:rPr lang="vi-VN" dirty="0" err="1">
                <a:solidFill>
                  <a:prstClr val="black"/>
                </a:solidFill>
              </a:rPr>
              <a:t>tượng</a:t>
            </a:r>
            <a:r>
              <a:rPr lang="vi-VN" dirty="0">
                <a:solidFill>
                  <a:prstClr val="black"/>
                </a:solidFill>
              </a:rPr>
              <a:t> sau </a:t>
            </a:r>
            <a:r>
              <a:rPr lang="vi-VN" dirty="0" err="1">
                <a:solidFill>
                  <a:prstClr val="black"/>
                </a:solidFill>
              </a:rPr>
              <a:t>đó</a:t>
            </a:r>
            <a:r>
              <a:rPr lang="vi-VN" dirty="0">
                <a:solidFill>
                  <a:prstClr val="black"/>
                </a:solidFill>
              </a:rPr>
              <a:t> </a:t>
            </a:r>
            <a:r>
              <a:rPr lang="vi-VN" dirty="0" err="1">
                <a:solidFill>
                  <a:prstClr val="black"/>
                </a:solidFill>
              </a:rPr>
              <a:t>gọi</a:t>
            </a:r>
            <a:r>
              <a:rPr lang="vi-VN" dirty="0">
                <a:solidFill>
                  <a:prstClr val="black"/>
                </a:solidFill>
              </a:rPr>
              <a:t> </a:t>
            </a:r>
            <a:r>
              <a:rPr lang="vi-VN" dirty="0" err="1">
                <a:solidFill>
                  <a:prstClr val="black"/>
                </a:solidFill>
              </a:rPr>
              <a:t>đến</a:t>
            </a:r>
            <a:r>
              <a:rPr lang="vi-VN" dirty="0">
                <a:solidFill>
                  <a:prstClr val="black"/>
                </a:solidFill>
              </a:rPr>
              <a:t> </a:t>
            </a:r>
            <a:r>
              <a:rPr lang="vi-VN" dirty="0" err="1">
                <a:solidFill>
                  <a:prstClr val="black"/>
                </a:solidFill>
              </a:rPr>
              <a:t>hàm</a:t>
            </a:r>
            <a:r>
              <a:rPr lang="vi-VN" dirty="0">
                <a:solidFill>
                  <a:prstClr val="black"/>
                </a:solidFill>
              </a:rPr>
              <a:t> </a:t>
            </a:r>
            <a:r>
              <a:rPr lang="vi-VN" dirty="0" err="1">
                <a:solidFill>
                  <a:prstClr val="black"/>
                </a:solidFill>
              </a:rPr>
              <a:t>tạo</a:t>
            </a:r>
            <a:r>
              <a:rPr lang="vi-VN" dirty="0">
                <a:solidFill>
                  <a:prstClr val="black"/>
                </a:solidFill>
              </a:rPr>
              <a:t>.</a:t>
            </a:r>
          </a:p>
          <a:p>
            <a:pPr lvl="1">
              <a:lnSpc>
                <a:spcPct val="100000"/>
              </a:lnSpc>
              <a:buFont typeface="Wingdings" panose="05000000000000000000" pitchFamily="2" charset="2"/>
              <a:buChar char="q"/>
            </a:pPr>
            <a:r>
              <a:rPr lang="en-US" dirty="0" smtClean="0">
                <a:solidFill>
                  <a:prstClr val="black"/>
                </a:solidFill>
              </a:rPr>
              <a:t> </a:t>
            </a:r>
            <a:r>
              <a:rPr lang="vi-VN" dirty="0" err="1" smtClean="0">
                <a:solidFill>
                  <a:prstClr val="black"/>
                </a:solidFill>
              </a:rPr>
              <a:t>Được</a:t>
            </a:r>
            <a:r>
              <a:rPr lang="vi-VN" dirty="0" smtClean="0">
                <a:solidFill>
                  <a:prstClr val="black"/>
                </a:solidFill>
              </a:rPr>
              <a:t> </a:t>
            </a:r>
            <a:r>
              <a:rPr lang="vi-VN" dirty="0" err="1">
                <a:solidFill>
                  <a:prstClr val="black"/>
                </a:solidFill>
              </a:rPr>
              <a:t>gọi</a:t>
            </a:r>
            <a:r>
              <a:rPr lang="vi-VN" dirty="0">
                <a:solidFill>
                  <a:prstClr val="black"/>
                </a:solidFill>
              </a:rPr>
              <a:t> </a:t>
            </a:r>
            <a:r>
              <a:rPr lang="vi-VN" dirty="0" err="1">
                <a:solidFill>
                  <a:prstClr val="black"/>
                </a:solidFill>
              </a:rPr>
              <a:t>tại</a:t>
            </a:r>
            <a:r>
              <a:rPr lang="vi-VN" dirty="0">
                <a:solidFill>
                  <a:prstClr val="black"/>
                </a:solidFill>
              </a:rPr>
              <a:t> </a:t>
            </a:r>
            <a:r>
              <a:rPr lang="vi-VN" dirty="0" err="1">
                <a:solidFill>
                  <a:prstClr val="black"/>
                </a:solidFill>
              </a:rPr>
              <a:t>thời</a:t>
            </a:r>
            <a:r>
              <a:rPr lang="vi-VN" dirty="0">
                <a:solidFill>
                  <a:prstClr val="black"/>
                </a:solidFill>
              </a:rPr>
              <a:t> </a:t>
            </a:r>
            <a:r>
              <a:rPr lang="vi-VN" dirty="0" err="1">
                <a:solidFill>
                  <a:prstClr val="black"/>
                </a:solidFill>
              </a:rPr>
              <a:t>điểm</a:t>
            </a:r>
            <a:r>
              <a:rPr lang="vi-VN" dirty="0">
                <a:solidFill>
                  <a:prstClr val="black"/>
                </a:solidFill>
              </a:rPr>
              <a:t> </a:t>
            </a:r>
            <a:r>
              <a:rPr lang="vi-VN" dirty="0" err="1">
                <a:solidFill>
                  <a:prstClr val="black"/>
                </a:solidFill>
              </a:rPr>
              <a:t>một</a:t>
            </a:r>
            <a:r>
              <a:rPr lang="vi-VN" dirty="0">
                <a:solidFill>
                  <a:prstClr val="black"/>
                </a:solidFill>
              </a:rPr>
              <a:t> </a:t>
            </a:r>
            <a:r>
              <a:rPr lang="vi-VN" dirty="0" err="1">
                <a:solidFill>
                  <a:prstClr val="black"/>
                </a:solidFill>
              </a:rPr>
              <a:t>đối</a:t>
            </a:r>
            <a:r>
              <a:rPr lang="vi-VN" dirty="0">
                <a:solidFill>
                  <a:prstClr val="black"/>
                </a:solidFill>
              </a:rPr>
              <a:t> </a:t>
            </a:r>
            <a:r>
              <a:rPr lang="vi-VN" dirty="0" err="1">
                <a:solidFill>
                  <a:prstClr val="black"/>
                </a:solidFill>
              </a:rPr>
              <a:t>tượng</a:t>
            </a:r>
            <a:r>
              <a:rPr lang="vi-VN" dirty="0">
                <a:solidFill>
                  <a:prstClr val="black"/>
                </a:solidFill>
              </a:rPr>
              <a:t> </a:t>
            </a:r>
            <a:r>
              <a:rPr lang="vi-VN" dirty="0" err="1">
                <a:solidFill>
                  <a:prstClr val="black"/>
                </a:solidFill>
              </a:rPr>
              <a:t>của</a:t>
            </a:r>
            <a:r>
              <a:rPr lang="vi-VN" dirty="0">
                <a:solidFill>
                  <a:prstClr val="black"/>
                </a:solidFill>
              </a:rPr>
              <a:t> </a:t>
            </a:r>
            <a:r>
              <a:rPr lang="vi-VN" dirty="0" err="1">
                <a:solidFill>
                  <a:prstClr val="black"/>
                </a:solidFill>
              </a:rPr>
              <a:t>lớp</a:t>
            </a:r>
            <a:r>
              <a:rPr lang="vi-VN" dirty="0">
                <a:solidFill>
                  <a:prstClr val="black"/>
                </a:solidFill>
              </a:rPr>
              <a:t> </a:t>
            </a:r>
            <a:r>
              <a:rPr lang="vi-VN" dirty="0" err="1">
                <a:solidFill>
                  <a:prstClr val="black"/>
                </a:solidFill>
              </a:rPr>
              <a:t>được</a:t>
            </a:r>
            <a:r>
              <a:rPr lang="vi-VN" dirty="0">
                <a:solidFill>
                  <a:prstClr val="black"/>
                </a:solidFill>
              </a:rPr>
              <a:t> </a:t>
            </a:r>
            <a:r>
              <a:rPr lang="vi-VN" dirty="0" err="1">
                <a:solidFill>
                  <a:prstClr val="black"/>
                </a:solidFill>
              </a:rPr>
              <a:t>tạo</a:t>
            </a:r>
            <a:r>
              <a:rPr lang="vi-VN" dirty="0">
                <a:solidFill>
                  <a:prstClr val="black"/>
                </a:solidFill>
              </a:rPr>
              <a:t>.</a:t>
            </a:r>
          </a:p>
          <a:p>
            <a:pPr lvl="1">
              <a:lnSpc>
                <a:spcPct val="100000"/>
              </a:lnSpc>
              <a:buFont typeface="Wingdings" panose="05000000000000000000" pitchFamily="2" charset="2"/>
              <a:buChar char="q"/>
            </a:pPr>
            <a:r>
              <a:rPr lang="en-US" dirty="0" smtClean="0">
                <a:solidFill>
                  <a:prstClr val="black"/>
                </a:solidFill>
              </a:rPr>
              <a:t> </a:t>
            </a:r>
            <a:r>
              <a:rPr lang="vi-VN" dirty="0" err="1" smtClean="0">
                <a:solidFill>
                  <a:prstClr val="black"/>
                </a:solidFill>
              </a:rPr>
              <a:t>Constructor</a:t>
            </a:r>
            <a:r>
              <a:rPr lang="vi-VN" dirty="0" smtClean="0">
                <a:solidFill>
                  <a:prstClr val="black"/>
                </a:solidFill>
              </a:rPr>
              <a:t> </a:t>
            </a:r>
            <a:r>
              <a:rPr lang="vi-VN" dirty="0" err="1">
                <a:solidFill>
                  <a:prstClr val="black"/>
                </a:solidFill>
              </a:rPr>
              <a:t>dùng</a:t>
            </a:r>
            <a:r>
              <a:rPr lang="vi-VN" dirty="0">
                <a:solidFill>
                  <a:prstClr val="black"/>
                </a:solidFill>
              </a:rPr>
              <a:t> </a:t>
            </a:r>
            <a:r>
              <a:rPr lang="vi-VN" dirty="0" err="1">
                <a:solidFill>
                  <a:prstClr val="black"/>
                </a:solidFill>
              </a:rPr>
              <a:t>để</a:t>
            </a:r>
            <a:r>
              <a:rPr lang="vi-VN" dirty="0">
                <a:solidFill>
                  <a:prstClr val="black"/>
                </a:solidFill>
              </a:rPr>
              <a:t> </a:t>
            </a:r>
            <a:r>
              <a:rPr lang="vi-VN" dirty="0" err="1">
                <a:solidFill>
                  <a:prstClr val="black"/>
                </a:solidFill>
              </a:rPr>
              <a:t>khởi</a:t>
            </a:r>
            <a:r>
              <a:rPr lang="vi-VN" dirty="0">
                <a:solidFill>
                  <a:prstClr val="black"/>
                </a:solidFill>
              </a:rPr>
              <a:t> </a:t>
            </a:r>
            <a:r>
              <a:rPr lang="vi-VN" dirty="0" err="1">
                <a:solidFill>
                  <a:prstClr val="black"/>
                </a:solidFill>
              </a:rPr>
              <a:t>tạo</a:t>
            </a:r>
            <a:r>
              <a:rPr lang="vi-VN" dirty="0">
                <a:solidFill>
                  <a:prstClr val="black"/>
                </a:solidFill>
              </a:rPr>
              <a:t> </a:t>
            </a:r>
            <a:r>
              <a:rPr lang="vi-VN" dirty="0" err="1">
                <a:solidFill>
                  <a:prstClr val="black"/>
                </a:solidFill>
              </a:rPr>
              <a:t>các</a:t>
            </a:r>
            <a:r>
              <a:rPr lang="vi-VN" dirty="0">
                <a:solidFill>
                  <a:prstClr val="black"/>
                </a:solidFill>
              </a:rPr>
              <a:t> </a:t>
            </a:r>
            <a:r>
              <a:rPr lang="vi-VN" dirty="0" err="1">
                <a:solidFill>
                  <a:prstClr val="black"/>
                </a:solidFill>
              </a:rPr>
              <a:t>biến</a:t>
            </a:r>
            <a:r>
              <a:rPr lang="vi-VN" dirty="0">
                <a:solidFill>
                  <a:prstClr val="black"/>
                </a:solidFill>
              </a:rPr>
              <a:t> </a:t>
            </a:r>
            <a:r>
              <a:rPr lang="vi-VN" dirty="0" err="1">
                <a:solidFill>
                  <a:prstClr val="black"/>
                </a:solidFill>
              </a:rPr>
              <a:t>thành</a:t>
            </a:r>
            <a:r>
              <a:rPr lang="vi-VN" dirty="0">
                <a:solidFill>
                  <a:prstClr val="black"/>
                </a:solidFill>
              </a:rPr>
              <a:t> viên </a:t>
            </a:r>
            <a:r>
              <a:rPr lang="vi-VN" dirty="0" err="1">
                <a:solidFill>
                  <a:prstClr val="black"/>
                </a:solidFill>
              </a:rPr>
              <a:t>của</a:t>
            </a:r>
            <a:r>
              <a:rPr lang="vi-VN" dirty="0">
                <a:solidFill>
                  <a:prstClr val="black"/>
                </a:solidFill>
              </a:rPr>
              <a:t> </a:t>
            </a:r>
            <a:r>
              <a:rPr lang="vi-VN" dirty="0" err="1">
                <a:solidFill>
                  <a:prstClr val="black"/>
                </a:solidFill>
              </a:rPr>
              <a:t>lớp</a:t>
            </a:r>
            <a:r>
              <a:rPr lang="vi-VN" dirty="0">
                <a:solidFill>
                  <a:prstClr val="black"/>
                </a:solidFill>
              </a:rPr>
              <a:t>.</a:t>
            </a:r>
          </a:p>
          <a:p>
            <a:pPr lvl="0">
              <a:lnSpc>
                <a:spcPct val="100000"/>
              </a:lnSpc>
              <a:buFont typeface="Wingdings" panose="05000000000000000000" pitchFamily="2" charset="2"/>
              <a:buChar char="v"/>
            </a:pPr>
            <a:r>
              <a:rPr lang="vi-VN" dirty="0">
                <a:solidFill>
                  <a:prstClr val="black"/>
                </a:solidFill>
              </a:rPr>
              <a:t>- </a:t>
            </a:r>
            <a:r>
              <a:rPr lang="vi-VN" dirty="0" err="1">
                <a:solidFill>
                  <a:prstClr val="black"/>
                </a:solidFill>
              </a:rPr>
              <a:t>Đặc</a:t>
            </a:r>
            <a:r>
              <a:rPr lang="vi-VN" dirty="0">
                <a:solidFill>
                  <a:prstClr val="black"/>
                </a:solidFill>
              </a:rPr>
              <a:t> </a:t>
            </a:r>
            <a:r>
              <a:rPr lang="vi-VN" dirty="0" err="1">
                <a:solidFill>
                  <a:prstClr val="black"/>
                </a:solidFill>
              </a:rPr>
              <a:t>điểm</a:t>
            </a:r>
            <a:r>
              <a:rPr lang="vi-VN" dirty="0">
                <a:solidFill>
                  <a:prstClr val="black"/>
                </a:solidFill>
              </a:rPr>
              <a:t> </a:t>
            </a:r>
            <a:r>
              <a:rPr lang="vi-VN" dirty="0" err="1">
                <a:solidFill>
                  <a:prstClr val="black"/>
                </a:solidFill>
              </a:rPr>
              <a:t>hàm</a:t>
            </a:r>
            <a:r>
              <a:rPr lang="vi-VN" dirty="0">
                <a:solidFill>
                  <a:prstClr val="black"/>
                </a:solidFill>
              </a:rPr>
              <a:t> </a:t>
            </a:r>
            <a:r>
              <a:rPr lang="vi-VN" dirty="0" err="1">
                <a:solidFill>
                  <a:prstClr val="black"/>
                </a:solidFill>
              </a:rPr>
              <a:t>tạo</a:t>
            </a:r>
            <a:r>
              <a:rPr lang="vi-VN" dirty="0">
                <a:solidFill>
                  <a:prstClr val="black"/>
                </a:solidFill>
              </a:rPr>
              <a:t>: </a:t>
            </a:r>
          </a:p>
          <a:p>
            <a:pPr lvl="1">
              <a:lnSpc>
                <a:spcPct val="100000"/>
              </a:lnSpc>
              <a:buFont typeface="Wingdings" panose="05000000000000000000" pitchFamily="2" charset="2"/>
              <a:buChar char="q"/>
            </a:pPr>
            <a:r>
              <a:rPr lang="vi-VN" dirty="0" smtClean="0">
                <a:solidFill>
                  <a:prstClr val="black"/>
                </a:solidFill>
              </a:rPr>
              <a:t> </a:t>
            </a:r>
            <a:r>
              <a:rPr lang="vi-VN" dirty="0">
                <a:solidFill>
                  <a:prstClr val="black"/>
                </a:solidFill>
              </a:rPr>
              <a:t>Tên </a:t>
            </a:r>
            <a:r>
              <a:rPr lang="vi-VN" dirty="0" err="1">
                <a:solidFill>
                  <a:prstClr val="black"/>
                </a:solidFill>
              </a:rPr>
              <a:t>hàm</a:t>
            </a:r>
            <a:r>
              <a:rPr lang="vi-VN" dirty="0">
                <a:solidFill>
                  <a:prstClr val="black"/>
                </a:solidFill>
              </a:rPr>
              <a:t> </a:t>
            </a:r>
            <a:r>
              <a:rPr lang="vi-VN" dirty="0" err="1">
                <a:solidFill>
                  <a:prstClr val="black"/>
                </a:solidFill>
              </a:rPr>
              <a:t>tạo</a:t>
            </a:r>
            <a:r>
              <a:rPr lang="vi-VN" dirty="0">
                <a:solidFill>
                  <a:prstClr val="black"/>
                </a:solidFill>
              </a:rPr>
              <a:t> </a:t>
            </a:r>
            <a:r>
              <a:rPr lang="vi-VN" dirty="0" err="1">
                <a:solidFill>
                  <a:prstClr val="black"/>
                </a:solidFill>
              </a:rPr>
              <a:t>bắt</a:t>
            </a:r>
            <a:r>
              <a:rPr lang="vi-VN" dirty="0">
                <a:solidFill>
                  <a:prstClr val="black"/>
                </a:solidFill>
              </a:rPr>
              <a:t> </a:t>
            </a:r>
            <a:r>
              <a:rPr lang="vi-VN" dirty="0" err="1">
                <a:solidFill>
                  <a:prstClr val="black"/>
                </a:solidFill>
              </a:rPr>
              <a:t>buộc</a:t>
            </a:r>
            <a:r>
              <a:rPr lang="vi-VN" dirty="0">
                <a:solidFill>
                  <a:prstClr val="black"/>
                </a:solidFill>
              </a:rPr>
              <a:t> </a:t>
            </a:r>
            <a:r>
              <a:rPr lang="vi-VN" dirty="0" err="1">
                <a:solidFill>
                  <a:prstClr val="black"/>
                </a:solidFill>
              </a:rPr>
              <a:t>trùng</a:t>
            </a:r>
            <a:r>
              <a:rPr lang="vi-VN" dirty="0">
                <a:solidFill>
                  <a:prstClr val="black"/>
                </a:solidFill>
              </a:rPr>
              <a:t> tên </a:t>
            </a:r>
            <a:r>
              <a:rPr lang="vi-VN" dirty="0" err="1">
                <a:solidFill>
                  <a:prstClr val="black"/>
                </a:solidFill>
              </a:rPr>
              <a:t>lớp</a:t>
            </a:r>
            <a:r>
              <a:rPr lang="vi-VN" dirty="0">
                <a:solidFill>
                  <a:prstClr val="black"/>
                </a:solidFill>
              </a:rPr>
              <a:t>.</a:t>
            </a:r>
          </a:p>
          <a:p>
            <a:pPr lvl="1">
              <a:lnSpc>
                <a:spcPct val="100000"/>
              </a:lnSpc>
              <a:buFont typeface="Wingdings" panose="05000000000000000000" pitchFamily="2" charset="2"/>
              <a:buChar char="q"/>
            </a:pPr>
            <a:r>
              <a:rPr lang="vi-VN" dirty="0" smtClean="0">
                <a:solidFill>
                  <a:prstClr val="black"/>
                </a:solidFill>
              </a:rPr>
              <a:t> </a:t>
            </a:r>
            <a:r>
              <a:rPr lang="vi-VN" dirty="0">
                <a:solidFill>
                  <a:prstClr val="black"/>
                </a:solidFill>
              </a:rPr>
              <a:t>Không </a:t>
            </a:r>
            <a:r>
              <a:rPr lang="vi-VN" dirty="0" err="1">
                <a:solidFill>
                  <a:prstClr val="black"/>
                </a:solidFill>
              </a:rPr>
              <a:t>có</a:t>
            </a:r>
            <a:r>
              <a:rPr lang="vi-VN" dirty="0">
                <a:solidFill>
                  <a:prstClr val="black"/>
                </a:solidFill>
              </a:rPr>
              <a:t> </a:t>
            </a:r>
            <a:r>
              <a:rPr lang="vi-VN" dirty="0" err="1">
                <a:solidFill>
                  <a:prstClr val="black"/>
                </a:solidFill>
              </a:rPr>
              <a:t>giá</a:t>
            </a:r>
            <a:r>
              <a:rPr lang="vi-VN" dirty="0">
                <a:solidFill>
                  <a:prstClr val="black"/>
                </a:solidFill>
              </a:rPr>
              <a:t> </a:t>
            </a:r>
            <a:r>
              <a:rPr lang="vi-VN" dirty="0" err="1">
                <a:solidFill>
                  <a:prstClr val="black"/>
                </a:solidFill>
              </a:rPr>
              <a:t>trị</a:t>
            </a:r>
            <a:r>
              <a:rPr lang="vi-VN" dirty="0">
                <a:solidFill>
                  <a:prstClr val="black"/>
                </a:solidFill>
              </a:rPr>
              <a:t> </a:t>
            </a:r>
            <a:r>
              <a:rPr lang="vi-VN" dirty="0" err="1">
                <a:solidFill>
                  <a:prstClr val="black"/>
                </a:solidFill>
              </a:rPr>
              <a:t>trả</a:t>
            </a:r>
            <a:r>
              <a:rPr lang="vi-VN" dirty="0">
                <a:solidFill>
                  <a:prstClr val="black"/>
                </a:solidFill>
              </a:rPr>
              <a:t> </a:t>
            </a:r>
            <a:r>
              <a:rPr lang="vi-VN" dirty="0" err="1">
                <a:solidFill>
                  <a:prstClr val="black"/>
                </a:solidFill>
              </a:rPr>
              <a:t>về</a:t>
            </a:r>
            <a:r>
              <a:rPr lang="vi-VN" dirty="0">
                <a:solidFill>
                  <a:prstClr val="black"/>
                </a:solidFill>
              </a:rPr>
              <a:t> </a:t>
            </a:r>
            <a:r>
              <a:rPr lang="vi-VN" dirty="0" err="1">
                <a:solidFill>
                  <a:prstClr val="black"/>
                </a:solidFill>
              </a:rPr>
              <a:t>tường</a:t>
            </a:r>
            <a:r>
              <a:rPr lang="vi-VN" dirty="0">
                <a:solidFill>
                  <a:prstClr val="black"/>
                </a:solidFill>
              </a:rPr>
              <a:t> minh.</a:t>
            </a:r>
          </a:p>
          <a:p>
            <a:pPr lvl="1">
              <a:lnSpc>
                <a:spcPct val="100000"/>
              </a:lnSpc>
              <a:buFont typeface="Wingdings" panose="05000000000000000000" pitchFamily="2" charset="2"/>
              <a:buChar char="q"/>
            </a:pPr>
            <a:r>
              <a:rPr lang="vi-VN" dirty="0" smtClean="0">
                <a:solidFill>
                  <a:prstClr val="black"/>
                </a:solidFill>
              </a:rPr>
              <a:t> </a:t>
            </a:r>
            <a:r>
              <a:rPr lang="vi-VN" dirty="0">
                <a:solidFill>
                  <a:prstClr val="black"/>
                </a:solidFill>
              </a:rPr>
              <a:t>Không cho </a:t>
            </a:r>
            <a:r>
              <a:rPr lang="vi-VN" dirty="0" err="1">
                <a:solidFill>
                  <a:prstClr val="black"/>
                </a:solidFill>
              </a:rPr>
              <a:t>kế</a:t>
            </a:r>
            <a:r>
              <a:rPr lang="vi-VN" dirty="0">
                <a:solidFill>
                  <a:prstClr val="black"/>
                </a:solidFill>
              </a:rPr>
              <a:t> </a:t>
            </a:r>
            <a:r>
              <a:rPr lang="vi-VN" dirty="0" err="1">
                <a:solidFill>
                  <a:prstClr val="black"/>
                </a:solidFill>
              </a:rPr>
              <a:t>thừa</a:t>
            </a:r>
            <a:r>
              <a:rPr lang="vi-VN" dirty="0">
                <a:solidFill>
                  <a:prstClr val="black"/>
                </a:solidFill>
              </a:rPr>
              <a:t>.</a:t>
            </a:r>
          </a:p>
          <a:p>
            <a:pPr lvl="0">
              <a:lnSpc>
                <a:spcPct val="100000"/>
              </a:lnSpc>
              <a:buFont typeface="Wingdings" panose="05000000000000000000" pitchFamily="2" charset="2"/>
              <a:buChar char="v"/>
            </a:pPr>
            <a:endParaRPr lang="en-US" dirty="0">
              <a:solidFill>
                <a:prstClr val="black"/>
              </a:solidFill>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21</a:t>
            </a:fld>
            <a:endParaRPr lang="en-US"/>
          </a:p>
        </p:txBody>
      </p:sp>
      <p:graphicFrame>
        <p:nvGraphicFramePr>
          <p:cNvPr id="10" name="Diagram 9"/>
          <p:cNvGraphicFramePr/>
          <p:nvPr>
            <p:extLst>
              <p:ext uri="{D42A27DB-BD31-4B8C-83A1-F6EECF244321}">
                <p14:modId xmlns:p14="http://schemas.microsoft.com/office/powerpoint/2010/main" val="2852732618"/>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896550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2738463042"/>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kern="0" dirty="0" smtClean="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Hàm</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tạo</a:t>
            </a:r>
            <a:r>
              <a:rPr lang="en-US" altLang="en-US" kern="0" dirty="0">
                <a:solidFill>
                  <a:srgbClr val="000000"/>
                </a:solidFill>
                <a:latin typeface="Tahoma" panose="020B0604030504040204" pitchFamily="34" charset="0"/>
              </a:rPr>
              <a:t> static </a:t>
            </a:r>
            <a:r>
              <a:rPr lang="en-US" altLang="en-US" kern="0" dirty="0" err="1">
                <a:solidFill>
                  <a:srgbClr val="000000"/>
                </a:solidFill>
                <a:latin typeface="Tahoma" panose="020B0604030504040204" pitchFamily="34" charset="0"/>
              </a:rPr>
              <a:t>được</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dùng</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để</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khởi</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tạo</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các</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biến</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của</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lớp</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hoặc</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thực</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hiện</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hành</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động</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cụ</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thể</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chỉ</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một</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lần</a:t>
            </a:r>
            <a:r>
              <a:rPr lang="en-US" altLang="en-US" kern="0" dirty="0">
                <a:solidFill>
                  <a:srgbClr val="000000"/>
                </a:solidFill>
                <a:latin typeface="Tahoma" panose="020B0604030504040204" pitchFamily="34" charset="0"/>
              </a:rPr>
              <a:t>.</a:t>
            </a:r>
          </a:p>
          <a:p>
            <a:pPr lvl="0" fontAlgn="base">
              <a:lnSpc>
                <a:spcPct val="100000"/>
              </a:lnSpc>
              <a:spcBef>
                <a:spcPct val="20000"/>
              </a:spcBef>
              <a:spcAft>
                <a:spcPct val="0"/>
              </a:spcAft>
              <a:buFont typeface="Wingdings" panose="05000000000000000000" pitchFamily="2" charset="2"/>
              <a:buChar char="v"/>
            </a:pPr>
            <a:r>
              <a:rPr lang="en-US" altLang="en-US" kern="0" dirty="0" smtClean="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Không</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có</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tham</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số</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không</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sử</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dụng</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bất</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kỳ</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từ</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khóa</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định</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nghĩa</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truy</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cập</a:t>
            </a:r>
            <a:r>
              <a:rPr lang="en-US" altLang="en-US" kern="0" dirty="0">
                <a:solidFill>
                  <a:srgbClr val="000000"/>
                </a:solidFill>
                <a:latin typeface="Tahoma" panose="020B0604030504040204" pitchFamily="34" charset="0"/>
              </a:rPr>
              <a:t> </a:t>
            </a:r>
            <a:r>
              <a:rPr lang="en-US" altLang="en-US" kern="0" dirty="0" err="1">
                <a:solidFill>
                  <a:srgbClr val="000000"/>
                </a:solidFill>
                <a:latin typeface="Tahoma" panose="020B0604030504040204" pitchFamily="34" charset="0"/>
              </a:rPr>
              <a:t>nào</a:t>
            </a:r>
            <a:r>
              <a:rPr lang="en-US" altLang="en-US" kern="0" dirty="0">
                <a:solidFill>
                  <a:srgbClr val="FF0000"/>
                </a:solidFill>
                <a:latin typeface="Tahoma" panose="020B0604030504040204" pitchFamily="34" charset="0"/>
              </a:rPr>
              <a:t>.</a:t>
            </a:r>
          </a:p>
          <a:p>
            <a:pPr lvl="0" eaLnBrk="0" fontAlgn="base" hangingPunct="0">
              <a:lnSpc>
                <a:spcPct val="100000"/>
              </a:lnSpc>
              <a:spcBef>
                <a:spcPct val="20000"/>
              </a:spcBef>
              <a:spcAft>
                <a:spcPct val="0"/>
              </a:spcAft>
              <a:buFont typeface="Wingdings" panose="05000000000000000000" pitchFamily="2" charset="2"/>
              <a:buChar char="v"/>
            </a:pPr>
            <a:endParaRPr lang="en-US" altLang="en-US" kern="0" dirty="0">
              <a:solidFill>
                <a:srgbClr val="000000"/>
              </a:solidFill>
            </a:endParaRPr>
          </a:p>
          <a:p>
            <a:pPr lvl="0">
              <a:buFont typeface="Wingdings" panose="05000000000000000000" pitchFamily="2" charset="2"/>
              <a:buChar char="v"/>
            </a:pPr>
            <a:endParaRPr lang="en-US" sz="1800" dirty="0">
              <a:solidFill>
                <a:prstClr val="black"/>
              </a:solidFill>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22</a:t>
            </a:fld>
            <a:endParaRPr lang="en-US"/>
          </a:p>
        </p:txBody>
      </p:sp>
      <p:graphicFrame>
        <p:nvGraphicFramePr>
          <p:cNvPr id="10" name="Diagram 9"/>
          <p:cNvGraphicFramePr/>
          <p:nvPr>
            <p:extLst>
              <p:ext uri="{D42A27DB-BD31-4B8C-83A1-F6EECF244321}">
                <p14:modId xmlns:p14="http://schemas.microsoft.com/office/powerpoint/2010/main" val="28333085"/>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Picture 4" descr="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19007" y="3081817"/>
            <a:ext cx="7616940" cy="327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18666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536624846"/>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algn="just" fontAlgn="base">
              <a:lnSpc>
                <a:spcPct val="100000"/>
              </a:lnSpc>
              <a:spcBef>
                <a:spcPct val="20000"/>
              </a:spcBef>
              <a:spcAft>
                <a:spcPct val="0"/>
              </a:spcAft>
              <a:buFont typeface="Wingdings" panose="05000000000000000000" pitchFamily="2" charset="2"/>
              <a:buChar char="v"/>
            </a:pPr>
            <a:r>
              <a:rPr lang="en-US" altLang="en-US" kern="0" dirty="0" smtClean="0">
                <a:solidFill>
                  <a:srgbClr val="000000"/>
                </a:solidFill>
                <a:latin typeface="Calibri" panose="020F0502020204030204" pitchFamily="34" charset="0"/>
              </a:rPr>
              <a:t> </a:t>
            </a:r>
            <a:r>
              <a:rPr lang="en-US" altLang="en-US" b="1" kern="0" dirty="0" err="1">
                <a:solidFill>
                  <a:srgbClr val="000000"/>
                </a:solidFill>
                <a:latin typeface="Calibri" panose="020F0502020204030204" pitchFamily="34" charset="0"/>
              </a:rPr>
              <a:t>Truyền</a:t>
            </a:r>
            <a:r>
              <a:rPr lang="en-US" altLang="en-US" b="1" kern="0" dirty="0">
                <a:solidFill>
                  <a:srgbClr val="000000"/>
                </a:solidFill>
                <a:latin typeface="Calibri" panose="020F0502020204030204" pitchFamily="34" charset="0"/>
              </a:rPr>
              <a:t> </a:t>
            </a:r>
            <a:r>
              <a:rPr lang="en-US" altLang="en-US" b="1" kern="0" dirty="0" err="1">
                <a:solidFill>
                  <a:srgbClr val="000000"/>
                </a:solidFill>
                <a:latin typeface="Calibri" panose="020F0502020204030204" pitchFamily="34" charset="0"/>
              </a:rPr>
              <a:t>tham</a:t>
            </a:r>
            <a:r>
              <a:rPr lang="en-US" altLang="en-US" b="1" kern="0" dirty="0">
                <a:solidFill>
                  <a:srgbClr val="000000"/>
                </a:solidFill>
                <a:latin typeface="Calibri" panose="020F0502020204030204" pitchFamily="34" charset="0"/>
              </a:rPr>
              <a:t> </a:t>
            </a:r>
            <a:r>
              <a:rPr lang="en-US" altLang="en-US" b="1" kern="0" dirty="0" err="1">
                <a:solidFill>
                  <a:srgbClr val="000000"/>
                </a:solidFill>
                <a:latin typeface="Calibri" panose="020F0502020204030204" pitchFamily="34" charset="0"/>
              </a:rPr>
              <a:t>trị</a:t>
            </a:r>
            <a:r>
              <a:rPr lang="en-US" altLang="en-US" b="1"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Một</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đối</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tượng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có</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kiểu</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là</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giá</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trị</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được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truyền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vào</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cho</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phương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thức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thì</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nó</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tạo</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ra</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bản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sao</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đối</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tượng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được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truyền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vào</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cho</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phương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thức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Khi</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phương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thức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thực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hiện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xong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thì</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đối</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tượng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này</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bị</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hủy</a:t>
            </a:r>
            <a:r>
              <a:rPr lang="en-US" altLang="en-US" kern="0" dirty="0">
                <a:solidFill>
                  <a:srgbClr val="000000"/>
                </a:solidFill>
                <a:latin typeface="Calibri" panose="020F0502020204030204" pitchFamily="34" charset="0"/>
              </a:rPr>
              <a:t>.</a:t>
            </a:r>
          </a:p>
          <a:p>
            <a:pPr lvl="0" algn="just" fontAlgn="base">
              <a:lnSpc>
                <a:spcPct val="100000"/>
              </a:lnSpc>
              <a:spcBef>
                <a:spcPct val="20000"/>
              </a:spcBef>
              <a:spcAft>
                <a:spcPct val="0"/>
              </a:spcAft>
              <a:buFont typeface="Wingdings" panose="05000000000000000000" pitchFamily="2" charset="2"/>
              <a:buChar char="v"/>
            </a:pPr>
            <a:r>
              <a:rPr lang="en-US" altLang="en-US" kern="0" dirty="0" smtClean="0">
                <a:solidFill>
                  <a:srgbClr val="000000"/>
                </a:solidFill>
                <a:latin typeface="Calibri" panose="020F0502020204030204" pitchFamily="34" charset="0"/>
              </a:rPr>
              <a:t> </a:t>
            </a:r>
            <a:r>
              <a:rPr lang="en-US" altLang="en-US" b="1" kern="0" dirty="0" err="1">
                <a:solidFill>
                  <a:srgbClr val="000000"/>
                </a:solidFill>
                <a:latin typeface="Calibri" panose="020F0502020204030204" pitchFamily="34" charset="0"/>
              </a:rPr>
              <a:t>Truyền</a:t>
            </a:r>
            <a:r>
              <a:rPr lang="en-US" altLang="en-US" b="1" kern="0" dirty="0">
                <a:solidFill>
                  <a:srgbClr val="000000"/>
                </a:solidFill>
                <a:latin typeface="Calibri" panose="020F0502020204030204" pitchFamily="34" charset="0"/>
              </a:rPr>
              <a:t> </a:t>
            </a:r>
            <a:r>
              <a:rPr lang="en-US" altLang="en-US" b="1" kern="0" dirty="0" err="1">
                <a:solidFill>
                  <a:srgbClr val="000000"/>
                </a:solidFill>
                <a:latin typeface="Calibri" panose="020F0502020204030204" pitchFamily="34" charset="0"/>
              </a:rPr>
              <a:t>tham</a:t>
            </a:r>
            <a:r>
              <a:rPr lang="en-US" altLang="en-US" b="1" kern="0" dirty="0">
                <a:solidFill>
                  <a:srgbClr val="000000"/>
                </a:solidFill>
                <a:latin typeface="Calibri" panose="020F0502020204030204" pitchFamily="34" charset="0"/>
              </a:rPr>
              <a:t> </a:t>
            </a:r>
            <a:r>
              <a:rPr lang="en-US" altLang="en-US" b="1" kern="0" dirty="0" err="1">
                <a:solidFill>
                  <a:srgbClr val="000000"/>
                </a:solidFill>
                <a:latin typeface="Calibri" panose="020F0502020204030204" pitchFamily="34" charset="0"/>
              </a:rPr>
              <a:t>chiếu</a:t>
            </a:r>
            <a:r>
              <a:rPr lang="en-US" altLang="en-US" b="1"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Sử</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dụng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từ</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khóa</a:t>
            </a:r>
            <a:r>
              <a:rPr lang="en-US" altLang="en-US" kern="0" dirty="0">
                <a:solidFill>
                  <a:srgbClr val="000000"/>
                </a:solidFill>
                <a:latin typeface="Calibri" panose="020F0502020204030204" pitchFamily="34" charset="0"/>
              </a:rPr>
              <a:t> </a:t>
            </a:r>
            <a:r>
              <a:rPr lang="en-US" altLang="en-US" b="1" kern="0" dirty="0">
                <a:solidFill>
                  <a:srgbClr val="000000"/>
                </a:solidFill>
                <a:latin typeface="Calibri" panose="020F0502020204030204" pitchFamily="34" charset="0"/>
              </a:rPr>
              <a:t>ref</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để</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truyền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tham</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số</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biến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sẽ</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được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truyền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trực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tiếp</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cho</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tham</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số</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đó</a:t>
            </a:r>
            <a:r>
              <a:rPr lang="en-US" altLang="en-US" kern="0" dirty="0">
                <a:solidFill>
                  <a:srgbClr val="000000"/>
                </a:solidFill>
                <a:latin typeface="Calibri" panose="020F0502020204030204" pitchFamily="34" charset="0"/>
              </a:rPr>
              <a:t>.</a:t>
            </a:r>
          </a:p>
          <a:p>
            <a:pPr lvl="0" algn="just" fontAlgn="base">
              <a:lnSpc>
                <a:spcPct val="100000"/>
              </a:lnSpc>
              <a:spcBef>
                <a:spcPct val="20000"/>
              </a:spcBef>
              <a:spcAft>
                <a:spcPct val="0"/>
              </a:spcAft>
              <a:buFont typeface="Wingdings" panose="05000000000000000000" pitchFamily="2" charset="2"/>
              <a:buChar char="v"/>
            </a:pPr>
            <a:r>
              <a:rPr lang="en-US" altLang="en-US" kern="0" dirty="0" smtClean="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Từ</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khóa</a:t>
            </a:r>
            <a:r>
              <a:rPr lang="en-US" altLang="en-US" kern="0" dirty="0">
                <a:solidFill>
                  <a:srgbClr val="000000"/>
                </a:solidFill>
                <a:latin typeface="Calibri" panose="020F0502020204030204" pitchFamily="34" charset="0"/>
              </a:rPr>
              <a:t> </a:t>
            </a:r>
            <a:r>
              <a:rPr lang="en-US" altLang="en-US" b="1" kern="0" dirty="0">
                <a:solidFill>
                  <a:srgbClr val="000000"/>
                </a:solidFill>
                <a:latin typeface="Calibri" panose="020F0502020204030204" pitchFamily="34" charset="0"/>
              </a:rPr>
              <a:t>out</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dùng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để</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truyền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biến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kiểu</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tham</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chiếu</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nhưng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không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yêu</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cầu</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khởi</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tạo</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biến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trước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khi</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truyền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vào</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Trong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phương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thức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có</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truyền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tham</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số</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kiểu</a:t>
            </a:r>
            <a:r>
              <a:rPr lang="en-US" altLang="en-US" kern="0" dirty="0">
                <a:solidFill>
                  <a:srgbClr val="000000"/>
                </a:solidFill>
                <a:latin typeface="Calibri" panose="020F0502020204030204" pitchFamily="34" charset="0"/>
              </a:rPr>
              <a:t> out </a:t>
            </a:r>
            <a:r>
              <a:rPr lang="en-US" altLang="en-US" kern="0" dirty="0" err="1">
                <a:solidFill>
                  <a:srgbClr val="000000"/>
                </a:solidFill>
                <a:latin typeface="Calibri" panose="020F0502020204030204" pitchFamily="34" charset="0"/>
              </a:rPr>
              <a:t>thì</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bắt</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buộc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biến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phải</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được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gán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trong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phương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thức</a:t>
            </a:r>
            <a:r>
              <a:rPr lang="en-US" altLang="en-US" kern="0" dirty="0">
                <a:solidFill>
                  <a:srgbClr val="000000"/>
                </a:solidFill>
                <a:latin typeface="Calibri" panose="020F0502020204030204" pitchFamily="34" charset="0"/>
              </a:rPr>
              <a:t>.</a:t>
            </a:r>
          </a:p>
          <a:p>
            <a:pPr lvl="0" algn="just" fontAlgn="base">
              <a:lnSpc>
                <a:spcPct val="100000"/>
              </a:lnSpc>
              <a:spcBef>
                <a:spcPct val="20000"/>
              </a:spcBef>
              <a:spcAft>
                <a:spcPct val="0"/>
              </a:spcAft>
              <a:buFont typeface="Wingdings" panose="05000000000000000000" pitchFamily="2" charset="2"/>
              <a:buChar char="v"/>
            </a:pPr>
            <a:r>
              <a:rPr lang="en-US" altLang="en-US" kern="0" dirty="0" smtClean="0">
                <a:solidFill>
                  <a:srgbClr val="000000"/>
                </a:solidFill>
                <a:latin typeface="Calibri" panose="020F0502020204030204" pitchFamily="34" charset="0"/>
              </a:rPr>
              <a:t> </a:t>
            </a:r>
            <a:r>
              <a:rPr lang="en-US" altLang="en-US" kern="0" dirty="0" err="1" smtClean="0">
                <a:solidFill>
                  <a:srgbClr val="000000"/>
                </a:solidFill>
                <a:latin typeface="Calibri" panose="020F0502020204030204" pitchFamily="34" charset="0"/>
              </a:rPr>
              <a:t>V</a:t>
            </a:r>
            <a:r>
              <a:rPr lang="en-US" altLang="en-US" b="1" kern="0" dirty="0" err="1" smtClean="0">
                <a:solidFill>
                  <a:srgbClr val="000000"/>
                </a:solidFill>
                <a:latin typeface="Calibri" panose="020F0502020204030204" pitchFamily="34" charset="0"/>
              </a:rPr>
              <a:t>í</a:t>
            </a:r>
            <a:r>
              <a:rPr lang="en-US" altLang="en-US" b="1" kern="0" dirty="0" smtClean="0">
                <a:solidFill>
                  <a:srgbClr val="000000"/>
                </a:solidFill>
                <a:latin typeface="Calibri" panose="020F0502020204030204" pitchFamily="34" charset="0"/>
              </a:rPr>
              <a:t> </a:t>
            </a:r>
            <a:r>
              <a:rPr lang="en-US" altLang="en-US" b="1" kern="0" dirty="0" err="1" smtClean="0">
                <a:solidFill>
                  <a:srgbClr val="000000"/>
                </a:solidFill>
                <a:latin typeface="Calibri" panose="020F0502020204030204" pitchFamily="34" charset="0"/>
              </a:rPr>
              <a:t>dụ</a:t>
            </a:r>
            <a:r>
              <a:rPr lang="en-US" altLang="en-US" b="1" kern="0" dirty="0" smtClean="0">
                <a:solidFill>
                  <a:srgbClr val="000000"/>
                </a:solidFill>
                <a:latin typeface="Calibri" panose="020F0502020204030204" pitchFamily="34" charset="0"/>
              </a:rPr>
              <a:t>:</a:t>
            </a:r>
          </a:p>
          <a:p>
            <a:pPr lvl="0">
              <a:lnSpc>
                <a:spcPct val="100000"/>
              </a:lnSpc>
              <a:buFont typeface="Wingdings" panose="05000000000000000000" pitchFamily="2" charset="2"/>
              <a:buChar char="v"/>
            </a:pPr>
            <a:endParaRPr lang="en-US" dirty="0">
              <a:solidFill>
                <a:prstClr val="black"/>
              </a:solidFill>
              <a:latin typeface="Calibri" panose="020F0502020204030204" pitchFamily="34" charset="0"/>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23</a:t>
            </a:fld>
            <a:endParaRPr lang="en-US"/>
          </a:p>
        </p:txBody>
      </p:sp>
      <p:graphicFrame>
        <p:nvGraphicFramePr>
          <p:cNvPr id="10" name="Diagram 9"/>
          <p:cNvGraphicFramePr/>
          <p:nvPr>
            <p:extLst>
              <p:ext uri="{D42A27DB-BD31-4B8C-83A1-F6EECF244321}">
                <p14:modId xmlns:p14="http://schemas.microsoft.com/office/powerpoint/2010/main" val="2469199616"/>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104937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220370868"/>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a:buFont typeface="Wingdings" panose="05000000000000000000" pitchFamily="2" charset="2"/>
              <a:buChar char="v"/>
            </a:pPr>
            <a:r>
              <a:rPr lang="en-US" b="1" dirty="0" err="1">
                <a:solidFill>
                  <a:prstClr val="black"/>
                </a:solidFill>
                <a:latin typeface="Calibri"/>
              </a:rPr>
              <a:t>Thuộc</a:t>
            </a:r>
            <a:r>
              <a:rPr lang="en-US" b="1" dirty="0">
                <a:solidFill>
                  <a:prstClr val="black"/>
                </a:solidFill>
                <a:latin typeface="Calibri"/>
              </a:rPr>
              <a:t> </a:t>
            </a:r>
            <a:r>
              <a:rPr lang="en-US" b="1" dirty="0" err="1">
                <a:solidFill>
                  <a:prstClr val="black"/>
                </a:solidFill>
                <a:latin typeface="Calibri"/>
              </a:rPr>
              <a:t>tính</a:t>
            </a:r>
            <a:r>
              <a:rPr lang="en-US" b="1" dirty="0">
                <a:solidFill>
                  <a:prstClr val="black"/>
                </a:solidFill>
                <a:latin typeface="Calibri"/>
              </a:rPr>
              <a:t> (Attribute)</a:t>
            </a:r>
          </a:p>
          <a:p>
            <a:pPr lvl="1">
              <a:buFont typeface="Wingdings" panose="05000000000000000000" pitchFamily="2" charset="2"/>
              <a:buChar char="q"/>
            </a:pPr>
            <a:r>
              <a:rPr lang="en-US" sz="2800" dirty="0" err="1">
                <a:solidFill>
                  <a:prstClr val="black"/>
                </a:solidFill>
                <a:latin typeface="Calibri"/>
              </a:rPr>
              <a:t>Thuộc</a:t>
            </a:r>
            <a:r>
              <a:rPr lang="en-US" sz="2800" dirty="0">
                <a:solidFill>
                  <a:prstClr val="black"/>
                </a:solidFill>
                <a:latin typeface="Calibri"/>
              </a:rPr>
              <a:t> </a:t>
            </a:r>
            <a:r>
              <a:rPr lang="en-US" sz="2800" dirty="0" err="1">
                <a:solidFill>
                  <a:prstClr val="black"/>
                </a:solidFill>
                <a:latin typeface="Calibri"/>
              </a:rPr>
              <a:t>tính</a:t>
            </a:r>
            <a:r>
              <a:rPr lang="en-US" sz="2800" dirty="0">
                <a:solidFill>
                  <a:prstClr val="black"/>
                </a:solidFill>
                <a:latin typeface="Calibri"/>
              </a:rPr>
              <a:t> </a:t>
            </a:r>
            <a:r>
              <a:rPr lang="en-US" sz="2800" dirty="0" err="1">
                <a:solidFill>
                  <a:prstClr val="black"/>
                </a:solidFill>
                <a:latin typeface="Calibri"/>
              </a:rPr>
              <a:t>của</a:t>
            </a:r>
            <a:r>
              <a:rPr lang="en-US" sz="2800" dirty="0">
                <a:solidFill>
                  <a:prstClr val="black"/>
                </a:solidFill>
                <a:latin typeface="Calibri"/>
              </a:rPr>
              <a:t> </a:t>
            </a:r>
            <a:r>
              <a:rPr lang="en-US" sz="2800" dirty="0" err="1">
                <a:solidFill>
                  <a:prstClr val="black"/>
                </a:solidFill>
                <a:latin typeface="Calibri"/>
              </a:rPr>
              <a:t>một</a:t>
            </a:r>
            <a:r>
              <a:rPr lang="en-US" sz="2800" dirty="0">
                <a:solidFill>
                  <a:prstClr val="black"/>
                </a:solidFill>
                <a:latin typeface="Calibri"/>
              </a:rPr>
              <a:t> </a:t>
            </a:r>
            <a:r>
              <a:rPr lang="en-US" sz="2800" dirty="0" err="1">
                <a:solidFill>
                  <a:prstClr val="black"/>
                </a:solidFill>
                <a:latin typeface="Calibri"/>
              </a:rPr>
              <a:t>lớp</a:t>
            </a:r>
            <a:r>
              <a:rPr lang="en-US" sz="2800" dirty="0">
                <a:solidFill>
                  <a:prstClr val="black"/>
                </a:solidFill>
                <a:latin typeface="Calibri"/>
              </a:rPr>
              <a:t> </a:t>
            </a:r>
            <a:r>
              <a:rPr lang="en-US" sz="2800" dirty="0" err="1">
                <a:solidFill>
                  <a:prstClr val="black"/>
                </a:solidFill>
                <a:latin typeface="Calibri"/>
              </a:rPr>
              <a:t>bao</a:t>
            </a:r>
            <a:r>
              <a:rPr lang="en-US" sz="2800" dirty="0">
                <a:solidFill>
                  <a:prstClr val="black"/>
                </a:solidFill>
                <a:latin typeface="Calibri"/>
              </a:rPr>
              <a:t> </a:t>
            </a:r>
            <a:r>
              <a:rPr lang="en-US" sz="2800" dirty="0" err="1">
                <a:solidFill>
                  <a:prstClr val="black"/>
                </a:solidFill>
                <a:latin typeface="Calibri"/>
              </a:rPr>
              <a:t>gồm</a:t>
            </a:r>
            <a:r>
              <a:rPr lang="en-US" sz="2800" dirty="0">
                <a:solidFill>
                  <a:prstClr val="black"/>
                </a:solidFill>
                <a:latin typeface="Calibri"/>
              </a:rPr>
              <a:t> </a:t>
            </a:r>
            <a:r>
              <a:rPr lang="en-US" sz="2800" dirty="0" err="1">
                <a:solidFill>
                  <a:prstClr val="black"/>
                </a:solidFill>
                <a:latin typeface="Calibri"/>
              </a:rPr>
              <a:t>các</a:t>
            </a:r>
            <a:r>
              <a:rPr lang="en-US" sz="2800" dirty="0">
                <a:solidFill>
                  <a:prstClr val="black"/>
                </a:solidFill>
                <a:latin typeface="Calibri"/>
              </a:rPr>
              <a:t> </a:t>
            </a:r>
            <a:r>
              <a:rPr lang="en-US" sz="2800" dirty="0" err="1">
                <a:solidFill>
                  <a:prstClr val="black"/>
                </a:solidFill>
                <a:latin typeface="Calibri"/>
              </a:rPr>
              <a:t>biến</a:t>
            </a:r>
            <a:r>
              <a:rPr lang="en-US" sz="2800" dirty="0">
                <a:solidFill>
                  <a:prstClr val="black"/>
                </a:solidFill>
                <a:latin typeface="Calibri"/>
              </a:rPr>
              <a:t>, </a:t>
            </a:r>
            <a:r>
              <a:rPr lang="en-US" sz="2800" dirty="0" err="1">
                <a:solidFill>
                  <a:prstClr val="black"/>
                </a:solidFill>
                <a:latin typeface="Calibri"/>
              </a:rPr>
              <a:t>các</a:t>
            </a:r>
            <a:r>
              <a:rPr lang="en-US" sz="2800" dirty="0">
                <a:solidFill>
                  <a:prstClr val="black"/>
                </a:solidFill>
                <a:latin typeface="Calibri"/>
              </a:rPr>
              <a:t> </a:t>
            </a:r>
            <a:r>
              <a:rPr lang="en-US" sz="2800" dirty="0" err="1">
                <a:solidFill>
                  <a:prstClr val="black"/>
                </a:solidFill>
                <a:latin typeface="Calibri"/>
              </a:rPr>
              <a:t>hằng</a:t>
            </a:r>
            <a:r>
              <a:rPr lang="en-US" sz="2800" dirty="0">
                <a:solidFill>
                  <a:prstClr val="black"/>
                </a:solidFill>
                <a:latin typeface="Calibri"/>
              </a:rPr>
              <a:t>, hay </a:t>
            </a:r>
            <a:r>
              <a:rPr lang="en-US" sz="2800" dirty="0" err="1">
                <a:solidFill>
                  <a:prstClr val="black"/>
                </a:solidFill>
                <a:latin typeface="Calibri"/>
              </a:rPr>
              <a:t>tham</a:t>
            </a:r>
            <a:r>
              <a:rPr lang="en-US" sz="2800" dirty="0">
                <a:solidFill>
                  <a:prstClr val="black"/>
                </a:solidFill>
                <a:latin typeface="Calibri"/>
              </a:rPr>
              <a:t> </a:t>
            </a:r>
            <a:r>
              <a:rPr lang="en-US" sz="2800" dirty="0" err="1">
                <a:solidFill>
                  <a:prstClr val="black"/>
                </a:solidFill>
                <a:latin typeface="Calibri"/>
              </a:rPr>
              <a:t>số</a:t>
            </a:r>
            <a:r>
              <a:rPr lang="en-US" sz="2800" dirty="0">
                <a:solidFill>
                  <a:prstClr val="black"/>
                </a:solidFill>
                <a:latin typeface="Calibri"/>
              </a:rPr>
              <a:t> </a:t>
            </a:r>
            <a:r>
              <a:rPr lang="en-US" sz="2800" dirty="0" err="1">
                <a:solidFill>
                  <a:prstClr val="black"/>
                </a:solidFill>
                <a:latin typeface="Calibri"/>
              </a:rPr>
              <a:t>nội</a:t>
            </a:r>
            <a:r>
              <a:rPr lang="en-US" sz="2800" dirty="0">
                <a:solidFill>
                  <a:prstClr val="black"/>
                </a:solidFill>
                <a:latin typeface="Calibri"/>
              </a:rPr>
              <a:t> </a:t>
            </a:r>
            <a:r>
              <a:rPr lang="en-US" sz="2800" dirty="0" err="1">
                <a:solidFill>
                  <a:prstClr val="black"/>
                </a:solidFill>
                <a:latin typeface="Calibri"/>
              </a:rPr>
              <a:t>tại</a:t>
            </a:r>
            <a:r>
              <a:rPr lang="en-US" sz="2800" dirty="0">
                <a:solidFill>
                  <a:prstClr val="black"/>
                </a:solidFill>
                <a:latin typeface="Calibri"/>
              </a:rPr>
              <a:t> </a:t>
            </a:r>
            <a:r>
              <a:rPr lang="en-US" sz="2800" dirty="0" err="1">
                <a:solidFill>
                  <a:prstClr val="black"/>
                </a:solidFill>
                <a:latin typeface="Calibri"/>
              </a:rPr>
              <a:t>của</a:t>
            </a:r>
            <a:r>
              <a:rPr lang="en-US" sz="2800" dirty="0">
                <a:solidFill>
                  <a:prstClr val="black"/>
                </a:solidFill>
                <a:latin typeface="Calibri"/>
              </a:rPr>
              <a:t> </a:t>
            </a:r>
            <a:r>
              <a:rPr lang="en-US" sz="2800" dirty="0" err="1">
                <a:solidFill>
                  <a:prstClr val="black"/>
                </a:solidFill>
                <a:latin typeface="Calibri"/>
              </a:rPr>
              <a:t>lớp</a:t>
            </a:r>
            <a:r>
              <a:rPr lang="en-US" sz="2800" dirty="0">
                <a:solidFill>
                  <a:prstClr val="black"/>
                </a:solidFill>
                <a:latin typeface="Calibri"/>
              </a:rPr>
              <a:t> </a:t>
            </a:r>
            <a:r>
              <a:rPr lang="en-US" sz="2800" dirty="0" err="1">
                <a:solidFill>
                  <a:prstClr val="black"/>
                </a:solidFill>
                <a:latin typeface="Calibri"/>
              </a:rPr>
              <a:t>đó</a:t>
            </a:r>
            <a:endParaRPr lang="en-US" sz="2800" dirty="0">
              <a:solidFill>
                <a:prstClr val="black"/>
              </a:solidFill>
              <a:latin typeface="Calibri"/>
            </a:endParaRPr>
          </a:p>
          <a:p>
            <a:pPr lvl="1">
              <a:buFont typeface="Wingdings" panose="05000000000000000000" pitchFamily="2" charset="2"/>
              <a:buChar char="q"/>
            </a:pPr>
            <a:r>
              <a:rPr lang="en-US" sz="2800" dirty="0" err="1">
                <a:solidFill>
                  <a:prstClr val="black"/>
                </a:solidFill>
                <a:latin typeface="Calibri"/>
              </a:rPr>
              <a:t>Vai</a:t>
            </a:r>
            <a:r>
              <a:rPr lang="en-US" sz="2800" dirty="0">
                <a:solidFill>
                  <a:prstClr val="black"/>
                </a:solidFill>
                <a:latin typeface="Calibri"/>
              </a:rPr>
              <a:t> </a:t>
            </a:r>
            <a:r>
              <a:rPr lang="en-US" sz="2800" dirty="0" err="1">
                <a:solidFill>
                  <a:prstClr val="black"/>
                </a:solidFill>
                <a:latin typeface="Calibri"/>
              </a:rPr>
              <a:t>trò</a:t>
            </a:r>
            <a:r>
              <a:rPr lang="en-US" sz="2800" dirty="0">
                <a:solidFill>
                  <a:prstClr val="black"/>
                </a:solidFill>
                <a:latin typeface="Calibri"/>
              </a:rPr>
              <a:t> </a:t>
            </a:r>
            <a:r>
              <a:rPr lang="en-US" sz="2800" dirty="0" err="1">
                <a:solidFill>
                  <a:prstClr val="black"/>
                </a:solidFill>
                <a:latin typeface="Calibri"/>
              </a:rPr>
              <a:t>quan</a:t>
            </a:r>
            <a:r>
              <a:rPr lang="en-US" sz="2800" dirty="0">
                <a:solidFill>
                  <a:prstClr val="black"/>
                </a:solidFill>
                <a:latin typeface="Calibri"/>
              </a:rPr>
              <a:t> </a:t>
            </a:r>
            <a:r>
              <a:rPr lang="en-US" sz="2800" dirty="0" err="1">
                <a:solidFill>
                  <a:prstClr val="black"/>
                </a:solidFill>
                <a:latin typeface="Calibri"/>
              </a:rPr>
              <a:t>trọng</a:t>
            </a:r>
            <a:r>
              <a:rPr lang="en-US" sz="2800" dirty="0">
                <a:solidFill>
                  <a:prstClr val="black"/>
                </a:solidFill>
                <a:latin typeface="Calibri"/>
              </a:rPr>
              <a:t> </a:t>
            </a:r>
            <a:r>
              <a:rPr lang="en-US" sz="2800" dirty="0" err="1">
                <a:solidFill>
                  <a:prstClr val="black"/>
                </a:solidFill>
                <a:latin typeface="Calibri"/>
              </a:rPr>
              <a:t>nhất</a:t>
            </a:r>
            <a:r>
              <a:rPr lang="en-US" sz="2800" dirty="0">
                <a:solidFill>
                  <a:prstClr val="black"/>
                </a:solidFill>
                <a:latin typeface="Calibri"/>
              </a:rPr>
              <a:t> </a:t>
            </a:r>
            <a:r>
              <a:rPr lang="en-US" sz="2800" dirty="0" err="1">
                <a:solidFill>
                  <a:prstClr val="black"/>
                </a:solidFill>
                <a:latin typeface="Calibri"/>
              </a:rPr>
              <a:t>của</a:t>
            </a:r>
            <a:r>
              <a:rPr lang="en-US" sz="2800" dirty="0">
                <a:solidFill>
                  <a:prstClr val="black"/>
                </a:solidFill>
                <a:latin typeface="Calibri"/>
              </a:rPr>
              <a:t> </a:t>
            </a:r>
            <a:r>
              <a:rPr lang="en-US" sz="2800" dirty="0" err="1">
                <a:solidFill>
                  <a:prstClr val="black"/>
                </a:solidFill>
                <a:latin typeface="Calibri"/>
              </a:rPr>
              <a:t>các</a:t>
            </a:r>
            <a:r>
              <a:rPr lang="en-US" sz="2800" dirty="0">
                <a:solidFill>
                  <a:prstClr val="black"/>
                </a:solidFill>
                <a:latin typeface="Calibri"/>
              </a:rPr>
              <a:t> </a:t>
            </a:r>
            <a:r>
              <a:rPr lang="en-US" sz="2800" dirty="0" err="1">
                <a:solidFill>
                  <a:prstClr val="black"/>
                </a:solidFill>
                <a:latin typeface="Calibri"/>
              </a:rPr>
              <a:t>thuộc</a:t>
            </a:r>
            <a:r>
              <a:rPr lang="en-US" sz="2800" dirty="0">
                <a:solidFill>
                  <a:prstClr val="black"/>
                </a:solidFill>
                <a:latin typeface="Calibri"/>
              </a:rPr>
              <a:t> </a:t>
            </a:r>
            <a:r>
              <a:rPr lang="en-US" sz="2800" dirty="0" err="1">
                <a:solidFill>
                  <a:prstClr val="black"/>
                </a:solidFill>
                <a:latin typeface="Calibri"/>
              </a:rPr>
              <a:t>tính</a:t>
            </a:r>
            <a:r>
              <a:rPr lang="en-US" sz="2800" dirty="0">
                <a:solidFill>
                  <a:prstClr val="black"/>
                </a:solidFill>
                <a:latin typeface="Calibri"/>
              </a:rPr>
              <a:t> </a:t>
            </a:r>
            <a:r>
              <a:rPr lang="en-US" sz="2800" dirty="0" err="1">
                <a:solidFill>
                  <a:prstClr val="black"/>
                </a:solidFill>
                <a:latin typeface="Calibri"/>
              </a:rPr>
              <a:t>là</a:t>
            </a:r>
            <a:r>
              <a:rPr lang="en-US" sz="2800" dirty="0">
                <a:solidFill>
                  <a:prstClr val="black"/>
                </a:solidFill>
                <a:latin typeface="Calibri"/>
              </a:rPr>
              <a:t> </a:t>
            </a:r>
            <a:r>
              <a:rPr lang="en-US" sz="2800" dirty="0" err="1">
                <a:solidFill>
                  <a:prstClr val="black"/>
                </a:solidFill>
                <a:latin typeface="Calibri"/>
              </a:rPr>
              <a:t>các</a:t>
            </a:r>
            <a:r>
              <a:rPr lang="en-US" sz="2800" dirty="0">
                <a:solidFill>
                  <a:prstClr val="black"/>
                </a:solidFill>
                <a:latin typeface="Calibri"/>
              </a:rPr>
              <a:t> </a:t>
            </a:r>
            <a:r>
              <a:rPr lang="en-US" sz="2800" dirty="0" err="1">
                <a:solidFill>
                  <a:prstClr val="black"/>
                </a:solidFill>
                <a:latin typeface="Calibri"/>
              </a:rPr>
              <a:t>biến</a:t>
            </a:r>
            <a:r>
              <a:rPr lang="en-US" sz="2800" dirty="0">
                <a:solidFill>
                  <a:prstClr val="black"/>
                </a:solidFill>
                <a:latin typeface="Calibri"/>
              </a:rPr>
              <a:t> </a:t>
            </a:r>
            <a:r>
              <a:rPr lang="en-US" sz="2800" dirty="0" err="1">
                <a:solidFill>
                  <a:prstClr val="black"/>
                </a:solidFill>
                <a:latin typeface="Calibri"/>
              </a:rPr>
              <a:t>vì</a:t>
            </a:r>
            <a:r>
              <a:rPr lang="en-US" sz="2800" dirty="0">
                <a:solidFill>
                  <a:prstClr val="black"/>
                </a:solidFill>
                <a:latin typeface="Calibri"/>
              </a:rPr>
              <a:t> </a:t>
            </a:r>
            <a:r>
              <a:rPr lang="en-US" sz="2800" dirty="0" err="1">
                <a:solidFill>
                  <a:prstClr val="black"/>
                </a:solidFill>
                <a:latin typeface="Calibri"/>
              </a:rPr>
              <a:t>chúng</a:t>
            </a:r>
            <a:r>
              <a:rPr lang="en-US" sz="2800" dirty="0">
                <a:solidFill>
                  <a:prstClr val="black"/>
                </a:solidFill>
                <a:latin typeface="Calibri"/>
              </a:rPr>
              <a:t> </a:t>
            </a:r>
            <a:r>
              <a:rPr lang="en-US" sz="2800" dirty="0" err="1">
                <a:solidFill>
                  <a:prstClr val="black"/>
                </a:solidFill>
                <a:latin typeface="Calibri"/>
              </a:rPr>
              <a:t>sẽ</a:t>
            </a:r>
            <a:r>
              <a:rPr lang="en-US" sz="2800" dirty="0">
                <a:solidFill>
                  <a:prstClr val="black"/>
                </a:solidFill>
                <a:latin typeface="Calibri"/>
              </a:rPr>
              <a:t> </a:t>
            </a:r>
            <a:r>
              <a:rPr lang="en-US" sz="2800" dirty="0" err="1">
                <a:solidFill>
                  <a:prstClr val="black"/>
                </a:solidFill>
                <a:latin typeface="Calibri"/>
              </a:rPr>
              <a:t>có</a:t>
            </a:r>
            <a:r>
              <a:rPr lang="en-US" sz="2800" dirty="0">
                <a:solidFill>
                  <a:prstClr val="black"/>
                </a:solidFill>
                <a:latin typeface="Calibri"/>
              </a:rPr>
              <a:t> </a:t>
            </a:r>
            <a:r>
              <a:rPr lang="en-US" sz="2800" dirty="0" err="1">
                <a:solidFill>
                  <a:prstClr val="black"/>
                </a:solidFill>
                <a:latin typeface="Calibri"/>
              </a:rPr>
              <a:t>thể</a:t>
            </a:r>
            <a:r>
              <a:rPr lang="en-US" sz="2800" dirty="0">
                <a:solidFill>
                  <a:prstClr val="black"/>
                </a:solidFill>
                <a:latin typeface="Calibri"/>
              </a:rPr>
              <a:t> </a:t>
            </a:r>
            <a:r>
              <a:rPr lang="en-US" sz="2800" dirty="0" err="1">
                <a:solidFill>
                  <a:prstClr val="black"/>
                </a:solidFill>
                <a:latin typeface="Calibri"/>
              </a:rPr>
              <a:t>bị</a:t>
            </a:r>
            <a:r>
              <a:rPr lang="en-US" sz="2800" dirty="0">
                <a:solidFill>
                  <a:prstClr val="black"/>
                </a:solidFill>
                <a:latin typeface="Calibri"/>
              </a:rPr>
              <a:t> </a:t>
            </a:r>
            <a:r>
              <a:rPr lang="en-US" sz="2800" dirty="0" err="1">
                <a:solidFill>
                  <a:prstClr val="black"/>
                </a:solidFill>
                <a:latin typeface="Calibri"/>
              </a:rPr>
              <a:t>thay</a:t>
            </a:r>
            <a:r>
              <a:rPr lang="en-US" sz="2800" dirty="0">
                <a:solidFill>
                  <a:prstClr val="black"/>
                </a:solidFill>
                <a:latin typeface="Calibri"/>
              </a:rPr>
              <a:t> </a:t>
            </a:r>
            <a:r>
              <a:rPr lang="en-US" sz="2800" dirty="0" err="1">
                <a:solidFill>
                  <a:prstClr val="black"/>
                </a:solidFill>
                <a:latin typeface="Calibri"/>
              </a:rPr>
              <a:t>đổi</a:t>
            </a:r>
            <a:r>
              <a:rPr lang="en-US" sz="2800" dirty="0">
                <a:solidFill>
                  <a:prstClr val="black"/>
                </a:solidFill>
                <a:latin typeface="Calibri"/>
              </a:rPr>
              <a:t> </a:t>
            </a:r>
            <a:r>
              <a:rPr lang="en-US" sz="2800" dirty="0" err="1">
                <a:solidFill>
                  <a:prstClr val="black"/>
                </a:solidFill>
                <a:latin typeface="Calibri"/>
              </a:rPr>
              <a:t>trong</a:t>
            </a:r>
            <a:r>
              <a:rPr lang="en-US" sz="2800" dirty="0">
                <a:solidFill>
                  <a:prstClr val="black"/>
                </a:solidFill>
                <a:latin typeface="Calibri"/>
              </a:rPr>
              <a:t> </a:t>
            </a:r>
            <a:r>
              <a:rPr lang="en-US" sz="2800" dirty="0" err="1">
                <a:solidFill>
                  <a:prstClr val="black"/>
                </a:solidFill>
                <a:latin typeface="Calibri"/>
              </a:rPr>
              <a:t>suốt</a:t>
            </a:r>
            <a:r>
              <a:rPr lang="en-US" sz="2800" dirty="0">
                <a:solidFill>
                  <a:prstClr val="black"/>
                </a:solidFill>
                <a:latin typeface="Calibri"/>
              </a:rPr>
              <a:t> </a:t>
            </a:r>
            <a:r>
              <a:rPr lang="en-US" sz="2800" dirty="0" err="1">
                <a:solidFill>
                  <a:prstClr val="black"/>
                </a:solidFill>
                <a:latin typeface="Calibri"/>
              </a:rPr>
              <a:t>quá</a:t>
            </a:r>
            <a:r>
              <a:rPr lang="en-US" sz="2800" dirty="0">
                <a:solidFill>
                  <a:prstClr val="black"/>
                </a:solidFill>
                <a:latin typeface="Calibri"/>
              </a:rPr>
              <a:t> </a:t>
            </a:r>
            <a:r>
              <a:rPr lang="en-US" sz="2800" dirty="0" err="1">
                <a:solidFill>
                  <a:prstClr val="black"/>
                </a:solidFill>
                <a:latin typeface="Calibri"/>
              </a:rPr>
              <a:t>trình</a:t>
            </a:r>
            <a:r>
              <a:rPr lang="en-US" sz="2800" dirty="0">
                <a:solidFill>
                  <a:prstClr val="black"/>
                </a:solidFill>
                <a:latin typeface="Calibri"/>
              </a:rPr>
              <a:t> </a:t>
            </a:r>
            <a:r>
              <a:rPr lang="en-US" sz="2800" dirty="0" err="1">
                <a:solidFill>
                  <a:prstClr val="black"/>
                </a:solidFill>
                <a:latin typeface="Calibri"/>
              </a:rPr>
              <a:t>hoạt</a:t>
            </a:r>
            <a:r>
              <a:rPr lang="en-US" sz="2800" dirty="0">
                <a:solidFill>
                  <a:prstClr val="black"/>
                </a:solidFill>
                <a:latin typeface="Calibri"/>
              </a:rPr>
              <a:t> </a:t>
            </a:r>
            <a:r>
              <a:rPr lang="en-US" sz="2800" dirty="0" err="1">
                <a:solidFill>
                  <a:prstClr val="black"/>
                </a:solidFill>
                <a:latin typeface="Calibri"/>
              </a:rPr>
              <a:t>động</a:t>
            </a:r>
            <a:r>
              <a:rPr lang="en-US" sz="2800" dirty="0">
                <a:solidFill>
                  <a:prstClr val="black"/>
                </a:solidFill>
                <a:latin typeface="Calibri"/>
              </a:rPr>
              <a:t> </a:t>
            </a:r>
            <a:r>
              <a:rPr lang="en-US" sz="2800" dirty="0" err="1">
                <a:solidFill>
                  <a:prstClr val="black"/>
                </a:solidFill>
                <a:latin typeface="Calibri"/>
              </a:rPr>
              <a:t>của</a:t>
            </a:r>
            <a:r>
              <a:rPr lang="en-US" sz="2800" dirty="0">
                <a:solidFill>
                  <a:prstClr val="black"/>
                </a:solidFill>
                <a:latin typeface="Calibri"/>
              </a:rPr>
              <a:t> </a:t>
            </a:r>
            <a:r>
              <a:rPr lang="en-US" sz="2800" dirty="0" err="1">
                <a:solidFill>
                  <a:prstClr val="black"/>
                </a:solidFill>
                <a:latin typeface="Calibri"/>
              </a:rPr>
              <a:t>một</a:t>
            </a:r>
            <a:r>
              <a:rPr lang="en-US" sz="2800" dirty="0">
                <a:solidFill>
                  <a:prstClr val="black"/>
                </a:solidFill>
                <a:latin typeface="Calibri"/>
              </a:rPr>
              <a:t> </a:t>
            </a:r>
            <a:r>
              <a:rPr lang="en-US" sz="2800" dirty="0" err="1">
                <a:solidFill>
                  <a:prstClr val="black"/>
                </a:solidFill>
                <a:latin typeface="Calibri"/>
              </a:rPr>
              <a:t>đối</a:t>
            </a:r>
            <a:r>
              <a:rPr lang="en-US" sz="2800" dirty="0">
                <a:solidFill>
                  <a:prstClr val="black"/>
                </a:solidFill>
                <a:latin typeface="Calibri"/>
              </a:rPr>
              <a:t> </a:t>
            </a:r>
            <a:r>
              <a:rPr lang="en-US" sz="2800" dirty="0" err="1">
                <a:solidFill>
                  <a:prstClr val="black"/>
                </a:solidFill>
                <a:latin typeface="Calibri"/>
              </a:rPr>
              <a:t>tượng</a:t>
            </a:r>
            <a:r>
              <a:rPr lang="en-US" sz="2800" dirty="0">
                <a:solidFill>
                  <a:prstClr val="black"/>
                </a:solidFill>
                <a:latin typeface="Calibri"/>
              </a:rPr>
              <a:t>.</a:t>
            </a:r>
          </a:p>
          <a:p>
            <a:pPr lvl="0">
              <a:buFont typeface="Wingdings" panose="05000000000000000000" pitchFamily="2" charset="2"/>
              <a:buChar char="v"/>
            </a:pPr>
            <a:r>
              <a:rPr lang="en-US" b="1" dirty="0" err="1">
                <a:solidFill>
                  <a:prstClr val="black"/>
                </a:solidFill>
                <a:latin typeface="Calibri"/>
              </a:rPr>
              <a:t>Ví</a:t>
            </a:r>
            <a:r>
              <a:rPr lang="en-US" b="1" dirty="0">
                <a:solidFill>
                  <a:prstClr val="black"/>
                </a:solidFill>
                <a:latin typeface="Calibri"/>
              </a:rPr>
              <a:t> </a:t>
            </a:r>
            <a:r>
              <a:rPr lang="en-US" b="1" dirty="0" err="1">
                <a:solidFill>
                  <a:prstClr val="black"/>
                </a:solidFill>
                <a:latin typeface="Calibri"/>
              </a:rPr>
              <a:t>dụ</a:t>
            </a:r>
            <a:r>
              <a:rPr lang="en-US" b="1" dirty="0">
                <a:solidFill>
                  <a:prstClr val="black"/>
                </a:solidFill>
                <a:latin typeface="Calibri"/>
              </a:rPr>
              <a:t>:</a:t>
            </a:r>
          </a:p>
          <a:p>
            <a:pPr lvl="1">
              <a:buFont typeface="Wingdings" panose="05000000000000000000" pitchFamily="2" charset="2"/>
              <a:buChar char="Ø"/>
            </a:pPr>
            <a:r>
              <a:rPr lang="en-US" sz="2800" dirty="0" err="1" smtClean="0">
                <a:solidFill>
                  <a:prstClr val="black"/>
                </a:solidFill>
                <a:latin typeface="Calibri"/>
              </a:rPr>
              <a:t>Ví</a:t>
            </a:r>
            <a:r>
              <a:rPr lang="en-US" sz="2800" dirty="0" smtClean="0">
                <a:solidFill>
                  <a:prstClr val="black"/>
                </a:solidFill>
                <a:latin typeface="Calibri"/>
              </a:rPr>
              <a:t> </a:t>
            </a:r>
            <a:r>
              <a:rPr lang="en-US" sz="2800" dirty="0" err="1" smtClean="0">
                <a:solidFill>
                  <a:prstClr val="black"/>
                </a:solidFill>
                <a:latin typeface="Calibri"/>
              </a:rPr>
              <a:t>dụ</a:t>
            </a:r>
            <a:r>
              <a:rPr lang="en-US" sz="2800" dirty="0" smtClean="0">
                <a:solidFill>
                  <a:prstClr val="black"/>
                </a:solidFill>
                <a:latin typeface="Calibri"/>
              </a:rPr>
              <a:t> </a:t>
            </a:r>
            <a:r>
              <a:rPr lang="en-US" sz="2800" dirty="0" err="1" smtClean="0">
                <a:solidFill>
                  <a:prstClr val="black"/>
                </a:solidFill>
                <a:latin typeface="Calibri"/>
              </a:rPr>
              <a:t>lớp</a:t>
            </a:r>
            <a:r>
              <a:rPr lang="en-US" sz="2800" dirty="0" smtClean="0">
                <a:solidFill>
                  <a:prstClr val="black"/>
                </a:solidFill>
                <a:latin typeface="Calibri"/>
              </a:rPr>
              <a:t> </a:t>
            </a:r>
            <a:r>
              <a:rPr lang="en-US" sz="2800" dirty="0" err="1">
                <a:solidFill>
                  <a:prstClr val="black"/>
                </a:solidFill>
                <a:latin typeface="Calibri"/>
              </a:rPr>
              <a:t>sinh</a:t>
            </a:r>
            <a:r>
              <a:rPr lang="en-US" sz="2800" dirty="0">
                <a:solidFill>
                  <a:prstClr val="black"/>
                </a:solidFill>
                <a:latin typeface="Calibri"/>
              </a:rPr>
              <a:t> </a:t>
            </a:r>
            <a:r>
              <a:rPr lang="en-US" sz="2800" dirty="0" err="1">
                <a:solidFill>
                  <a:prstClr val="black"/>
                </a:solidFill>
                <a:latin typeface="Calibri"/>
              </a:rPr>
              <a:t>viên</a:t>
            </a:r>
            <a:r>
              <a:rPr lang="en-US" sz="2800" dirty="0">
                <a:solidFill>
                  <a:prstClr val="black"/>
                </a:solidFill>
                <a:latin typeface="Calibri"/>
              </a:rPr>
              <a:t>, </a:t>
            </a:r>
            <a:r>
              <a:rPr lang="en-US" sz="2800" dirty="0" err="1">
                <a:solidFill>
                  <a:prstClr val="black"/>
                </a:solidFill>
                <a:latin typeface="Calibri"/>
              </a:rPr>
              <a:t>các</a:t>
            </a:r>
            <a:r>
              <a:rPr lang="en-US" sz="2800" dirty="0">
                <a:solidFill>
                  <a:prstClr val="black"/>
                </a:solidFill>
                <a:latin typeface="Calibri"/>
              </a:rPr>
              <a:t> </a:t>
            </a:r>
            <a:r>
              <a:rPr lang="en-US" sz="2800" dirty="0" err="1">
                <a:solidFill>
                  <a:prstClr val="black"/>
                </a:solidFill>
                <a:latin typeface="Calibri"/>
              </a:rPr>
              <a:t>thuộc</a:t>
            </a:r>
            <a:r>
              <a:rPr lang="en-US" sz="2800" dirty="0">
                <a:solidFill>
                  <a:prstClr val="black"/>
                </a:solidFill>
                <a:latin typeface="Calibri"/>
              </a:rPr>
              <a:t> </a:t>
            </a:r>
            <a:r>
              <a:rPr lang="en-US" sz="2800" dirty="0" err="1">
                <a:solidFill>
                  <a:prstClr val="black"/>
                </a:solidFill>
                <a:latin typeface="Calibri"/>
              </a:rPr>
              <a:t>tính</a:t>
            </a:r>
            <a:r>
              <a:rPr lang="en-US" sz="2800" dirty="0">
                <a:solidFill>
                  <a:prstClr val="black"/>
                </a:solidFill>
                <a:latin typeface="Calibri"/>
              </a:rPr>
              <a:t> </a:t>
            </a:r>
            <a:r>
              <a:rPr lang="en-US" sz="2800" dirty="0" err="1">
                <a:solidFill>
                  <a:prstClr val="black"/>
                </a:solidFill>
                <a:latin typeface="Calibri"/>
              </a:rPr>
              <a:t>của</a:t>
            </a:r>
            <a:r>
              <a:rPr lang="en-US" sz="2800" dirty="0">
                <a:solidFill>
                  <a:prstClr val="black"/>
                </a:solidFill>
                <a:latin typeface="Calibri"/>
              </a:rPr>
              <a:t> </a:t>
            </a:r>
            <a:r>
              <a:rPr lang="en-US" sz="2800" dirty="0" err="1">
                <a:solidFill>
                  <a:prstClr val="black"/>
                </a:solidFill>
                <a:latin typeface="Calibri"/>
              </a:rPr>
              <a:t>lớp</a:t>
            </a:r>
            <a:r>
              <a:rPr lang="en-US" sz="2800" dirty="0">
                <a:solidFill>
                  <a:prstClr val="black"/>
                </a:solidFill>
                <a:latin typeface="Calibri"/>
              </a:rPr>
              <a:t> </a:t>
            </a:r>
            <a:r>
              <a:rPr lang="en-US" sz="2800" dirty="0" err="1">
                <a:solidFill>
                  <a:prstClr val="black"/>
                </a:solidFill>
                <a:latin typeface="Calibri"/>
              </a:rPr>
              <a:t>này</a:t>
            </a:r>
            <a:r>
              <a:rPr lang="en-US" sz="2800" dirty="0">
                <a:solidFill>
                  <a:prstClr val="black"/>
                </a:solidFill>
                <a:latin typeface="Calibri"/>
              </a:rPr>
              <a:t> </a:t>
            </a:r>
            <a:r>
              <a:rPr lang="en-US" sz="2800" dirty="0" err="1">
                <a:solidFill>
                  <a:prstClr val="black"/>
                </a:solidFill>
                <a:latin typeface="Calibri"/>
              </a:rPr>
              <a:t>chẳng</a:t>
            </a:r>
            <a:r>
              <a:rPr lang="en-US" sz="2800" dirty="0">
                <a:solidFill>
                  <a:prstClr val="black"/>
                </a:solidFill>
                <a:latin typeface="Calibri"/>
              </a:rPr>
              <a:t> </a:t>
            </a:r>
            <a:r>
              <a:rPr lang="en-US" sz="2800" dirty="0" err="1">
                <a:solidFill>
                  <a:prstClr val="black"/>
                </a:solidFill>
                <a:latin typeface="Calibri"/>
              </a:rPr>
              <a:t>hạn</a:t>
            </a:r>
            <a:r>
              <a:rPr lang="en-US" sz="2800" dirty="0">
                <a:solidFill>
                  <a:prstClr val="black"/>
                </a:solidFill>
                <a:latin typeface="Calibri"/>
              </a:rPr>
              <a:t> </a:t>
            </a:r>
            <a:r>
              <a:rPr lang="en-US" sz="2800" dirty="0" err="1">
                <a:solidFill>
                  <a:prstClr val="black"/>
                </a:solidFill>
                <a:latin typeface="Calibri"/>
              </a:rPr>
              <a:t>như</a:t>
            </a:r>
            <a:r>
              <a:rPr lang="en-US" sz="2800" dirty="0">
                <a:solidFill>
                  <a:prstClr val="black"/>
                </a:solidFill>
                <a:latin typeface="Calibri"/>
              </a:rPr>
              <a:t>: </a:t>
            </a:r>
            <a:r>
              <a:rPr lang="en-US" sz="2800" dirty="0" err="1">
                <a:solidFill>
                  <a:prstClr val="black"/>
                </a:solidFill>
                <a:latin typeface="Calibri"/>
              </a:rPr>
              <a:t>họ</a:t>
            </a:r>
            <a:r>
              <a:rPr lang="en-US" sz="2800" dirty="0">
                <a:solidFill>
                  <a:prstClr val="black"/>
                </a:solidFill>
                <a:latin typeface="Calibri"/>
              </a:rPr>
              <a:t> </a:t>
            </a:r>
            <a:r>
              <a:rPr lang="en-US" sz="2800" dirty="0" err="1">
                <a:solidFill>
                  <a:prstClr val="black"/>
                </a:solidFill>
                <a:latin typeface="Calibri"/>
              </a:rPr>
              <a:t>tên</a:t>
            </a:r>
            <a:r>
              <a:rPr lang="en-US" sz="2800" dirty="0">
                <a:solidFill>
                  <a:prstClr val="black"/>
                </a:solidFill>
                <a:latin typeface="Calibri"/>
              </a:rPr>
              <a:t>, </a:t>
            </a:r>
            <a:r>
              <a:rPr lang="en-US" sz="2800" dirty="0" err="1">
                <a:solidFill>
                  <a:prstClr val="black"/>
                </a:solidFill>
                <a:latin typeface="Calibri"/>
              </a:rPr>
              <a:t>ngày</a:t>
            </a:r>
            <a:r>
              <a:rPr lang="en-US" sz="2800" dirty="0">
                <a:solidFill>
                  <a:prstClr val="black"/>
                </a:solidFill>
                <a:latin typeface="Calibri"/>
              </a:rPr>
              <a:t> </a:t>
            </a:r>
            <a:r>
              <a:rPr lang="en-US" sz="2800" dirty="0" err="1">
                <a:solidFill>
                  <a:prstClr val="black"/>
                </a:solidFill>
                <a:latin typeface="Calibri"/>
              </a:rPr>
              <a:t>tháng</a:t>
            </a:r>
            <a:r>
              <a:rPr lang="en-US" sz="2800" dirty="0">
                <a:solidFill>
                  <a:prstClr val="black"/>
                </a:solidFill>
                <a:latin typeface="Calibri"/>
              </a:rPr>
              <a:t> </a:t>
            </a:r>
            <a:r>
              <a:rPr lang="en-US" sz="2800" dirty="0" err="1">
                <a:solidFill>
                  <a:prstClr val="black"/>
                </a:solidFill>
                <a:latin typeface="Calibri"/>
              </a:rPr>
              <a:t>năm</a:t>
            </a:r>
            <a:r>
              <a:rPr lang="en-US" sz="2800" dirty="0">
                <a:solidFill>
                  <a:prstClr val="black"/>
                </a:solidFill>
                <a:latin typeface="Calibri"/>
              </a:rPr>
              <a:t> </a:t>
            </a:r>
            <a:r>
              <a:rPr lang="en-US" sz="2800" dirty="0" err="1">
                <a:solidFill>
                  <a:prstClr val="black"/>
                </a:solidFill>
                <a:latin typeface="Calibri"/>
              </a:rPr>
              <a:t>sinh</a:t>
            </a:r>
            <a:r>
              <a:rPr lang="en-US" sz="2800" dirty="0">
                <a:solidFill>
                  <a:prstClr val="black"/>
                </a:solidFill>
                <a:latin typeface="Calibri"/>
              </a:rPr>
              <a:t>, </a:t>
            </a:r>
            <a:r>
              <a:rPr lang="en-US" sz="2800" dirty="0" err="1">
                <a:solidFill>
                  <a:prstClr val="black"/>
                </a:solidFill>
                <a:latin typeface="Calibri"/>
              </a:rPr>
              <a:t>chiều</a:t>
            </a:r>
            <a:r>
              <a:rPr lang="en-US" sz="2800" dirty="0">
                <a:solidFill>
                  <a:prstClr val="black"/>
                </a:solidFill>
                <a:latin typeface="Calibri"/>
              </a:rPr>
              <a:t> </a:t>
            </a:r>
            <a:r>
              <a:rPr lang="en-US" sz="2800" dirty="0" err="1">
                <a:solidFill>
                  <a:prstClr val="black"/>
                </a:solidFill>
                <a:latin typeface="Calibri"/>
              </a:rPr>
              <a:t>cao</a:t>
            </a:r>
            <a:r>
              <a:rPr lang="en-US" sz="2800" dirty="0">
                <a:solidFill>
                  <a:prstClr val="black"/>
                </a:solidFill>
                <a:latin typeface="Calibri"/>
              </a:rPr>
              <a:t>, </a:t>
            </a:r>
            <a:r>
              <a:rPr lang="en-US" sz="2800" dirty="0" err="1">
                <a:solidFill>
                  <a:prstClr val="black"/>
                </a:solidFill>
                <a:latin typeface="Calibri"/>
              </a:rPr>
              <a:t>học</a:t>
            </a:r>
            <a:r>
              <a:rPr lang="en-US" sz="2800" dirty="0">
                <a:solidFill>
                  <a:prstClr val="black"/>
                </a:solidFill>
                <a:latin typeface="Calibri"/>
              </a:rPr>
              <a:t> </a:t>
            </a:r>
            <a:r>
              <a:rPr lang="en-US" sz="2800" dirty="0" err="1">
                <a:solidFill>
                  <a:prstClr val="black"/>
                </a:solidFill>
                <a:latin typeface="Calibri"/>
              </a:rPr>
              <a:t>lực</a:t>
            </a:r>
            <a:r>
              <a:rPr lang="en-US" sz="2800" dirty="0">
                <a:solidFill>
                  <a:prstClr val="black"/>
                </a:solidFill>
                <a:latin typeface="Calibri"/>
              </a:rPr>
              <a:t>…</a:t>
            </a:r>
          </a:p>
          <a:p>
            <a:pPr lvl="0"/>
            <a:endParaRPr lang="en-US" dirty="0">
              <a:solidFill>
                <a:prstClr val="black"/>
              </a:solidFill>
              <a:latin typeface="Calibri"/>
            </a:endParaRP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24</a:t>
            </a:fld>
            <a:endParaRPr lang="en-US"/>
          </a:p>
        </p:txBody>
      </p:sp>
      <p:graphicFrame>
        <p:nvGraphicFramePr>
          <p:cNvPr id="10" name="Diagram 9"/>
          <p:cNvGraphicFramePr/>
          <p:nvPr>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6946722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1673734958"/>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a:buFont typeface="Wingdings" panose="05000000000000000000" pitchFamily="2" charset="2"/>
              <a:buChar char="v"/>
            </a:pPr>
            <a:r>
              <a:rPr lang="en-US" dirty="0" err="1" smtClean="0">
                <a:solidFill>
                  <a:prstClr val="black"/>
                </a:solidFill>
                <a:latin typeface="Calibri"/>
              </a:rPr>
              <a:t>Đóng</a:t>
            </a:r>
            <a:r>
              <a:rPr lang="en-US" dirty="0" smtClean="0">
                <a:solidFill>
                  <a:prstClr val="black"/>
                </a:solidFill>
                <a:latin typeface="Calibri"/>
              </a:rPr>
              <a:t> </a:t>
            </a:r>
            <a:r>
              <a:rPr lang="en-US" dirty="0" err="1" smtClean="0">
                <a:solidFill>
                  <a:prstClr val="black"/>
                </a:solidFill>
                <a:latin typeface="Calibri"/>
              </a:rPr>
              <a:t>gói</a:t>
            </a:r>
            <a:r>
              <a:rPr lang="en-US" dirty="0" smtClean="0">
                <a:solidFill>
                  <a:prstClr val="black"/>
                </a:solidFill>
                <a:latin typeface="Calibri"/>
              </a:rPr>
              <a:t> </a:t>
            </a:r>
            <a:r>
              <a:rPr lang="en-US" dirty="0" err="1" smtClean="0">
                <a:solidFill>
                  <a:prstClr val="black"/>
                </a:solidFill>
                <a:latin typeface="Calibri"/>
              </a:rPr>
              <a:t>dữ</a:t>
            </a:r>
            <a:r>
              <a:rPr lang="en-US" dirty="0" smtClean="0">
                <a:solidFill>
                  <a:prstClr val="black"/>
                </a:solidFill>
                <a:latin typeface="Calibri"/>
              </a:rPr>
              <a:t> </a:t>
            </a:r>
            <a:r>
              <a:rPr lang="en-US" dirty="0" err="1" smtClean="0">
                <a:solidFill>
                  <a:prstClr val="black"/>
                </a:solidFill>
                <a:latin typeface="Calibri"/>
              </a:rPr>
              <a:t>liệu</a:t>
            </a:r>
            <a:r>
              <a:rPr lang="en-US" dirty="0" smtClean="0">
                <a:solidFill>
                  <a:prstClr val="black"/>
                </a:solidFill>
                <a:latin typeface="Calibri"/>
              </a:rPr>
              <a:t> </a:t>
            </a:r>
            <a:r>
              <a:rPr lang="en-US" dirty="0" err="1" smtClean="0">
                <a:solidFill>
                  <a:prstClr val="black"/>
                </a:solidFill>
                <a:latin typeface="Calibri"/>
              </a:rPr>
              <a:t>với</a:t>
            </a:r>
            <a:r>
              <a:rPr lang="en-US" dirty="0" smtClean="0">
                <a:solidFill>
                  <a:prstClr val="black"/>
                </a:solidFill>
                <a:latin typeface="Calibri"/>
              </a:rPr>
              <a:t> </a:t>
            </a:r>
            <a:r>
              <a:rPr lang="en-US" dirty="0" err="1" smtClean="0">
                <a:solidFill>
                  <a:prstClr val="black"/>
                </a:solidFill>
                <a:latin typeface="Calibri"/>
              </a:rPr>
              <a:t>thuộc</a:t>
            </a:r>
            <a:r>
              <a:rPr lang="en-US" dirty="0" smtClean="0">
                <a:solidFill>
                  <a:prstClr val="black"/>
                </a:solidFill>
                <a:latin typeface="Calibri"/>
              </a:rPr>
              <a:t> </a:t>
            </a:r>
            <a:r>
              <a:rPr lang="en-US" dirty="0" err="1" smtClean="0">
                <a:solidFill>
                  <a:prstClr val="black"/>
                </a:solidFill>
                <a:latin typeface="Calibri"/>
              </a:rPr>
              <a:t>tính</a:t>
            </a:r>
            <a:r>
              <a:rPr lang="en-US" dirty="0" smtClean="0">
                <a:solidFill>
                  <a:prstClr val="black"/>
                </a:solidFill>
                <a:latin typeface="Calibri"/>
              </a:rPr>
              <a:t>:</a:t>
            </a:r>
          </a:p>
          <a:p>
            <a:pPr marL="0" lvl="0" indent="0" fontAlgn="base">
              <a:lnSpc>
                <a:spcPct val="100000"/>
              </a:lnSpc>
              <a:spcBef>
                <a:spcPct val="20000"/>
              </a:spcBef>
              <a:spcAft>
                <a:spcPct val="0"/>
              </a:spcAft>
              <a:buNone/>
            </a:pPr>
            <a:r>
              <a:rPr lang="en-US" altLang="en-US" sz="2400" kern="0" dirty="0" smtClean="0">
                <a:solidFill>
                  <a:srgbClr val="000000"/>
                </a:solidFill>
                <a:latin typeface="Calibri" panose="020F0502020204030204" pitchFamily="34" charset="0"/>
              </a:rPr>
              <a:t>	</a:t>
            </a:r>
            <a:r>
              <a:rPr lang="en-US" altLang="en-US" sz="2400" kern="0" dirty="0" err="1" smtClean="0">
                <a:solidFill>
                  <a:srgbClr val="000000"/>
                </a:solidFill>
                <a:latin typeface="Calibri" panose="020F0502020204030204" pitchFamily="34" charset="0"/>
              </a:rPr>
              <a:t>Thuộc</a:t>
            </a:r>
            <a:r>
              <a:rPr lang="en-US" altLang="en-US" sz="2400" kern="0" dirty="0" smtClean="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tính</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cho</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phép</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truy</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cập</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các</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thành</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phần</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dữ</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liệu</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bên</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trong</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lớp</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thay</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vì</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thông</a:t>
            </a:r>
            <a:r>
              <a:rPr lang="en-US" altLang="en-US" sz="2400" kern="0" dirty="0">
                <a:solidFill>
                  <a:srgbClr val="000000"/>
                </a:solidFill>
                <a:latin typeface="Calibri" panose="020F0502020204030204" pitchFamily="34" charset="0"/>
              </a:rPr>
              <a:t> qua </a:t>
            </a:r>
            <a:r>
              <a:rPr lang="en-US" altLang="en-US" sz="2400" kern="0" dirty="0" err="1">
                <a:solidFill>
                  <a:srgbClr val="000000"/>
                </a:solidFill>
                <a:latin typeface="Calibri" panose="020F0502020204030204" pitchFamily="34" charset="0"/>
              </a:rPr>
              <a:t>truy</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cập</a:t>
            </a:r>
            <a:r>
              <a:rPr lang="en-US" altLang="en-US" sz="2400" kern="0" dirty="0">
                <a:solidFill>
                  <a:srgbClr val="000000"/>
                </a:solidFill>
                <a:latin typeface="Calibri" panose="020F0502020204030204" pitchFamily="34" charset="0"/>
              </a:rPr>
              <a:t> qua </a:t>
            </a:r>
            <a:r>
              <a:rPr lang="en-US" altLang="en-US" sz="2400" kern="0" dirty="0" err="1">
                <a:solidFill>
                  <a:srgbClr val="000000"/>
                </a:solidFill>
                <a:latin typeface="Calibri" panose="020F0502020204030204" pitchFamily="34" charset="0"/>
              </a:rPr>
              <a:t>các</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biến</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thành</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viên</a:t>
            </a:r>
            <a:r>
              <a:rPr lang="en-US" altLang="en-US" sz="2400" kern="0" dirty="0">
                <a:solidFill>
                  <a:srgbClr val="000000"/>
                </a:solidFill>
                <a:latin typeface="Calibri" panose="020F0502020204030204" pitchFamily="34" charset="0"/>
              </a:rPr>
              <a:t>.</a:t>
            </a:r>
          </a:p>
          <a:p>
            <a:pPr lvl="0" fontAlgn="base">
              <a:lnSpc>
                <a:spcPct val="100000"/>
              </a:lnSpc>
              <a:spcBef>
                <a:spcPct val="20000"/>
              </a:spcBef>
              <a:spcAft>
                <a:spcPct val="0"/>
              </a:spcAft>
              <a:buFont typeface="Wingdings" panose="05000000000000000000" pitchFamily="2" charset="2"/>
              <a:buChar char="v"/>
            </a:pPr>
            <a:r>
              <a:rPr lang="en-US" altLang="en-US" sz="2400" b="1" kern="0" dirty="0" err="1">
                <a:solidFill>
                  <a:srgbClr val="000000"/>
                </a:solidFill>
                <a:latin typeface="Calibri" panose="020F0502020204030204" pitchFamily="34" charset="0"/>
              </a:rPr>
              <a:t>Cấu</a:t>
            </a:r>
            <a:r>
              <a:rPr lang="en-US" altLang="en-US" sz="2400" b="1" kern="0" dirty="0">
                <a:solidFill>
                  <a:srgbClr val="000000"/>
                </a:solidFill>
                <a:latin typeface="Calibri" panose="020F0502020204030204" pitchFamily="34" charset="0"/>
              </a:rPr>
              <a:t> </a:t>
            </a:r>
            <a:r>
              <a:rPr lang="en-US" altLang="en-US" sz="2400" b="1" kern="0" dirty="0" err="1">
                <a:solidFill>
                  <a:srgbClr val="000000"/>
                </a:solidFill>
                <a:latin typeface="Calibri" panose="020F0502020204030204" pitchFamily="34" charset="0"/>
              </a:rPr>
              <a:t>trúc</a:t>
            </a:r>
            <a:endParaRPr lang="en-US" altLang="en-US" sz="2400" b="1" kern="0" dirty="0">
              <a:solidFill>
                <a:srgbClr val="000000"/>
              </a:solidFill>
              <a:latin typeface="Calibri" panose="020F0502020204030204" pitchFamily="34" charset="0"/>
            </a:endParaRPr>
          </a:p>
          <a:p>
            <a:pPr marL="742950" lvl="1" indent="-285750" fontAlgn="base">
              <a:lnSpc>
                <a:spcPct val="100000"/>
              </a:lnSpc>
              <a:spcBef>
                <a:spcPct val="20000"/>
              </a:spcBef>
              <a:spcAft>
                <a:spcPct val="0"/>
              </a:spcAft>
              <a:buNone/>
            </a:pPr>
            <a:r>
              <a:rPr lang="en-US" altLang="en-US" sz="2000" kern="0" dirty="0">
                <a:solidFill>
                  <a:srgbClr val="0000CC"/>
                </a:solidFill>
                <a:latin typeface="Calibri" panose="020F0502020204030204" pitchFamily="34" charset="0"/>
              </a:rPr>
              <a:t>p</a:t>
            </a:r>
            <a:r>
              <a:rPr lang="en-US" altLang="en-US" sz="2000" kern="0" noProof="1">
                <a:solidFill>
                  <a:srgbClr val="0000CC"/>
                </a:solidFill>
                <a:latin typeface="Calibri" panose="020F0502020204030204" pitchFamily="34" charset="0"/>
              </a:rPr>
              <a:t>ublic </a:t>
            </a:r>
            <a:r>
              <a:rPr lang="en-US" altLang="en-US" sz="2000" kern="0" dirty="0">
                <a:solidFill>
                  <a:srgbClr val="0000CC"/>
                </a:solidFill>
                <a:latin typeface="Calibri" panose="020F0502020204030204" pitchFamily="34" charset="0"/>
              </a:rPr>
              <a:t>string </a:t>
            </a:r>
            <a:r>
              <a:rPr lang="en-US" altLang="en-US" sz="2000" kern="0" noProof="1">
                <a:solidFill>
                  <a:srgbClr val="000000"/>
                </a:solidFill>
                <a:latin typeface="Calibri" panose="020F0502020204030204" pitchFamily="34" charset="0"/>
              </a:rPr>
              <a:t> Hoten_SV</a:t>
            </a:r>
            <a:r>
              <a:rPr lang="en-US" altLang="en-US" sz="2000" kern="0" dirty="0">
                <a:solidFill>
                  <a:srgbClr val="000000"/>
                </a:solidFill>
                <a:latin typeface="Calibri" panose="020F0502020204030204" pitchFamily="34" charset="0"/>
              </a:rPr>
              <a:t> </a:t>
            </a:r>
          </a:p>
          <a:p>
            <a:pPr marL="742950" lvl="1" indent="-285750" fontAlgn="base">
              <a:lnSpc>
                <a:spcPct val="100000"/>
              </a:lnSpc>
              <a:spcBef>
                <a:spcPct val="20000"/>
              </a:spcBef>
              <a:spcAft>
                <a:spcPct val="0"/>
              </a:spcAft>
              <a:buNone/>
            </a:pPr>
            <a:r>
              <a:rPr lang="en-US" altLang="en-US" sz="2000" kern="0" dirty="0">
                <a:solidFill>
                  <a:srgbClr val="000000"/>
                </a:solidFill>
                <a:latin typeface="Calibri" panose="020F0502020204030204" pitchFamily="34" charset="0"/>
              </a:rPr>
              <a:t>{</a:t>
            </a:r>
          </a:p>
          <a:p>
            <a:pPr marL="742950" lvl="1" indent="-285750" fontAlgn="base">
              <a:lnSpc>
                <a:spcPct val="100000"/>
              </a:lnSpc>
              <a:spcBef>
                <a:spcPct val="20000"/>
              </a:spcBef>
              <a:spcAft>
                <a:spcPct val="0"/>
              </a:spcAft>
              <a:buNone/>
            </a:pPr>
            <a:r>
              <a:rPr lang="en-US" altLang="en-US" sz="2000" kern="0" dirty="0">
                <a:solidFill>
                  <a:srgbClr val="000000"/>
                </a:solidFill>
                <a:latin typeface="Calibri" panose="020F0502020204030204" pitchFamily="34" charset="0"/>
              </a:rPr>
              <a:t>   </a:t>
            </a:r>
            <a:r>
              <a:rPr lang="en-US" altLang="en-US" sz="2000" kern="0" dirty="0">
                <a:solidFill>
                  <a:srgbClr val="0000CC"/>
                </a:solidFill>
                <a:latin typeface="Calibri" panose="020F0502020204030204" pitchFamily="34" charset="0"/>
              </a:rPr>
              <a:t>g</a:t>
            </a:r>
            <a:r>
              <a:rPr lang="en-US" altLang="en-US" sz="2000" kern="0" noProof="1">
                <a:solidFill>
                  <a:srgbClr val="0000CC"/>
                </a:solidFill>
                <a:latin typeface="Calibri" panose="020F0502020204030204" pitchFamily="34" charset="0"/>
              </a:rPr>
              <a:t>et</a:t>
            </a:r>
            <a:r>
              <a:rPr lang="en-US" altLang="en-US" sz="2000" kern="0" dirty="0">
                <a:solidFill>
                  <a:srgbClr val="0000CC"/>
                </a:solidFill>
                <a:latin typeface="Calibri" panose="020F0502020204030204" pitchFamily="34" charset="0"/>
              </a:rPr>
              <a:t> { r</a:t>
            </a:r>
            <a:r>
              <a:rPr lang="en-US" altLang="en-US" sz="2000" kern="0" noProof="1">
                <a:solidFill>
                  <a:srgbClr val="0000CC"/>
                </a:solidFill>
                <a:latin typeface="Calibri" panose="020F0502020204030204" pitchFamily="34" charset="0"/>
              </a:rPr>
              <a:t>eturn</a:t>
            </a:r>
            <a:r>
              <a:rPr lang="en-US" altLang="en-US" sz="2000" kern="0" noProof="1">
                <a:solidFill>
                  <a:srgbClr val="000000"/>
                </a:solidFill>
                <a:latin typeface="Calibri" panose="020F0502020204030204" pitchFamily="34" charset="0"/>
              </a:rPr>
              <a:t> hoten</a:t>
            </a:r>
            <a:r>
              <a:rPr lang="en-US" altLang="en-US" sz="2000" kern="0" dirty="0">
                <a:solidFill>
                  <a:srgbClr val="000000"/>
                </a:solidFill>
                <a:latin typeface="Calibri" panose="020F0502020204030204" pitchFamily="34" charset="0"/>
              </a:rPr>
              <a:t>;} // </a:t>
            </a:r>
            <a:r>
              <a:rPr lang="en-US" altLang="en-US" sz="2000" kern="0" dirty="0">
                <a:solidFill>
                  <a:srgbClr val="009999"/>
                </a:solidFill>
                <a:latin typeface="Calibri" panose="020F0502020204030204" pitchFamily="34" charset="0"/>
              </a:rPr>
              <a:t>‘ </a:t>
            </a:r>
            <a:r>
              <a:rPr lang="en-US" altLang="en-US" sz="2000" kern="0" dirty="0" err="1">
                <a:solidFill>
                  <a:srgbClr val="009999"/>
                </a:solidFill>
                <a:latin typeface="Calibri" panose="020F0502020204030204" pitchFamily="34" charset="0"/>
              </a:rPr>
              <a:t>Truy</a:t>
            </a:r>
            <a:r>
              <a:rPr lang="en-US" altLang="en-US" sz="2000" kern="0" dirty="0">
                <a:solidFill>
                  <a:srgbClr val="009999"/>
                </a:solidFill>
                <a:latin typeface="Calibri" panose="020F0502020204030204" pitchFamily="34" charset="0"/>
              </a:rPr>
              <a:t> </a:t>
            </a:r>
            <a:r>
              <a:rPr lang="en-US" altLang="en-US" sz="2000" kern="0" dirty="0" err="1">
                <a:solidFill>
                  <a:srgbClr val="009999"/>
                </a:solidFill>
                <a:latin typeface="Calibri" panose="020F0502020204030204" pitchFamily="34" charset="0"/>
              </a:rPr>
              <a:t>cập</a:t>
            </a:r>
            <a:r>
              <a:rPr lang="en-US" altLang="en-US" sz="2000" kern="0" dirty="0">
                <a:solidFill>
                  <a:srgbClr val="009999"/>
                </a:solidFill>
                <a:latin typeface="Calibri" panose="020F0502020204030204" pitchFamily="34" charset="0"/>
              </a:rPr>
              <a:t> </a:t>
            </a:r>
            <a:r>
              <a:rPr lang="en-US" altLang="en-US" sz="2000" kern="0" dirty="0" err="1">
                <a:solidFill>
                  <a:srgbClr val="009999"/>
                </a:solidFill>
                <a:latin typeface="Calibri" panose="020F0502020204030204" pitchFamily="34" charset="0"/>
              </a:rPr>
              <a:t>lấy</a:t>
            </a:r>
            <a:r>
              <a:rPr lang="en-US" altLang="en-US" sz="2000" kern="0" dirty="0">
                <a:solidFill>
                  <a:srgbClr val="009999"/>
                </a:solidFill>
                <a:latin typeface="Calibri" panose="020F0502020204030204" pitchFamily="34" charset="0"/>
              </a:rPr>
              <a:t> </a:t>
            </a:r>
            <a:r>
              <a:rPr lang="en-US" altLang="en-US" sz="2000" kern="0" dirty="0" err="1">
                <a:solidFill>
                  <a:srgbClr val="009999"/>
                </a:solidFill>
                <a:latin typeface="Calibri" panose="020F0502020204030204" pitchFamily="34" charset="0"/>
              </a:rPr>
              <a:t>dữ</a:t>
            </a:r>
            <a:r>
              <a:rPr lang="en-US" altLang="en-US" sz="2000" kern="0" dirty="0">
                <a:solidFill>
                  <a:srgbClr val="009999"/>
                </a:solidFill>
                <a:latin typeface="Calibri" panose="020F0502020204030204" pitchFamily="34" charset="0"/>
              </a:rPr>
              <a:t> </a:t>
            </a:r>
            <a:r>
              <a:rPr lang="en-US" altLang="en-US" sz="2000" kern="0" dirty="0" err="1">
                <a:solidFill>
                  <a:srgbClr val="009999"/>
                </a:solidFill>
                <a:latin typeface="Calibri" panose="020F0502020204030204" pitchFamily="34" charset="0"/>
              </a:rPr>
              <a:t>liệu</a:t>
            </a:r>
            <a:endParaRPr lang="en-US" altLang="en-US" sz="2000" kern="0" noProof="1">
              <a:solidFill>
                <a:srgbClr val="0000CC"/>
              </a:solidFill>
              <a:latin typeface="Calibri" panose="020F0502020204030204" pitchFamily="34" charset="0"/>
            </a:endParaRPr>
          </a:p>
          <a:p>
            <a:pPr marL="742950" lvl="1" indent="-285750" fontAlgn="base">
              <a:lnSpc>
                <a:spcPct val="100000"/>
              </a:lnSpc>
              <a:spcBef>
                <a:spcPct val="20000"/>
              </a:spcBef>
              <a:spcAft>
                <a:spcPct val="0"/>
              </a:spcAft>
              <a:buNone/>
            </a:pPr>
            <a:r>
              <a:rPr lang="en-US" altLang="en-US" sz="2000" kern="0" noProof="1">
                <a:solidFill>
                  <a:srgbClr val="000000"/>
                </a:solidFill>
                <a:latin typeface="Calibri" panose="020F0502020204030204" pitchFamily="34" charset="0"/>
              </a:rPr>
              <a:t>   </a:t>
            </a:r>
            <a:r>
              <a:rPr lang="en-US" altLang="en-US" sz="2000" kern="0" dirty="0">
                <a:solidFill>
                  <a:srgbClr val="0000CC"/>
                </a:solidFill>
                <a:latin typeface="Calibri" panose="020F0502020204030204" pitchFamily="34" charset="0"/>
              </a:rPr>
              <a:t>s</a:t>
            </a:r>
            <a:r>
              <a:rPr lang="en-US" altLang="en-US" sz="2000" kern="0" noProof="1">
                <a:solidFill>
                  <a:srgbClr val="0000CC"/>
                </a:solidFill>
                <a:latin typeface="Calibri" panose="020F0502020204030204" pitchFamily="34" charset="0"/>
              </a:rPr>
              <a:t>et</a:t>
            </a:r>
            <a:r>
              <a:rPr lang="en-US" altLang="en-US" sz="2000" kern="0" noProof="1">
                <a:solidFill>
                  <a:srgbClr val="000000"/>
                </a:solidFill>
                <a:latin typeface="Calibri" panose="020F0502020204030204" pitchFamily="34" charset="0"/>
              </a:rPr>
              <a:t> </a:t>
            </a:r>
            <a:r>
              <a:rPr lang="en-US" altLang="en-US" sz="2000" kern="0" dirty="0">
                <a:solidFill>
                  <a:srgbClr val="000000"/>
                </a:solidFill>
                <a:latin typeface="Calibri" panose="020F0502020204030204" pitchFamily="34" charset="0"/>
              </a:rPr>
              <a:t> </a:t>
            </a:r>
            <a:r>
              <a:rPr lang="en-US" altLang="en-US" sz="2000" kern="0" dirty="0" smtClean="0">
                <a:solidFill>
                  <a:srgbClr val="0000CC"/>
                </a:solidFill>
                <a:latin typeface="Calibri" panose="020F0502020204030204" pitchFamily="34" charset="0"/>
              </a:rPr>
              <a:t>{</a:t>
            </a:r>
            <a:r>
              <a:rPr lang="en-US" altLang="en-US" sz="2000" kern="0" noProof="1" smtClean="0">
                <a:solidFill>
                  <a:srgbClr val="000000"/>
                </a:solidFill>
                <a:latin typeface="Calibri" panose="020F0502020204030204" pitchFamily="34" charset="0"/>
              </a:rPr>
              <a:t> </a:t>
            </a:r>
            <a:r>
              <a:rPr lang="en-US" altLang="en-US" sz="2000" kern="0" dirty="0" smtClean="0">
                <a:solidFill>
                  <a:srgbClr val="000000"/>
                </a:solidFill>
                <a:latin typeface="Calibri" panose="020F0502020204030204" pitchFamily="34" charset="0"/>
              </a:rPr>
              <a:t> </a:t>
            </a:r>
            <a:r>
              <a:rPr lang="en-US" altLang="en-US" sz="2000" kern="0" noProof="1">
                <a:solidFill>
                  <a:srgbClr val="000000"/>
                </a:solidFill>
                <a:latin typeface="Calibri" panose="020F0502020204030204" pitchFamily="34" charset="0"/>
              </a:rPr>
              <a:t>hoten = value</a:t>
            </a:r>
            <a:r>
              <a:rPr lang="en-US" altLang="en-US" sz="2000" kern="0" dirty="0">
                <a:solidFill>
                  <a:srgbClr val="000000"/>
                </a:solidFill>
                <a:latin typeface="Calibri" panose="020F0502020204030204" pitchFamily="34" charset="0"/>
              </a:rPr>
              <a:t>;} //</a:t>
            </a:r>
            <a:r>
              <a:rPr lang="en-US" altLang="en-US" sz="2000" kern="0" dirty="0">
                <a:solidFill>
                  <a:srgbClr val="009999"/>
                </a:solidFill>
                <a:latin typeface="Calibri" panose="020F0502020204030204" pitchFamily="34" charset="0"/>
              </a:rPr>
              <a:t>‘ </a:t>
            </a:r>
            <a:r>
              <a:rPr lang="en-US" altLang="en-US" sz="2000" kern="0" dirty="0" err="1">
                <a:solidFill>
                  <a:srgbClr val="009999"/>
                </a:solidFill>
                <a:latin typeface="Calibri" panose="020F0502020204030204" pitchFamily="34" charset="0"/>
              </a:rPr>
              <a:t>Thiết</a:t>
            </a:r>
            <a:r>
              <a:rPr lang="en-US" altLang="en-US" sz="2000" kern="0" dirty="0">
                <a:solidFill>
                  <a:srgbClr val="009999"/>
                </a:solidFill>
                <a:latin typeface="Calibri" panose="020F0502020204030204" pitchFamily="34" charset="0"/>
              </a:rPr>
              <a:t> </a:t>
            </a:r>
            <a:r>
              <a:rPr lang="en-US" altLang="en-US" sz="2000" kern="0" dirty="0" err="1">
                <a:solidFill>
                  <a:srgbClr val="009999"/>
                </a:solidFill>
                <a:latin typeface="Calibri" panose="020F0502020204030204" pitchFamily="34" charset="0"/>
              </a:rPr>
              <a:t>lập</a:t>
            </a:r>
            <a:r>
              <a:rPr lang="en-US" altLang="en-US" sz="2000" kern="0" dirty="0">
                <a:solidFill>
                  <a:srgbClr val="009999"/>
                </a:solidFill>
                <a:latin typeface="Calibri" panose="020F0502020204030204" pitchFamily="34" charset="0"/>
              </a:rPr>
              <a:t> </a:t>
            </a:r>
            <a:r>
              <a:rPr lang="en-US" altLang="en-US" sz="2000" kern="0" dirty="0" err="1">
                <a:solidFill>
                  <a:srgbClr val="009999"/>
                </a:solidFill>
                <a:latin typeface="Calibri" panose="020F0502020204030204" pitchFamily="34" charset="0"/>
              </a:rPr>
              <a:t>dữ</a:t>
            </a:r>
            <a:r>
              <a:rPr lang="en-US" altLang="en-US" sz="2000" kern="0" dirty="0">
                <a:solidFill>
                  <a:srgbClr val="009999"/>
                </a:solidFill>
                <a:latin typeface="Calibri" panose="020F0502020204030204" pitchFamily="34" charset="0"/>
              </a:rPr>
              <a:t> </a:t>
            </a:r>
            <a:r>
              <a:rPr lang="en-US" altLang="en-US" sz="2000" kern="0" dirty="0" err="1" smtClean="0">
                <a:solidFill>
                  <a:srgbClr val="009999"/>
                </a:solidFill>
                <a:latin typeface="Calibri" panose="020F0502020204030204" pitchFamily="34" charset="0"/>
              </a:rPr>
              <a:t>liệu</a:t>
            </a:r>
            <a:endParaRPr lang="en-US" altLang="en-US" sz="2000" kern="0" noProof="1">
              <a:solidFill>
                <a:srgbClr val="000000"/>
              </a:solidFill>
              <a:latin typeface="Calibri" panose="020F0502020204030204" pitchFamily="34" charset="0"/>
            </a:endParaRPr>
          </a:p>
          <a:p>
            <a:pPr marL="742950" lvl="1" indent="-285750" fontAlgn="base">
              <a:lnSpc>
                <a:spcPct val="100000"/>
              </a:lnSpc>
              <a:spcBef>
                <a:spcPct val="20000"/>
              </a:spcBef>
              <a:spcAft>
                <a:spcPct val="0"/>
              </a:spcAft>
              <a:buNone/>
            </a:pPr>
            <a:r>
              <a:rPr lang="en-US" altLang="en-US" sz="2000" kern="0" dirty="0">
                <a:solidFill>
                  <a:srgbClr val="000000"/>
                </a:solidFill>
                <a:latin typeface="Calibri" panose="020F0502020204030204" pitchFamily="34" charset="0"/>
              </a:rPr>
              <a:t>}</a:t>
            </a:r>
          </a:p>
          <a:p>
            <a:pPr fontAlgn="base">
              <a:lnSpc>
                <a:spcPct val="100000"/>
              </a:lnSpc>
              <a:spcBef>
                <a:spcPct val="20000"/>
              </a:spcBef>
              <a:spcAft>
                <a:spcPct val="0"/>
              </a:spcAft>
              <a:buFont typeface="Wingdings" panose="05000000000000000000" pitchFamily="2" charset="2"/>
              <a:buChar char="q"/>
            </a:pPr>
            <a:r>
              <a:rPr lang="en-US" altLang="en-US" kern="0" dirty="0" smtClean="0">
                <a:solidFill>
                  <a:srgbClr val="000000"/>
                </a:solidFill>
                <a:latin typeface="Calibri" panose="020F0502020204030204" pitchFamily="34" charset="0"/>
              </a:rPr>
              <a:t>value </a:t>
            </a:r>
            <a:r>
              <a:rPr lang="en-US" altLang="en-US" kern="0" dirty="0" err="1">
                <a:solidFill>
                  <a:srgbClr val="000000"/>
                </a:solidFill>
                <a:latin typeface="Calibri" panose="020F0502020204030204" pitchFamily="34" charset="0"/>
              </a:rPr>
              <a:t>là</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giá</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trị</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được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gán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vào</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cho</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thuộc</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tính</a:t>
            </a:r>
            <a:r>
              <a:rPr lang="en-US" altLang="en-US" kern="0" dirty="0">
                <a:solidFill>
                  <a:srgbClr val="000000"/>
                </a:solidFill>
                <a:latin typeface="Calibri" panose="020F0502020204030204" pitchFamily="34" charset="0"/>
              </a:rPr>
              <a:t>.</a:t>
            </a:r>
          </a:p>
          <a:p>
            <a:pPr fontAlgn="base">
              <a:lnSpc>
                <a:spcPct val="100000"/>
              </a:lnSpc>
              <a:spcBef>
                <a:spcPct val="20000"/>
              </a:spcBef>
              <a:spcAft>
                <a:spcPct val="0"/>
              </a:spcAft>
              <a:buFont typeface="Wingdings" panose="05000000000000000000" pitchFamily="2" charset="2"/>
              <a:buChar char="q"/>
            </a:pPr>
            <a:r>
              <a:rPr lang="en-US" altLang="en-US" kern="0" dirty="0" err="1" smtClean="0">
                <a:solidFill>
                  <a:srgbClr val="000000"/>
                </a:solidFill>
                <a:latin typeface="Calibri" panose="020F0502020204030204" pitchFamily="34" charset="0"/>
              </a:rPr>
              <a:t>Thể</a:t>
            </a:r>
            <a:r>
              <a:rPr lang="en-US" altLang="en-US" kern="0" dirty="0" smtClean="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hiện</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tính</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đóng</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gói</a:t>
            </a:r>
            <a:r>
              <a:rPr lang="en-US" altLang="en-US" kern="0" dirty="0">
                <a:solidFill>
                  <a:srgbClr val="000000"/>
                </a:solidFill>
                <a:latin typeface="Calibri" panose="020F0502020204030204" pitchFamily="34" charset="0"/>
              </a:rPr>
              <a:t> </a:t>
            </a:r>
            <a:r>
              <a:rPr lang="en-US" altLang="en-US" kern="0" dirty="0" err="1">
                <a:solidFill>
                  <a:srgbClr val="000000"/>
                </a:solidFill>
                <a:latin typeface="Calibri" panose="020F0502020204030204" pitchFamily="34" charset="0"/>
              </a:rPr>
              <a:t>ntn</a:t>
            </a:r>
            <a:r>
              <a:rPr lang="en-US" altLang="en-US" kern="0" dirty="0">
                <a:solidFill>
                  <a:srgbClr val="000000"/>
                </a:solidFill>
                <a:latin typeface="Calibri" panose="020F0502020204030204" pitchFamily="34" charset="0"/>
              </a:rPr>
              <a:t>?</a:t>
            </a: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25</a:t>
            </a:fld>
            <a:endParaRPr lang="en-US"/>
          </a:p>
        </p:txBody>
      </p:sp>
      <p:graphicFrame>
        <p:nvGraphicFramePr>
          <p:cNvPr id="10" name="Diagram 9"/>
          <p:cNvGraphicFramePr/>
          <p:nvPr>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888198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491861753"/>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sz="2400" kern="0" dirty="0" err="1">
                <a:solidFill>
                  <a:srgbClr val="000000"/>
                </a:solidFill>
                <a:latin typeface="Calibri" panose="020F0502020204030204" pitchFamily="34" charset="0"/>
              </a:rPr>
              <a:t>Sử</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dụng</a:t>
            </a:r>
            <a:r>
              <a:rPr lang="en-US" altLang="en-US" sz="2400" kern="0" dirty="0">
                <a:solidFill>
                  <a:srgbClr val="000000"/>
                </a:solidFill>
                <a:latin typeface="Calibri" panose="020F0502020204030204" pitchFamily="34" charset="0"/>
              </a:rPr>
              <a:t> indexer </a:t>
            </a:r>
            <a:r>
              <a:rPr lang="en-US" altLang="en-US" sz="2400" kern="0" dirty="0" err="1">
                <a:solidFill>
                  <a:srgbClr val="000000"/>
                </a:solidFill>
                <a:latin typeface="Calibri" panose="020F0502020204030204" pitchFamily="34" charset="0"/>
              </a:rPr>
              <a:t>cho</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phép</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tạo</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một</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lớp</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có</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hành</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động</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giống</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như</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mảng</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ảo</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Đối</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tượng</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của</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lớp</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có</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thể</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dùng</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toán</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tử</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chỉ</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mục</a:t>
            </a:r>
            <a:r>
              <a:rPr lang="en-US" altLang="en-US" sz="2400" kern="0" dirty="0">
                <a:solidFill>
                  <a:srgbClr val="000000"/>
                </a:solidFill>
                <a:latin typeface="Calibri" panose="020F0502020204030204" pitchFamily="34" charset="0"/>
              </a:rPr>
              <a:t> [] </a:t>
            </a:r>
            <a:r>
              <a:rPr lang="en-US" altLang="en-US" sz="2400" kern="0" dirty="0" err="1">
                <a:solidFill>
                  <a:srgbClr val="000000"/>
                </a:solidFill>
                <a:latin typeface="Calibri" panose="020F0502020204030204" pitchFamily="34" charset="0"/>
              </a:rPr>
              <a:t>để</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truy</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nhập</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các</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thuộc</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tính</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của</a:t>
            </a:r>
            <a:r>
              <a:rPr lang="en-US" altLang="en-US" sz="2400" kern="0" dirty="0">
                <a:solidFill>
                  <a:srgbClr val="000000"/>
                </a:solidFill>
                <a:latin typeface="Calibri" panose="020F0502020204030204" pitchFamily="34" charset="0"/>
              </a:rPr>
              <a:t> </a:t>
            </a:r>
            <a:r>
              <a:rPr lang="en-US" altLang="en-US" sz="2400" kern="0" dirty="0" err="1">
                <a:solidFill>
                  <a:srgbClr val="000000"/>
                </a:solidFill>
                <a:latin typeface="Calibri" panose="020F0502020204030204" pitchFamily="34" charset="0"/>
              </a:rPr>
              <a:t>nó</a:t>
            </a:r>
            <a:r>
              <a:rPr lang="en-US" altLang="en-US" sz="2400" kern="0" dirty="0">
                <a:solidFill>
                  <a:srgbClr val="000000"/>
                </a:solidFill>
                <a:latin typeface="Calibri" panose="020F0502020204030204" pitchFamily="34" charset="0"/>
              </a:rPr>
              <a:t>.</a:t>
            </a:r>
          </a:p>
          <a:p>
            <a:pPr lvl="0" fontAlgn="base">
              <a:lnSpc>
                <a:spcPct val="100000"/>
              </a:lnSpc>
              <a:spcBef>
                <a:spcPct val="20000"/>
              </a:spcBef>
              <a:spcAft>
                <a:spcPct val="0"/>
              </a:spcAft>
              <a:buFont typeface="Wingdings" panose="05000000000000000000" pitchFamily="2" charset="2"/>
              <a:buChar char="v"/>
            </a:pPr>
            <a:r>
              <a:rPr lang="en-US" altLang="en-US" sz="2400" b="1" kern="0" dirty="0" err="1">
                <a:solidFill>
                  <a:srgbClr val="000000"/>
                </a:solidFill>
                <a:latin typeface="Calibri" panose="020F0502020204030204" pitchFamily="34" charset="0"/>
              </a:rPr>
              <a:t>Cú</a:t>
            </a:r>
            <a:r>
              <a:rPr lang="en-US" altLang="en-US" sz="2400" b="1" kern="0" dirty="0">
                <a:solidFill>
                  <a:srgbClr val="000000"/>
                </a:solidFill>
                <a:latin typeface="Calibri" panose="020F0502020204030204" pitchFamily="34" charset="0"/>
              </a:rPr>
              <a:t> </a:t>
            </a:r>
            <a:r>
              <a:rPr lang="en-US" altLang="en-US" sz="2400" b="1" kern="0" dirty="0" err="1">
                <a:solidFill>
                  <a:srgbClr val="000000"/>
                </a:solidFill>
                <a:latin typeface="Calibri" panose="020F0502020204030204" pitchFamily="34" charset="0"/>
              </a:rPr>
              <a:t>pháp</a:t>
            </a:r>
            <a:endParaRPr lang="en-US" altLang="en-US" sz="2400" b="1" kern="0" dirty="0">
              <a:solidFill>
                <a:srgbClr val="000000"/>
              </a:solidFill>
              <a:latin typeface="Calibri" panose="020F0502020204030204" pitchFamily="34" charset="0"/>
            </a:endParaRPr>
          </a:p>
          <a:p>
            <a:pPr marL="800100" lvl="1" indent="-342900" fontAlgn="base">
              <a:lnSpc>
                <a:spcPct val="100000"/>
              </a:lnSpc>
              <a:spcBef>
                <a:spcPct val="20000"/>
              </a:spcBef>
              <a:spcAft>
                <a:spcPct val="0"/>
              </a:spcAft>
              <a:buNone/>
            </a:pPr>
            <a:r>
              <a:rPr lang="en-US" altLang="en-US" sz="1600" kern="0" noProof="1">
                <a:solidFill>
                  <a:srgbClr val="000000"/>
                </a:solidFill>
              </a:rPr>
              <a:t> </a:t>
            </a:r>
            <a:r>
              <a:rPr lang="en-US" altLang="en-US" sz="1800" kern="0" dirty="0">
                <a:solidFill>
                  <a:srgbClr val="000000"/>
                </a:solidFill>
              </a:rPr>
              <a:t>[</a:t>
            </a:r>
            <a:r>
              <a:rPr lang="en-US" altLang="en-US" sz="1800" kern="0" dirty="0">
                <a:solidFill>
                  <a:srgbClr val="0000CC"/>
                </a:solidFill>
              </a:rPr>
              <a:t>access modifier</a:t>
            </a:r>
            <a:r>
              <a:rPr lang="en-US" altLang="en-US" sz="1800" kern="0" dirty="0">
                <a:solidFill>
                  <a:srgbClr val="000000"/>
                </a:solidFill>
              </a:rPr>
              <a:t>]</a:t>
            </a:r>
            <a:r>
              <a:rPr lang="en-US" altLang="en-US" sz="1800" kern="0" dirty="0">
                <a:solidFill>
                  <a:srgbClr val="0000CC"/>
                </a:solidFill>
              </a:rPr>
              <a:t> </a:t>
            </a:r>
            <a:r>
              <a:rPr lang="en-US" altLang="en-US" sz="1800" kern="0" dirty="0" err="1">
                <a:solidFill>
                  <a:srgbClr val="000000"/>
                </a:solidFill>
              </a:rPr>
              <a:t>kiểu</a:t>
            </a:r>
            <a:r>
              <a:rPr lang="en-US" altLang="en-US" sz="1800" kern="0" dirty="0">
                <a:solidFill>
                  <a:srgbClr val="000000"/>
                </a:solidFill>
              </a:rPr>
              <a:t> </a:t>
            </a:r>
            <a:r>
              <a:rPr lang="en-US" altLang="en-US" sz="1800" kern="0" dirty="0" err="1">
                <a:solidFill>
                  <a:srgbClr val="000000"/>
                </a:solidFill>
              </a:rPr>
              <a:t>dữ</a:t>
            </a:r>
            <a:r>
              <a:rPr lang="en-US" altLang="en-US" sz="1800" kern="0" dirty="0">
                <a:solidFill>
                  <a:srgbClr val="000000"/>
                </a:solidFill>
              </a:rPr>
              <a:t> </a:t>
            </a:r>
            <a:r>
              <a:rPr lang="en-US" altLang="en-US" sz="1800" kern="0" dirty="0" err="1">
                <a:solidFill>
                  <a:srgbClr val="000000"/>
                </a:solidFill>
              </a:rPr>
              <a:t>liệu</a:t>
            </a:r>
            <a:r>
              <a:rPr lang="en-US" altLang="en-US" sz="1800" kern="0" noProof="1">
                <a:solidFill>
                  <a:srgbClr val="000000"/>
                </a:solidFill>
              </a:rPr>
              <a:t> </a:t>
            </a:r>
            <a:r>
              <a:rPr lang="en-US" altLang="en-US" sz="1800" kern="0" dirty="0">
                <a:solidFill>
                  <a:srgbClr val="0000CC"/>
                </a:solidFill>
              </a:rPr>
              <a:t>this</a:t>
            </a:r>
            <a:r>
              <a:rPr lang="en-US" altLang="en-US" sz="1800" kern="0" dirty="0">
                <a:solidFill>
                  <a:srgbClr val="000000"/>
                </a:solidFill>
              </a:rPr>
              <a:t>[</a:t>
            </a:r>
            <a:r>
              <a:rPr lang="en-US" altLang="en-US" sz="1800" kern="0" dirty="0" err="1">
                <a:solidFill>
                  <a:srgbClr val="0000CC"/>
                </a:solidFill>
              </a:rPr>
              <a:t>int</a:t>
            </a:r>
            <a:r>
              <a:rPr lang="en-US" altLang="en-US" sz="1800" kern="0" dirty="0">
                <a:solidFill>
                  <a:srgbClr val="000000"/>
                </a:solidFill>
              </a:rPr>
              <a:t> id1, </a:t>
            </a:r>
            <a:r>
              <a:rPr lang="en-US" altLang="en-US" sz="1800" kern="0" dirty="0" err="1">
                <a:solidFill>
                  <a:srgbClr val="0000CC"/>
                </a:solidFill>
              </a:rPr>
              <a:t>int</a:t>
            </a:r>
            <a:r>
              <a:rPr lang="en-US" altLang="en-US" sz="1800" kern="0" dirty="0">
                <a:solidFill>
                  <a:srgbClr val="000000"/>
                </a:solidFill>
              </a:rPr>
              <a:t> id2, …] </a:t>
            </a:r>
          </a:p>
          <a:p>
            <a:pPr marL="800100" lvl="1" indent="-342900" fontAlgn="base">
              <a:lnSpc>
                <a:spcPct val="100000"/>
              </a:lnSpc>
              <a:spcBef>
                <a:spcPct val="20000"/>
              </a:spcBef>
              <a:spcAft>
                <a:spcPct val="0"/>
              </a:spcAft>
              <a:buNone/>
            </a:pPr>
            <a:r>
              <a:rPr lang="en-US" altLang="en-US" sz="1800" kern="0" dirty="0">
                <a:solidFill>
                  <a:srgbClr val="000000"/>
                </a:solidFill>
              </a:rPr>
              <a:t>  // </a:t>
            </a:r>
            <a:r>
              <a:rPr lang="en-US" altLang="en-US" sz="1800" kern="0" dirty="0" err="1">
                <a:solidFill>
                  <a:srgbClr val="000000"/>
                </a:solidFill>
              </a:rPr>
              <a:t>các</a:t>
            </a:r>
            <a:r>
              <a:rPr lang="en-US" altLang="en-US" sz="1800" kern="0" dirty="0">
                <a:solidFill>
                  <a:srgbClr val="000000"/>
                </a:solidFill>
              </a:rPr>
              <a:t> </a:t>
            </a:r>
            <a:r>
              <a:rPr lang="en-US" altLang="en-US" sz="1800" kern="0" dirty="0" err="1">
                <a:solidFill>
                  <a:srgbClr val="000000"/>
                </a:solidFill>
              </a:rPr>
              <a:t>chỉ</a:t>
            </a:r>
            <a:r>
              <a:rPr lang="en-US" altLang="en-US" sz="1800" kern="0" dirty="0">
                <a:solidFill>
                  <a:srgbClr val="000000"/>
                </a:solidFill>
              </a:rPr>
              <a:t> </a:t>
            </a:r>
            <a:r>
              <a:rPr lang="en-US" altLang="en-US" sz="1800" kern="0" dirty="0" err="1">
                <a:solidFill>
                  <a:srgbClr val="000000"/>
                </a:solidFill>
              </a:rPr>
              <a:t>mục</a:t>
            </a:r>
            <a:r>
              <a:rPr lang="en-US" altLang="en-US" sz="1800" kern="0" dirty="0">
                <a:solidFill>
                  <a:srgbClr val="000000"/>
                </a:solidFill>
              </a:rPr>
              <a:t> id1, id2, … </a:t>
            </a:r>
            <a:r>
              <a:rPr lang="en-US" altLang="en-US" sz="1800" kern="0" dirty="0" err="1">
                <a:solidFill>
                  <a:srgbClr val="000000"/>
                </a:solidFill>
              </a:rPr>
              <a:t>là</a:t>
            </a:r>
            <a:r>
              <a:rPr lang="en-US" altLang="en-US" sz="1800" kern="0" dirty="0">
                <a:solidFill>
                  <a:srgbClr val="000000"/>
                </a:solidFill>
              </a:rPr>
              <a:t> </a:t>
            </a:r>
            <a:r>
              <a:rPr lang="en-US" altLang="en-US" sz="1800" kern="0" dirty="0" err="1">
                <a:solidFill>
                  <a:srgbClr val="000000"/>
                </a:solidFill>
              </a:rPr>
              <a:t>kiểu</a:t>
            </a:r>
            <a:r>
              <a:rPr lang="en-US" altLang="en-US" sz="1800" kern="0" dirty="0">
                <a:solidFill>
                  <a:srgbClr val="000000"/>
                </a:solidFill>
              </a:rPr>
              <a:t> </a:t>
            </a:r>
            <a:r>
              <a:rPr lang="en-US" altLang="en-US" sz="1800" kern="0" dirty="0" err="1">
                <a:solidFill>
                  <a:srgbClr val="000000"/>
                </a:solidFill>
              </a:rPr>
              <a:t>nguyên</a:t>
            </a:r>
            <a:r>
              <a:rPr lang="en-US" altLang="en-US" sz="1800" kern="0" dirty="0">
                <a:solidFill>
                  <a:srgbClr val="000000"/>
                </a:solidFill>
              </a:rPr>
              <a:t> (</a:t>
            </a:r>
            <a:r>
              <a:rPr lang="en-US" altLang="en-US" sz="1800" kern="0" dirty="0" err="1">
                <a:solidFill>
                  <a:srgbClr val="000000"/>
                </a:solidFill>
              </a:rPr>
              <a:t>int</a:t>
            </a:r>
            <a:r>
              <a:rPr lang="en-US" altLang="en-US" sz="1800" kern="0" dirty="0">
                <a:solidFill>
                  <a:srgbClr val="000000"/>
                </a:solidFill>
              </a:rPr>
              <a:t>, long).</a:t>
            </a:r>
          </a:p>
          <a:p>
            <a:pPr marL="800100" lvl="1" indent="-342900" fontAlgn="base">
              <a:lnSpc>
                <a:spcPct val="100000"/>
              </a:lnSpc>
              <a:spcBef>
                <a:spcPct val="20000"/>
              </a:spcBef>
              <a:spcAft>
                <a:spcPct val="0"/>
              </a:spcAft>
              <a:buNone/>
            </a:pPr>
            <a:r>
              <a:rPr lang="en-US" altLang="en-US" sz="1800" kern="0" dirty="0" smtClean="0">
                <a:solidFill>
                  <a:srgbClr val="000000"/>
                </a:solidFill>
              </a:rPr>
              <a:t> {</a:t>
            </a:r>
            <a:endParaRPr lang="en-US" altLang="en-US" sz="1800" kern="0" noProof="1">
              <a:solidFill>
                <a:srgbClr val="0000CC"/>
              </a:solidFill>
            </a:endParaRPr>
          </a:p>
          <a:p>
            <a:pPr marL="800100" lvl="1" indent="-342900" fontAlgn="base">
              <a:lnSpc>
                <a:spcPct val="100000"/>
              </a:lnSpc>
              <a:spcBef>
                <a:spcPct val="20000"/>
              </a:spcBef>
              <a:spcAft>
                <a:spcPct val="0"/>
              </a:spcAft>
              <a:buNone/>
            </a:pPr>
            <a:r>
              <a:rPr lang="en-US" altLang="en-US" sz="1800" kern="0" noProof="1">
                <a:solidFill>
                  <a:srgbClr val="000000"/>
                </a:solidFill>
              </a:rPr>
              <a:t>        </a:t>
            </a:r>
            <a:r>
              <a:rPr lang="en-US" altLang="en-US" sz="1800" kern="0" dirty="0" smtClean="0">
                <a:solidFill>
                  <a:srgbClr val="0000CC"/>
                </a:solidFill>
              </a:rPr>
              <a:t>get</a:t>
            </a:r>
            <a:endParaRPr lang="en-US" altLang="en-US" sz="1800" kern="0" dirty="0">
              <a:solidFill>
                <a:srgbClr val="0000CC"/>
              </a:solidFill>
            </a:endParaRPr>
          </a:p>
          <a:p>
            <a:pPr marL="800100" lvl="1" indent="-342900" fontAlgn="base">
              <a:lnSpc>
                <a:spcPct val="100000"/>
              </a:lnSpc>
              <a:spcBef>
                <a:spcPct val="20000"/>
              </a:spcBef>
              <a:spcAft>
                <a:spcPct val="0"/>
              </a:spcAft>
              <a:buNone/>
            </a:pPr>
            <a:r>
              <a:rPr lang="en-US" altLang="en-US" sz="1800" kern="0" dirty="0">
                <a:solidFill>
                  <a:srgbClr val="0000CC"/>
                </a:solidFill>
              </a:rPr>
              <a:t>		{</a:t>
            </a:r>
          </a:p>
          <a:p>
            <a:pPr marL="800100" lvl="1" indent="-342900" fontAlgn="base">
              <a:lnSpc>
                <a:spcPct val="100000"/>
              </a:lnSpc>
              <a:spcBef>
                <a:spcPct val="20000"/>
              </a:spcBef>
              <a:spcAft>
                <a:spcPct val="0"/>
              </a:spcAft>
              <a:buNone/>
            </a:pPr>
            <a:r>
              <a:rPr lang="en-US" altLang="en-US" sz="1800" kern="0" dirty="0">
                <a:solidFill>
                  <a:srgbClr val="0000CC"/>
                </a:solidFill>
              </a:rPr>
              <a:t>		 // </a:t>
            </a:r>
            <a:r>
              <a:rPr lang="en-US" altLang="en-US" sz="1800" kern="0" dirty="0" err="1">
                <a:solidFill>
                  <a:srgbClr val="0000CC"/>
                </a:solidFill>
              </a:rPr>
              <a:t>các</a:t>
            </a:r>
            <a:r>
              <a:rPr lang="en-US" altLang="en-US" sz="1800" kern="0" dirty="0">
                <a:solidFill>
                  <a:srgbClr val="0000CC"/>
                </a:solidFill>
              </a:rPr>
              <a:t> </a:t>
            </a:r>
            <a:r>
              <a:rPr lang="en-US" altLang="en-US" sz="1800" kern="0" dirty="0" err="1">
                <a:solidFill>
                  <a:srgbClr val="0000CC"/>
                </a:solidFill>
              </a:rPr>
              <a:t>lệnh</a:t>
            </a:r>
            <a:r>
              <a:rPr lang="en-US" altLang="en-US" sz="1800" kern="0" dirty="0">
                <a:solidFill>
                  <a:srgbClr val="0000CC"/>
                </a:solidFill>
              </a:rPr>
              <a:t> </a:t>
            </a:r>
            <a:r>
              <a:rPr lang="en-US" altLang="en-US" sz="1800" kern="0" dirty="0" err="1">
                <a:solidFill>
                  <a:srgbClr val="0000CC"/>
                </a:solidFill>
              </a:rPr>
              <a:t>trong</a:t>
            </a:r>
            <a:r>
              <a:rPr lang="en-US" altLang="en-US" sz="1800" kern="0" dirty="0">
                <a:solidFill>
                  <a:srgbClr val="0000CC"/>
                </a:solidFill>
              </a:rPr>
              <a:t> get</a:t>
            </a:r>
          </a:p>
          <a:p>
            <a:pPr marL="800100" lvl="1" indent="-342900" fontAlgn="base">
              <a:lnSpc>
                <a:spcPct val="100000"/>
              </a:lnSpc>
              <a:spcBef>
                <a:spcPct val="20000"/>
              </a:spcBef>
              <a:spcAft>
                <a:spcPct val="0"/>
              </a:spcAft>
              <a:buNone/>
            </a:pPr>
            <a:r>
              <a:rPr lang="en-US" altLang="en-US" sz="1800" kern="0" dirty="0">
                <a:solidFill>
                  <a:srgbClr val="0000CC"/>
                </a:solidFill>
              </a:rPr>
              <a:t>		}</a:t>
            </a:r>
            <a:endParaRPr lang="en-US" altLang="en-US" sz="1800" kern="0" noProof="1">
              <a:solidFill>
                <a:srgbClr val="0000CC"/>
              </a:solidFill>
            </a:endParaRPr>
          </a:p>
          <a:p>
            <a:pPr marL="800100" lvl="1" indent="-342900" fontAlgn="base">
              <a:lnSpc>
                <a:spcPct val="100000"/>
              </a:lnSpc>
              <a:spcBef>
                <a:spcPct val="20000"/>
              </a:spcBef>
              <a:spcAft>
                <a:spcPct val="0"/>
              </a:spcAft>
              <a:buNone/>
            </a:pPr>
            <a:r>
              <a:rPr lang="en-US" altLang="en-US" sz="1800" kern="0" dirty="0">
                <a:solidFill>
                  <a:srgbClr val="0000CC"/>
                </a:solidFill>
              </a:rPr>
              <a:t>		set </a:t>
            </a:r>
          </a:p>
          <a:p>
            <a:pPr marL="800100" lvl="1" indent="-342900" fontAlgn="base">
              <a:lnSpc>
                <a:spcPct val="100000"/>
              </a:lnSpc>
              <a:spcBef>
                <a:spcPct val="20000"/>
              </a:spcBef>
              <a:spcAft>
                <a:spcPct val="0"/>
              </a:spcAft>
              <a:buNone/>
            </a:pPr>
            <a:r>
              <a:rPr lang="en-US" altLang="en-US" sz="1800" kern="0" dirty="0">
                <a:solidFill>
                  <a:srgbClr val="0000CC"/>
                </a:solidFill>
              </a:rPr>
              <a:t>		{</a:t>
            </a:r>
          </a:p>
          <a:p>
            <a:pPr marL="800100" lvl="1" indent="-342900" fontAlgn="base">
              <a:lnSpc>
                <a:spcPct val="100000"/>
              </a:lnSpc>
              <a:spcBef>
                <a:spcPct val="20000"/>
              </a:spcBef>
              <a:spcAft>
                <a:spcPct val="0"/>
              </a:spcAft>
              <a:buNone/>
            </a:pPr>
            <a:r>
              <a:rPr lang="en-US" altLang="en-US" sz="1800" kern="0" dirty="0">
                <a:solidFill>
                  <a:srgbClr val="0000CC"/>
                </a:solidFill>
              </a:rPr>
              <a:t>		// </a:t>
            </a:r>
            <a:r>
              <a:rPr lang="en-US" altLang="en-US" sz="1800" kern="0" dirty="0" err="1">
                <a:solidFill>
                  <a:srgbClr val="0000CC"/>
                </a:solidFill>
              </a:rPr>
              <a:t>các</a:t>
            </a:r>
            <a:r>
              <a:rPr lang="en-US" altLang="en-US" sz="1800" kern="0" dirty="0">
                <a:solidFill>
                  <a:srgbClr val="0000CC"/>
                </a:solidFill>
              </a:rPr>
              <a:t> </a:t>
            </a:r>
            <a:r>
              <a:rPr lang="en-US" altLang="en-US" sz="1800" kern="0" dirty="0" err="1">
                <a:solidFill>
                  <a:srgbClr val="0000CC"/>
                </a:solidFill>
              </a:rPr>
              <a:t>lệnh</a:t>
            </a:r>
            <a:r>
              <a:rPr lang="en-US" altLang="en-US" sz="1800" kern="0" dirty="0">
                <a:solidFill>
                  <a:srgbClr val="0000CC"/>
                </a:solidFill>
              </a:rPr>
              <a:t> </a:t>
            </a:r>
            <a:r>
              <a:rPr lang="en-US" altLang="en-US" sz="1800" kern="0" dirty="0" err="1">
                <a:solidFill>
                  <a:srgbClr val="0000CC"/>
                </a:solidFill>
              </a:rPr>
              <a:t>trong</a:t>
            </a:r>
            <a:r>
              <a:rPr lang="en-US" altLang="en-US" sz="1800" kern="0" dirty="0">
                <a:solidFill>
                  <a:srgbClr val="0000CC"/>
                </a:solidFill>
              </a:rPr>
              <a:t> set</a:t>
            </a:r>
          </a:p>
          <a:p>
            <a:pPr marL="800100" lvl="1" indent="-342900" fontAlgn="base">
              <a:lnSpc>
                <a:spcPct val="100000"/>
              </a:lnSpc>
              <a:spcBef>
                <a:spcPct val="20000"/>
              </a:spcBef>
              <a:spcAft>
                <a:spcPct val="0"/>
              </a:spcAft>
              <a:buNone/>
            </a:pPr>
            <a:r>
              <a:rPr lang="en-US" altLang="en-US" sz="1800" kern="0" dirty="0">
                <a:solidFill>
                  <a:srgbClr val="0000CC"/>
                </a:solidFill>
              </a:rPr>
              <a:t>		}</a:t>
            </a:r>
            <a:r>
              <a:rPr lang="en-US" altLang="en-US" sz="1800" kern="0" noProof="1">
                <a:solidFill>
                  <a:srgbClr val="0000CC"/>
                </a:solidFill>
              </a:rPr>
              <a:t>            </a:t>
            </a:r>
            <a:endParaRPr lang="en-US" altLang="en-US" sz="1800" kern="0" noProof="1">
              <a:solidFill>
                <a:srgbClr val="000000"/>
              </a:solidFill>
            </a:endParaRPr>
          </a:p>
          <a:p>
            <a:pPr marL="800100" lvl="1" indent="-342900" fontAlgn="base">
              <a:lnSpc>
                <a:spcPct val="100000"/>
              </a:lnSpc>
              <a:spcBef>
                <a:spcPct val="20000"/>
              </a:spcBef>
              <a:spcAft>
                <a:spcPct val="0"/>
              </a:spcAft>
              <a:buNone/>
            </a:pPr>
            <a:r>
              <a:rPr lang="en-US" altLang="en-US" sz="1800" kern="0" dirty="0" smtClean="0">
                <a:solidFill>
                  <a:srgbClr val="0000CC"/>
                </a:solidFill>
              </a:rPr>
              <a:t>  }</a:t>
            </a:r>
            <a:endParaRPr lang="en-US" altLang="en-US" sz="1800" kern="0" dirty="0">
              <a:solidFill>
                <a:srgbClr val="000000"/>
              </a:solidFill>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26</a:t>
            </a:fld>
            <a:endParaRPr lang="en-US"/>
          </a:p>
        </p:txBody>
      </p:sp>
      <p:graphicFrame>
        <p:nvGraphicFramePr>
          <p:cNvPr id="10" name="Diagram 9"/>
          <p:cNvGraphicFramePr/>
          <p:nvPr>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463445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2791051143"/>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Chồng</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hàm</a:t>
            </a:r>
            <a:r>
              <a:rPr lang="en-US" altLang="en-US" kern="0" dirty="0">
                <a:solidFill>
                  <a:srgbClr val="000000"/>
                </a:solidFill>
              </a:rPr>
              <a:t>: </a:t>
            </a:r>
            <a:r>
              <a:rPr lang="en-US" altLang="en-US" kern="0" dirty="0" err="1">
                <a:solidFill>
                  <a:srgbClr val="000000"/>
                </a:solidFill>
              </a:rPr>
              <a:t>Dùng</a:t>
            </a:r>
            <a:r>
              <a:rPr lang="en-US" altLang="en-US" kern="0" dirty="0">
                <a:solidFill>
                  <a:srgbClr val="000000"/>
                </a:solidFill>
              </a:rPr>
              <a:t> </a:t>
            </a:r>
            <a:r>
              <a:rPr lang="en-US" altLang="en-US" kern="0" dirty="0" err="1">
                <a:solidFill>
                  <a:srgbClr val="000000"/>
                </a:solidFill>
              </a:rPr>
              <a:t>cùng</a:t>
            </a:r>
            <a:r>
              <a:rPr lang="en-US" altLang="en-US" kern="0" dirty="0">
                <a:solidFill>
                  <a:srgbClr val="000000"/>
                </a:solidFill>
              </a:rPr>
              <a:t> </a:t>
            </a:r>
            <a:r>
              <a:rPr lang="en-US" altLang="en-US" kern="0" dirty="0" err="1">
                <a:solidFill>
                  <a:srgbClr val="000000"/>
                </a:solidFill>
              </a:rPr>
              <a:t>một</a:t>
            </a:r>
            <a:r>
              <a:rPr lang="en-US" altLang="en-US" kern="0" dirty="0">
                <a:solidFill>
                  <a:srgbClr val="000000"/>
                </a:solidFill>
              </a:rPr>
              <a:t> </a:t>
            </a:r>
            <a:r>
              <a:rPr lang="en-US" altLang="en-US" kern="0" dirty="0" err="1">
                <a:solidFill>
                  <a:srgbClr val="000000"/>
                </a:solidFill>
              </a:rPr>
              <a:t>tên</a:t>
            </a:r>
            <a:r>
              <a:rPr lang="en-US" altLang="en-US" kern="0" dirty="0">
                <a:solidFill>
                  <a:srgbClr val="000000"/>
                </a:solidFill>
              </a:rPr>
              <a:t> </a:t>
            </a:r>
            <a:r>
              <a:rPr lang="en-US" altLang="en-US" kern="0" dirty="0" err="1">
                <a:solidFill>
                  <a:srgbClr val="000000"/>
                </a:solidFill>
              </a:rPr>
              <a:t>để</a:t>
            </a:r>
            <a:r>
              <a:rPr lang="en-US" altLang="en-US" kern="0" dirty="0">
                <a:solidFill>
                  <a:srgbClr val="000000"/>
                </a:solidFill>
              </a:rPr>
              <a:t> </a:t>
            </a:r>
            <a:r>
              <a:rPr lang="en-US" altLang="en-US" kern="0" dirty="0" err="1">
                <a:solidFill>
                  <a:srgbClr val="000000"/>
                </a:solidFill>
              </a:rPr>
              <a:t>định</a:t>
            </a:r>
            <a:r>
              <a:rPr lang="en-US" altLang="en-US" kern="0" dirty="0">
                <a:solidFill>
                  <a:srgbClr val="000000"/>
                </a:solidFill>
              </a:rPr>
              <a:t> </a:t>
            </a:r>
            <a:r>
              <a:rPr lang="en-US" altLang="en-US" kern="0" dirty="0" err="1">
                <a:solidFill>
                  <a:srgbClr val="000000"/>
                </a:solidFill>
              </a:rPr>
              <a:t>nghĩa</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hàm</a:t>
            </a:r>
            <a:r>
              <a:rPr lang="en-US" altLang="en-US" kern="0" dirty="0">
                <a:solidFill>
                  <a:srgbClr val="000000"/>
                </a:solidFill>
              </a:rPr>
              <a:t> </a:t>
            </a:r>
            <a:r>
              <a:rPr lang="en-US" altLang="en-US" kern="0" dirty="0" err="1">
                <a:solidFill>
                  <a:srgbClr val="000000"/>
                </a:solidFill>
              </a:rPr>
              <a:t>khác</a:t>
            </a:r>
            <a:r>
              <a:rPr lang="en-US" altLang="en-US" kern="0" dirty="0">
                <a:solidFill>
                  <a:srgbClr val="000000"/>
                </a:solidFill>
              </a:rPr>
              <a:t> </a:t>
            </a:r>
            <a:r>
              <a:rPr lang="en-US" altLang="en-US" kern="0" dirty="0" err="1">
                <a:solidFill>
                  <a:srgbClr val="000000"/>
                </a:solidFill>
              </a:rPr>
              <a:t>nhau</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hàm</a:t>
            </a:r>
            <a:r>
              <a:rPr lang="en-US" altLang="en-US" kern="0" dirty="0">
                <a:solidFill>
                  <a:srgbClr val="000000"/>
                </a:solidFill>
              </a:rPr>
              <a:t> </a:t>
            </a:r>
            <a:r>
              <a:rPr lang="en-US" altLang="en-US" kern="0" dirty="0" err="1">
                <a:solidFill>
                  <a:srgbClr val="000000"/>
                </a:solidFill>
              </a:rPr>
              <a:t>được</a:t>
            </a:r>
            <a:r>
              <a:rPr lang="en-US" altLang="en-US" kern="0" dirty="0">
                <a:solidFill>
                  <a:srgbClr val="000000"/>
                </a:solidFill>
              </a:rPr>
              <a:t> </a:t>
            </a:r>
            <a:r>
              <a:rPr lang="en-US" altLang="en-US" kern="0" dirty="0" err="1">
                <a:solidFill>
                  <a:srgbClr val="000000"/>
                </a:solidFill>
              </a:rPr>
              <a:t>nạp</a:t>
            </a:r>
            <a:r>
              <a:rPr lang="en-US" altLang="en-US" kern="0" dirty="0">
                <a:solidFill>
                  <a:srgbClr val="000000"/>
                </a:solidFill>
              </a:rPr>
              <a:t> </a:t>
            </a:r>
            <a:r>
              <a:rPr lang="en-US" altLang="en-US" kern="0" dirty="0" err="1">
                <a:solidFill>
                  <a:srgbClr val="000000"/>
                </a:solidFill>
              </a:rPr>
              <a:t>chồng</a:t>
            </a:r>
            <a:r>
              <a:rPr lang="en-US" altLang="en-US" kern="0" dirty="0">
                <a:solidFill>
                  <a:srgbClr val="000000"/>
                </a:solidFill>
              </a:rPr>
              <a:t> </a:t>
            </a:r>
            <a:r>
              <a:rPr lang="en-US" altLang="en-US" kern="0" dirty="0" err="1">
                <a:solidFill>
                  <a:srgbClr val="000000"/>
                </a:solidFill>
              </a:rPr>
              <a:t>phải</a:t>
            </a:r>
            <a:r>
              <a:rPr lang="en-US" altLang="en-US" kern="0" dirty="0">
                <a:solidFill>
                  <a:srgbClr val="000000"/>
                </a:solidFill>
              </a:rPr>
              <a:t> </a:t>
            </a:r>
            <a:r>
              <a:rPr lang="en-US" altLang="en-US" kern="0" dirty="0" err="1">
                <a:solidFill>
                  <a:srgbClr val="000000"/>
                </a:solidFill>
              </a:rPr>
              <a:t>khác</a:t>
            </a:r>
            <a:r>
              <a:rPr lang="en-US" altLang="en-US" kern="0" dirty="0">
                <a:solidFill>
                  <a:srgbClr val="000000"/>
                </a:solidFill>
              </a:rPr>
              <a:t> </a:t>
            </a:r>
            <a:r>
              <a:rPr lang="en-US" altLang="en-US" kern="0" dirty="0" err="1">
                <a:solidFill>
                  <a:srgbClr val="000000"/>
                </a:solidFill>
              </a:rPr>
              <a:t>nhau</a:t>
            </a:r>
            <a:r>
              <a:rPr lang="en-US" altLang="en-US" kern="0" dirty="0">
                <a:solidFill>
                  <a:srgbClr val="000000"/>
                </a:solidFill>
              </a:rPr>
              <a:t> </a:t>
            </a:r>
            <a:r>
              <a:rPr lang="en-US" altLang="en-US" kern="0" dirty="0" err="1">
                <a:solidFill>
                  <a:srgbClr val="000000"/>
                </a:solidFill>
              </a:rPr>
              <a:t>về</a:t>
            </a:r>
            <a:r>
              <a:rPr lang="en-US" altLang="en-US" kern="0" dirty="0">
                <a:solidFill>
                  <a:srgbClr val="000000"/>
                </a:solidFill>
              </a:rPr>
              <a:t> </a:t>
            </a:r>
            <a:r>
              <a:rPr lang="en-US" altLang="en-US" kern="0" dirty="0" err="1">
                <a:solidFill>
                  <a:srgbClr val="000000"/>
                </a:solidFill>
              </a:rPr>
              <a:t>đối</a:t>
            </a:r>
            <a:r>
              <a:rPr lang="en-US" altLang="en-US" kern="0" dirty="0">
                <a:solidFill>
                  <a:srgbClr val="000000"/>
                </a:solidFill>
              </a:rPr>
              <a:t> </a:t>
            </a:r>
            <a:r>
              <a:rPr lang="en-US" altLang="en-US" kern="0" dirty="0" err="1">
                <a:solidFill>
                  <a:srgbClr val="000000"/>
                </a:solidFill>
              </a:rPr>
              <a:t>số</a:t>
            </a:r>
            <a:r>
              <a:rPr lang="en-US" altLang="en-US" kern="0" dirty="0">
                <a:solidFill>
                  <a:srgbClr val="000000"/>
                </a:solidFill>
              </a:rPr>
              <a:t> (</a:t>
            </a:r>
            <a:r>
              <a:rPr lang="en-US" altLang="en-US" kern="0" dirty="0" err="1">
                <a:solidFill>
                  <a:srgbClr val="000000"/>
                </a:solidFill>
              </a:rPr>
              <a:t>số</a:t>
            </a:r>
            <a:r>
              <a:rPr lang="en-US" altLang="en-US" kern="0" dirty="0">
                <a:solidFill>
                  <a:srgbClr val="000000"/>
                </a:solidFill>
              </a:rPr>
              <a:t> </a:t>
            </a:r>
            <a:r>
              <a:rPr lang="en-US" altLang="en-US" kern="0" dirty="0" err="1">
                <a:solidFill>
                  <a:srgbClr val="000000"/>
                </a:solidFill>
              </a:rPr>
              <a:t>lượng</a:t>
            </a:r>
            <a:r>
              <a:rPr lang="en-US" altLang="en-US" kern="0" dirty="0">
                <a:solidFill>
                  <a:srgbClr val="000000"/>
                </a:solidFill>
              </a:rPr>
              <a:t>, </a:t>
            </a:r>
            <a:r>
              <a:rPr lang="en-US" altLang="en-US" kern="0" dirty="0" err="1">
                <a:solidFill>
                  <a:srgbClr val="000000"/>
                </a:solidFill>
              </a:rPr>
              <a:t>kiểu</a:t>
            </a:r>
            <a:r>
              <a:rPr lang="en-US" altLang="en-US" kern="0" dirty="0">
                <a:solidFill>
                  <a:srgbClr val="000000"/>
                </a:solidFill>
              </a:rPr>
              <a:t> </a:t>
            </a:r>
            <a:r>
              <a:rPr lang="en-US" altLang="en-US" kern="0" dirty="0" err="1">
                <a:solidFill>
                  <a:srgbClr val="000000"/>
                </a:solidFill>
              </a:rPr>
              <a:t>dữ</a:t>
            </a:r>
            <a:r>
              <a:rPr lang="en-US" altLang="en-US" kern="0" dirty="0">
                <a:solidFill>
                  <a:srgbClr val="000000"/>
                </a:solidFill>
              </a:rPr>
              <a:t> </a:t>
            </a:r>
            <a:r>
              <a:rPr lang="en-US" altLang="en-US" kern="0" dirty="0" err="1">
                <a:solidFill>
                  <a:srgbClr val="000000"/>
                </a:solidFill>
              </a:rPr>
              <a:t>liệu</a:t>
            </a:r>
            <a:r>
              <a:rPr lang="en-US" altLang="en-US" kern="0" dirty="0">
                <a:solidFill>
                  <a:srgbClr val="000000"/>
                </a:solidFill>
              </a:rPr>
              <a:t>).</a:t>
            </a:r>
          </a:p>
          <a:p>
            <a:pPr lvl="0" fontAlgn="base">
              <a:lnSpc>
                <a:spcPct val="100000"/>
              </a:lnSpc>
              <a:spcBef>
                <a:spcPct val="20000"/>
              </a:spcBef>
              <a:spcAft>
                <a:spcPct val="0"/>
              </a:spcAft>
              <a:buFont typeface="Wingdings" panose="05000000000000000000" pitchFamily="2" charset="2"/>
              <a:buChar char="v"/>
            </a:pPr>
            <a:r>
              <a:rPr lang="en-US" altLang="en-US" kern="0" dirty="0" err="1" smtClean="0">
                <a:solidFill>
                  <a:srgbClr val="000000"/>
                </a:solidFill>
              </a:rPr>
              <a:t>Nạp</a:t>
            </a:r>
            <a:r>
              <a:rPr lang="en-US" altLang="en-US" kern="0" dirty="0" smtClean="0">
                <a:solidFill>
                  <a:srgbClr val="000000"/>
                </a:solidFill>
              </a:rPr>
              <a:t> </a:t>
            </a:r>
            <a:r>
              <a:rPr lang="en-US" altLang="en-US" kern="0" dirty="0" err="1">
                <a:solidFill>
                  <a:srgbClr val="000000"/>
                </a:solidFill>
              </a:rPr>
              <a:t>chồng</a:t>
            </a:r>
            <a:r>
              <a:rPr lang="en-US" altLang="en-US" kern="0" dirty="0">
                <a:solidFill>
                  <a:srgbClr val="000000"/>
                </a:solidFill>
              </a:rPr>
              <a:t> </a:t>
            </a:r>
            <a:r>
              <a:rPr lang="en-US" altLang="en-US" kern="0" dirty="0" err="1">
                <a:solidFill>
                  <a:srgbClr val="000000"/>
                </a:solidFill>
              </a:rPr>
              <a:t>toán</a:t>
            </a:r>
            <a:r>
              <a:rPr lang="en-US" altLang="en-US" kern="0" dirty="0">
                <a:solidFill>
                  <a:srgbClr val="000000"/>
                </a:solidFill>
              </a:rPr>
              <a:t> </a:t>
            </a:r>
            <a:r>
              <a:rPr lang="en-US" altLang="en-US" kern="0" dirty="0" err="1">
                <a:solidFill>
                  <a:srgbClr val="000000"/>
                </a:solidFill>
              </a:rPr>
              <a:t>tử</a:t>
            </a:r>
            <a:r>
              <a:rPr lang="en-US" altLang="en-US" kern="0" dirty="0">
                <a:solidFill>
                  <a:srgbClr val="000000"/>
                </a:solidFill>
              </a:rPr>
              <a:t>: </a:t>
            </a:r>
            <a:r>
              <a:rPr lang="en-US" altLang="en-US" kern="0" dirty="0" err="1">
                <a:solidFill>
                  <a:srgbClr val="000000"/>
                </a:solidFill>
              </a:rPr>
              <a:t>để</a:t>
            </a:r>
            <a:r>
              <a:rPr lang="en-US" altLang="en-US" kern="0" dirty="0">
                <a:solidFill>
                  <a:srgbClr val="000000"/>
                </a:solidFill>
              </a:rPr>
              <a:t> </a:t>
            </a:r>
            <a:r>
              <a:rPr lang="en-US" altLang="en-US" kern="0" dirty="0" err="1">
                <a:solidFill>
                  <a:srgbClr val="000000"/>
                </a:solidFill>
              </a:rPr>
              <a:t>thực</a:t>
            </a:r>
            <a:r>
              <a:rPr lang="en-US" altLang="en-US" kern="0" dirty="0">
                <a:solidFill>
                  <a:srgbClr val="000000"/>
                </a:solidFill>
              </a:rPr>
              <a:t> </a:t>
            </a:r>
            <a:r>
              <a:rPr lang="en-US" altLang="en-US" kern="0" dirty="0" err="1">
                <a:solidFill>
                  <a:srgbClr val="000000"/>
                </a:solidFill>
              </a:rPr>
              <a:t>hiện</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phép</a:t>
            </a:r>
            <a:r>
              <a:rPr lang="en-US" altLang="en-US" kern="0" dirty="0">
                <a:solidFill>
                  <a:srgbClr val="000000"/>
                </a:solidFill>
              </a:rPr>
              <a:t> </a:t>
            </a:r>
            <a:r>
              <a:rPr lang="en-US" altLang="en-US" kern="0" dirty="0" err="1">
                <a:solidFill>
                  <a:srgbClr val="000000"/>
                </a:solidFill>
              </a:rPr>
              <a:t>toán</a:t>
            </a:r>
            <a:r>
              <a:rPr lang="en-US" altLang="en-US" kern="0" dirty="0">
                <a:solidFill>
                  <a:srgbClr val="000000"/>
                </a:solidFill>
              </a:rPr>
              <a:t> </a:t>
            </a:r>
            <a:r>
              <a:rPr lang="en-US" altLang="en-US" kern="0" dirty="0" err="1">
                <a:solidFill>
                  <a:srgbClr val="000000"/>
                </a:solidFill>
              </a:rPr>
              <a:t>trên</a:t>
            </a:r>
            <a:r>
              <a:rPr lang="en-US" altLang="en-US" kern="0" dirty="0">
                <a:solidFill>
                  <a:srgbClr val="000000"/>
                </a:solidFill>
              </a:rPr>
              <a:t> </a:t>
            </a:r>
            <a:r>
              <a:rPr lang="en-US" altLang="en-US" kern="0" dirty="0" err="1">
                <a:solidFill>
                  <a:srgbClr val="000000"/>
                </a:solidFill>
              </a:rPr>
              <a:t>kiểu</a:t>
            </a:r>
            <a:r>
              <a:rPr lang="en-US" altLang="en-US" kern="0" dirty="0">
                <a:solidFill>
                  <a:srgbClr val="000000"/>
                </a:solidFill>
              </a:rPr>
              <a:t> </a:t>
            </a:r>
            <a:r>
              <a:rPr lang="en-US" altLang="en-US" kern="0" dirty="0" err="1">
                <a:solidFill>
                  <a:srgbClr val="000000"/>
                </a:solidFill>
              </a:rPr>
              <a:t>dữ</a:t>
            </a:r>
            <a:r>
              <a:rPr lang="en-US" altLang="en-US" kern="0" dirty="0">
                <a:solidFill>
                  <a:srgbClr val="000000"/>
                </a:solidFill>
              </a:rPr>
              <a:t> </a:t>
            </a:r>
            <a:r>
              <a:rPr lang="en-US" altLang="en-US" kern="0" dirty="0" err="1">
                <a:solidFill>
                  <a:srgbClr val="000000"/>
                </a:solidFill>
              </a:rPr>
              <a:t>liệu</a:t>
            </a:r>
            <a:r>
              <a:rPr lang="en-US" altLang="en-US" kern="0" dirty="0">
                <a:solidFill>
                  <a:srgbClr val="000000"/>
                </a:solidFill>
              </a:rPr>
              <a:t> </a:t>
            </a:r>
            <a:r>
              <a:rPr lang="en-US" altLang="en-US" kern="0" dirty="0" err="1">
                <a:solidFill>
                  <a:srgbClr val="000000"/>
                </a:solidFill>
              </a:rPr>
              <a:t>không</a:t>
            </a:r>
            <a:r>
              <a:rPr lang="en-US" altLang="en-US" kern="0" dirty="0">
                <a:solidFill>
                  <a:srgbClr val="000000"/>
                </a:solidFill>
              </a:rPr>
              <a:t> </a:t>
            </a:r>
            <a:r>
              <a:rPr lang="en-US" altLang="en-US" kern="0" dirty="0" err="1">
                <a:solidFill>
                  <a:srgbClr val="000000"/>
                </a:solidFill>
              </a:rPr>
              <a:t>chuẩn</a:t>
            </a:r>
            <a:r>
              <a:rPr lang="en-US" altLang="en-US" kern="0" dirty="0">
                <a:solidFill>
                  <a:srgbClr val="000000"/>
                </a:solidFill>
              </a:rPr>
              <a:t>. </a:t>
            </a:r>
            <a:r>
              <a:rPr lang="en-US" altLang="en-US" kern="0" dirty="0" err="1">
                <a:solidFill>
                  <a:srgbClr val="000000"/>
                </a:solidFill>
              </a:rPr>
              <a:t>Như</a:t>
            </a:r>
            <a:r>
              <a:rPr lang="en-US" altLang="en-US" kern="0" dirty="0">
                <a:solidFill>
                  <a:srgbClr val="000000"/>
                </a:solidFill>
              </a:rPr>
              <a:t> +, - , * , …</a:t>
            </a:r>
          </a:p>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Cú</a:t>
            </a:r>
            <a:r>
              <a:rPr lang="en-US" altLang="en-US" kern="0" dirty="0">
                <a:solidFill>
                  <a:srgbClr val="000000"/>
                </a:solidFill>
              </a:rPr>
              <a:t> </a:t>
            </a:r>
            <a:r>
              <a:rPr lang="en-US" altLang="en-US" kern="0" dirty="0" err="1">
                <a:solidFill>
                  <a:srgbClr val="000000"/>
                </a:solidFill>
              </a:rPr>
              <a:t>pháp</a:t>
            </a:r>
            <a:endParaRPr lang="en-US" altLang="en-US" kern="0" dirty="0">
              <a:solidFill>
                <a:srgbClr val="000000"/>
              </a:solidFill>
            </a:endParaRPr>
          </a:p>
          <a:p>
            <a:pPr marL="800100" lvl="1" indent="-342900" fontAlgn="base">
              <a:lnSpc>
                <a:spcPct val="100000"/>
              </a:lnSpc>
              <a:spcBef>
                <a:spcPct val="20000"/>
              </a:spcBef>
              <a:spcAft>
                <a:spcPct val="0"/>
              </a:spcAft>
              <a:buNone/>
            </a:pPr>
            <a:r>
              <a:rPr lang="en-US" altLang="en-US" sz="2000" kern="0" dirty="0">
                <a:solidFill>
                  <a:srgbClr val="000000"/>
                </a:solidFill>
              </a:rPr>
              <a:t>  </a:t>
            </a:r>
            <a:r>
              <a:rPr lang="en-US" altLang="en-US" kern="0" dirty="0">
                <a:solidFill>
                  <a:srgbClr val="0000CC"/>
                </a:solidFill>
              </a:rPr>
              <a:t>public </a:t>
            </a:r>
            <a:r>
              <a:rPr lang="en-US" altLang="en-US" kern="0" dirty="0">
                <a:solidFill>
                  <a:srgbClr val="FF0000"/>
                </a:solidFill>
              </a:rPr>
              <a:t>static</a:t>
            </a:r>
            <a:r>
              <a:rPr lang="en-US" altLang="en-US" kern="0" dirty="0">
                <a:solidFill>
                  <a:srgbClr val="000000"/>
                </a:solidFill>
              </a:rPr>
              <a:t> </a:t>
            </a:r>
            <a:r>
              <a:rPr lang="en-US" altLang="en-US" kern="0" dirty="0" err="1">
                <a:solidFill>
                  <a:srgbClr val="000000"/>
                </a:solidFill>
              </a:rPr>
              <a:t>kiểu</a:t>
            </a:r>
            <a:r>
              <a:rPr lang="en-US" altLang="en-US" kern="0" dirty="0">
                <a:solidFill>
                  <a:srgbClr val="000000"/>
                </a:solidFill>
              </a:rPr>
              <a:t> </a:t>
            </a:r>
            <a:r>
              <a:rPr lang="en-US" altLang="en-US" kern="0" dirty="0" err="1">
                <a:solidFill>
                  <a:srgbClr val="000000"/>
                </a:solidFill>
              </a:rPr>
              <a:t>trả</a:t>
            </a:r>
            <a:r>
              <a:rPr lang="en-US" altLang="en-US" kern="0" dirty="0">
                <a:solidFill>
                  <a:srgbClr val="000000"/>
                </a:solidFill>
              </a:rPr>
              <a:t> </a:t>
            </a:r>
            <a:r>
              <a:rPr lang="en-US" altLang="en-US" kern="0" dirty="0" err="1">
                <a:solidFill>
                  <a:srgbClr val="000000"/>
                </a:solidFill>
              </a:rPr>
              <a:t>về</a:t>
            </a:r>
            <a:r>
              <a:rPr lang="en-US" altLang="en-US" kern="0" dirty="0">
                <a:solidFill>
                  <a:srgbClr val="000000"/>
                </a:solidFill>
              </a:rPr>
              <a:t> </a:t>
            </a:r>
            <a:r>
              <a:rPr lang="en-US" altLang="en-US" kern="0" dirty="0">
                <a:solidFill>
                  <a:srgbClr val="0000CC"/>
                </a:solidFill>
              </a:rPr>
              <a:t>operator</a:t>
            </a:r>
            <a:r>
              <a:rPr lang="en-US" altLang="en-US" kern="0" dirty="0">
                <a:solidFill>
                  <a:srgbClr val="000000"/>
                </a:solidFill>
              </a:rPr>
              <a:t> </a:t>
            </a:r>
            <a:r>
              <a:rPr lang="en-US" altLang="en-US" kern="0" dirty="0" err="1">
                <a:solidFill>
                  <a:srgbClr val="000000"/>
                </a:solidFill>
              </a:rPr>
              <a:t>toán</a:t>
            </a:r>
            <a:r>
              <a:rPr lang="en-US" altLang="en-US" kern="0" dirty="0">
                <a:solidFill>
                  <a:srgbClr val="000000"/>
                </a:solidFill>
              </a:rPr>
              <a:t> </a:t>
            </a:r>
            <a:r>
              <a:rPr lang="en-US" altLang="en-US" kern="0" dirty="0" err="1">
                <a:solidFill>
                  <a:srgbClr val="000000"/>
                </a:solidFill>
              </a:rPr>
              <a:t>tử</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tham</a:t>
            </a:r>
            <a:r>
              <a:rPr lang="en-US" altLang="en-US" kern="0" dirty="0">
                <a:solidFill>
                  <a:srgbClr val="000000"/>
                </a:solidFill>
              </a:rPr>
              <a:t> </a:t>
            </a:r>
            <a:r>
              <a:rPr lang="en-US" altLang="en-US" kern="0" dirty="0" err="1">
                <a:solidFill>
                  <a:srgbClr val="000000"/>
                </a:solidFill>
              </a:rPr>
              <a:t>số</a:t>
            </a:r>
            <a:r>
              <a:rPr lang="en-US" altLang="en-US" kern="0" dirty="0">
                <a:solidFill>
                  <a:srgbClr val="000000"/>
                </a:solidFill>
              </a:rPr>
              <a:t>)</a:t>
            </a:r>
          </a:p>
          <a:p>
            <a:pPr marL="800100" lvl="1" indent="-342900" fontAlgn="base">
              <a:lnSpc>
                <a:spcPct val="100000"/>
              </a:lnSpc>
              <a:spcBef>
                <a:spcPct val="20000"/>
              </a:spcBef>
              <a:spcAft>
                <a:spcPct val="0"/>
              </a:spcAft>
              <a:buNone/>
            </a:pPr>
            <a:r>
              <a:rPr lang="en-US" altLang="en-US" kern="0" dirty="0">
                <a:solidFill>
                  <a:srgbClr val="000000"/>
                </a:solidFill>
              </a:rPr>
              <a:t> {</a:t>
            </a:r>
          </a:p>
          <a:p>
            <a:pPr marL="800100" lvl="1" indent="-342900" fontAlgn="base">
              <a:lnSpc>
                <a:spcPct val="100000"/>
              </a:lnSpc>
              <a:spcBef>
                <a:spcPct val="20000"/>
              </a:spcBef>
              <a:spcAft>
                <a:spcPct val="0"/>
              </a:spcAft>
              <a:buNone/>
            </a:pPr>
            <a:r>
              <a:rPr lang="en-US" altLang="en-US" kern="0" dirty="0">
                <a:solidFill>
                  <a:srgbClr val="000000"/>
                </a:solidFill>
              </a:rPr>
              <a:t>	//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lệnh</a:t>
            </a:r>
            <a:endParaRPr lang="en-US" altLang="en-US" kern="0" dirty="0">
              <a:solidFill>
                <a:srgbClr val="000000"/>
              </a:solidFill>
            </a:endParaRPr>
          </a:p>
          <a:p>
            <a:pPr marL="800100" lvl="1" indent="-342900" fontAlgn="base">
              <a:lnSpc>
                <a:spcPct val="100000"/>
              </a:lnSpc>
              <a:spcBef>
                <a:spcPct val="20000"/>
              </a:spcBef>
              <a:spcAft>
                <a:spcPct val="0"/>
              </a:spcAft>
              <a:buNone/>
            </a:pPr>
            <a:r>
              <a:rPr lang="en-US" altLang="en-US" kern="0" dirty="0">
                <a:solidFill>
                  <a:srgbClr val="000000"/>
                </a:solidFill>
              </a:rPr>
              <a:t> }</a:t>
            </a: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27</a:t>
            </a:fld>
            <a:endParaRPr lang="en-US"/>
          </a:p>
        </p:txBody>
      </p:sp>
      <p:graphicFrame>
        <p:nvGraphicFramePr>
          <p:cNvPr id="10" name="Diagram 9"/>
          <p:cNvGraphicFramePr/>
          <p:nvPr>
            <p:extLst>
              <p:ext uri="{D42A27DB-BD31-4B8C-83A1-F6EECF244321}">
                <p14:modId xmlns:p14="http://schemas.microsoft.com/office/powerpoint/2010/main" val="1841264532"/>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ext Box 4"/>
          <p:cNvSpPr txBox="1">
            <a:spLocks noChangeArrowheads="1"/>
          </p:cNvSpPr>
          <p:nvPr/>
        </p:nvSpPr>
        <p:spPr bwMode="auto">
          <a:xfrm>
            <a:off x="5878988" y="4609652"/>
            <a:ext cx="4716463" cy="177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pPr>
            <a:r>
              <a:rPr lang="en-US" altLang="en-US" sz="2000" dirty="0"/>
              <a:t>- </a:t>
            </a:r>
            <a:r>
              <a:rPr lang="en-US" altLang="en-US" sz="2000" dirty="0" err="1"/>
              <a:t>Từ</a:t>
            </a:r>
            <a:r>
              <a:rPr lang="en-US" altLang="en-US" sz="2000" dirty="0"/>
              <a:t> </a:t>
            </a:r>
            <a:r>
              <a:rPr lang="en-US" altLang="en-US" sz="2000" dirty="0" err="1"/>
              <a:t>khóa</a:t>
            </a:r>
            <a:r>
              <a:rPr lang="en-US" altLang="en-US" sz="2000" dirty="0"/>
              <a:t> </a:t>
            </a:r>
            <a:r>
              <a:rPr lang="en-US" altLang="en-US" sz="2000" dirty="0" err="1"/>
              <a:t>định</a:t>
            </a:r>
            <a:r>
              <a:rPr lang="en-US" altLang="en-US" sz="2000" dirty="0"/>
              <a:t> </a:t>
            </a:r>
            <a:r>
              <a:rPr lang="en-US" altLang="en-US" sz="2000" dirty="0" err="1"/>
              <a:t>nghĩa</a:t>
            </a:r>
            <a:r>
              <a:rPr lang="en-US" altLang="en-US" sz="2000" dirty="0"/>
              <a:t> </a:t>
            </a:r>
            <a:r>
              <a:rPr lang="en-US" altLang="en-US" sz="2000" dirty="0" err="1"/>
              <a:t>truy</a:t>
            </a:r>
            <a:r>
              <a:rPr lang="en-US" altLang="en-US" sz="2000" dirty="0"/>
              <a:t> </a:t>
            </a:r>
            <a:r>
              <a:rPr lang="en-US" altLang="en-US" sz="2000" dirty="0" err="1"/>
              <a:t>cập</a:t>
            </a:r>
            <a:r>
              <a:rPr lang="en-US" altLang="en-US" sz="2000" dirty="0"/>
              <a:t> </a:t>
            </a:r>
            <a:r>
              <a:rPr lang="en-US" altLang="en-US" sz="2000" dirty="0" err="1"/>
              <a:t>phải</a:t>
            </a:r>
            <a:r>
              <a:rPr lang="en-US" altLang="en-US" sz="2000" dirty="0"/>
              <a:t> </a:t>
            </a:r>
            <a:r>
              <a:rPr lang="en-US" altLang="en-US" sz="2000" dirty="0" err="1"/>
              <a:t>là</a:t>
            </a:r>
            <a:r>
              <a:rPr lang="en-US" altLang="en-US" sz="2000" dirty="0"/>
              <a:t> public </a:t>
            </a:r>
            <a:r>
              <a:rPr lang="en-US" altLang="en-US" sz="2000" dirty="0" err="1"/>
              <a:t>và</a:t>
            </a:r>
            <a:r>
              <a:rPr lang="en-US" altLang="en-US" sz="2000" dirty="0"/>
              <a:t> </a:t>
            </a:r>
            <a:r>
              <a:rPr lang="en-US" altLang="en-US" sz="2000" dirty="0" err="1"/>
              <a:t>phương</a:t>
            </a:r>
            <a:r>
              <a:rPr lang="en-US" altLang="en-US" sz="2000" dirty="0"/>
              <a:t> </a:t>
            </a:r>
            <a:r>
              <a:rPr lang="en-US" altLang="en-US" sz="2000" dirty="0" err="1"/>
              <a:t>thức</a:t>
            </a:r>
            <a:r>
              <a:rPr lang="en-US" altLang="en-US" sz="2000" dirty="0"/>
              <a:t> </a:t>
            </a:r>
            <a:r>
              <a:rPr lang="en-US" altLang="en-US" sz="2000" dirty="0" err="1"/>
              <a:t>kiểu</a:t>
            </a:r>
            <a:r>
              <a:rPr lang="en-US" altLang="en-US" sz="2000" dirty="0"/>
              <a:t> static.</a:t>
            </a:r>
          </a:p>
          <a:p>
            <a:pPr algn="just">
              <a:spcBef>
                <a:spcPct val="50000"/>
              </a:spcBef>
            </a:pPr>
            <a:r>
              <a:rPr lang="en-US" altLang="en-US" sz="2000" dirty="0"/>
              <a:t>- </a:t>
            </a:r>
            <a:r>
              <a:rPr lang="en-US" altLang="en-US" sz="2000" dirty="0" err="1"/>
              <a:t>Toán</a:t>
            </a:r>
            <a:r>
              <a:rPr lang="en-US" altLang="en-US" sz="2000" dirty="0"/>
              <a:t> </a:t>
            </a:r>
            <a:r>
              <a:rPr lang="en-US" altLang="en-US" sz="2000" dirty="0" err="1"/>
              <a:t>tử</a:t>
            </a:r>
            <a:r>
              <a:rPr lang="en-US" altLang="en-US" sz="2000" dirty="0"/>
              <a:t> </a:t>
            </a:r>
            <a:r>
              <a:rPr lang="en-US" altLang="en-US" sz="2000" dirty="0" err="1"/>
              <a:t>có</a:t>
            </a:r>
            <a:r>
              <a:rPr lang="en-US" altLang="en-US" sz="2000" dirty="0"/>
              <a:t> </a:t>
            </a:r>
            <a:r>
              <a:rPr lang="en-US" altLang="en-US" sz="2000" dirty="0" err="1"/>
              <a:t>bao</a:t>
            </a:r>
            <a:r>
              <a:rPr lang="en-US" altLang="en-US" sz="2000" dirty="0"/>
              <a:t> </a:t>
            </a:r>
            <a:r>
              <a:rPr lang="en-US" altLang="en-US" sz="2000" dirty="0" err="1"/>
              <a:t>nhiêu</a:t>
            </a:r>
            <a:r>
              <a:rPr lang="en-US" altLang="en-US" sz="2000" dirty="0"/>
              <a:t> </a:t>
            </a:r>
            <a:r>
              <a:rPr lang="en-US" altLang="en-US" sz="2000" dirty="0" err="1"/>
              <a:t>ngôi</a:t>
            </a:r>
            <a:r>
              <a:rPr lang="en-US" altLang="en-US" sz="2000" dirty="0"/>
              <a:t> </a:t>
            </a:r>
            <a:r>
              <a:rPr lang="en-US" altLang="en-US" sz="2000" dirty="0" err="1"/>
              <a:t>thì</a:t>
            </a:r>
            <a:r>
              <a:rPr lang="en-US" altLang="en-US" sz="2000" dirty="0"/>
              <a:t> </a:t>
            </a:r>
            <a:r>
              <a:rPr lang="en-US" altLang="en-US" sz="2000" dirty="0" err="1"/>
              <a:t>trong</a:t>
            </a:r>
            <a:r>
              <a:rPr lang="en-US" altLang="en-US" sz="2000" dirty="0"/>
              <a:t> </a:t>
            </a:r>
            <a:r>
              <a:rPr lang="en-US" altLang="en-US" sz="2000" dirty="0" err="1"/>
              <a:t>phương</a:t>
            </a:r>
            <a:r>
              <a:rPr lang="en-US" altLang="en-US" sz="2000" dirty="0"/>
              <a:t> </a:t>
            </a:r>
            <a:r>
              <a:rPr lang="en-US" altLang="en-US" sz="2000" dirty="0" err="1"/>
              <a:t>thức</a:t>
            </a:r>
            <a:r>
              <a:rPr lang="en-US" altLang="en-US" sz="2000" dirty="0"/>
              <a:t> </a:t>
            </a:r>
            <a:r>
              <a:rPr lang="en-US" altLang="en-US" sz="2000" dirty="0" err="1"/>
              <a:t>nạp</a:t>
            </a:r>
            <a:r>
              <a:rPr lang="en-US" altLang="en-US" sz="2000" dirty="0"/>
              <a:t> </a:t>
            </a:r>
            <a:r>
              <a:rPr lang="en-US" altLang="en-US" sz="2000" dirty="0" err="1"/>
              <a:t>chồng</a:t>
            </a:r>
            <a:r>
              <a:rPr lang="en-US" altLang="en-US" sz="2000" dirty="0"/>
              <a:t> </a:t>
            </a:r>
            <a:r>
              <a:rPr lang="en-US" altLang="en-US" sz="2000" dirty="0" err="1"/>
              <a:t>có</a:t>
            </a:r>
            <a:r>
              <a:rPr lang="en-US" altLang="en-US" sz="2000" dirty="0"/>
              <a:t> </a:t>
            </a:r>
            <a:r>
              <a:rPr lang="en-US" altLang="en-US" sz="2000" dirty="0" err="1"/>
              <a:t>bấy</a:t>
            </a:r>
            <a:r>
              <a:rPr lang="en-US" altLang="en-US" sz="2000" dirty="0"/>
              <a:t> </a:t>
            </a:r>
            <a:r>
              <a:rPr lang="en-US" altLang="en-US" sz="2000" dirty="0" err="1"/>
              <a:t>nhiêu</a:t>
            </a:r>
            <a:r>
              <a:rPr lang="en-US" altLang="en-US" sz="2000" dirty="0"/>
              <a:t> </a:t>
            </a:r>
            <a:r>
              <a:rPr lang="en-US" altLang="en-US" sz="2000" dirty="0" err="1"/>
              <a:t>tham</a:t>
            </a:r>
            <a:r>
              <a:rPr lang="en-US" altLang="en-US" sz="2000" dirty="0"/>
              <a:t> </a:t>
            </a:r>
            <a:r>
              <a:rPr lang="en-US" altLang="en-US" sz="2000" dirty="0" err="1"/>
              <a:t>số</a:t>
            </a:r>
            <a:endParaRPr lang="en-US" altLang="en-US" sz="2000" dirty="0"/>
          </a:p>
        </p:txBody>
      </p:sp>
      <p:sp>
        <p:nvSpPr>
          <p:cNvPr id="12" name="Line 5"/>
          <p:cNvSpPr>
            <a:spLocks noChangeShapeType="1"/>
          </p:cNvSpPr>
          <p:nvPr/>
        </p:nvSpPr>
        <p:spPr bwMode="auto">
          <a:xfrm flipH="1" flipV="1">
            <a:off x="3502660" y="4609652"/>
            <a:ext cx="2131060" cy="5866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623945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0" presetClass="path" presetSubtype="0" repeatCount="indefinite" accel="50000" decel="50000" fill="hold" grpId="1" nodeType="withEffect">
                                  <p:stCondLst>
                                    <p:cond delay="0"/>
                                  </p:stCondLst>
                                  <p:endCondLst>
                                    <p:cond evt="onNext" delay="0">
                                      <p:tgtEl>
                                        <p:sldTgt/>
                                      </p:tgtEl>
                                    </p:cond>
                                  </p:endCondLst>
                                  <p:childTnLst>
                                    <p:animMotion origin="layout" path="M -3.33333E-6 4.81481E-6 L -0.16527 -0.11852 " pathEditMode="relative" rAng="0" ptsTypes="AA">
                                      <p:cBhvr>
                                        <p:cTn id="8" dur="2000" fill="hold"/>
                                        <p:tgtEl>
                                          <p:spTgt spid="12"/>
                                        </p:tgtEl>
                                        <p:attrNameLst>
                                          <p:attrName>ppt_x</p:attrName>
                                          <p:attrName>ppt_y</p:attrName>
                                        </p:attrNameLst>
                                      </p:cBhvr>
                                      <p:rCtr x="-8264" y="-5926"/>
                                    </p:animMotion>
                                  </p:childTnLst>
                                </p:cTn>
                              </p:par>
                              <p:par>
                                <p:cTn id="9" presetID="4" presetClass="entr" presetSubtype="3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ox(ou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2588802335"/>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sz="quarter" idx="12"/>
          </p:nvPr>
        </p:nvSpPr>
        <p:spPr/>
        <p:txBody>
          <a:bodyPr/>
          <a:lstStyle/>
          <a:p>
            <a:fld id="{6585DF02-7A71-4BE2-BE21-5AE616495B03}" type="slidenum">
              <a:rPr lang="en-US" smtClean="0"/>
              <a:t>28</a:t>
            </a:fld>
            <a:endParaRPr lang="en-US"/>
          </a:p>
        </p:txBody>
      </p:sp>
      <p:graphicFrame>
        <p:nvGraphicFramePr>
          <p:cNvPr id="10" name="Diagram 9"/>
          <p:cNvGraphicFramePr/>
          <p:nvPr>
            <p:extLst>
              <p:ext uri="{D42A27DB-BD31-4B8C-83A1-F6EECF244321}">
                <p14:modId xmlns:p14="http://schemas.microsoft.com/office/powerpoint/2010/main" val="1937334871"/>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Group 96"/>
          <p:cNvGraphicFramePr>
            <a:graphicFrameLocks/>
          </p:cNvGraphicFramePr>
          <p:nvPr>
            <p:extLst>
              <p:ext uri="{D42A27DB-BD31-4B8C-83A1-F6EECF244321}">
                <p14:modId xmlns:p14="http://schemas.microsoft.com/office/powerpoint/2010/main" val="59750022"/>
              </p:ext>
            </p:extLst>
          </p:nvPr>
        </p:nvGraphicFramePr>
        <p:xfrm>
          <a:off x="982980" y="1014279"/>
          <a:ext cx="10594938" cy="5252931"/>
        </p:xfrm>
        <a:graphic>
          <a:graphicData uri="http://schemas.openxmlformats.org/drawingml/2006/table">
            <a:tbl>
              <a:tblPr/>
              <a:tblGrid>
                <a:gridCol w="3405565"/>
                <a:gridCol w="7189373"/>
              </a:tblGrid>
              <a:tr h="32091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66"/>
                          </a:solidFill>
                          <a:effectLst/>
                          <a:latin typeface="Verdana" pitchFamily="34" charset="0"/>
                          <a:cs typeface="Times New Roman" pitchFamily="18" charset="0"/>
                        </a:rPr>
                        <a:t>Các</a:t>
                      </a:r>
                      <a:r>
                        <a:rPr kumimoji="0" lang="en-US" sz="1600" b="1" i="0" u="none" strike="noStrike" cap="none" normalizeH="0" baseline="0" dirty="0" smtClean="0">
                          <a:ln>
                            <a:noFill/>
                          </a:ln>
                          <a:solidFill>
                            <a:srgbClr val="000066"/>
                          </a:solidFill>
                          <a:effectLst/>
                          <a:latin typeface="Verdana" pitchFamily="34" charset="0"/>
                          <a:cs typeface="Times New Roman" pitchFamily="18" charset="0"/>
                        </a:rPr>
                        <a:t> </a:t>
                      </a:r>
                      <a:r>
                        <a:rPr kumimoji="0" lang="en-US" sz="1600" b="1" i="0" u="none" strike="noStrike" cap="none" normalizeH="0" baseline="0" dirty="0" err="1" smtClean="0">
                          <a:ln>
                            <a:noFill/>
                          </a:ln>
                          <a:solidFill>
                            <a:srgbClr val="000066"/>
                          </a:solidFill>
                          <a:effectLst/>
                          <a:latin typeface="Verdana" pitchFamily="34" charset="0"/>
                          <a:cs typeface="Times New Roman" pitchFamily="18" charset="0"/>
                        </a:rPr>
                        <a:t>toán</a:t>
                      </a:r>
                      <a:r>
                        <a:rPr kumimoji="0" lang="en-US" sz="1600" b="1" i="0" u="none" strike="noStrike" cap="none" normalizeH="0" baseline="0" dirty="0" smtClean="0">
                          <a:ln>
                            <a:noFill/>
                          </a:ln>
                          <a:solidFill>
                            <a:srgbClr val="000066"/>
                          </a:solidFill>
                          <a:effectLst/>
                          <a:latin typeface="Verdana" pitchFamily="34" charset="0"/>
                          <a:cs typeface="Times New Roman" pitchFamily="18" charset="0"/>
                        </a:rPr>
                        <a:t> </a:t>
                      </a:r>
                      <a:r>
                        <a:rPr kumimoji="0" lang="en-US" sz="1600" b="1" i="0" u="none" strike="noStrike" cap="none" normalizeH="0" baseline="0" dirty="0" err="1" smtClean="0">
                          <a:ln>
                            <a:noFill/>
                          </a:ln>
                          <a:solidFill>
                            <a:srgbClr val="000066"/>
                          </a:solidFill>
                          <a:effectLst/>
                          <a:latin typeface="Verdana" pitchFamily="34" charset="0"/>
                          <a:cs typeface="Times New Roman" pitchFamily="18" charset="0"/>
                        </a:rPr>
                        <a:t>tử</a:t>
                      </a:r>
                      <a:endParaRPr kumimoji="0" lang="en-US" sz="16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66"/>
                          </a:solidFill>
                          <a:effectLst/>
                          <a:latin typeface="Verdana" pitchFamily="34" charset="0"/>
                          <a:cs typeface="Times New Roman" pitchFamily="18" charset="0"/>
                        </a:rPr>
                        <a:t>Khả năng nạp chồng</a:t>
                      </a:r>
                      <a:endParaRPr kumimoji="0" lang="en-US" sz="16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05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 -, !, ~, ++, --, </a:t>
                      </a:r>
                      <a:r>
                        <a:rPr kumimoji="0" lang="en-US" sz="1600" b="0" i="0" u="none" strike="noStrike" cap="none" normalizeH="0" baseline="0" dirty="0" smtClean="0">
                          <a:ln>
                            <a:noFill/>
                          </a:ln>
                          <a:solidFill>
                            <a:srgbClr val="FF0000"/>
                          </a:solidFill>
                          <a:effectLst/>
                          <a:latin typeface="Verdana" pitchFamily="34" charset="0"/>
                          <a:cs typeface="Times New Roman" pitchFamily="18" charset="0"/>
                        </a:rPr>
                        <a:t>true, false</a:t>
                      </a:r>
                      <a:endParaRPr kumimoji="0" lang="en-US" sz="1600" b="0" i="0" u="none" strike="noStrike" cap="none" normalizeH="0" baseline="0" dirty="0" smtClean="0">
                        <a:ln>
                          <a:noFill/>
                        </a:ln>
                        <a:solidFill>
                          <a:srgbClr val="FF0000"/>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These unary operators can be overloaded.</a:t>
                      </a:r>
                      <a:endParaRPr kumimoji="0" lang="en-US" sz="16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05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Times New Roman" pitchFamily="18" charset="0"/>
                        </a:rPr>
                        <a:t>+, -, *, /, %, &amp;, |, ^, &lt;&lt;, &gt;&gt;</a:t>
                      </a:r>
                      <a:endParaRPr kumimoji="0" lang="en-US" sz="16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These binary operators can be overloaded.</a:t>
                      </a:r>
                      <a:endParaRPr kumimoji="0" lang="en-US" sz="16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05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Verdana" pitchFamily="34" charset="0"/>
                          <a:cs typeface="Times New Roman" pitchFamily="18" charset="0"/>
                        </a:rPr>
                        <a:t>==, !=, </a:t>
                      </a: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&lt;, &gt;, </a:t>
                      </a:r>
                      <a:r>
                        <a:rPr kumimoji="0" lang="en-US" sz="1600" b="0" i="0" u="none" strike="noStrike" cap="none" normalizeH="0" baseline="0" dirty="0" smtClean="0">
                          <a:ln>
                            <a:noFill/>
                          </a:ln>
                          <a:solidFill>
                            <a:srgbClr val="FF0000"/>
                          </a:solidFill>
                          <a:effectLst/>
                          <a:latin typeface="Verdana" pitchFamily="34" charset="0"/>
                          <a:cs typeface="Times New Roman" pitchFamily="18" charset="0"/>
                        </a:rPr>
                        <a:t>&lt;=, &gt;=</a:t>
                      </a:r>
                      <a:endParaRPr kumimoji="0" lang="en-US" sz="1600" b="0" i="0" u="none" strike="noStrike" cap="none" normalizeH="0" baseline="0" dirty="0" smtClean="0">
                        <a:ln>
                          <a:noFill/>
                        </a:ln>
                        <a:solidFill>
                          <a:srgbClr val="FF0000"/>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The comparison operators can be overloaded (but see the note that follows this table).</a:t>
                      </a:r>
                      <a:endParaRPr kumimoji="0" lang="en-US" sz="16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029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Times New Roman" pitchFamily="18" charset="0"/>
                        </a:rPr>
                        <a:t>&amp;&amp;, ||</a:t>
                      </a:r>
                      <a:endParaRPr kumimoji="0" lang="en-US" sz="16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Verdana" pitchFamily="34" charset="0"/>
                          <a:cs typeface="Times New Roman" pitchFamily="18" charset="0"/>
                        </a:rPr>
                        <a:t>The conditional logical operators cannot be overloaded</a:t>
                      </a: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 but they are evaluated using </a:t>
                      </a:r>
                      <a:r>
                        <a:rPr kumimoji="0" lang="en-US" sz="1600" b="1" i="0" u="none" strike="noStrike" cap="none" normalizeH="0" baseline="0" dirty="0" smtClean="0">
                          <a:ln>
                            <a:noFill/>
                          </a:ln>
                          <a:solidFill>
                            <a:srgbClr val="000000"/>
                          </a:solidFill>
                          <a:effectLst/>
                          <a:latin typeface="Verdana" pitchFamily="34" charset="0"/>
                          <a:cs typeface="Times New Roman" pitchFamily="18" charset="0"/>
                        </a:rPr>
                        <a:t>&amp;</a:t>
                      </a: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 and </a:t>
                      </a:r>
                      <a:r>
                        <a:rPr kumimoji="0" lang="en-US" sz="1600" b="1" i="0" u="none" strike="noStrike" cap="none" normalizeH="0" baseline="0" dirty="0" smtClean="0">
                          <a:ln>
                            <a:noFill/>
                          </a:ln>
                          <a:solidFill>
                            <a:srgbClr val="000000"/>
                          </a:solidFill>
                          <a:effectLst/>
                          <a:latin typeface="Verdana" pitchFamily="34" charset="0"/>
                          <a:cs typeface="Times New Roman" pitchFamily="18" charset="0"/>
                        </a:rPr>
                        <a:t>|</a:t>
                      </a: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 which can be overloaded.</a:t>
                      </a:r>
                      <a:endParaRPr kumimoji="0" lang="en-US" sz="16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05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Times New Roman" pitchFamily="18" charset="0"/>
                        </a:rPr>
                        <a:t>[]</a:t>
                      </a:r>
                      <a:endParaRPr kumimoji="0" lang="en-US" sz="16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Verdana" pitchFamily="34" charset="0"/>
                          <a:cs typeface="Times New Roman" pitchFamily="18" charset="0"/>
                        </a:rPr>
                        <a:t>The array indexing operator cannot be overloaded</a:t>
                      </a: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 but you can define indexers.</a:t>
                      </a:r>
                      <a:endParaRPr kumimoji="0" lang="en-US" sz="16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704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Verdana" pitchFamily="34" charset="0"/>
                          <a:cs typeface="Times New Roman" pitchFamily="18" charset="0"/>
                        </a:rPr>
                        <a:t>The cast operator cannot be overloaded</a:t>
                      </a: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 but you can define new conversion operators (see explicit and implicit).</a:t>
                      </a:r>
                      <a:endParaRPr kumimoji="0" lang="en-US" sz="16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89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Verdana" pitchFamily="34" charset="0"/>
                          <a:cs typeface="Times New Roman" pitchFamily="18" charset="0"/>
                        </a:rPr>
                        <a:t>+=, -=, *=, /=, %=, &amp;=, |=, ^=, &lt;&lt;=, &gt;&gt;=</a:t>
                      </a:r>
                      <a:endParaRPr kumimoji="0" lang="en-US" sz="16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Verdana" pitchFamily="34" charset="0"/>
                          <a:cs typeface="Times New Roman" pitchFamily="18" charset="0"/>
                        </a:rPr>
                        <a:t>Assignment operators cannot be overloaded</a:t>
                      </a: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 but </a:t>
                      </a:r>
                      <a:r>
                        <a:rPr kumimoji="0" lang="en-US" sz="1600" b="1" i="0" u="none" strike="noStrike" cap="none" normalizeH="0" baseline="0" dirty="0" smtClean="0">
                          <a:ln>
                            <a:noFill/>
                          </a:ln>
                          <a:solidFill>
                            <a:srgbClr val="000000"/>
                          </a:solidFill>
                          <a:effectLst/>
                          <a:latin typeface="Verdana" pitchFamily="34" charset="0"/>
                          <a:cs typeface="Times New Roman" pitchFamily="18" charset="0"/>
                        </a:rPr>
                        <a:t>+=</a:t>
                      </a: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 for example, is evaluated using </a:t>
                      </a:r>
                      <a:r>
                        <a:rPr kumimoji="0" lang="en-US" sz="1600" b="1" i="0" u="none" strike="noStrike" cap="none" normalizeH="0" baseline="0" dirty="0" smtClean="0">
                          <a:ln>
                            <a:noFill/>
                          </a:ln>
                          <a:solidFill>
                            <a:srgbClr val="000000"/>
                          </a:solidFill>
                          <a:effectLst/>
                          <a:latin typeface="Verdana" pitchFamily="34" charset="0"/>
                          <a:cs typeface="Times New Roman" pitchFamily="18" charset="0"/>
                        </a:rPr>
                        <a:t>+</a:t>
                      </a: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 which can be overloaded.</a:t>
                      </a:r>
                      <a:endParaRPr kumimoji="0" lang="en-US" sz="16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05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 ., ?:, -&gt;, new, is, </a:t>
                      </a:r>
                      <a:r>
                        <a:rPr kumimoji="0" lang="en-US" sz="1600" b="0" i="0" u="none" strike="noStrike" cap="none" normalizeH="0" baseline="0" dirty="0" err="1" smtClean="0">
                          <a:ln>
                            <a:noFill/>
                          </a:ln>
                          <a:solidFill>
                            <a:srgbClr val="000000"/>
                          </a:solidFill>
                          <a:effectLst/>
                          <a:latin typeface="Verdana" pitchFamily="34" charset="0"/>
                          <a:cs typeface="Times New Roman" pitchFamily="18" charset="0"/>
                        </a:rPr>
                        <a:t>sizeof</a:t>
                      </a:r>
                      <a:r>
                        <a:rPr kumimoji="0" lang="en-US" sz="1600" b="0" i="0" u="none" strike="noStrike" cap="none" normalizeH="0" baseline="0" dirty="0" smtClean="0">
                          <a:ln>
                            <a:noFill/>
                          </a:ln>
                          <a:solidFill>
                            <a:srgbClr val="000000"/>
                          </a:solidFill>
                          <a:effectLst/>
                          <a:latin typeface="Verdana"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Verdana" pitchFamily="34" charset="0"/>
                          <a:cs typeface="Times New Roman" pitchFamily="18" charset="0"/>
                        </a:rPr>
                        <a:t>typeof</a:t>
                      </a:r>
                      <a:endParaRPr kumimoji="0" lang="en-US" sz="16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Verdana" pitchFamily="34" charset="0"/>
                          <a:cs typeface="Times New Roman" pitchFamily="18" charset="0"/>
                        </a:rPr>
                        <a:t>These operators cannot be overloaded.</a:t>
                      </a:r>
                      <a:endParaRPr kumimoji="0" lang="en-US" sz="1600" b="0" i="0" u="none" strike="noStrike" cap="none" normalizeH="0" baseline="0" dirty="0" smtClean="0">
                        <a:ln>
                          <a:noFill/>
                        </a:ln>
                        <a:solidFill>
                          <a:srgbClr val="FF0000"/>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389868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113017804"/>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5337138" cy="5368528"/>
          </a:xfrm>
          <a:ln>
            <a:solidFill>
              <a:srgbClr val="002060"/>
            </a:solidFill>
          </a:ln>
        </p:spPr>
        <p:txBody>
          <a:bodyPr>
            <a:noAutofit/>
          </a:bodyPr>
          <a:lstStyle/>
          <a:p>
            <a:pPr marL="0" lvl="0" indent="0" fontAlgn="base">
              <a:lnSpc>
                <a:spcPct val="80000"/>
              </a:lnSpc>
              <a:spcBef>
                <a:spcPct val="20000"/>
              </a:spcBef>
              <a:spcAft>
                <a:spcPct val="0"/>
              </a:spcAft>
              <a:buNone/>
            </a:pPr>
            <a:r>
              <a:rPr lang="en-US" sz="2000" dirty="0" smtClean="0">
                <a:solidFill>
                  <a:srgbClr val="0000FF"/>
                </a:solidFill>
                <a:highlight>
                  <a:srgbClr val="FFFFFF"/>
                </a:highlight>
                <a:latin typeface="Consolas" panose="020B0609020204030204" pitchFamily="49" charset="0"/>
              </a:rPr>
              <a:t>class</a:t>
            </a:r>
            <a:r>
              <a:rPr lang="en-US" sz="2000" dirty="0" smtClean="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Digit</a:t>
            </a:r>
            <a:endParaRPr lang="en-US" sz="2000" dirty="0">
              <a:solidFill>
                <a:srgbClr val="000000"/>
              </a:solidFill>
              <a:highlight>
                <a:srgbClr val="FFFFFF"/>
              </a:highlight>
              <a:latin typeface="Consolas" panose="020B0609020204030204" pitchFamily="49" charset="0"/>
            </a:endParaRPr>
          </a:p>
          <a:p>
            <a:pPr marL="0" indent="0">
              <a:lnSpc>
                <a:spcPct val="100000"/>
              </a:lnSpc>
              <a:buNone/>
            </a:pPr>
            <a:r>
              <a:rPr lang="en-US" sz="2000" dirty="0">
                <a:solidFill>
                  <a:srgbClr val="000000"/>
                </a:solidFill>
                <a:highlight>
                  <a:srgbClr val="FFFFFF"/>
                </a:highlight>
                <a:latin typeface="Consolas" panose="020B0609020204030204" pitchFamily="49" charset="0"/>
              </a:rPr>
              <a:t>{</a:t>
            </a:r>
          </a:p>
          <a:p>
            <a:pPr marL="0" indent="0">
              <a:lnSpc>
                <a:spcPct val="100000"/>
              </a:lnSpc>
              <a:buNone/>
            </a:pPr>
            <a:r>
              <a:rPr lang="fr-FR" sz="2000" dirty="0">
                <a:solidFill>
                  <a:srgbClr val="000000"/>
                </a:solidFill>
                <a:highlight>
                  <a:srgbClr val="FFFFFF"/>
                </a:highlight>
                <a:latin typeface="Consolas" panose="020B0609020204030204" pitchFamily="49" charset="0"/>
              </a:rPr>
              <a:t>    </a:t>
            </a:r>
            <a:r>
              <a:rPr lang="fr-FR" sz="2000" dirty="0">
                <a:solidFill>
                  <a:srgbClr val="0000FF"/>
                </a:solidFill>
                <a:highlight>
                  <a:srgbClr val="FFFFFF"/>
                </a:highlight>
                <a:latin typeface="Consolas" panose="020B0609020204030204" pitchFamily="49" charset="0"/>
              </a:rPr>
              <a:t>public</a:t>
            </a:r>
            <a:r>
              <a:rPr lang="fr-FR" sz="2000" dirty="0">
                <a:solidFill>
                  <a:srgbClr val="000000"/>
                </a:solidFill>
                <a:highlight>
                  <a:srgbClr val="FFFFFF"/>
                </a:highlight>
                <a:latin typeface="Consolas" panose="020B0609020204030204" pitchFamily="49" charset="0"/>
              </a:rPr>
              <a:t> Digit(</a:t>
            </a:r>
            <a:r>
              <a:rPr lang="fr-FR" sz="2000" dirty="0">
                <a:solidFill>
                  <a:srgbClr val="0000FF"/>
                </a:solidFill>
                <a:highlight>
                  <a:srgbClr val="FFFFFF"/>
                </a:highlight>
                <a:latin typeface="Consolas" panose="020B0609020204030204" pitchFamily="49" charset="0"/>
              </a:rPr>
              <a:t>double</a:t>
            </a:r>
            <a:r>
              <a:rPr lang="fr-FR" sz="2000" dirty="0">
                <a:solidFill>
                  <a:srgbClr val="000000"/>
                </a:solidFill>
                <a:highlight>
                  <a:srgbClr val="FFFFFF"/>
                </a:highlight>
                <a:latin typeface="Consolas" panose="020B0609020204030204" pitchFamily="49" charset="0"/>
              </a:rPr>
              <a:t> d) { val = d; }</a:t>
            </a:r>
          </a:p>
          <a:p>
            <a:pPr marL="0" indent="0">
              <a:lnSpc>
                <a:spcPct val="100000"/>
              </a:lnSpc>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val</a:t>
            </a:r>
            <a:r>
              <a:rPr lang="en-US" sz="2000" dirty="0">
                <a:solidFill>
                  <a:srgbClr val="000000"/>
                </a:solidFill>
                <a:highlight>
                  <a:srgbClr val="FFFFFF"/>
                </a:highlight>
                <a:latin typeface="Consolas" panose="020B0609020204030204" pitchFamily="49" charset="0"/>
              </a:rPr>
              <a:t>;</a:t>
            </a:r>
          </a:p>
          <a:p>
            <a:pPr marL="0" indent="0">
              <a:lnSpc>
                <a:spcPct val="100000"/>
              </a:lnSpc>
              <a:buNone/>
            </a:pP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...other </a:t>
            </a:r>
            <a:r>
              <a:rPr lang="en-US" sz="2000" dirty="0" smtClean="0">
                <a:solidFill>
                  <a:srgbClr val="008000"/>
                </a:solidFill>
                <a:highlight>
                  <a:srgbClr val="FFFFFF"/>
                </a:highlight>
                <a:latin typeface="Consolas" panose="020B0609020204030204" pitchFamily="49" charset="0"/>
              </a:rPr>
              <a:t>members</a:t>
            </a:r>
            <a:endParaRPr lang="en-US" sz="2000" dirty="0">
              <a:solidFill>
                <a:srgbClr val="000000"/>
              </a:solidFill>
              <a:highlight>
                <a:srgbClr val="FFFFFF"/>
              </a:highlight>
              <a:latin typeface="Consolas" panose="020B0609020204030204" pitchFamily="49" charset="0"/>
            </a:endParaRPr>
          </a:p>
          <a:p>
            <a:pPr marL="0" indent="0">
              <a:lnSpc>
                <a:spcPct val="100000"/>
              </a:lnSpc>
              <a:buNone/>
            </a:pP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User-defined conversion from Digit to double</a:t>
            </a:r>
            <a:endParaRPr lang="en-US" sz="2000" dirty="0">
              <a:solidFill>
                <a:srgbClr val="000000"/>
              </a:solidFill>
              <a:highlight>
                <a:srgbClr val="FFFFFF"/>
              </a:highlight>
              <a:latin typeface="Consolas" panose="020B0609020204030204" pitchFamily="49" charset="0"/>
            </a:endParaRPr>
          </a:p>
          <a:p>
            <a:pPr marL="0" indent="0">
              <a:lnSpc>
                <a:spcPct val="100000"/>
              </a:lnSpc>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implicit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operator</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a:t>
            </a:r>
            <a:r>
              <a:rPr lang="en-US" sz="2000" dirty="0">
                <a:solidFill>
                  <a:srgbClr val="2B91AF"/>
                </a:solidFill>
                <a:highlight>
                  <a:srgbClr val="FFFFFF"/>
                </a:highlight>
                <a:latin typeface="Consolas" panose="020B0609020204030204" pitchFamily="49" charset="0"/>
              </a:rPr>
              <a:t>Digit</a:t>
            </a:r>
            <a:r>
              <a:rPr lang="en-US" sz="2000" dirty="0">
                <a:solidFill>
                  <a:srgbClr val="000000"/>
                </a:solidFill>
                <a:highlight>
                  <a:srgbClr val="FFFFFF"/>
                </a:highlight>
                <a:latin typeface="Consolas" panose="020B0609020204030204" pitchFamily="49" charset="0"/>
              </a:rPr>
              <a:t> d)</a:t>
            </a:r>
          </a:p>
          <a:p>
            <a:pPr marL="0" indent="0">
              <a:lnSpc>
                <a:spcPct val="100000"/>
              </a:lnSpc>
              <a:buNone/>
            </a:pPr>
            <a:r>
              <a:rPr lang="en-US" sz="2000" dirty="0">
                <a:solidFill>
                  <a:srgbClr val="000000"/>
                </a:solidFill>
                <a:highlight>
                  <a:srgbClr val="FFFFFF"/>
                </a:highlight>
                <a:latin typeface="Consolas" panose="020B0609020204030204" pitchFamily="49" charset="0"/>
              </a:rPr>
              <a:t>    {</a:t>
            </a:r>
          </a:p>
          <a:p>
            <a:pPr marL="0" indent="0">
              <a:lnSpc>
                <a:spcPct val="100000"/>
              </a:lnSpc>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d.val</a:t>
            </a:r>
            <a:r>
              <a:rPr lang="en-US" sz="2000" dirty="0">
                <a:solidFill>
                  <a:srgbClr val="000000"/>
                </a:solidFill>
                <a:highlight>
                  <a:srgbClr val="FFFFFF"/>
                </a:highlight>
                <a:latin typeface="Consolas" panose="020B0609020204030204" pitchFamily="49" charset="0"/>
              </a:rPr>
              <a:t>;</a:t>
            </a:r>
          </a:p>
          <a:p>
            <a:pPr marL="0" indent="0">
              <a:lnSpc>
                <a:spcPct val="100000"/>
              </a:lnSpc>
              <a:buNone/>
            </a:pP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29</a:t>
            </a:fld>
            <a:endParaRPr lang="en-US"/>
          </a:p>
        </p:txBody>
      </p:sp>
      <p:graphicFrame>
        <p:nvGraphicFramePr>
          <p:cNvPr id="10" name="Diagram 9"/>
          <p:cNvGraphicFramePr/>
          <p:nvPr>
            <p:extLst>
              <p:ext uri="{D42A27DB-BD31-4B8C-83A1-F6EECF244321}">
                <p14:modId xmlns:p14="http://schemas.microsoft.com/office/powerpoint/2010/main" val="3765683450"/>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Content Placeholder 7"/>
          <p:cNvSpPr txBox="1">
            <a:spLocks/>
          </p:cNvSpPr>
          <p:nvPr/>
        </p:nvSpPr>
        <p:spPr>
          <a:xfrm>
            <a:off x="6487309" y="1120140"/>
            <a:ext cx="5337138" cy="5368528"/>
          </a:xfrm>
          <a:prstGeom prst="rect">
            <a:avLst/>
          </a:prstGeom>
          <a:ln>
            <a:solidFill>
              <a:srgbClr val="00206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80000"/>
              </a:lnSpc>
              <a:spcBef>
                <a:spcPct val="20000"/>
              </a:spcBef>
              <a:spcAft>
                <a:spcPct val="0"/>
              </a:spcAft>
              <a:buFont typeface="Arial" panose="020B0604020202020204" pitchFamily="34" charset="0"/>
              <a:buNone/>
            </a:pPr>
            <a:r>
              <a:rPr lang="en-US" sz="2000" dirty="0" smtClean="0">
                <a:solidFill>
                  <a:srgbClr val="008000"/>
                </a:solidFill>
                <a:highlight>
                  <a:srgbClr val="FFFFFF"/>
                </a:highlight>
                <a:latin typeface="Consolas" panose="020B0609020204030204" pitchFamily="49" charset="0"/>
              </a:rPr>
              <a:t>//  User-defined conversion from double to Digit</a:t>
            </a:r>
            <a:endParaRPr lang="en-US" sz="2000" dirty="0" smtClean="0">
              <a:solidFill>
                <a:srgbClr val="000000"/>
              </a:solidFill>
              <a:highlight>
                <a:srgbClr val="FFFFFF"/>
              </a:highlight>
              <a:latin typeface="Consolas" panose="020B0609020204030204" pitchFamily="49" charset="0"/>
            </a:endParaRPr>
          </a:p>
          <a:p>
            <a:pPr marL="0" indent="0">
              <a:lnSpc>
                <a:spcPct val="100000"/>
              </a:lnSpc>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static</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implicit</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operator</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2B91AF"/>
                </a:solidFill>
                <a:highlight>
                  <a:srgbClr val="FFFFFF"/>
                </a:highlight>
                <a:latin typeface="Consolas" panose="020B0609020204030204" pitchFamily="49" charset="0"/>
              </a:rPr>
              <a:t>Digit</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00FF"/>
                </a:solidFill>
                <a:highlight>
                  <a:srgbClr val="FFFFFF"/>
                </a:highlight>
                <a:latin typeface="Consolas" panose="020B0609020204030204" pitchFamily="49" charset="0"/>
              </a:rPr>
              <a:t>double</a:t>
            </a:r>
            <a:r>
              <a:rPr lang="en-US" sz="2000" dirty="0" smtClean="0">
                <a:solidFill>
                  <a:srgbClr val="000000"/>
                </a:solidFill>
                <a:highlight>
                  <a:srgbClr val="FFFFFF"/>
                </a:highlight>
                <a:latin typeface="Consolas" panose="020B0609020204030204" pitchFamily="49" charset="0"/>
              </a:rPr>
              <a:t> d)</a:t>
            </a:r>
          </a:p>
          <a:p>
            <a:pPr marL="0" indent="0">
              <a:lnSpc>
                <a:spcPct val="100000"/>
              </a:lnSpc>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a:t>
            </a:r>
          </a:p>
          <a:p>
            <a:pPr marL="0" indent="0">
              <a:lnSpc>
                <a:spcPct val="100000"/>
              </a:lnSpc>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return</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new</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2B91AF"/>
                </a:solidFill>
                <a:highlight>
                  <a:srgbClr val="FFFFFF"/>
                </a:highlight>
                <a:latin typeface="Consolas" panose="020B0609020204030204" pitchFamily="49" charset="0"/>
              </a:rPr>
              <a:t>Digit</a:t>
            </a:r>
            <a:r>
              <a:rPr lang="en-US" sz="2000" dirty="0" smtClean="0">
                <a:solidFill>
                  <a:srgbClr val="000000"/>
                </a:solidFill>
                <a:highlight>
                  <a:srgbClr val="FFFFFF"/>
                </a:highlight>
                <a:latin typeface="Consolas" panose="020B0609020204030204" pitchFamily="49" charset="0"/>
              </a:rPr>
              <a:t>(d);</a:t>
            </a:r>
          </a:p>
          <a:p>
            <a:pPr marL="0" indent="0">
              <a:lnSpc>
                <a:spcPct val="100000"/>
              </a:lnSpc>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a:t>
            </a:r>
          </a:p>
          <a:p>
            <a:pPr marL="0" indent="0">
              <a:lnSpc>
                <a:spcPct val="100000"/>
              </a:lnSpc>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a:t>
            </a:r>
            <a:endParaRPr lang="en-US" sz="2000" dirty="0">
              <a:solidFill>
                <a:prstClr val="black"/>
              </a:solidFill>
              <a:latin typeface="Calibri"/>
            </a:endParaRPr>
          </a:p>
        </p:txBody>
      </p:sp>
    </p:spTree>
    <p:extLst>
      <p:ext uri="{BB962C8B-B14F-4D97-AF65-F5344CB8AC3E}">
        <p14:creationId xmlns:p14="http://schemas.microsoft.com/office/powerpoint/2010/main" val="22137813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2219677192"/>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4937759"/>
          </a:xfrm>
        </p:spPr>
        <p:txBody>
          <a:bodyPr>
            <a:noAutofit/>
          </a:bodyPr>
          <a:lstStyle/>
          <a:p>
            <a:pPr lvl="0" defTabSz="746125">
              <a:buFont typeface="Wingdings" panose="05000000000000000000" pitchFamily="2" charset="2"/>
              <a:buChar char="v"/>
            </a:pPr>
            <a:r>
              <a:rPr lang="en-US" sz="2400" b="1" dirty="0" err="1">
                <a:solidFill>
                  <a:prstClr val="black"/>
                </a:solidFill>
                <a:latin typeface="Calibri"/>
              </a:rPr>
              <a:t>Lớp</a:t>
            </a:r>
            <a:r>
              <a:rPr lang="en-US" sz="2400" b="1" dirty="0">
                <a:solidFill>
                  <a:prstClr val="black"/>
                </a:solidFill>
                <a:latin typeface="Calibri"/>
              </a:rPr>
              <a:t>:</a:t>
            </a:r>
            <a:r>
              <a:rPr lang="en-US" sz="2400" dirty="0">
                <a:solidFill>
                  <a:prstClr val="black"/>
                </a:solidFill>
                <a:latin typeface="Calibri"/>
              </a:rPr>
              <a:t> </a:t>
            </a:r>
            <a:r>
              <a:rPr lang="en-US" sz="2400" dirty="0" err="1">
                <a:solidFill>
                  <a:prstClr val="black"/>
                </a:solidFill>
                <a:latin typeface="Calibri"/>
              </a:rPr>
              <a:t>là</a:t>
            </a:r>
            <a:r>
              <a:rPr lang="en-US" sz="2400" dirty="0">
                <a:solidFill>
                  <a:prstClr val="black"/>
                </a:solidFill>
                <a:latin typeface="Calibri"/>
              </a:rPr>
              <a:t> </a:t>
            </a:r>
            <a:r>
              <a:rPr lang="en-US" sz="2400" dirty="0" err="1">
                <a:solidFill>
                  <a:prstClr val="black"/>
                </a:solidFill>
                <a:latin typeface="Calibri"/>
              </a:rPr>
              <a:t>tập</a:t>
            </a:r>
            <a:r>
              <a:rPr lang="en-US" sz="2400" dirty="0">
                <a:solidFill>
                  <a:prstClr val="black"/>
                </a:solidFill>
                <a:latin typeface="Calibri"/>
              </a:rPr>
              <a:t> </a:t>
            </a:r>
            <a:r>
              <a:rPr lang="en-US" sz="2400" dirty="0" err="1">
                <a:solidFill>
                  <a:prstClr val="black"/>
                </a:solidFill>
                <a:latin typeface="Calibri"/>
              </a:rPr>
              <a:t>hợp</a:t>
            </a:r>
            <a:r>
              <a:rPr lang="en-US" sz="2400" dirty="0">
                <a:solidFill>
                  <a:prstClr val="black"/>
                </a:solidFill>
                <a:latin typeface="Calibri"/>
              </a:rPr>
              <a:t> </a:t>
            </a:r>
            <a:r>
              <a:rPr lang="en-US" sz="2400" dirty="0" err="1">
                <a:solidFill>
                  <a:prstClr val="black"/>
                </a:solidFill>
                <a:latin typeface="Calibri"/>
              </a:rPr>
              <a:t>các</a:t>
            </a:r>
            <a:r>
              <a:rPr lang="en-US" sz="2400" dirty="0">
                <a:solidFill>
                  <a:prstClr val="black"/>
                </a:solidFill>
                <a:latin typeface="Calibri"/>
              </a:rPr>
              <a:t> </a:t>
            </a:r>
            <a:r>
              <a:rPr lang="en-US" sz="2400" dirty="0" err="1">
                <a:solidFill>
                  <a:prstClr val="black"/>
                </a:solidFill>
                <a:latin typeface="Calibri"/>
              </a:rPr>
              <a:t>đối</a:t>
            </a:r>
            <a:r>
              <a:rPr lang="en-US" sz="2400" dirty="0">
                <a:solidFill>
                  <a:prstClr val="black"/>
                </a:solidFill>
                <a:latin typeface="Calibri"/>
              </a:rPr>
              <a:t> </a:t>
            </a:r>
            <a:r>
              <a:rPr lang="en-US" sz="2400" dirty="0" err="1">
                <a:solidFill>
                  <a:prstClr val="black"/>
                </a:solidFill>
                <a:latin typeface="Calibri"/>
              </a:rPr>
              <a:t>tượng</a:t>
            </a:r>
            <a:r>
              <a:rPr lang="en-US" sz="2400" dirty="0">
                <a:solidFill>
                  <a:prstClr val="black"/>
                </a:solidFill>
                <a:latin typeface="Calibri"/>
              </a:rPr>
              <a:t> </a:t>
            </a:r>
            <a:r>
              <a:rPr lang="en-US" sz="2400" dirty="0" err="1">
                <a:solidFill>
                  <a:prstClr val="black"/>
                </a:solidFill>
                <a:latin typeface="Calibri"/>
              </a:rPr>
              <a:t>có</a:t>
            </a:r>
            <a:r>
              <a:rPr lang="en-US" sz="2400" dirty="0">
                <a:solidFill>
                  <a:prstClr val="black"/>
                </a:solidFill>
                <a:latin typeface="Calibri"/>
              </a:rPr>
              <a:t> </a:t>
            </a:r>
            <a:r>
              <a:rPr lang="en-US" sz="2400" dirty="0" err="1">
                <a:solidFill>
                  <a:prstClr val="black"/>
                </a:solidFill>
                <a:latin typeface="Calibri"/>
              </a:rPr>
              <a:t>cùng</a:t>
            </a:r>
            <a:r>
              <a:rPr lang="en-US" sz="2400" dirty="0">
                <a:solidFill>
                  <a:prstClr val="black"/>
                </a:solidFill>
                <a:latin typeface="Calibri"/>
              </a:rPr>
              <a:t> </a:t>
            </a:r>
            <a:r>
              <a:rPr lang="en-US" sz="2400" dirty="0" err="1">
                <a:solidFill>
                  <a:prstClr val="black"/>
                </a:solidFill>
                <a:latin typeface="Calibri"/>
              </a:rPr>
              <a:t>thuộc</a:t>
            </a:r>
            <a:r>
              <a:rPr lang="en-US" sz="2400" dirty="0">
                <a:solidFill>
                  <a:prstClr val="black"/>
                </a:solidFill>
                <a:latin typeface="Calibri"/>
              </a:rPr>
              <a:t> </a:t>
            </a:r>
            <a:r>
              <a:rPr lang="en-US" sz="2400" dirty="0" err="1">
                <a:solidFill>
                  <a:prstClr val="black"/>
                </a:solidFill>
                <a:latin typeface="Calibri"/>
              </a:rPr>
              <a:t>tính</a:t>
            </a:r>
            <a:r>
              <a:rPr lang="en-US" sz="2400" dirty="0">
                <a:solidFill>
                  <a:prstClr val="black"/>
                </a:solidFill>
                <a:latin typeface="Calibri"/>
              </a:rPr>
              <a:t> </a:t>
            </a:r>
            <a:r>
              <a:rPr lang="en-US" sz="2400" dirty="0" err="1">
                <a:solidFill>
                  <a:prstClr val="black"/>
                </a:solidFill>
                <a:latin typeface="Calibri"/>
              </a:rPr>
              <a:t>và</a:t>
            </a:r>
            <a:r>
              <a:rPr lang="en-US" sz="2400" dirty="0">
                <a:solidFill>
                  <a:prstClr val="black"/>
                </a:solidFill>
                <a:latin typeface="Calibri"/>
              </a:rPr>
              <a:t> </a:t>
            </a:r>
            <a:r>
              <a:rPr lang="en-US" sz="2400" dirty="0" err="1">
                <a:solidFill>
                  <a:prstClr val="black"/>
                </a:solidFill>
                <a:latin typeface="Calibri"/>
              </a:rPr>
              <a:t>hành</a:t>
            </a:r>
            <a:r>
              <a:rPr lang="en-US" sz="2400" dirty="0">
                <a:solidFill>
                  <a:prstClr val="black"/>
                </a:solidFill>
                <a:latin typeface="Calibri"/>
              </a:rPr>
              <a:t> vi. </a:t>
            </a:r>
            <a:r>
              <a:rPr lang="en-US" sz="2400" dirty="0" err="1">
                <a:solidFill>
                  <a:prstClr val="black"/>
                </a:solidFill>
                <a:latin typeface="Calibri"/>
              </a:rPr>
              <a:t>Là</a:t>
            </a:r>
            <a:r>
              <a:rPr lang="en-US" sz="2400" dirty="0">
                <a:solidFill>
                  <a:prstClr val="black"/>
                </a:solidFill>
                <a:latin typeface="Calibri"/>
              </a:rPr>
              <a:t> </a:t>
            </a:r>
            <a:r>
              <a:rPr lang="en-US" sz="2400" dirty="0" err="1">
                <a:solidFill>
                  <a:prstClr val="black"/>
                </a:solidFill>
                <a:latin typeface="Calibri"/>
              </a:rPr>
              <a:t>bản</a:t>
            </a:r>
            <a:r>
              <a:rPr lang="en-US" sz="2400" dirty="0">
                <a:solidFill>
                  <a:prstClr val="black"/>
                </a:solidFill>
                <a:latin typeface="Calibri"/>
              </a:rPr>
              <a:t> </a:t>
            </a:r>
            <a:r>
              <a:rPr lang="en-US" sz="2400" dirty="0" err="1">
                <a:solidFill>
                  <a:prstClr val="black"/>
                </a:solidFill>
                <a:latin typeface="Calibri"/>
              </a:rPr>
              <a:t>thiết</a:t>
            </a:r>
            <a:r>
              <a:rPr lang="en-US" sz="2400" dirty="0">
                <a:solidFill>
                  <a:prstClr val="black"/>
                </a:solidFill>
                <a:latin typeface="Calibri"/>
              </a:rPr>
              <a:t> </a:t>
            </a:r>
            <a:r>
              <a:rPr lang="en-US" sz="2400" dirty="0" err="1">
                <a:solidFill>
                  <a:prstClr val="black"/>
                </a:solidFill>
                <a:latin typeface="Calibri"/>
              </a:rPr>
              <a:t>kế</a:t>
            </a:r>
            <a:r>
              <a:rPr lang="en-US" sz="2400" dirty="0">
                <a:solidFill>
                  <a:prstClr val="black"/>
                </a:solidFill>
                <a:latin typeface="Calibri"/>
              </a:rPr>
              <a:t> </a:t>
            </a:r>
            <a:r>
              <a:rPr lang="en-US" sz="2400" dirty="0" err="1">
                <a:solidFill>
                  <a:prstClr val="black"/>
                </a:solidFill>
                <a:latin typeface="Calibri"/>
              </a:rPr>
              <a:t>hoặc</a:t>
            </a:r>
            <a:r>
              <a:rPr lang="en-US" sz="2400" dirty="0">
                <a:solidFill>
                  <a:prstClr val="black"/>
                </a:solidFill>
                <a:latin typeface="Calibri"/>
              </a:rPr>
              <a:t> </a:t>
            </a:r>
            <a:r>
              <a:rPr lang="en-US" sz="2400" dirty="0" err="1">
                <a:solidFill>
                  <a:prstClr val="black"/>
                </a:solidFill>
                <a:latin typeface="Calibri"/>
              </a:rPr>
              <a:t>bản</a:t>
            </a:r>
            <a:r>
              <a:rPr lang="en-US" sz="2400" dirty="0">
                <a:solidFill>
                  <a:prstClr val="black"/>
                </a:solidFill>
                <a:latin typeface="Calibri"/>
              </a:rPr>
              <a:t> </a:t>
            </a:r>
            <a:r>
              <a:rPr lang="en-US" sz="2400" dirty="0" err="1">
                <a:solidFill>
                  <a:prstClr val="black"/>
                </a:solidFill>
                <a:latin typeface="Calibri"/>
              </a:rPr>
              <a:t>mẫu</a:t>
            </a:r>
            <a:r>
              <a:rPr lang="en-US" sz="2400" dirty="0">
                <a:solidFill>
                  <a:prstClr val="black"/>
                </a:solidFill>
                <a:latin typeface="Calibri"/>
              </a:rPr>
              <a:t> </a:t>
            </a:r>
            <a:r>
              <a:rPr lang="en-US" sz="2400" dirty="0" err="1">
                <a:solidFill>
                  <a:prstClr val="black"/>
                </a:solidFill>
                <a:latin typeface="Calibri"/>
              </a:rPr>
              <a:t>mô</a:t>
            </a:r>
            <a:r>
              <a:rPr lang="en-US" sz="2400" dirty="0">
                <a:solidFill>
                  <a:prstClr val="black"/>
                </a:solidFill>
                <a:latin typeface="Calibri"/>
              </a:rPr>
              <a:t> </a:t>
            </a:r>
            <a:r>
              <a:rPr lang="en-US" sz="2400" dirty="0" err="1">
                <a:solidFill>
                  <a:prstClr val="black"/>
                </a:solidFill>
                <a:latin typeface="Calibri"/>
              </a:rPr>
              <a:t>tả</a:t>
            </a:r>
            <a:r>
              <a:rPr lang="en-US" sz="2400" dirty="0">
                <a:solidFill>
                  <a:prstClr val="black"/>
                </a:solidFill>
                <a:latin typeface="Calibri"/>
              </a:rPr>
              <a:t> </a:t>
            </a:r>
            <a:r>
              <a:rPr lang="en-US" sz="2400" dirty="0" err="1">
                <a:solidFill>
                  <a:prstClr val="black"/>
                </a:solidFill>
                <a:latin typeface="Calibri"/>
              </a:rPr>
              <a:t>một</a:t>
            </a:r>
            <a:r>
              <a:rPr lang="en-US" sz="2400" dirty="0">
                <a:solidFill>
                  <a:prstClr val="black"/>
                </a:solidFill>
                <a:latin typeface="Calibri"/>
              </a:rPr>
              <a:t> </a:t>
            </a:r>
            <a:r>
              <a:rPr lang="en-US" sz="2400" dirty="0" err="1">
                <a:solidFill>
                  <a:prstClr val="black"/>
                </a:solidFill>
                <a:latin typeface="Calibri"/>
              </a:rPr>
              <a:t>cấu</a:t>
            </a:r>
            <a:r>
              <a:rPr lang="en-US" sz="2400" dirty="0">
                <a:solidFill>
                  <a:prstClr val="black"/>
                </a:solidFill>
                <a:latin typeface="Calibri"/>
              </a:rPr>
              <a:t> </a:t>
            </a:r>
            <a:r>
              <a:rPr lang="en-US" sz="2400" dirty="0" err="1">
                <a:solidFill>
                  <a:prstClr val="black"/>
                </a:solidFill>
                <a:latin typeface="Calibri"/>
              </a:rPr>
              <a:t>trúc</a:t>
            </a:r>
            <a:r>
              <a:rPr lang="en-US" sz="2400" dirty="0">
                <a:solidFill>
                  <a:prstClr val="black"/>
                </a:solidFill>
                <a:latin typeface="Calibri"/>
              </a:rPr>
              <a:t> </a:t>
            </a:r>
            <a:r>
              <a:rPr lang="en-US" sz="2400" dirty="0" err="1">
                <a:solidFill>
                  <a:prstClr val="black"/>
                </a:solidFill>
                <a:latin typeface="Calibri"/>
              </a:rPr>
              <a:t>dữ</a:t>
            </a:r>
            <a:r>
              <a:rPr lang="en-US" sz="2400" dirty="0">
                <a:solidFill>
                  <a:prstClr val="black"/>
                </a:solidFill>
                <a:latin typeface="Calibri"/>
              </a:rPr>
              <a:t> </a:t>
            </a:r>
            <a:r>
              <a:rPr lang="en-US" sz="2400" dirty="0" err="1">
                <a:solidFill>
                  <a:prstClr val="black"/>
                </a:solidFill>
                <a:latin typeface="Calibri"/>
              </a:rPr>
              <a:t>liệu</a:t>
            </a:r>
            <a:r>
              <a:rPr lang="en-US" sz="2400" dirty="0">
                <a:solidFill>
                  <a:prstClr val="black"/>
                </a:solidFill>
                <a:latin typeface="Calibri"/>
              </a:rPr>
              <a:t> </a:t>
            </a:r>
            <a:r>
              <a:rPr lang="en-US" sz="2400" dirty="0" err="1">
                <a:solidFill>
                  <a:prstClr val="black"/>
                </a:solidFill>
                <a:latin typeface="Calibri"/>
              </a:rPr>
              <a:t>gồm</a:t>
            </a:r>
            <a:r>
              <a:rPr lang="en-US" sz="2400" dirty="0">
                <a:solidFill>
                  <a:prstClr val="black"/>
                </a:solidFill>
                <a:latin typeface="Calibri"/>
              </a:rPr>
              <a:t>:</a:t>
            </a:r>
          </a:p>
          <a:p>
            <a:pPr marL="801687" lvl="1" indent="-457200" defTabSz="746125">
              <a:buFont typeface="Wingdings" panose="05000000000000000000" pitchFamily="2" charset="2"/>
              <a:buChar char="q"/>
            </a:pP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thành</a:t>
            </a:r>
            <a:r>
              <a:rPr lang="en-US" dirty="0">
                <a:solidFill>
                  <a:prstClr val="black"/>
                </a:solidFill>
                <a:latin typeface="Calibri"/>
              </a:rPr>
              <a:t> </a:t>
            </a:r>
            <a:r>
              <a:rPr lang="en-US" dirty="0" err="1">
                <a:solidFill>
                  <a:prstClr val="black"/>
                </a:solidFill>
                <a:latin typeface="Calibri"/>
              </a:rPr>
              <a:t>phần</a:t>
            </a:r>
            <a:r>
              <a:rPr lang="en-US" dirty="0">
                <a:solidFill>
                  <a:prstClr val="black"/>
                </a:solidFill>
                <a:latin typeface="Calibri"/>
              </a:rPr>
              <a:t> </a:t>
            </a:r>
            <a:r>
              <a:rPr lang="en-US" dirty="0" err="1">
                <a:solidFill>
                  <a:prstClr val="black"/>
                </a:solidFill>
                <a:latin typeface="Calibri"/>
              </a:rPr>
              <a:t>dữ</a:t>
            </a:r>
            <a:r>
              <a:rPr lang="en-US" dirty="0">
                <a:solidFill>
                  <a:prstClr val="black"/>
                </a:solidFill>
                <a:latin typeface="Calibri"/>
              </a:rPr>
              <a:t> </a:t>
            </a:r>
            <a:r>
              <a:rPr lang="en-US" dirty="0" err="1">
                <a:solidFill>
                  <a:prstClr val="black"/>
                </a:solidFill>
                <a:latin typeface="Calibri"/>
              </a:rPr>
              <a:t>liệu</a:t>
            </a:r>
            <a:r>
              <a:rPr lang="en-US" dirty="0">
                <a:solidFill>
                  <a:prstClr val="black"/>
                </a:solidFill>
                <a:latin typeface="Calibri"/>
              </a:rPr>
              <a:t> </a:t>
            </a:r>
          </a:p>
          <a:p>
            <a:pPr marL="801687" lvl="1" indent="-457200" defTabSz="746125">
              <a:buFont typeface="Wingdings" panose="05000000000000000000" pitchFamily="2" charset="2"/>
              <a:buChar char="q"/>
            </a:pP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phương</a:t>
            </a:r>
            <a:r>
              <a:rPr lang="en-US" dirty="0">
                <a:solidFill>
                  <a:prstClr val="black"/>
                </a:solidFill>
                <a:latin typeface="Calibri"/>
              </a:rPr>
              <a:t> </a:t>
            </a:r>
            <a:r>
              <a:rPr lang="en-US" dirty="0" err="1">
                <a:solidFill>
                  <a:prstClr val="black"/>
                </a:solidFill>
                <a:latin typeface="Calibri"/>
              </a:rPr>
              <a:t>thức</a:t>
            </a:r>
            <a:endParaRPr lang="en-US" dirty="0">
              <a:solidFill>
                <a:prstClr val="black"/>
              </a:solidFill>
              <a:latin typeface="Calibri"/>
            </a:endParaRPr>
          </a:p>
          <a:p>
            <a:pPr lvl="0" defTabSz="746125">
              <a:buFont typeface="Wingdings" panose="05000000000000000000" pitchFamily="2" charset="2"/>
              <a:buChar char="v"/>
            </a:pPr>
            <a:r>
              <a:rPr lang="en-US" sz="2400" dirty="0" err="1">
                <a:solidFill>
                  <a:prstClr val="black"/>
                </a:solidFill>
                <a:latin typeface="Calibri"/>
              </a:rPr>
              <a:t>Lớp</a:t>
            </a:r>
            <a:r>
              <a:rPr lang="en-US" sz="2400" dirty="0">
                <a:solidFill>
                  <a:prstClr val="black"/>
                </a:solidFill>
                <a:latin typeface="Calibri"/>
              </a:rPr>
              <a:t> </a:t>
            </a:r>
            <a:r>
              <a:rPr lang="en-US" sz="2400" dirty="0" err="1">
                <a:solidFill>
                  <a:prstClr val="black"/>
                </a:solidFill>
                <a:latin typeface="Calibri"/>
              </a:rPr>
              <a:t>được</a:t>
            </a:r>
            <a:r>
              <a:rPr lang="en-US" sz="2400" dirty="0">
                <a:solidFill>
                  <a:prstClr val="black"/>
                </a:solidFill>
                <a:latin typeface="Calibri"/>
              </a:rPr>
              <a:t> </a:t>
            </a:r>
            <a:r>
              <a:rPr lang="en-US" sz="2400" dirty="0" err="1">
                <a:solidFill>
                  <a:prstClr val="black"/>
                </a:solidFill>
                <a:latin typeface="Calibri"/>
              </a:rPr>
              <a:t>sử</a:t>
            </a:r>
            <a:r>
              <a:rPr lang="en-US" sz="2400" dirty="0">
                <a:solidFill>
                  <a:prstClr val="black"/>
                </a:solidFill>
                <a:latin typeface="Calibri"/>
              </a:rPr>
              <a:t> </a:t>
            </a:r>
            <a:r>
              <a:rPr lang="en-US" sz="2400" dirty="0" err="1">
                <a:solidFill>
                  <a:prstClr val="black"/>
                </a:solidFill>
                <a:latin typeface="Calibri"/>
              </a:rPr>
              <a:t>dụng</a:t>
            </a:r>
            <a:r>
              <a:rPr lang="en-US" sz="2400" dirty="0">
                <a:solidFill>
                  <a:prstClr val="black"/>
                </a:solidFill>
                <a:latin typeface="Calibri"/>
              </a:rPr>
              <a:t> </a:t>
            </a:r>
            <a:r>
              <a:rPr lang="en-US" sz="2400" dirty="0" err="1">
                <a:solidFill>
                  <a:prstClr val="black"/>
                </a:solidFill>
                <a:latin typeface="Calibri"/>
              </a:rPr>
              <a:t>như</a:t>
            </a:r>
            <a:r>
              <a:rPr lang="en-US" sz="2400" dirty="0">
                <a:solidFill>
                  <a:prstClr val="black"/>
                </a:solidFill>
                <a:latin typeface="Calibri"/>
              </a:rPr>
              <a:t> </a:t>
            </a:r>
            <a:r>
              <a:rPr lang="en-US" sz="2400" dirty="0" err="1">
                <a:solidFill>
                  <a:prstClr val="black"/>
                </a:solidFill>
                <a:latin typeface="Calibri"/>
              </a:rPr>
              <a:t>kiểu</a:t>
            </a:r>
            <a:r>
              <a:rPr lang="en-US" sz="2400" dirty="0">
                <a:solidFill>
                  <a:prstClr val="black"/>
                </a:solidFill>
                <a:latin typeface="Calibri"/>
              </a:rPr>
              <a:t> </a:t>
            </a:r>
            <a:r>
              <a:rPr lang="en-US" sz="2400" dirty="0" err="1">
                <a:solidFill>
                  <a:prstClr val="black"/>
                </a:solidFill>
                <a:latin typeface="Calibri"/>
              </a:rPr>
              <a:t>dữ</a:t>
            </a:r>
            <a:r>
              <a:rPr lang="en-US" sz="2400" dirty="0">
                <a:solidFill>
                  <a:prstClr val="black"/>
                </a:solidFill>
                <a:latin typeface="Calibri"/>
              </a:rPr>
              <a:t> </a:t>
            </a:r>
            <a:r>
              <a:rPr lang="en-US" sz="2400" dirty="0" err="1">
                <a:solidFill>
                  <a:prstClr val="black"/>
                </a:solidFill>
                <a:latin typeface="Calibri"/>
              </a:rPr>
              <a:t>liệu</a:t>
            </a:r>
            <a:r>
              <a:rPr lang="en-US" sz="2400" dirty="0">
                <a:solidFill>
                  <a:prstClr val="black"/>
                </a:solidFill>
                <a:latin typeface="Calibri"/>
              </a:rPr>
              <a:t> </a:t>
            </a:r>
            <a:r>
              <a:rPr lang="en-US" sz="2400" dirty="0" err="1">
                <a:solidFill>
                  <a:prstClr val="black"/>
                </a:solidFill>
                <a:latin typeface="Calibri"/>
              </a:rPr>
              <a:t>người</a:t>
            </a:r>
            <a:r>
              <a:rPr lang="en-US" sz="2400" dirty="0">
                <a:solidFill>
                  <a:prstClr val="black"/>
                </a:solidFill>
                <a:latin typeface="Calibri"/>
              </a:rPr>
              <a:t> </a:t>
            </a:r>
            <a:r>
              <a:rPr lang="en-US" sz="2400" dirty="0" err="1">
                <a:solidFill>
                  <a:prstClr val="black"/>
                </a:solidFill>
                <a:latin typeface="Calibri"/>
              </a:rPr>
              <a:t>dùng</a:t>
            </a:r>
            <a:r>
              <a:rPr lang="en-US" sz="2400" dirty="0">
                <a:solidFill>
                  <a:prstClr val="black"/>
                </a:solidFill>
                <a:latin typeface="Calibri"/>
              </a:rPr>
              <a:t> </a:t>
            </a:r>
            <a:r>
              <a:rPr lang="en-US" sz="2400" dirty="0" err="1">
                <a:solidFill>
                  <a:prstClr val="black"/>
                </a:solidFill>
                <a:latin typeface="Calibri"/>
              </a:rPr>
              <a:t>định</a:t>
            </a:r>
            <a:r>
              <a:rPr lang="en-US" sz="2400" dirty="0">
                <a:solidFill>
                  <a:prstClr val="black"/>
                </a:solidFill>
                <a:latin typeface="Calibri"/>
              </a:rPr>
              <a:t> </a:t>
            </a:r>
            <a:r>
              <a:rPr lang="en-US" sz="2400" dirty="0" err="1">
                <a:solidFill>
                  <a:prstClr val="black"/>
                </a:solidFill>
                <a:latin typeface="Calibri"/>
              </a:rPr>
              <a:t>nghĩa</a:t>
            </a:r>
            <a:endParaRPr lang="en-US" sz="2400" dirty="0">
              <a:solidFill>
                <a:prstClr val="black"/>
              </a:solidFill>
              <a:latin typeface="Calibri"/>
            </a:endParaRPr>
          </a:p>
          <a:p>
            <a:pPr>
              <a:buFont typeface="Wingdings" panose="05000000000000000000" pitchFamily="2" charset="2"/>
              <a:buChar char="v"/>
            </a:pPr>
            <a:endParaRPr lang="en-US" sz="2400" dirty="0" smtClean="0"/>
          </a:p>
        </p:txBody>
      </p:sp>
      <p:graphicFrame>
        <p:nvGraphicFramePr>
          <p:cNvPr id="3" name="Diagram 2"/>
          <p:cNvGraphicFramePr/>
          <p:nvPr>
            <p:extLst>
              <p:ext uri="{D42A27DB-BD31-4B8C-83A1-F6EECF244321}">
                <p14:modId xmlns:p14="http://schemas.microsoft.com/office/powerpoint/2010/main" val="2994706936"/>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Slide Number Placeholder 7"/>
          <p:cNvSpPr>
            <a:spLocks noGrp="1"/>
          </p:cNvSpPr>
          <p:nvPr>
            <p:ph type="sldNum" sz="quarter" idx="12"/>
          </p:nvPr>
        </p:nvSpPr>
        <p:spPr/>
        <p:txBody>
          <a:bodyPr/>
          <a:lstStyle/>
          <a:p>
            <a:fld id="{6585DF02-7A71-4BE2-BE21-5AE616495B03}" type="slidenum">
              <a:rPr lang="en-US" smtClean="0"/>
              <a:t>3</a:t>
            </a:fld>
            <a:endParaRPr lang="en-US"/>
          </a:p>
        </p:txBody>
      </p:sp>
      <p:graphicFrame>
        <p:nvGraphicFramePr>
          <p:cNvPr id="11" name="Group 29"/>
          <p:cNvGraphicFramePr>
            <a:graphicFrameLocks noGrp="1"/>
          </p:cNvGraphicFramePr>
          <p:nvPr>
            <p:extLst>
              <p:ext uri="{D42A27DB-BD31-4B8C-83A1-F6EECF244321}">
                <p14:modId xmlns:p14="http://schemas.microsoft.com/office/powerpoint/2010/main" val="449048579"/>
              </p:ext>
            </p:extLst>
          </p:nvPr>
        </p:nvGraphicFramePr>
        <p:xfrm>
          <a:off x="1290470" y="3133405"/>
          <a:ext cx="10063330" cy="2977962"/>
        </p:xfrm>
        <a:graphic>
          <a:graphicData uri="http://schemas.openxmlformats.org/drawingml/2006/table">
            <a:tbl>
              <a:tblPr/>
              <a:tblGrid>
                <a:gridCol w="4975859"/>
                <a:gridCol w="5087471"/>
              </a:tblGrid>
              <a:tr h="4838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300" b="1" i="0" u="none" strike="noStrike" cap="none" normalizeH="0" baseline="0" dirty="0" err="1" smtClean="0">
                          <a:ln>
                            <a:noFill/>
                          </a:ln>
                          <a:solidFill>
                            <a:schemeClr val="tx1"/>
                          </a:solidFill>
                          <a:effectLst/>
                          <a:latin typeface="Tahoma" charset="0"/>
                        </a:rPr>
                        <a:t>Lớp</a:t>
                      </a:r>
                      <a:r>
                        <a:rPr kumimoji="0" lang="en-US" sz="2300" b="1" i="0" u="none" strike="noStrike" cap="none" normalizeH="0" baseline="0" dirty="0" smtClean="0">
                          <a:ln>
                            <a:noFill/>
                          </a:ln>
                          <a:solidFill>
                            <a:schemeClr val="tx1"/>
                          </a:solidFill>
                          <a:effectLst/>
                          <a:latin typeface="Tahoma" charset="0"/>
                        </a:rPr>
                        <a:t> Customer</a:t>
                      </a:r>
                    </a:p>
                  </a:txBody>
                  <a:tcPr marT="43147" marB="43147"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300" b="1" i="0" u="none" strike="noStrike" cap="none" normalizeH="0" baseline="0" dirty="0" smtClean="0">
                        <a:ln>
                          <a:noFill/>
                        </a:ln>
                        <a:solidFill>
                          <a:schemeClr val="tx1"/>
                        </a:solidFill>
                        <a:effectLst/>
                        <a:latin typeface="Tahoma" charset="0"/>
                      </a:endParaRPr>
                    </a:p>
                  </a:txBody>
                  <a:tcPr marT="43147" marB="43147"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9445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dirty="0" smtClean="0">
                          <a:ln>
                            <a:noFill/>
                          </a:ln>
                          <a:solidFill>
                            <a:srgbClr val="0000CC"/>
                          </a:solidFill>
                          <a:effectLst/>
                          <a:latin typeface="Tahoma" charset="0"/>
                        </a:rPr>
                        <a:t>Name: </a:t>
                      </a:r>
                      <a:r>
                        <a:rPr kumimoji="0" lang="en-US" sz="1700" b="0" i="0" u="none" strike="noStrike" cap="none" normalizeH="0" baseline="0" dirty="0" err="1" smtClean="0">
                          <a:ln>
                            <a:noFill/>
                          </a:ln>
                          <a:solidFill>
                            <a:srgbClr val="0000CC"/>
                          </a:solidFill>
                          <a:effectLst/>
                          <a:latin typeface="Tahoma" charset="0"/>
                        </a:rPr>
                        <a:t>Tên</a:t>
                      </a:r>
                      <a:r>
                        <a:rPr kumimoji="0" lang="en-US" sz="1700" b="0" i="0" u="none" strike="noStrike" cap="none" normalizeH="0" baseline="0" dirty="0" smtClean="0">
                          <a:ln>
                            <a:noFill/>
                          </a:ln>
                          <a:solidFill>
                            <a:srgbClr val="0000CC"/>
                          </a:solidFill>
                          <a:effectLst/>
                          <a:latin typeface="Tahoma" charset="0"/>
                        </a:rPr>
                        <a:t> </a:t>
                      </a:r>
                      <a:r>
                        <a:rPr kumimoji="0" lang="en-US" sz="1700" b="0" i="0" u="none" strike="noStrike" cap="none" normalizeH="0" baseline="0" dirty="0" err="1" smtClean="0">
                          <a:ln>
                            <a:noFill/>
                          </a:ln>
                          <a:solidFill>
                            <a:srgbClr val="0000CC"/>
                          </a:solidFill>
                          <a:effectLst/>
                          <a:latin typeface="Tahoma" charset="0"/>
                        </a:rPr>
                        <a:t>khách</a:t>
                      </a:r>
                      <a:r>
                        <a:rPr kumimoji="0" lang="en-US" sz="1700" b="0" i="0" u="none" strike="noStrike" cap="none" normalizeH="0" baseline="0" dirty="0" smtClean="0">
                          <a:ln>
                            <a:noFill/>
                          </a:ln>
                          <a:solidFill>
                            <a:srgbClr val="0000CC"/>
                          </a:solidFill>
                          <a:effectLst/>
                          <a:latin typeface="Tahoma" charset="0"/>
                        </a:rPr>
                        <a:t> </a:t>
                      </a:r>
                      <a:r>
                        <a:rPr kumimoji="0" lang="en-US" sz="1700" b="0" i="0" u="none" strike="noStrike" cap="none" normalizeH="0" baseline="0" dirty="0" err="1" smtClean="0">
                          <a:ln>
                            <a:noFill/>
                          </a:ln>
                          <a:solidFill>
                            <a:srgbClr val="0000CC"/>
                          </a:solidFill>
                          <a:effectLst/>
                          <a:latin typeface="Tahoma" charset="0"/>
                        </a:rPr>
                        <a:t>hàng</a:t>
                      </a:r>
                      <a:endParaRPr kumimoji="0" lang="en-US" sz="1700" b="0" i="0" u="none" strike="noStrike" cap="none" normalizeH="0" baseline="0" dirty="0" smtClean="0">
                        <a:ln>
                          <a:noFill/>
                        </a:ln>
                        <a:solidFill>
                          <a:srgbClr val="0000CC"/>
                        </a:solidFill>
                        <a:effectLst/>
                        <a:latin typeface="Tahoma" charset="0"/>
                      </a:endParaRPr>
                    </a:p>
                  </a:txBody>
                  <a:tcPr marT="43147" marB="43147"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dirty="0" err="1" smtClean="0">
                          <a:ln>
                            <a:noFill/>
                          </a:ln>
                          <a:solidFill>
                            <a:srgbClr val="FF0000"/>
                          </a:solidFill>
                          <a:effectLst/>
                          <a:latin typeface="Tahoma" charset="0"/>
                        </a:rPr>
                        <a:t>Nhập</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tên</a:t>
                      </a:r>
                      <a:endParaRPr kumimoji="0" lang="en-US" sz="1700" b="0" i="0" u="none" strike="noStrike" cap="none" normalizeH="0" baseline="0" dirty="0" smtClean="0">
                        <a:ln>
                          <a:noFill/>
                        </a:ln>
                        <a:solidFill>
                          <a:srgbClr val="FF0000"/>
                        </a:solidFill>
                        <a:effectLst/>
                        <a:latin typeface="Tahoma" charset="0"/>
                      </a:endParaRPr>
                    </a:p>
                  </a:txBody>
                  <a:tcPr marT="43147" marB="43147"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9445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dirty="0" smtClean="0">
                          <a:ln>
                            <a:noFill/>
                          </a:ln>
                          <a:solidFill>
                            <a:srgbClr val="0000CC"/>
                          </a:solidFill>
                          <a:effectLst/>
                          <a:latin typeface="Tahoma" charset="0"/>
                        </a:rPr>
                        <a:t>Address: </a:t>
                      </a:r>
                      <a:r>
                        <a:rPr kumimoji="0" lang="en-US" sz="1700" b="0" i="0" u="none" strike="noStrike" cap="none" normalizeH="0" baseline="0" dirty="0" err="1" smtClean="0">
                          <a:ln>
                            <a:noFill/>
                          </a:ln>
                          <a:solidFill>
                            <a:srgbClr val="0000CC"/>
                          </a:solidFill>
                          <a:effectLst/>
                          <a:latin typeface="Tahoma" charset="0"/>
                        </a:rPr>
                        <a:t>Địa</a:t>
                      </a:r>
                      <a:r>
                        <a:rPr kumimoji="0" lang="en-US" sz="1700" b="0" i="0" u="none" strike="noStrike" cap="none" normalizeH="0" baseline="0" dirty="0" smtClean="0">
                          <a:ln>
                            <a:noFill/>
                          </a:ln>
                          <a:solidFill>
                            <a:srgbClr val="0000CC"/>
                          </a:solidFill>
                          <a:effectLst/>
                          <a:latin typeface="Tahoma" charset="0"/>
                        </a:rPr>
                        <a:t> </a:t>
                      </a:r>
                      <a:r>
                        <a:rPr kumimoji="0" lang="en-US" sz="1700" b="0" i="0" u="none" strike="noStrike" cap="none" normalizeH="0" baseline="0" dirty="0" err="1" smtClean="0">
                          <a:ln>
                            <a:noFill/>
                          </a:ln>
                          <a:solidFill>
                            <a:srgbClr val="0000CC"/>
                          </a:solidFill>
                          <a:effectLst/>
                          <a:latin typeface="Tahoma" charset="0"/>
                        </a:rPr>
                        <a:t>chỉ</a:t>
                      </a:r>
                      <a:r>
                        <a:rPr kumimoji="0" lang="en-US" sz="1700" b="0" i="0" u="none" strike="noStrike" cap="none" normalizeH="0" baseline="0" dirty="0" smtClean="0">
                          <a:ln>
                            <a:noFill/>
                          </a:ln>
                          <a:solidFill>
                            <a:srgbClr val="0000CC"/>
                          </a:solidFill>
                          <a:effectLst/>
                          <a:latin typeface="Tahoma" charset="0"/>
                        </a:rPr>
                        <a:t> </a:t>
                      </a:r>
                      <a:r>
                        <a:rPr kumimoji="0" lang="en-US" sz="1700" b="0" i="0" u="none" strike="noStrike" cap="none" normalizeH="0" baseline="0" dirty="0" err="1" smtClean="0">
                          <a:ln>
                            <a:noFill/>
                          </a:ln>
                          <a:solidFill>
                            <a:srgbClr val="0000CC"/>
                          </a:solidFill>
                          <a:effectLst/>
                          <a:latin typeface="Tahoma" charset="0"/>
                        </a:rPr>
                        <a:t>của</a:t>
                      </a:r>
                      <a:r>
                        <a:rPr kumimoji="0" lang="en-US" sz="1700" b="0" i="0" u="none" strike="noStrike" cap="none" normalizeH="0" baseline="0" dirty="0" smtClean="0">
                          <a:ln>
                            <a:noFill/>
                          </a:ln>
                          <a:solidFill>
                            <a:srgbClr val="0000CC"/>
                          </a:solidFill>
                          <a:effectLst/>
                          <a:latin typeface="Tahoma" charset="0"/>
                        </a:rPr>
                        <a:t> </a:t>
                      </a:r>
                      <a:r>
                        <a:rPr kumimoji="0" lang="en-US" sz="1700" b="0" i="0" u="none" strike="noStrike" cap="none" normalizeH="0" baseline="0" dirty="0" err="1" smtClean="0">
                          <a:ln>
                            <a:noFill/>
                          </a:ln>
                          <a:solidFill>
                            <a:srgbClr val="0000CC"/>
                          </a:solidFill>
                          <a:effectLst/>
                          <a:latin typeface="Tahoma" charset="0"/>
                        </a:rPr>
                        <a:t>khách</a:t>
                      </a:r>
                      <a:r>
                        <a:rPr kumimoji="0" lang="en-US" sz="1700" b="0" i="0" u="none" strike="noStrike" cap="none" normalizeH="0" baseline="0" dirty="0" smtClean="0">
                          <a:ln>
                            <a:noFill/>
                          </a:ln>
                          <a:solidFill>
                            <a:srgbClr val="0000CC"/>
                          </a:solidFill>
                          <a:effectLst/>
                          <a:latin typeface="Tahoma" charset="0"/>
                        </a:rPr>
                        <a:t> </a:t>
                      </a:r>
                      <a:r>
                        <a:rPr kumimoji="0" lang="en-US" sz="1700" b="0" i="0" u="none" strike="noStrike" cap="none" normalizeH="0" baseline="0" dirty="0" err="1" smtClean="0">
                          <a:ln>
                            <a:noFill/>
                          </a:ln>
                          <a:solidFill>
                            <a:srgbClr val="0000CC"/>
                          </a:solidFill>
                          <a:effectLst/>
                          <a:latin typeface="Tahoma" charset="0"/>
                        </a:rPr>
                        <a:t>hàng</a:t>
                      </a:r>
                      <a:endParaRPr kumimoji="0" lang="en-US" sz="1700" b="0" i="0" u="none" strike="noStrike" cap="none" normalizeH="0" baseline="0" dirty="0" smtClean="0">
                        <a:ln>
                          <a:noFill/>
                        </a:ln>
                        <a:solidFill>
                          <a:srgbClr val="0000CC"/>
                        </a:solidFill>
                        <a:effectLst/>
                        <a:latin typeface="Tahoma" charset="0"/>
                      </a:endParaRPr>
                    </a:p>
                  </a:txBody>
                  <a:tcPr marT="43147" marB="43147"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dirty="0" err="1" smtClean="0">
                          <a:ln>
                            <a:noFill/>
                          </a:ln>
                          <a:solidFill>
                            <a:srgbClr val="FF0000"/>
                          </a:solidFill>
                          <a:effectLst/>
                          <a:latin typeface="Tahoma" charset="0"/>
                        </a:rPr>
                        <a:t>Nhập</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địa</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chỉ</a:t>
                      </a:r>
                      <a:endParaRPr kumimoji="0" lang="en-US" sz="1700" b="0" i="0" u="none" strike="noStrike" cap="none" normalizeH="0" baseline="0" dirty="0" smtClean="0">
                        <a:ln>
                          <a:noFill/>
                        </a:ln>
                        <a:solidFill>
                          <a:srgbClr val="FF0000"/>
                        </a:solidFill>
                        <a:effectLst/>
                        <a:latin typeface="Tahoma" charset="0"/>
                      </a:endParaRPr>
                    </a:p>
                  </a:txBody>
                  <a:tcPr marT="43147" marB="43147"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9445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dirty="0" err="1" smtClean="0">
                          <a:ln>
                            <a:noFill/>
                          </a:ln>
                          <a:solidFill>
                            <a:srgbClr val="0000CC"/>
                          </a:solidFill>
                          <a:effectLst/>
                          <a:latin typeface="Tahoma" charset="0"/>
                        </a:rPr>
                        <a:t>Kiểu</a:t>
                      </a:r>
                      <a:r>
                        <a:rPr kumimoji="0" lang="en-US" sz="1700" b="0" i="0" u="none" strike="noStrike" cap="none" normalizeH="0" baseline="0" dirty="0" smtClean="0">
                          <a:ln>
                            <a:noFill/>
                          </a:ln>
                          <a:solidFill>
                            <a:srgbClr val="0000CC"/>
                          </a:solidFill>
                          <a:effectLst/>
                          <a:latin typeface="Tahoma" charset="0"/>
                        </a:rPr>
                        <a:t> </a:t>
                      </a:r>
                      <a:r>
                        <a:rPr kumimoji="0" lang="en-US" sz="1700" b="0" i="0" u="none" strike="noStrike" cap="none" normalizeH="0" baseline="0" dirty="0" err="1" smtClean="0">
                          <a:ln>
                            <a:noFill/>
                          </a:ln>
                          <a:solidFill>
                            <a:srgbClr val="0000CC"/>
                          </a:solidFill>
                          <a:effectLst/>
                          <a:latin typeface="Tahoma" charset="0"/>
                        </a:rPr>
                        <a:t>xe</a:t>
                      </a:r>
                      <a:r>
                        <a:rPr kumimoji="0" lang="en-US" sz="1700" b="0" i="0" u="none" strike="noStrike" cap="none" normalizeH="0" baseline="0" dirty="0" smtClean="0">
                          <a:ln>
                            <a:noFill/>
                          </a:ln>
                          <a:solidFill>
                            <a:srgbClr val="0000CC"/>
                          </a:solidFill>
                          <a:effectLst/>
                          <a:latin typeface="Tahoma" charset="0"/>
                        </a:rPr>
                        <a:t> </a:t>
                      </a:r>
                      <a:r>
                        <a:rPr kumimoji="0" lang="en-US" sz="1700" b="0" i="0" u="none" strike="noStrike" cap="none" normalizeH="0" baseline="0" dirty="0" err="1" smtClean="0">
                          <a:ln>
                            <a:noFill/>
                          </a:ln>
                          <a:solidFill>
                            <a:srgbClr val="0000CC"/>
                          </a:solidFill>
                          <a:effectLst/>
                          <a:latin typeface="Tahoma" charset="0"/>
                        </a:rPr>
                        <a:t>khách</a:t>
                      </a:r>
                      <a:r>
                        <a:rPr kumimoji="0" lang="en-US" sz="1700" b="0" i="0" u="none" strike="noStrike" cap="none" normalizeH="0" baseline="0" dirty="0" smtClean="0">
                          <a:ln>
                            <a:noFill/>
                          </a:ln>
                          <a:solidFill>
                            <a:srgbClr val="0000CC"/>
                          </a:solidFill>
                          <a:effectLst/>
                          <a:latin typeface="Tahoma" charset="0"/>
                        </a:rPr>
                        <a:t> </a:t>
                      </a:r>
                      <a:r>
                        <a:rPr kumimoji="0" lang="en-US" sz="1700" b="0" i="0" u="none" strike="noStrike" cap="none" normalizeH="0" baseline="0" dirty="0" err="1" smtClean="0">
                          <a:ln>
                            <a:noFill/>
                          </a:ln>
                          <a:solidFill>
                            <a:srgbClr val="0000CC"/>
                          </a:solidFill>
                          <a:effectLst/>
                          <a:latin typeface="Tahoma" charset="0"/>
                        </a:rPr>
                        <a:t>hàng</a:t>
                      </a:r>
                      <a:r>
                        <a:rPr kumimoji="0" lang="en-US" sz="1700" b="0" i="0" u="none" strike="noStrike" cap="none" normalizeH="0" baseline="0" dirty="0" smtClean="0">
                          <a:ln>
                            <a:noFill/>
                          </a:ln>
                          <a:solidFill>
                            <a:srgbClr val="0000CC"/>
                          </a:solidFill>
                          <a:effectLst/>
                          <a:latin typeface="Tahoma" charset="0"/>
                        </a:rPr>
                        <a:t> </a:t>
                      </a:r>
                      <a:r>
                        <a:rPr kumimoji="0" lang="en-US" sz="1700" b="0" i="0" u="none" strike="noStrike" cap="none" normalizeH="0" baseline="0" dirty="0" err="1" smtClean="0">
                          <a:ln>
                            <a:noFill/>
                          </a:ln>
                          <a:solidFill>
                            <a:srgbClr val="0000CC"/>
                          </a:solidFill>
                          <a:effectLst/>
                          <a:latin typeface="Tahoma" charset="0"/>
                        </a:rPr>
                        <a:t>mua</a:t>
                      </a:r>
                      <a:endParaRPr kumimoji="0" lang="en-US" sz="1700" b="0" i="0" u="none" strike="noStrike" cap="none" normalizeH="0" baseline="0" dirty="0" smtClean="0">
                        <a:ln>
                          <a:noFill/>
                        </a:ln>
                        <a:solidFill>
                          <a:srgbClr val="0000CC"/>
                        </a:solidFill>
                        <a:effectLst/>
                        <a:latin typeface="Tahoma" charset="0"/>
                      </a:endParaRPr>
                    </a:p>
                  </a:txBody>
                  <a:tcPr marT="43147" marB="43147"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dirty="0" err="1" smtClean="0">
                          <a:ln>
                            <a:noFill/>
                          </a:ln>
                          <a:solidFill>
                            <a:srgbClr val="FF0000"/>
                          </a:solidFill>
                          <a:effectLst/>
                          <a:latin typeface="Tahoma" charset="0"/>
                        </a:rPr>
                        <a:t>Nhập</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kiểu</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xe</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khách</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hàng</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mua</a:t>
                      </a:r>
                      <a:endParaRPr kumimoji="0" lang="en-US" sz="1700" b="0" i="0" u="none" strike="noStrike" cap="none" normalizeH="0" baseline="0" dirty="0" smtClean="0">
                        <a:ln>
                          <a:noFill/>
                        </a:ln>
                        <a:solidFill>
                          <a:srgbClr val="FF0000"/>
                        </a:solidFill>
                        <a:effectLst/>
                        <a:latin typeface="Tahoma" charset="0"/>
                      </a:endParaRPr>
                    </a:p>
                  </a:txBody>
                  <a:tcPr marT="43147" marB="43147"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9445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dirty="0" err="1" smtClean="0">
                          <a:ln>
                            <a:noFill/>
                          </a:ln>
                          <a:solidFill>
                            <a:srgbClr val="0000CC"/>
                          </a:solidFill>
                          <a:effectLst/>
                          <a:latin typeface="Tahoma" charset="0"/>
                        </a:rPr>
                        <a:t>Tên</a:t>
                      </a:r>
                      <a:r>
                        <a:rPr kumimoji="0" lang="en-US" sz="1700" b="0" i="0" u="none" strike="noStrike" cap="none" normalizeH="0" baseline="0" dirty="0" smtClean="0">
                          <a:ln>
                            <a:noFill/>
                          </a:ln>
                          <a:solidFill>
                            <a:srgbClr val="0000CC"/>
                          </a:solidFill>
                          <a:effectLst/>
                          <a:latin typeface="Tahoma" charset="0"/>
                        </a:rPr>
                        <a:t> </a:t>
                      </a:r>
                      <a:r>
                        <a:rPr kumimoji="0" lang="en-US" sz="1700" b="0" i="0" u="none" strike="noStrike" cap="none" normalizeH="0" baseline="0" dirty="0" err="1" smtClean="0">
                          <a:ln>
                            <a:noFill/>
                          </a:ln>
                          <a:solidFill>
                            <a:srgbClr val="0000CC"/>
                          </a:solidFill>
                          <a:effectLst/>
                          <a:latin typeface="Tahoma" charset="0"/>
                        </a:rPr>
                        <a:t>người</a:t>
                      </a:r>
                      <a:r>
                        <a:rPr kumimoji="0" lang="en-US" sz="1700" b="0" i="0" u="none" strike="noStrike" cap="none" normalizeH="0" baseline="0" dirty="0" smtClean="0">
                          <a:ln>
                            <a:noFill/>
                          </a:ln>
                          <a:solidFill>
                            <a:srgbClr val="0000CC"/>
                          </a:solidFill>
                          <a:effectLst/>
                          <a:latin typeface="Tahoma" charset="0"/>
                        </a:rPr>
                        <a:t> </a:t>
                      </a:r>
                      <a:r>
                        <a:rPr kumimoji="0" lang="en-US" sz="1700" b="0" i="0" u="none" strike="noStrike" cap="none" normalizeH="0" baseline="0" dirty="0" err="1" smtClean="0">
                          <a:ln>
                            <a:noFill/>
                          </a:ln>
                          <a:solidFill>
                            <a:srgbClr val="0000CC"/>
                          </a:solidFill>
                          <a:effectLst/>
                          <a:latin typeface="Tahoma" charset="0"/>
                        </a:rPr>
                        <a:t>bán</a:t>
                      </a:r>
                      <a:r>
                        <a:rPr kumimoji="0" lang="en-US" sz="1700" b="0" i="0" u="none" strike="noStrike" cap="none" normalizeH="0" baseline="0" dirty="0" smtClean="0">
                          <a:ln>
                            <a:noFill/>
                          </a:ln>
                          <a:solidFill>
                            <a:srgbClr val="0000CC"/>
                          </a:solidFill>
                          <a:effectLst/>
                          <a:latin typeface="Tahoma" charset="0"/>
                        </a:rPr>
                        <a:t> </a:t>
                      </a:r>
                      <a:r>
                        <a:rPr kumimoji="0" lang="en-US" sz="1700" b="0" i="0" u="none" strike="noStrike" cap="none" normalizeH="0" baseline="0" dirty="0" err="1" smtClean="0">
                          <a:ln>
                            <a:noFill/>
                          </a:ln>
                          <a:solidFill>
                            <a:srgbClr val="0000CC"/>
                          </a:solidFill>
                          <a:effectLst/>
                          <a:latin typeface="Tahoma" charset="0"/>
                        </a:rPr>
                        <a:t>hàng</a:t>
                      </a:r>
                      <a:endParaRPr kumimoji="0" lang="en-US" sz="1700" b="0" i="0" u="none" strike="noStrike" cap="none" normalizeH="0" baseline="0" dirty="0" smtClean="0">
                        <a:ln>
                          <a:noFill/>
                        </a:ln>
                        <a:solidFill>
                          <a:srgbClr val="0000CC"/>
                        </a:solidFill>
                        <a:effectLst/>
                        <a:latin typeface="Tahoma" charset="0"/>
                      </a:endParaRPr>
                    </a:p>
                  </a:txBody>
                  <a:tcPr marT="43147" marB="43147"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dirty="0" err="1" smtClean="0">
                          <a:ln>
                            <a:noFill/>
                          </a:ln>
                          <a:solidFill>
                            <a:srgbClr val="FF0000"/>
                          </a:solidFill>
                          <a:effectLst/>
                          <a:latin typeface="Tahoma" charset="0"/>
                        </a:rPr>
                        <a:t>Nhập</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tên</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người</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bán</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hàng</a:t>
                      </a:r>
                      <a:endParaRPr kumimoji="0" lang="en-US" sz="1700" b="0" i="0" u="none" strike="noStrike" cap="none" normalizeH="0" baseline="0" dirty="0" smtClean="0">
                        <a:ln>
                          <a:noFill/>
                        </a:ln>
                        <a:solidFill>
                          <a:srgbClr val="FF0000"/>
                        </a:solidFill>
                        <a:effectLst/>
                        <a:latin typeface="Tahoma" charset="0"/>
                      </a:endParaRPr>
                    </a:p>
                  </a:txBody>
                  <a:tcPr marT="43147" marB="43147"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516276">
                <a:tc>
                  <a:txBody>
                    <a:bodyPr/>
                    <a:lstStyle/>
                    <a:p>
                      <a:endParaRPr lang="en-US" dirty="0"/>
                    </a:p>
                  </a:txBody>
                  <a:tcPr marT="43147" marB="43147"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dirty="0" err="1" smtClean="0">
                          <a:ln>
                            <a:noFill/>
                          </a:ln>
                          <a:solidFill>
                            <a:srgbClr val="FF0000"/>
                          </a:solidFill>
                          <a:effectLst/>
                          <a:latin typeface="Tahoma" charset="0"/>
                        </a:rPr>
                        <a:t>Tạo</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hóa</a:t>
                      </a:r>
                      <a:r>
                        <a:rPr kumimoji="0" lang="en-US" sz="1700" b="0" i="0" u="none" strike="noStrike" cap="none" normalizeH="0" baseline="0" dirty="0" smtClean="0">
                          <a:ln>
                            <a:noFill/>
                          </a:ln>
                          <a:solidFill>
                            <a:srgbClr val="FF0000"/>
                          </a:solidFill>
                          <a:effectLst/>
                          <a:latin typeface="Tahoma" charset="0"/>
                        </a:rPr>
                        <a:t> </a:t>
                      </a:r>
                      <a:r>
                        <a:rPr kumimoji="0" lang="en-US" sz="1700" b="0" i="0" u="none" strike="noStrike" cap="none" normalizeH="0" baseline="0" dirty="0" err="1" smtClean="0">
                          <a:ln>
                            <a:noFill/>
                          </a:ln>
                          <a:solidFill>
                            <a:srgbClr val="FF0000"/>
                          </a:solidFill>
                          <a:effectLst/>
                          <a:latin typeface="Tahoma" charset="0"/>
                        </a:rPr>
                        <a:t>đơn</a:t>
                      </a:r>
                      <a:endParaRPr kumimoji="0" lang="en-US" sz="1700" b="0" i="0" u="none" strike="noStrike" cap="none" normalizeH="0" baseline="0" dirty="0" smtClean="0">
                        <a:ln>
                          <a:noFill/>
                        </a:ln>
                        <a:solidFill>
                          <a:srgbClr val="FF0000"/>
                        </a:solidFill>
                        <a:effectLst/>
                        <a:latin typeface="Tahoma" charset="0"/>
                      </a:endParaRPr>
                    </a:p>
                  </a:txBody>
                  <a:tcPr marT="43147" marB="43147"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52738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121197901"/>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sz="2400" kern="0" dirty="0" err="1">
                <a:solidFill>
                  <a:srgbClr val="000000"/>
                </a:solidFill>
              </a:rPr>
              <a:t>Chuyển</a:t>
            </a:r>
            <a:r>
              <a:rPr lang="en-US" altLang="en-US" sz="2400" kern="0" dirty="0">
                <a:solidFill>
                  <a:srgbClr val="000000"/>
                </a:solidFill>
              </a:rPr>
              <a:t> </a:t>
            </a:r>
            <a:r>
              <a:rPr lang="en-US" altLang="en-US" sz="2400" kern="0" dirty="0" err="1">
                <a:solidFill>
                  <a:srgbClr val="000000"/>
                </a:solidFill>
              </a:rPr>
              <a:t>kiểu</a:t>
            </a:r>
            <a:r>
              <a:rPr lang="en-US" altLang="en-US" sz="2400" kern="0" dirty="0">
                <a:solidFill>
                  <a:srgbClr val="000000"/>
                </a:solidFill>
              </a:rPr>
              <a:t> </a:t>
            </a:r>
            <a:r>
              <a:rPr lang="en-US" altLang="en-US" sz="2400" kern="0" dirty="0" err="1">
                <a:solidFill>
                  <a:srgbClr val="000000"/>
                </a:solidFill>
              </a:rPr>
              <a:t>tường</a:t>
            </a:r>
            <a:r>
              <a:rPr lang="en-US" altLang="en-US" sz="2400" kern="0" dirty="0">
                <a:solidFill>
                  <a:srgbClr val="000000"/>
                </a:solidFill>
              </a:rPr>
              <a:t> minh</a:t>
            </a:r>
          </a:p>
          <a:p>
            <a:pPr lvl="0" fontAlgn="base">
              <a:lnSpc>
                <a:spcPct val="100000"/>
              </a:lnSpc>
              <a:spcBef>
                <a:spcPct val="20000"/>
              </a:spcBef>
              <a:spcAft>
                <a:spcPct val="0"/>
              </a:spcAft>
              <a:buFont typeface="Wingdings" panose="05000000000000000000" pitchFamily="2" charset="2"/>
              <a:buChar char="v"/>
            </a:pPr>
            <a:r>
              <a:rPr lang="en-US" altLang="en-US" sz="2400" kern="0" dirty="0" err="1">
                <a:solidFill>
                  <a:srgbClr val="000000"/>
                </a:solidFill>
              </a:rPr>
              <a:t>Có</a:t>
            </a:r>
            <a:r>
              <a:rPr lang="en-US" altLang="en-US" sz="2400" kern="0" dirty="0">
                <a:solidFill>
                  <a:srgbClr val="000000"/>
                </a:solidFill>
              </a:rPr>
              <a:t> 2 </a:t>
            </a:r>
            <a:r>
              <a:rPr lang="en-US" altLang="en-US" sz="2400" kern="0" dirty="0" err="1">
                <a:solidFill>
                  <a:srgbClr val="000000"/>
                </a:solidFill>
              </a:rPr>
              <a:t>lớp</a:t>
            </a:r>
            <a:r>
              <a:rPr lang="en-US" altLang="en-US" sz="2400" kern="0" dirty="0">
                <a:solidFill>
                  <a:srgbClr val="000000"/>
                </a:solidFill>
              </a:rPr>
              <a:t> </a:t>
            </a:r>
            <a:r>
              <a:rPr lang="en-US" altLang="en-US" sz="2400" kern="0" dirty="0" err="1">
                <a:solidFill>
                  <a:srgbClr val="000000"/>
                </a:solidFill>
              </a:rPr>
              <a:t>biểu</a:t>
            </a:r>
            <a:r>
              <a:rPr lang="en-US" altLang="en-US" sz="2400" kern="0" dirty="0">
                <a:solidFill>
                  <a:srgbClr val="000000"/>
                </a:solidFill>
              </a:rPr>
              <a:t> </a:t>
            </a:r>
            <a:r>
              <a:rPr lang="en-US" altLang="en-US" sz="2400" kern="0" dirty="0" err="1">
                <a:solidFill>
                  <a:srgbClr val="000000"/>
                </a:solidFill>
              </a:rPr>
              <a:t>diễn</a:t>
            </a:r>
            <a:r>
              <a:rPr lang="en-US" altLang="en-US" sz="2400" kern="0" dirty="0">
                <a:solidFill>
                  <a:srgbClr val="000000"/>
                </a:solidFill>
              </a:rPr>
              <a:t> </a:t>
            </a:r>
            <a:r>
              <a:rPr lang="en-US" altLang="en-US" sz="2400" kern="0" dirty="0" err="1">
                <a:solidFill>
                  <a:srgbClr val="000000"/>
                </a:solidFill>
              </a:rPr>
              <a:t>nhiệt</a:t>
            </a:r>
            <a:r>
              <a:rPr lang="en-US" altLang="en-US" sz="2400" kern="0" dirty="0">
                <a:solidFill>
                  <a:srgbClr val="000000"/>
                </a:solidFill>
              </a:rPr>
              <a:t> </a:t>
            </a:r>
            <a:r>
              <a:rPr lang="en-US" altLang="en-US" sz="2400" kern="0" dirty="0" err="1">
                <a:solidFill>
                  <a:srgbClr val="000000"/>
                </a:solidFill>
              </a:rPr>
              <a:t>độ</a:t>
            </a:r>
            <a:r>
              <a:rPr lang="en-US" altLang="en-US" sz="2400" kern="0" dirty="0">
                <a:solidFill>
                  <a:srgbClr val="000000"/>
                </a:solidFill>
              </a:rPr>
              <a:t> </a:t>
            </a:r>
            <a:r>
              <a:rPr lang="en-US" altLang="en-US" sz="2400" kern="0" noProof="1">
                <a:solidFill>
                  <a:srgbClr val="000000"/>
                </a:solidFill>
              </a:rPr>
              <a:t>Celsius</a:t>
            </a:r>
            <a:r>
              <a:rPr lang="en-US" altLang="en-US" sz="2400" kern="0" dirty="0">
                <a:solidFill>
                  <a:srgbClr val="000000"/>
                </a:solidFill>
              </a:rPr>
              <a:t> </a:t>
            </a:r>
            <a:r>
              <a:rPr lang="en-US" altLang="en-US" sz="2400" kern="0" dirty="0" err="1">
                <a:solidFill>
                  <a:srgbClr val="000000"/>
                </a:solidFill>
              </a:rPr>
              <a:t>và</a:t>
            </a:r>
            <a:r>
              <a:rPr lang="en-US" altLang="en-US" sz="2400" kern="0" dirty="0">
                <a:solidFill>
                  <a:srgbClr val="000000"/>
                </a:solidFill>
              </a:rPr>
              <a:t> </a:t>
            </a:r>
            <a:r>
              <a:rPr lang="en-US" altLang="en-US" sz="2400" kern="0" noProof="1">
                <a:solidFill>
                  <a:srgbClr val="000000"/>
                </a:solidFill>
              </a:rPr>
              <a:t>Farenheit</a:t>
            </a:r>
            <a:r>
              <a:rPr lang="en-US" altLang="en-US" sz="2400" kern="0" dirty="0">
                <a:solidFill>
                  <a:srgbClr val="000000"/>
                </a:solidFill>
              </a:rPr>
              <a:t>. 2 </a:t>
            </a:r>
            <a:r>
              <a:rPr lang="en-US" altLang="en-US" sz="2400" kern="0" dirty="0" err="1">
                <a:solidFill>
                  <a:srgbClr val="000000"/>
                </a:solidFill>
              </a:rPr>
              <a:t>lớp</a:t>
            </a:r>
            <a:r>
              <a:rPr lang="en-US" altLang="en-US" sz="2400" kern="0" dirty="0">
                <a:solidFill>
                  <a:srgbClr val="000000"/>
                </a:solidFill>
              </a:rPr>
              <a:t> </a:t>
            </a:r>
            <a:r>
              <a:rPr lang="en-US" altLang="en-US" sz="2400" kern="0" dirty="0" err="1">
                <a:solidFill>
                  <a:srgbClr val="000000"/>
                </a:solidFill>
              </a:rPr>
              <a:t>có</a:t>
            </a:r>
            <a:r>
              <a:rPr lang="en-US" altLang="en-US" sz="2400" kern="0" dirty="0">
                <a:solidFill>
                  <a:srgbClr val="000000"/>
                </a:solidFill>
              </a:rPr>
              <a:t> </a:t>
            </a:r>
            <a:r>
              <a:rPr lang="en-US" altLang="en-US" sz="2400" kern="0" dirty="0" err="1">
                <a:solidFill>
                  <a:srgbClr val="000000"/>
                </a:solidFill>
              </a:rPr>
              <a:t>đều</a:t>
            </a:r>
            <a:r>
              <a:rPr lang="en-US" altLang="en-US" sz="2400" kern="0" dirty="0">
                <a:solidFill>
                  <a:srgbClr val="000000"/>
                </a:solidFill>
              </a:rPr>
              <a:t> </a:t>
            </a:r>
            <a:r>
              <a:rPr lang="en-US" altLang="en-US" sz="2400" kern="0" dirty="0" err="1">
                <a:solidFill>
                  <a:srgbClr val="000000"/>
                </a:solidFill>
              </a:rPr>
              <a:t>có</a:t>
            </a:r>
            <a:r>
              <a:rPr lang="en-US" altLang="en-US" sz="2400" kern="0" dirty="0">
                <a:solidFill>
                  <a:srgbClr val="000000"/>
                </a:solidFill>
              </a:rPr>
              <a:t> </a:t>
            </a:r>
            <a:r>
              <a:rPr lang="en-US" altLang="en-US" sz="2400" kern="0" dirty="0" err="1">
                <a:solidFill>
                  <a:srgbClr val="000000"/>
                </a:solidFill>
              </a:rPr>
              <a:t>thuộc</a:t>
            </a:r>
            <a:r>
              <a:rPr lang="en-US" altLang="en-US" sz="2400" kern="0" dirty="0">
                <a:solidFill>
                  <a:srgbClr val="000000"/>
                </a:solidFill>
              </a:rPr>
              <a:t> </a:t>
            </a:r>
            <a:r>
              <a:rPr lang="en-US" altLang="en-US" sz="2400" kern="0" dirty="0" err="1">
                <a:solidFill>
                  <a:srgbClr val="000000"/>
                </a:solidFill>
              </a:rPr>
              <a:t>tính</a:t>
            </a:r>
            <a:r>
              <a:rPr lang="en-US" altLang="en-US" sz="2400" kern="0" dirty="0">
                <a:solidFill>
                  <a:srgbClr val="000000"/>
                </a:solidFill>
              </a:rPr>
              <a:t> public </a:t>
            </a:r>
            <a:r>
              <a:rPr lang="en-US" altLang="en-US" sz="2400" kern="0" dirty="0" err="1">
                <a:solidFill>
                  <a:srgbClr val="000000"/>
                </a:solidFill>
              </a:rPr>
              <a:t>là</a:t>
            </a:r>
            <a:r>
              <a:rPr lang="en-US" altLang="en-US" sz="2400" kern="0" dirty="0">
                <a:solidFill>
                  <a:srgbClr val="000000"/>
                </a:solidFill>
              </a:rPr>
              <a:t> degrees. </a:t>
            </a:r>
          </a:p>
          <a:p>
            <a:pPr marL="457200" lvl="1" indent="0">
              <a:buNone/>
            </a:pPr>
            <a:r>
              <a:rPr lang="en-US" altLang="en-US" sz="1600" kern="0" noProof="1" smtClean="0">
                <a:solidFill>
                  <a:srgbClr val="000000"/>
                </a:solidFill>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explicit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operator</a:t>
            </a:r>
            <a:r>
              <a:rPr lang="en-US" dirty="0">
                <a:solidFill>
                  <a:srgbClr val="000000"/>
                </a:solidFill>
                <a:highlight>
                  <a:srgbClr val="FFFFFF"/>
                </a:highlight>
                <a:latin typeface="Consolas" panose="020B0609020204030204" pitchFamily="49" charset="0"/>
              </a:rPr>
              <a:t> Celsius(</a:t>
            </a:r>
            <a:r>
              <a:rPr lang="en-US" dirty="0" err="1">
                <a:solidFill>
                  <a:srgbClr val="000000"/>
                </a:solidFill>
                <a:highlight>
                  <a:srgbClr val="FFFFFF"/>
                </a:highlight>
                <a:latin typeface="Consolas" panose="020B0609020204030204" pitchFamily="49" charset="0"/>
              </a:rPr>
              <a:t>Farenheit</a:t>
            </a:r>
            <a:r>
              <a:rPr lang="en-US" dirty="0">
                <a:solidFill>
                  <a:srgbClr val="000000"/>
                </a:solidFill>
                <a:highlight>
                  <a:srgbClr val="FFFFFF"/>
                </a:highlight>
                <a:latin typeface="Consolas" panose="020B0609020204030204" pitchFamily="49" charset="0"/>
              </a:rPr>
              <a:t> f)</a:t>
            </a:r>
          </a:p>
          <a:p>
            <a:pPr marL="457200" lvl="1" indent="0">
              <a:buNone/>
            </a:pPr>
            <a:r>
              <a:rPr lang="en-US" dirty="0">
                <a:solidFill>
                  <a:srgbClr val="000000"/>
                </a:solidFill>
                <a:highlight>
                  <a:srgbClr val="FFFFFF"/>
                </a:highlight>
                <a:latin typeface="Consolas" panose="020B0609020204030204" pitchFamily="49" charset="0"/>
              </a:rPr>
              <a:t>{</a:t>
            </a:r>
          </a:p>
          <a:p>
            <a:pPr marL="457200" lvl="1"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Celsius((5.0f/9.0f)*(f.degrees-32));</a:t>
            </a:r>
          </a:p>
          <a:p>
            <a:pPr marL="457200" lvl="1" indent="0">
              <a:buNone/>
            </a:pPr>
            <a:r>
              <a:rPr lang="en-US" dirty="0">
                <a:solidFill>
                  <a:srgbClr val="000000"/>
                </a:solidFill>
                <a:highlight>
                  <a:srgbClr val="FFFFFF"/>
                </a:highlight>
                <a:latin typeface="Consolas" panose="020B0609020204030204" pitchFamily="49" charset="0"/>
              </a:rPr>
              <a:t>}</a:t>
            </a:r>
            <a:endParaRPr lang="en-US" altLang="en-US" sz="6200" kern="0" noProof="1">
              <a:solidFill>
                <a:srgbClr val="000000"/>
              </a:solidFill>
            </a:endParaRPr>
          </a:p>
          <a:p>
            <a:pPr lvl="0" fontAlgn="base">
              <a:lnSpc>
                <a:spcPct val="100000"/>
              </a:lnSpc>
              <a:spcBef>
                <a:spcPct val="20000"/>
              </a:spcBef>
              <a:spcAft>
                <a:spcPct val="0"/>
              </a:spcAft>
              <a:buFont typeface="Wingdings" panose="05000000000000000000" pitchFamily="2" charset="2"/>
              <a:buChar char="v"/>
            </a:pPr>
            <a:r>
              <a:rPr lang="en-US" altLang="en-US" sz="2400" kern="0" dirty="0" err="1" smtClean="0">
                <a:solidFill>
                  <a:srgbClr val="000000"/>
                </a:solidFill>
              </a:rPr>
              <a:t>Sử</a:t>
            </a:r>
            <a:r>
              <a:rPr lang="en-US" altLang="en-US" sz="2400" kern="0" dirty="0" smtClean="0">
                <a:solidFill>
                  <a:srgbClr val="000000"/>
                </a:solidFill>
              </a:rPr>
              <a:t> </a:t>
            </a:r>
            <a:r>
              <a:rPr lang="en-US" altLang="en-US" sz="2400" kern="0" dirty="0" err="1">
                <a:solidFill>
                  <a:srgbClr val="000000"/>
                </a:solidFill>
              </a:rPr>
              <a:t>dụng</a:t>
            </a:r>
            <a:r>
              <a:rPr lang="en-US" altLang="en-US" sz="2400" kern="0" dirty="0">
                <a:solidFill>
                  <a:srgbClr val="000000"/>
                </a:solidFill>
              </a:rPr>
              <a:t> </a:t>
            </a:r>
            <a:r>
              <a:rPr lang="en-US" altLang="en-US" sz="2400" kern="0" dirty="0" err="1">
                <a:solidFill>
                  <a:srgbClr val="000000"/>
                </a:solidFill>
              </a:rPr>
              <a:t>chuyển</a:t>
            </a:r>
            <a:r>
              <a:rPr lang="en-US" altLang="en-US" sz="2400" kern="0" dirty="0">
                <a:solidFill>
                  <a:srgbClr val="000000"/>
                </a:solidFill>
              </a:rPr>
              <a:t> </a:t>
            </a:r>
            <a:r>
              <a:rPr lang="en-US" altLang="en-US" sz="2400" kern="0" dirty="0" err="1">
                <a:solidFill>
                  <a:srgbClr val="000000"/>
                </a:solidFill>
              </a:rPr>
              <a:t>kiểu</a:t>
            </a:r>
            <a:r>
              <a:rPr lang="en-US" altLang="en-US" sz="2400" kern="0" dirty="0">
                <a:solidFill>
                  <a:srgbClr val="000000"/>
                </a:solidFill>
              </a:rPr>
              <a:t> </a:t>
            </a:r>
            <a:r>
              <a:rPr lang="en-US" altLang="en-US" sz="2400" kern="0" dirty="0" err="1">
                <a:solidFill>
                  <a:srgbClr val="000000"/>
                </a:solidFill>
              </a:rPr>
              <a:t>tường</a:t>
            </a:r>
            <a:r>
              <a:rPr lang="en-US" altLang="en-US" sz="2400" kern="0" dirty="0">
                <a:solidFill>
                  <a:srgbClr val="000000"/>
                </a:solidFill>
              </a:rPr>
              <a:t> minh</a:t>
            </a:r>
          </a:p>
          <a:p>
            <a:pPr marL="342900" lvl="0" indent="-342900" fontAlgn="base">
              <a:lnSpc>
                <a:spcPct val="100000"/>
              </a:lnSpc>
              <a:spcBef>
                <a:spcPct val="20000"/>
              </a:spcBef>
              <a:spcAft>
                <a:spcPct val="0"/>
              </a:spcAft>
              <a:buNone/>
            </a:pPr>
            <a:r>
              <a:rPr lang="en-US" altLang="en-US" sz="2400" kern="0" dirty="0" smtClean="0">
                <a:solidFill>
                  <a:srgbClr val="000000"/>
                </a:solidFill>
              </a:rPr>
              <a:t>	Fahrenheit </a:t>
            </a:r>
            <a:r>
              <a:rPr lang="en-US" altLang="en-US" sz="2400" kern="0" dirty="0">
                <a:solidFill>
                  <a:srgbClr val="000000"/>
                </a:solidFill>
              </a:rPr>
              <a:t>f = new Fahrenheit(100.0f); </a:t>
            </a:r>
          </a:p>
          <a:p>
            <a:pPr marL="342900" lvl="0" indent="-342900" fontAlgn="base">
              <a:lnSpc>
                <a:spcPct val="100000"/>
              </a:lnSpc>
              <a:spcBef>
                <a:spcPct val="20000"/>
              </a:spcBef>
              <a:spcAft>
                <a:spcPct val="0"/>
              </a:spcAft>
              <a:buNone/>
            </a:pPr>
            <a:r>
              <a:rPr lang="en-US" altLang="en-US" sz="2400" kern="0" dirty="0" smtClean="0">
                <a:solidFill>
                  <a:srgbClr val="000000"/>
                </a:solidFill>
              </a:rPr>
              <a:t>	Celsius </a:t>
            </a:r>
            <a:r>
              <a:rPr lang="en-US" altLang="en-US" sz="2400" kern="0" dirty="0">
                <a:solidFill>
                  <a:srgbClr val="000000"/>
                </a:solidFill>
              </a:rPr>
              <a:t>c = (Celsius)f; </a:t>
            </a:r>
          </a:p>
          <a:p>
            <a:pPr marL="342900" lvl="0" indent="-342900" fontAlgn="base">
              <a:lnSpc>
                <a:spcPct val="80000"/>
              </a:lnSpc>
              <a:spcBef>
                <a:spcPct val="20000"/>
              </a:spcBef>
              <a:spcAft>
                <a:spcPct val="0"/>
              </a:spcAft>
              <a:buFontTx/>
              <a:buChar char="-"/>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30</a:t>
            </a:fld>
            <a:endParaRPr lang="en-US"/>
          </a:p>
        </p:txBody>
      </p:sp>
      <p:graphicFrame>
        <p:nvGraphicFramePr>
          <p:cNvPr id="10" name="Diagram 9"/>
          <p:cNvGraphicFramePr/>
          <p:nvPr>
            <p:extLst>
              <p:ext uri="{D42A27DB-BD31-4B8C-83A1-F6EECF244321}">
                <p14:modId xmlns:p14="http://schemas.microsoft.com/office/powerpoint/2010/main" val="3765683450"/>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669586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2467777214"/>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Ø"/>
            </a:pPr>
            <a:r>
              <a:rPr lang="en-US" altLang="en-US" sz="3200" kern="0" dirty="0" err="1">
                <a:solidFill>
                  <a:srgbClr val="000000"/>
                </a:solidFill>
              </a:rPr>
              <a:t>Vấn</a:t>
            </a:r>
            <a:r>
              <a:rPr lang="en-US" altLang="en-US" sz="3200" kern="0" dirty="0">
                <a:solidFill>
                  <a:srgbClr val="000000"/>
                </a:solidFill>
              </a:rPr>
              <a:t> </a:t>
            </a:r>
            <a:r>
              <a:rPr lang="en-US" altLang="en-US" sz="3200" kern="0" dirty="0" err="1">
                <a:solidFill>
                  <a:srgbClr val="000000"/>
                </a:solidFill>
              </a:rPr>
              <a:t>đề</a:t>
            </a:r>
            <a:r>
              <a:rPr lang="en-US" altLang="en-US" sz="3200" kern="0" dirty="0">
                <a:solidFill>
                  <a:srgbClr val="000000"/>
                </a:solidFill>
              </a:rPr>
              <a:t> </a:t>
            </a:r>
            <a:r>
              <a:rPr lang="en-US" altLang="en-US" sz="3200" kern="0" dirty="0" err="1">
                <a:solidFill>
                  <a:srgbClr val="000000"/>
                </a:solidFill>
              </a:rPr>
              <a:t>sử</a:t>
            </a:r>
            <a:r>
              <a:rPr lang="en-US" altLang="en-US" sz="3200" kern="0" dirty="0">
                <a:solidFill>
                  <a:srgbClr val="000000"/>
                </a:solidFill>
              </a:rPr>
              <a:t> </a:t>
            </a:r>
            <a:r>
              <a:rPr lang="en-US" altLang="en-US" sz="3200" kern="0" dirty="0" err="1">
                <a:solidFill>
                  <a:srgbClr val="000000"/>
                </a:solidFill>
              </a:rPr>
              <a:t>dụng</a:t>
            </a:r>
            <a:r>
              <a:rPr lang="en-US" altLang="en-US" sz="3200" kern="0" dirty="0">
                <a:solidFill>
                  <a:srgbClr val="000000"/>
                </a:solidFill>
              </a:rPr>
              <a:t> </a:t>
            </a:r>
            <a:r>
              <a:rPr lang="en-US" altLang="en-US" sz="3200" kern="0" dirty="0" err="1">
                <a:solidFill>
                  <a:srgbClr val="000000"/>
                </a:solidFill>
              </a:rPr>
              <a:t>lại</a:t>
            </a:r>
            <a:endParaRPr lang="en-US" altLang="en-US" sz="3200" kern="0" dirty="0">
              <a:solidFill>
                <a:srgbClr val="000000"/>
              </a:solidFill>
            </a:endParaRPr>
          </a:p>
          <a:p>
            <a:pPr lvl="0" fontAlgn="base">
              <a:lnSpc>
                <a:spcPct val="100000"/>
              </a:lnSpc>
              <a:spcBef>
                <a:spcPct val="20000"/>
              </a:spcBef>
              <a:spcAft>
                <a:spcPct val="0"/>
              </a:spcAft>
              <a:buFont typeface="Wingdings" panose="05000000000000000000" pitchFamily="2" charset="2"/>
              <a:buChar char="Ø"/>
            </a:pPr>
            <a:r>
              <a:rPr lang="en-US" altLang="en-US" sz="3200" kern="0" dirty="0" err="1">
                <a:solidFill>
                  <a:srgbClr val="000000"/>
                </a:solidFill>
              </a:rPr>
              <a:t>Kế</a:t>
            </a:r>
            <a:r>
              <a:rPr lang="en-US" altLang="en-US" sz="3200" kern="0" dirty="0">
                <a:solidFill>
                  <a:srgbClr val="000000"/>
                </a:solidFill>
              </a:rPr>
              <a:t> </a:t>
            </a:r>
            <a:r>
              <a:rPr lang="en-US" altLang="en-US" sz="3200" kern="0" dirty="0" err="1">
                <a:solidFill>
                  <a:srgbClr val="000000"/>
                </a:solidFill>
              </a:rPr>
              <a:t>thừa</a:t>
            </a:r>
            <a:endParaRPr lang="en-US" altLang="en-US" sz="3200" kern="0" dirty="0">
              <a:solidFill>
                <a:srgbClr val="000000"/>
              </a:solidFill>
            </a:endParaRPr>
          </a:p>
          <a:p>
            <a:pPr lvl="0" fontAlgn="base">
              <a:lnSpc>
                <a:spcPct val="100000"/>
              </a:lnSpc>
              <a:spcBef>
                <a:spcPct val="20000"/>
              </a:spcBef>
              <a:spcAft>
                <a:spcPct val="0"/>
              </a:spcAft>
              <a:buFont typeface="Wingdings" panose="05000000000000000000" pitchFamily="2" charset="2"/>
              <a:buChar char="Ø"/>
            </a:pPr>
            <a:r>
              <a:rPr lang="en-US" altLang="en-US" sz="3200" kern="0" dirty="0" err="1">
                <a:solidFill>
                  <a:srgbClr val="000000"/>
                </a:solidFill>
              </a:rPr>
              <a:t>Nghiêm</a:t>
            </a:r>
            <a:r>
              <a:rPr lang="en-US" altLang="en-US" sz="3200" kern="0" dirty="0">
                <a:solidFill>
                  <a:srgbClr val="000000"/>
                </a:solidFill>
              </a:rPr>
              <a:t> </a:t>
            </a:r>
            <a:r>
              <a:rPr lang="en-US" altLang="en-US" sz="3200" kern="0" dirty="0" err="1">
                <a:solidFill>
                  <a:srgbClr val="000000"/>
                </a:solidFill>
              </a:rPr>
              <a:t>cấm</a:t>
            </a:r>
            <a:r>
              <a:rPr lang="en-US" altLang="en-US" sz="3200" kern="0" dirty="0">
                <a:solidFill>
                  <a:srgbClr val="000000"/>
                </a:solidFill>
              </a:rPr>
              <a:t> </a:t>
            </a:r>
            <a:r>
              <a:rPr lang="en-US" altLang="en-US" sz="3200" kern="0" dirty="0" err="1">
                <a:solidFill>
                  <a:srgbClr val="000000"/>
                </a:solidFill>
              </a:rPr>
              <a:t>kế</a:t>
            </a:r>
            <a:r>
              <a:rPr lang="en-US" altLang="en-US" sz="3200" kern="0" dirty="0">
                <a:solidFill>
                  <a:srgbClr val="000000"/>
                </a:solidFill>
              </a:rPr>
              <a:t> </a:t>
            </a:r>
            <a:r>
              <a:rPr lang="en-US" altLang="en-US" sz="3200" kern="0" dirty="0" err="1">
                <a:solidFill>
                  <a:srgbClr val="000000"/>
                </a:solidFill>
              </a:rPr>
              <a:t>thừa</a:t>
            </a:r>
            <a:endParaRPr lang="en-US" altLang="en-US" sz="3200" kern="0" dirty="0">
              <a:solidFill>
                <a:srgbClr val="000000"/>
              </a:solidFill>
            </a:endParaRPr>
          </a:p>
          <a:p>
            <a:pPr lvl="0" fontAlgn="base">
              <a:lnSpc>
                <a:spcPct val="100000"/>
              </a:lnSpc>
              <a:spcBef>
                <a:spcPct val="20000"/>
              </a:spcBef>
              <a:spcAft>
                <a:spcPct val="0"/>
              </a:spcAft>
              <a:buFont typeface="Wingdings" panose="05000000000000000000" pitchFamily="2" charset="2"/>
              <a:buChar char="Ø"/>
            </a:pPr>
            <a:r>
              <a:rPr lang="en-US" altLang="en-US" sz="3200" kern="0" dirty="0" err="1">
                <a:solidFill>
                  <a:srgbClr val="000000"/>
                </a:solidFill>
              </a:rPr>
              <a:t>Từ</a:t>
            </a:r>
            <a:r>
              <a:rPr lang="en-US" altLang="en-US" sz="3200" kern="0" dirty="0">
                <a:solidFill>
                  <a:srgbClr val="000000"/>
                </a:solidFill>
              </a:rPr>
              <a:t> </a:t>
            </a:r>
            <a:r>
              <a:rPr lang="en-US" altLang="en-US" sz="3200" kern="0" dirty="0" err="1">
                <a:solidFill>
                  <a:srgbClr val="000000"/>
                </a:solidFill>
              </a:rPr>
              <a:t>khóa</a:t>
            </a:r>
            <a:r>
              <a:rPr lang="en-US" altLang="en-US" sz="3200" kern="0" dirty="0">
                <a:solidFill>
                  <a:srgbClr val="000000"/>
                </a:solidFill>
              </a:rPr>
              <a:t> base</a:t>
            </a:r>
          </a:p>
          <a:p>
            <a:pPr lvl="0" fontAlgn="base">
              <a:lnSpc>
                <a:spcPct val="100000"/>
              </a:lnSpc>
              <a:spcBef>
                <a:spcPct val="20000"/>
              </a:spcBef>
              <a:spcAft>
                <a:spcPct val="0"/>
              </a:spcAft>
              <a:buFont typeface="Wingdings" panose="05000000000000000000" pitchFamily="2" charset="2"/>
              <a:buChar char="Ø"/>
            </a:pPr>
            <a:r>
              <a:rPr lang="en-US" altLang="en-US" sz="3200" kern="0" dirty="0" err="1">
                <a:solidFill>
                  <a:srgbClr val="000000"/>
                </a:solidFill>
              </a:rPr>
              <a:t>Ghi</a:t>
            </a:r>
            <a:r>
              <a:rPr lang="en-US" altLang="en-US" sz="3200" kern="0" dirty="0">
                <a:solidFill>
                  <a:srgbClr val="000000"/>
                </a:solidFill>
              </a:rPr>
              <a:t> </a:t>
            </a:r>
            <a:r>
              <a:rPr lang="en-US" altLang="en-US" sz="3200" kern="0" dirty="0" err="1">
                <a:solidFill>
                  <a:srgbClr val="000000"/>
                </a:solidFill>
              </a:rPr>
              <a:t>đè</a:t>
            </a:r>
            <a:endParaRPr lang="en-US" altLang="en-US" sz="3200" kern="0" dirty="0">
              <a:solidFill>
                <a:srgbClr val="000000"/>
              </a:solidFill>
            </a:endParaRPr>
          </a:p>
          <a:p>
            <a:pPr lvl="0" fontAlgn="base">
              <a:lnSpc>
                <a:spcPct val="100000"/>
              </a:lnSpc>
              <a:spcBef>
                <a:spcPct val="20000"/>
              </a:spcBef>
              <a:spcAft>
                <a:spcPct val="0"/>
              </a:spcAft>
              <a:buFont typeface="Wingdings" panose="05000000000000000000" pitchFamily="2" charset="2"/>
              <a:buChar char="Ø"/>
            </a:pPr>
            <a:r>
              <a:rPr lang="en-US" altLang="en-US" sz="3200" kern="0" dirty="0" err="1">
                <a:solidFill>
                  <a:srgbClr val="000000"/>
                </a:solidFill>
              </a:rPr>
              <a:t>Tính</a:t>
            </a:r>
            <a:r>
              <a:rPr lang="en-US" altLang="en-US" sz="3200" kern="0" dirty="0">
                <a:solidFill>
                  <a:srgbClr val="000000"/>
                </a:solidFill>
              </a:rPr>
              <a:t> </a:t>
            </a:r>
            <a:r>
              <a:rPr lang="en-US" altLang="en-US" sz="3200" kern="0" dirty="0" err="1">
                <a:solidFill>
                  <a:srgbClr val="000000"/>
                </a:solidFill>
              </a:rPr>
              <a:t>đa</a:t>
            </a:r>
            <a:r>
              <a:rPr lang="en-US" altLang="en-US" sz="3200" kern="0" dirty="0">
                <a:solidFill>
                  <a:srgbClr val="000000"/>
                </a:solidFill>
              </a:rPr>
              <a:t> </a:t>
            </a:r>
            <a:r>
              <a:rPr lang="en-US" altLang="en-US" sz="3200" kern="0" dirty="0" err="1">
                <a:solidFill>
                  <a:srgbClr val="000000"/>
                </a:solidFill>
              </a:rPr>
              <a:t>hình</a:t>
            </a:r>
            <a:endParaRPr lang="en-US" altLang="en-US" sz="3200" kern="0" dirty="0">
              <a:solidFill>
                <a:srgbClr val="000000"/>
              </a:solidFill>
            </a:endParaRPr>
          </a:p>
          <a:p>
            <a:pPr lvl="0" fontAlgn="base">
              <a:lnSpc>
                <a:spcPct val="100000"/>
              </a:lnSpc>
              <a:spcBef>
                <a:spcPct val="20000"/>
              </a:spcBef>
              <a:spcAft>
                <a:spcPct val="0"/>
              </a:spcAft>
              <a:buFont typeface="Wingdings" panose="05000000000000000000" pitchFamily="2" charset="2"/>
              <a:buChar char="Ø"/>
            </a:pPr>
            <a:r>
              <a:rPr lang="en-US" altLang="en-US" sz="3200" kern="0" dirty="0" err="1">
                <a:solidFill>
                  <a:srgbClr val="000000"/>
                </a:solidFill>
              </a:rPr>
              <a:t>Lớp</a:t>
            </a:r>
            <a:r>
              <a:rPr lang="en-US" altLang="en-US" sz="3200" kern="0" dirty="0">
                <a:solidFill>
                  <a:srgbClr val="000000"/>
                </a:solidFill>
              </a:rPr>
              <a:t> </a:t>
            </a:r>
            <a:r>
              <a:rPr lang="en-US" altLang="en-US" sz="3200" kern="0" dirty="0" err="1">
                <a:solidFill>
                  <a:srgbClr val="000000"/>
                </a:solidFill>
              </a:rPr>
              <a:t>trừu</a:t>
            </a:r>
            <a:r>
              <a:rPr lang="en-US" altLang="en-US" sz="3200" kern="0" dirty="0">
                <a:solidFill>
                  <a:srgbClr val="000000"/>
                </a:solidFill>
              </a:rPr>
              <a:t> </a:t>
            </a:r>
            <a:r>
              <a:rPr lang="en-US" altLang="en-US" sz="3200" kern="0" dirty="0" err="1">
                <a:solidFill>
                  <a:srgbClr val="000000"/>
                </a:solidFill>
              </a:rPr>
              <a:t>tượng</a:t>
            </a:r>
            <a:r>
              <a:rPr lang="en-US" altLang="en-US" sz="3200" kern="0" dirty="0">
                <a:solidFill>
                  <a:srgbClr val="000000"/>
                </a:solidFill>
              </a:rPr>
              <a:t> </a:t>
            </a:r>
            <a:r>
              <a:rPr lang="en-US" altLang="en-US" sz="3200" kern="0" dirty="0" err="1">
                <a:solidFill>
                  <a:srgbClr val="000000"/>
                </a:solidFill>
              </a:rPr>
              <a:t>và</a:t>
            </a:r>
            <a:r>
              <a:rPr lang="en-US" altLang="en-US" sz="3200" kern="0" dirty="0">
                <a:solidFill>
                  <a:srgbClr val="000000"/>
                </a:solidFill>
              </a:rPr>
              <a:t> </a:t>
            </a:r>
            <a:r>
              <a:rPr lang="en-US" altLang="en-US" sz="3200" kern="0" dirty="0" err="1">
                <a:solidFill>
                  <a:srgbClr val="000000"/>
                </a:solidFill>
              </a:rPr>
              <a:t>giao</a:t>
            </a:r>
            <a:r>
              <a:rPr lang="en-US" altLang="en-US" sz="3200" kern="0" dirty="0">
                <a:solidFill>
                  <a:srgbClr val="000000"/>
                </a:solidFill>
              </a:rPr>
              <a:t> </a:t>
            </a:r>
            <a:r>
              <a:rPr lang="en-US" altLang="en-US" sz="3200" kern="0" dirty="0" err="1">
                <a:solidFill>
                  <a:srgbClr val="000000"/>
                </a:solidFill>
              </a:rPr>
              <a:t>diện</a:t>
            </a:r>
            <a:endParaRPr lang="en-US" altLang="en-US" sz="3200" kern="0" dirty="0">
              <a:solidFill>
                <a:srgbClr val="000000"/>
              </a:solidFill>
            </a:endParaRPr>
          </a:p>
          <a:p>
            <a:pPr lvl="0">
              <a:buFont typeface="Wingdings" panose="05000000000000000000" pitchFamily="2" charset="2"/>
              <a:buChar char="Ø"/>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31</a:t>
            </a:fld>
            <a:endParaRPr lang="en-US"/>
          </a:p>
        </p:txBody>
      </p:sp>
      <p:graphicFrame>
        <p:nvGraphicFramePr>
          <p:cNvPr id="10" name="Diagram 9"/>
          <p:cNvGraphicFramePr/>
          <p:nvPr>
            <p:extLst>
              <p:ext uri="{D42A27DB-BD31-4B8C-83A1-F6EECF244321}">
                <p14:modId xmlns:p14="http://schemas.microsoft.com/office/powerpoint/2010/main" val="1992785178"/>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584475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2543175554"/>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sz="3200" kern="0" dirty="0" err="1">
                <a:solidFill>
                  <a:srgbClr val="000000"/>
                </a:solidFill>
              </a:rPr>
              <a:t>Tồn</a:t>
            </a:r>
            <a:r>
              <a:rPr lang="en-US" altLang="en-US" sz="3200" kern="0" dirty="0">
                <a:solidFill>
                  <a:srgbClr val="000000"/>
                </a:solidFill>
              </a:rPr>
              <a:t> </a:t>
            </a:r>
            <a:r>
              <a:rPr lang="en-US" altLang="en-US" sz="3200" kern="0" dirty="0" err="1">
                <a:solidFill>
                  <a:srgbClr val="000000"/>
                </a:solidFill>
              </a:rPr>
              <a:t>tại</a:t>
            </a:r>
            <a:r>
              <a:rPr lang="en-US" altLang="en-US" sz="3200" kern="0" dirty="0">
                <a:solidFill>
                  <a:srgbClr val="000000"/>
                </a:solidFill>
              </a:rPr>
              <a:t> </a:t>
            </a:r>
            <a:r>
              <a:rPr lang="en-US" altLang="en-US" sz="3200" kern="0" dirty="0" err="1">
                <a:solidFill>
                  <a:srgbClr val="000000"/>
                </a:solidFill>
              </a:rPr>
              <a:t>nhiều</a:t>
            </a:r>
            <a:r>
              <a:rPr lang="en-US" altLang="en-US" sz="3200" kern="0" dirty="0">
                <a:solidFill>
                  <a:srgbClr val="000000"/>
                </a:solidFill>
              </a:rPr>
              <a:t> </a:t>
            </a:r>
            <a:r>
              <a:rPr lang="en-US" altLang="en-US" sz="3200" kern="0" dirty="0" err="1">
                <a:solidFill>
                  <a:srgbClr val="000000"/>
                </a:solidFill>
              </a:rPr>
              <a:t>loại</a:t>
            </a:r>
            <a:r>
              <a:rPr lang="en-US" altLang="en-US" sz="3200" kern="0" dirty="0">
                <a:solidFill>
                  <a:srgbClr val="000000"/>
                </a:solidFill>
              </a:rPr>
              <a:t> </a:t>
            </a:r>
            <a:r>
              <a:rPr lang="en-US" altLang="en-US" sz="3200" kern="0" dirty="0" err="1">
                <a:solidFill>
                  <a:srgbClr val="000000"/>
                </a:solidFill>
              </a:rPr>
              <a:t>đối</a:t>
            </a:r>
            <a:r>
              <a:rPr lang="en-US" altLang="en-US" sz="3200" kern="0" dirty="0">
                <a:solidFill>
                  <a:srgbClr val="000000"/>
                </a:solidFill>
              </a:rPr>
              <a:t> </a:t>
            </a:r>
            <a:r>
              <a:rPr lang="en-US" altLang="en-US" sz="3200" kern="0" dirty="0" err="1">
                <a:solidFill>
                  <a:srgbClr val="000000"/>
                </a:solidFill>
              </a:rPr>
              <a:t>tượng</a:t>
            </a:r>
            <a:r>
              <a:rPr lang="en-US" altLang="en-US" sz="3200" kern="0" dirty="0">
                <a:solidFill>
                  <a:srgbClr val="000000"/>
                </a:solidFill>
              </a:rPr>
              <a:t> </a:t>
            </a:r>
            <a:r>
              <a:rPr lang="en-US" altLang="en-US" sz="3200" kern="0" dirty="0" err="1">
                <a:solidFill>
                  <a:srgbClr val="000000"/>
                </a:solidFill>
              </a:rPr>
              <a:t>có</a:t>
            </a:r>
            <a:r>
              <a:rPr lang="en-US" altLang="en-US" sz="3200" kern="0" dirty="0">
                <a:solidFill>
                  <a:srgbClr val="000000"/>
                </a:solidFill>
              </a:rPr>
              <a:t> </a:t>
            </a:r>
            <a:r>
              <a:rPr lang="en-US" altLang="en-US" sz="3200" kern="0" dirty="0" err="1">
                <a:solidFill>
                  <a:srgbClr val="000000"/>
                </a:solidFill>
              </a:rPr>
              <a:t>các</a:t>
            </a:r>
            <a:r>
              <a:rPr lang="en-US" altLang="en-US" sz="3200" kern="0" dirty="0">
                <a:solidFill>
                  <a:srgbClr val="000000"/>
                </a:solidFill>
              </a:rPr>
              <a:t> </a:t>
            </a:r>
            <a:r>
              <a:rPr lang="en-US" altLang="en-US" sz="3200" kern="0" dirty="0" err="1">
                <a:solidFill>
                  <a:srgbClr val="000000"/>
                </a:solidFill>
              </a:rPr>
              <a:t>thuộc</a:t>
            </a:r>
            <a:r>
              <a:rPr lang="en-US" altLang="en-US" sz="3200" kern="0" dirty="0">
                <a:solidFill>
                  <a:srgbClr val="000000"/>
                </a:solidFill>
              </a:rPr>
              <a:t> </a:t>
            </a:r>
            <a:r>
              <a:rPr lang="en-US" altLang="en-US" sz="3200" kern="0" dirty="0" err="1">
                <a:solidFill>
                  <a:srgbClr val="000000"/>
                </a:solidFill>
              </a:rPr>
              <a:t>tính</a:t>
            </a:r>
            <a:r>
              <a:rPr lang="en-US" altLang="en-US" sz="3200" kern="0" dirty="0">
                <a:solidFill>
                  <a:srgbClr val="000000"/>
                </a:solidFill>
              </a:rPr>
              <a:t> </a:t>
            </a:r>
            <a:r>
              <a:rPr lang="en-US" altLang="en-US" sz="3200" kern="0" dirty="0" err="1">
                <a:solidFill>
                  <a:srgbClr val="000000"/>
                </a:solidFill>
              </a:rPr>
              <a:t>và</a:t>
            </a:r>
            <a:r>
              <a:rPr lang="en-US" altLang="en-US" sz="3200" kern="0" dirty="0">
                <a:solidFill>
                  <a:srgbClr val="000000"/>
                </a:solidFill>
              </a:rPr>
              <a:t> </a:t>
            </a:r>
            <a:r>
              <a:rPr lang="en-US" altLang="en-US" sz="3200" kern="0" dirty="0" err="1">
                <a:solidFill>
                  <a:srgbClr val="000000"/>
                </a:solidFill>
              </a:rPr>
              <a:t>hành</a:t>
            </a:r>
            <a:r>
              <a:rPr lang="en-US" altLang="en-US" sz="3200" kern="0" dirty="0">
                <a:solidFill>
                  <a:srgbClr val="000000"/>
                </a:solidFill>
              </a:rPr>
              <a:t> vi </a:t>
            </a:r>
            <a:r>
              <a:rPr lang="en-US" altLang="en-US" sz="3200" kern="0" dirty="0" err="1">
                <a:solidFill>
                  <a:srgbClr val="000000"/>
                </a:solidFill>
              </a:rPr>
              <a:t>tương</a:t>
            </a:r>
            <a:r>
              <a:rPr lang="en-US" altLang="en-US" sz="3200" kern="0" dirty="0">
                <a:solidFill>
                  <a:srgbClr val="000000"/>
                </a:solidFill>
              </a:rPr>
              <a:t> </a:t>
            </a:r>
            <a:r>
              <a:rPr lang="en-US" altLang="en-US" sz="3200" kern="0" dirty="0" err="1">
                <a:solidFill>
                  <a:srgbClr val="000000"/>
                </a:solidFill>
              </a:rPr>
              <a:t>tự</a:t>
            </a:r>
            <a:r>
              <a:rPr lang="en-US" altLang="en-US" sz="3200" kern="0" dirty="0">
                <a:solidFill>
                  <a:srgbClr val="000000"/>
                </a:solidFill>
              </a:rPr>
              <a:t> </a:t>
            </a:r>
            <a:r>
              <a:rPr lang="en-US" altLang="en-US" sz="3200" kern="0" dirty="0" err="1">
                <a:solidFill>
                  <a:srgbClr val="000000"/>
                </a:solidFill>
              </a:rPr>
              <a:t>hoặc</a:t>
            </a:r>
            <a:r>
              <a:rPr lang="en-US" altLang="en-US" sz="3200" kern="0" dirty="0">
                <a:solidFill>
                  <a:srgbClr val="000000"/>
                </a:solidFill>
              </a:rPr>
              <a:t> </a:t>
            </a:r>
            <a:r>
              <a:rPr lang="en-US" altLang="en-US" sz="3200" kern="0" dirty="0" err="1">
                <a:solidFill>
                  <a:srgbClr val="000000"/>
                </a:solidFill>
              </a:rPr>
              <a:t>liên</a:t>
            </a:r>
            <a:r>
              <a:rPr lang="en-US" altLang="en-US" sz="3200" kern="0" dirty="0">
                <a:solidFill>
                  <a:srgbClr val="000000"/>
                </a:solidFill>
              </a:rPr>
              <a:t> </a:t>
            </a:r>
            <a:r>
              <a:rPr lang="en-US" altLang="en-US" sz="3200" kern="0" dirty="0" err="1">
                <a:solidFill>
                  <a:srgbClr val="000000"/>
                </a:solidFill>
              </a:rPr>
              <a:t>quan</a:t>
            </a:r>
            <a:r>
              <a:rPr lang="en-US" altLang="en-US" sz="3200" kern="0" dirty="0">
                <a:solidFill>
                  <a:srgbClr val="000000"/>
                </a:solidFill>
              </a:rPr>
              <a:t> </a:t>
            </a:r>
            <a:r>
              <a:rPr lang="en-US" altLang="en-US" sz="3200" kern="0" dirty="0" err="1">
                <a:solidFill>
                  <a:srgbClr val="000000"/>
                </a:solidFill>
              </a:rPr>
              <a:t>đến</a:t>
            </a:r>
            <a:r>
              <a:rPr lang="en-US" altLang="en-US" sz="3200" kern="0" dirty="0">
                <a:solidFill>
                  <a:srgbClr val="000000"/>
                </a:solidFill>
              </a:rPr>
              <a:t> </a:t>
            </a:r>
            <a:r>
              <a:rPr lang="en-US" altLang="en-US" sz="3200" kern="0" dirty="0" err="1">
                <a:solidFill>
                  <a:srgbClr val="000000"/>
                </a:solidFill>
              </a:rPr>
              <a:t>nhau</a:t>
            </a:r>
            <a:r>
              <a:rPr lang="en-US" altLang="en-US" sz="3200" kern="0" dirty="0">
                <a:solidFill>
                  <a:srgbClr val="000000"/>
                </a:solidFill>
              </a:rPr>
              <a:t>:</a:t>
            </a:r>
          </a:p>
          <a:p>
            <a:pPr marL="742950" lvl="1" indent="-285750" fontAlgn="base">
              <a:lnSpc>
                <a:spcPct val="100000"/>
              </a:lnSpc>
              <a:spcBef>
                <a:spcPct val="20000"/>
              </a:spcBef>
              <a:spcAft>
                <a:spcPct val="0"/>
              </a:spcAft>
              <a:buFontTx/>
              <a:buChar char="–"/>
            </a:pPr>
            <a:r>
              <a:rPr lang="en-US" altLang="en-US" sz="2800" kern="0" dirty="0">
                <a:solidFill>
                  <a:srgbClr val="000000"/>
                </a:solidFill>
              </a:rPr>
              <a:t>Person, Student, Manager,…</a:t>
            </a:r>
          </a:p>
          <a:p>
            <a:pPr lvl="0" fontAlgn="base">
              <a:lnSpc>
                <a:spcPct val="100000"/>
              </a:lnSpc>
              <a:spcBef>
                <a:spcPct val="20000"/>
              </a:spcBef>
              <a:spcAft>
                <a:spcPct val="0"/>
              </a:spcAft>
              <a:buFont typeface="Wingdings" panose="05000000000000000000" pitchFamily="2" charset="2"/>
              <a:buChar char="v"/>
            </a:pPr>
            <a:r>
              <a:rPr lang="en-US" altLang="en-US" sz="3200" kern="0" dirty="0" err="1">
                <a:solidFill>
                  <a:srgbClr val="000000"/>
                </a:solidFill>
              </a:rPr>
              <a:t>Xuất</a:t>
            </a:r>
            <a:r>
              <a:rPr lang="en-US" altLang="en-US" sz="3200" kern="0" dirty="0">
                <a:solidFill>
                  <a:srgbClr val="000000"/>
                </a:solidFill>
              </a:rPr>
              <a:t> </a:t>
            </a:r>
            <a:r>
              <a:rPr lang="en-US" altLang="en-US" sz="3200" kern="0" dirty="0" err="1">
                <a:solidFill>
                  <a:srgbClr val="000000"/>
                </a:solidFill>
              </a:rPr>
              <a:t>hiện</a:t>
            </a:r>
            <a:r>
              <a:rPr lang="en-US" altLang="en-US" sz="3200" kern="0" dirty="0">
                <a:solidFill>
                  <a:srgbClr val="000000"/>
                </a:solidFill>
              </a:rPr>
              <a:t> </a:t>
            </a:r>
            <a:r>
              <a:rPr lang="en-US" altLang="en-US" sz="3200" kern="0" dirty="0" err="1">
                <a:solidFill>
                  <a:srgbClr val="000000"/>
                </a:solidFill>
              </a:rPr>
              <a:t>nhu</a:t>
            </a:r>
            <a:r>
              <a:rPr lang="en-US" altLang="en-US" sz="3200" kern="0" dirty="0">
                <a:solidFill>
                  <a:srgbClr val="000000"/>
                </a:solidFill>
              </a:rPr>
              <a:t> </a:t>
            </a:r>
            <a:r>
              <a:rPr lang="en-US" altLang="en-US" sz="3200" kern="0" dirty="0" err="1">
                <a:solidFill>
                  <a:srgbClr val="000000"/>
                </a:solidFill>
              </a:rPr>
              <a:t>cầu</a:t>
            </a:r>
            <a:r>
              <a:rPr lang="en-US" altLang="en-US" sz="3200" kern="0" dirty="0">
                <a:solidFill>
                  <a:srgbClr val="000000"/>
                </a:solidFill>
              </a:rPr>
              <a:t> </a:t>
            </a:r>
            <a:r>
              <a:rPr lang="en-US" altLang="en-US" sz="3200" kern="0" dirty="0" err="1">
                <a:solidFill>
                  <a:srgbClr val="000000"/>
                </a:solidFill>
              </a:rPr>
              <a:t>sử</a:t>
            </a:r>
            <a:r>
              <a:rPr lang="en-US" altLang="en-US" sz="3200" kern="0" dirty="0">
                <a:solidFill>
                  <a:srgbClr val="000000"/>
                </a:solidFill>
              </a:rPr>
              <a:t> </a:t>
            </a:r>
            <a:r>
              <a:rPr lang="en-US" altLang="en-US" sz="3200" kern="0" dirty="0" err="1">
                <a:solidFill>
                  <a:srgbClr val="000000"/>
                </a:solidFill>
              </a:rPr>
              <a:t>dụng</a:t>
            </a:r>
            <a:r>
              <a:rPr lang="en-US" altLang="en-US" sz="3200" kern="0" dirty="0">
                <a:solidFill>
                  <a:srgbClr val="000000"/>
                </a:solidFill>
              </a:rPr>
              <a:t> </a:t>
            </a:r>
            <a:r>
              <a:rPr lang="en-US" altLang="en-US" sz="3200" kern="0" dirty="0" err="1">
                <a:solidFill>
                  <a:srgbClr val="000000"/>
                </a:solidFill>
              </a:rPr>
              <a:t>lại</a:t>
            </a:r>
            <a:r>
              <a:rPr lang="en-US" altLang="en-US" sz="3200" kern="0" dirty="0">
                <a:solidFill>
                  <a:srgbClr val="000000"/>
                </a:solidFill>
              </a:rPr>
              <a:t> </a:t>
            </a:r>
            <a:r>
              <a:rPr lang="en-US" altLang="en-US" sz="3200" kern="0" dirty="0" err="1">
                <a:solidFill>
                  <a:srgbClr val="000000"/>
                </a:solidFill>
              </a:rPr>
              <a:t>các</a:t>
            </a:r>
            <a:r>
              <a:rPr lang="en-US" altLang="en-US" sz="3200" kern="0" dirty="0">
                <a:solidFill>
                  <a:srgbClr val="000000"/>
                </a:solidFill>
              </a:rPr>
              <a:t> </a:t>
            </a:r>
            <a:r>
              <a:rPr lang="en-US" altLang="en-US" sz="3200" kern="0" dirty="0" err="1">
                <a:solidFill>
                  <a:srgbClr val="000000"/>
                </a:solidFill>
              </a:rPr>
              <a:t>mã</a:t>
            </a:r>
            <a:r>
              <a:rPr lang="en-US" altLang="en-US" sz="3200" kern="0" dirty="0">
                <a:solidFill>
                  <a:srgbClr val="000000"/>
                </a:solidFill>
              </a:rPr>
              <a:t> </a:t>
            </a:r>
            <a:r>
              <a:rPr lang="en-US" altLang="en-US" sz="3200" kern="0" dirty="0" err="1">
                <a:solidFill>
                  <a:srgbClr val="000000"/>
                </a:solidFill>
              </a:rPr>
              <a:t>nguồn</a:t>
            </a:r>
            <a:r>
              <a:rPr lang="en-US" altLang="en-US" sz="3200" kern="0" dirty="0">
                <a:solidFill>
                  <a:srgbClr val="000000"/>
                </a:solidFill>
              </a:rPr>
              <a:t> </a:t>
            </a:r>
            <a:r>
              <a:rPr lang="en-US" altLang="en-US" sz="3200" kern="0" dirty="0" err="1">
                <a:solidFill>
                  <a:srgbClr val="000000"/>
                </a:solidFill>
              </a:rPr>
              <a:t>đã</a:t>
            </a:r>
            <a:r>
              <a:rPr lang="en-US" altLang="en-US" sz="3200" kern="0" dirty="0">
                <a:solidFill>
                  <a:srgbClr val="000000"/>
                </a:solidFill>
              </a:rPr>
              <a:t> </a:t>
            </a:r>
            <a:r>
              <a:rPr lang="en-US" altLang="en-US" sz="3200" kern="0" dirty="0" err="1">
                <a:solidFill>
                  <a:srgbClr val="000000"/>
                </a:solidFill>
              </a:rPr>
              <a:t>viết</a:t>
            </a:r>
            <a:endParaRPr lang="en-US" altLang="en-US" sz="3200" kern="0" dirty="0">
              <a:solidFill>
                <a:srgbClr val="000000"/>
              </a:solidFill>
            </a:endParaRPr>
          </a:p>
          <a:p>
            <a:pPr marL="742950" lvl="1" indent="-285750" fontAlgn="base">
              <a:lnSpc>
                <a:spcPct val="100000"/>
              </a:lnSpc>
              <a:spcBef>
                <a:spcPct val="20000"/>
              </a:spcBef>
              <a:spcAft>
                <a:spcPct val="0"/>
              </a:spcAft>
              <a:buFontTx/>
              <a:buChar char="–"/>
            </a:pPr>
            <a:r>
              <a:rPr lang="en-US" altLang="en-US" sz="2800" kern="0" dirty="0" err="1">
                <a:solidFill>
                  <a:srgbClr val="000000"/>
                </a:solidFill>
              </a:rPr>
              <a:t>Sử</a:t>
            </a:r>
            <a:r>
              <a:rPr lang="en-US" altLang="en-US" sz="2800" kern="0" dirty="0">
                <a:solidFill>
                  <a:srgbClr val="000000"/>
                </a:solidFill>
              </a:rPr>
              <a:t> </a:t>
            </a:r>
            <a:r>
              <a:rPr lang="en-US" altLang="en-US" sz="2800" kern="0" dirty="0" err="1">
                <a:solidFill>
                  <a:srgbClr val="000000"/>
                </a:solidFill>
              </a:rPr>
              <a:t>dụng</a:t>
            </a:r>
            <a:r>
              <a:rPr lang="en-US" altLang="en-US" sz="2800" kern="0" dirty="0">
                <a:solidFill>
                  <a:srgbClr val="000000"/>
                </a:solidFill>
              </a:rPr>
              <a:t> </a:t>
            </a:r>
            <a:r>
              <a:rPr lang="en-US" altLang="en-US" sz="2800" kern="0" dirty="0" err="1">
                <a:solidFill>
                  <a:srgbClr val="000000"/>
                </a:solidFill>
              </a:rPr>
              <a:t>lại</a:t>
            </a:r>
            <a:r>
              <a:rPr lang="en-US" altLang="en-US" sz="2800" kern="0" dirty="0">
                <a:solidFill>
                  <a:srgbClr val="000000"/>
                </a:solidFill>
              </a:rPr>
              <a:t> </a:t>
            </a:r>
            <a:r>
              <a:rPr lang="en-US" altLang="en-US" sz="2800" kern="0" dirty="0" err="1">
                <a:solidFill>
                  <a:srgbClr val="000000"/>
                </a:solidFill>
              </a:rPr>
              <a:t>thông</a:t>
            </a:r>
            <a:r>
              <a:rPr lang="en-US" altLang="en-US" sz="2800" kern="0" dirty="0">
                <a:solidFill>
                  <a:srgbClr val="000000"/>
                </a:solidFill>
              </a:rPr>
              <a:t> qua copy</a:t>
            </a:r>
          </a:p>
          <a:p>
            <a:pPr marL="742950" lvl="1" indent="-285750" fontAlgn="base">
              <a:lnSpc>
                <a:spcPct val="100000"/>
              </a:lnSpc>
              <a:spcBef>
                <a:spcPct val="20000"/>
              </a:spcBef>
              <a:spcAft>
                <a:spcPct val="0"/>
              </a:spcAft>
              <a:buFontTx/>
              <a:buChar char="–"/>
            </a:pPr>
            <a:r>
              <a:rPr lang="en-US" altLang="en-US" sz="2800" kern="0" dirty="0" err="1">
                <a:solidFill>
                  <a:srgbClr val="000000"/>
                </a:solidFill>
              </a:rPr>
              <a:t>Sử</a:t>
            </a:r>
            <a:r>
              <a:rPr lang="en-US" altLang="en-US" sz="2800" kern="0" dirty="0">
                <a:solidFill>
                  <a:srgbClr val="000000"/>
                </a:solidFill>
              </a:rPr>
              <a:t> </a:t>
            </a:r>
            <a:r>
              <a:rPr lang="en-US" altLang="en-US" sz="2800" kern="0" dirty="0" err="1">
                <a:solidFill>
                  <a:srgbClr val="000000"/>
                </a:solidFill>
              </a:rPr>
              <a:t>dụng</a:t>
            </a:r>
            <a:r>
              <a:rPr lang="en-US" altLang="en-US" sz="2800" kern="0" dirty="0">
                <a:solidFill>
                  <a:srgbClr val="000000"/>
                </a:solidFill>
              </a:rPr>
              <a:t> </a:t>
            </a:r>
            <a:r>
              <a:rPr lang="en-US" altLang="en-US" sz="2800" kern="0" dirty="0" err="1">
                <a:solidFill>
                  <a:srgbClr val="000000"/>
                </a:solidFill>
              </a:rPr>
              <a:t>lại</a:t>
            </a:r>
            <a:r>
              <a:rPr lang="en-US" altLang="en-US" sz="2800" kern="0" dirty="0">
                <a:solidFill>
                  <a:srgbClr val="000000"/>
                </a:solidFill>
              </a:rPr>
              <a:t> </a:t>
            </a:r>
            <a:r>
              <a:rPr lang="en-US" altLang="en-US" sz="2800" kern="0" dirty="0" err="1">
                <a:solidFill>
                  <a:srgbClr val="000000"/>
                </a:solidFill>
              </a:rPr>
              <a:t>thông</a:t>
            </a:r>
            <a:r>
              <a:rPr lang="en-US" altLang="en-US" sz="2800" kern="0" dirty="0">
                <a:solidFill>
                  <a:srgbClr val="000000"/>
                </a:solidFill>
              </a:rPr>
              <a:t> qua </a:t>
            </a:r>
            <a:r>
              <a:rPr lang="en-US" altLang="en-US" sz="2800" kern="0" dirty="0" err="1">
                <a:solidFill>
                  <a:srgbClr val="000000"/>
                </a:solidFill>
              </a:rPr>
              <a:t>cơ</a:t>
            </a:r>
            <a:r>
              <a:rPr lang="en-US" altLang="en-US" sz="2800" kern="0" dirty="0">
                <a:solidFill>
                  <a:srgbClr val="000000"/>
                </a:solidFill>
              </a:rPr>
              <a:t> </a:t>
            </a:r>
            <a:r>
              <a:rPr lang="en-US" altLang="en-US" sz="2800" kern="0" dirty="0" err="1">
                <a:solidFill>
                  <a:srgbClr val="000000"/>
                </a:solidFill>
              </a:rPr>
              <a:t>chế</a:t>
            </a:r>
            <a:r>
              <a:rPr lang="en-US" altLang="en-US" sz="2800" kern="0" dirty="0">
                <a:solidFill>
                  <a:srgbClr val="000000"/>
                </a:solidFill>
              </a:rPr>
              <a:t> “</a:t>
            </a:r>
            <a:r>
              <a:rPr lang="en-US" altLang="en-US" sz="2800" kern="0" dirty="0" err="1">
                <a:solidFill>
                  <a:srgbClr val="000000"/>
                </a:solidFill>
              </a:rPr>
              <a:t>kế</a:t>
            </a:r>
            <a:r>
              <a:rPr lang="en-US" altLang="en-US" sz="2800" kern="0" dirty="0">
                <a:solidFill>
                  <a:srgbClr val="000000"/>
                </a:solidFill>
              </a:rPr>
              <a:t> </a:t>
            </a:r>
            <a:r>
              <a:rPr lang="en-US" altLang="en-US" sz="2800" kern="0" dirty="0" err="1">
                <a:solidFill>
                  <a:srgbClr val="000000"/>
                </a:solidFill>
              </a:rPr>
              <a:t>thừa</a:t>
            </a:r>
            <a:r>
              <a:rPr lang="en-US" altLang="en-US" sz="2800" kern="0" dirty="0" smtClean="0">
                <a:solidFill>
                  <a:srgbClr val="000000"/>
                </a:solidFill>
              </a:rPr>
              <a:t>”</a:t>
            </a:r>
            <a:endParaRPr lang="en-US" altLang="en-US" sz="2800" kern="0" dirty="0">
              <a:solidFill>
                <a:srgbClr val="000000"/>
              </a:solidFill>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32</a:t>
            </a:fld>
            <a:endParaRPr lang="en-US"/>
          </a:p>
        </p:txBody>
      </p:sp>
      <p:graphicFrame>
        <p:nvGraphicFramePr>
          <p:cNvPr id="10" name="Diagram 9"/>
          <p:cNvGraphicFramePr/>
          <p:nvPr>
            <p:extLst>
              <p:ext uri="{D42A27DB-BD31-4B8C-83A1-F6EECF244321}">
                <p14:modId xmlns:p14="http://schemas.microsoft.com/office/powerpoint/2010/main" val="298826900"/>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101271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2994323064"/>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5848126"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sz="3200" kern="0" dirty="0">
                <a:solidFill>
                  <a:srgbClr val="000000"/>
                </a:solidFill>
              </a:rPr>
              <a:t>Copy </a:t>
            </a:r>
            <a:r>
              <a:rPr lang="en-US" altLang="en-US" sz="3200" kern="0" dirty="0" err="1">
                <a:solidFill>
                  <a:srgbClr val="000000"/>
                </a:solidFill>
              </a:rPr>
              <a:t>mã</a:t>
            </a:r>
            <a:r>
              <a:rPr lang="en-US" altLang="en-US" sz="3200" kern="0" dirty="0">
                <a:solidFill>
                  <a:srgbClr val="000000"/>
                </a:solidFill>
              </a:rPr>
              <a:t> </a:t>
            </a:r>
            <a:r>
              <a:rPr lang="en-US" altLang="en-US" sz="3200" kern="0" dirty="0" err="1">
                <a:solidFill>
                  <a:srgbClr val="000000"/>
                </a:solidFill>
              </a:rPr>
              <a:t>nguồn</a:t>
            </a:r>
            <a:endParaRPr lang="en-US" altLang="en-US" sz="3200" kern="0" dirty="0">
              <a:solidFill>
                <a:srgbClr val="000000"/>
              </a:solidFill>
            </a:endParaRPr>
          </a:p>
          <a:p>
            <a:pPr marL="742950" lvl="1" indent="-285750" fontAlgn="base">
              <a:lnSpc>
                <a:spcPct val="100000"/>
              </a:lnSpc>
              <a:spcBef>
                <a:spcPct val="20000"/>
              </a:spcBef>
              <a:spcAft>
                <a:spcPct val="0"/>
              </a:spcAft>
              <a:buFontTx/>
              <a:buChar char="–"/>
            </a:pPr>
            <a:r>
              <a:rPr lang="en-US" altLang="en-US" sz="2800" kern="0" dirty="0" err="1">
                <a:solidFill>
                  <a:srgbClr val="000000"/>
                </a:solidFill>
              </a:rPr>
              <a:t>Tốn</a:t>
            </a:r>
            <a:r>
              <a:rPr lang="en-US" altLang="en-US" sz="2800" kern="0" dirty="0">
                <a:solidFill>
                  <a:srgbClr val="000000"/>
                </a:solidFill>
              </a:rPr>
              <a:t> </a:t>
            </a:r>
            <a:r>
              <a:rPr lang="en-US" altLang="en-US" sz="2800" kern="0" dirty="0" err="1">
                <a:solidFill>
                  <a:srgbClr val="000000"/>
                </a:solidFill>
              </a:rPr>
              <a:t>công</a:t>
            </a:r>
            <a:r>
              <a:rPr lang="en-US" altLang="en-US" sz="2800" kern="0" dirty="0">
                <a:solidFill>
                  <a:srgbClr val="000000"/>
                </a:solidFill>
              </a:rPr>
              <a:t>, </a:t>
            </a:r>
            <a:r>
              <a:rPr lang="en-US" altLang="en-US" sz="2800" kern="0" dirty="0" err="1">
                <a:solidFill>
                  <a:srgbClr val="000000"/>
                </a:solidFill>
              </a:rPr>
              <a:t>dễ</a:t>
            </a:r>
            <a:r>
              <a:rPr lang="en-US" altLang="en-US" sz="2800" kern="0" dirty="0">
                <a:solidFill>
                  <a:srgbClr val="000000"/>
                </a:solidFill>
              </a:rPr>
              <a:t> </a:t>
            </a:r>
            <a:r>
              <a:rPr lang="en-US" altLang="en-US" sz="2800" kern="0" dirty="0" err="1">
                <a:solidFill>
                  <a:srgbClr val="000000"/>
                </a:solidFill>
              </a:rPr>
              <a:t>nhầm</a:t>
            </a:r>
            <a:endParaRPr lang="en-US" altLang="en-US" sz="2800" kern="0" dirty="0">
              <a:solidFill>
                <a:srgbClr val="000000"/>
              </a:solidFill>
            </a:endParaRPr>
          </a:p>
          <a:p>
            <a:pPr marL="742950" lvl="1" indent="-285750" fontAlgn="base">
              <a:lnSpc>
                <a:spcPct val="100000"/>
              </a:lnSpc>
              <a:spcBef>
                <a:spcPct val="20000"/>
              </a:spcBef>
              <a:spcAft>
                <a:spcPct val="0"/>
              </a:spcAft>
              <a:buFontTx/>
              <a:buChar char="–"/>
            </a:pPr>
            <a:r>
              <a:rPr lang="en-US" altLang="en-US" sz="2800" kern="0" dirty="0" err="1">
                <a:solidFill>
                  <a:srgbClr val="000000"/>
                </a:solidFill>
              </a:rPr>
              <a:t>Khó</a:t>
            </a:r>
            <a:r>
              <a:rPr lang="en-US" altLang="en-US" sz="2800" kern="0" dirty="0">
                <a:solidFill>
                  <a:srgbClr val="000000"/>
                </a:solidFill>
              </a:rPr>
              <a:t> </a:t>
            </a:r>
            <a:r>
              <a:rPr lang="en-US" altLang="en-US" sz="2800" kern="0" dirty="0" err="1">
                <a:solidFill>
                  <a:srgbClr val="000000"/>
                </a:solidFill>
              </a:rPr>
              <a:t>sửa</a:t>
            </a:r>
            <a:r>
              <a:rPr lang="en-US" altLang="en-US" sz="2800" kern="0" dirty="0">
                <a:solidFill>
                  <a:srgbClr val="000000"/>
                </a:solidFill>
              </a:rPr>
              <a:t> </a:t>
            </a:r>
            <a:r>
              <a:rPr lang="en-US" altLang="en-US" sz="2800" kern="0" dirty="0" err="1">
                <a:solidFill>
                  <a:srgbClr val="000000"/>
                </a:solidFill>
              </a:rPr>
              <a:t>lỗi</a:t>
            </a:r>
            <a:r>
              <a:rPr lang="en-US" altLang="en-US" sz="2800" kern="0" dirty="0">
                <a:solidFill>
                  <a:srgbClr val="000000"/>
                </a:solidFill>
              </a:rPr>
              <a:t> do </a:t>
            </a:r>
            <a:r>
              <a:rPr lang="en-US" altLang="en-US" sz="2800" kern="0" dirty="0" err="1">
                <a:solidFill>
                  <a:srgbClr val="000000"/>
                </a:solidFill>
              </a:rPr>
              <a:t>tồn</a:t>
            </a:r>
            <a:r>
              <a:rPr lang="en-US" altLang="en-US" sz="2800" kern="0" dirty="0">
                <a:solidFill>
                  <a:srgbClr val="000000"/>
                </a:solidFill>
              </a:rPr>
              <a:t> </a:t>
            </a:r>
            <a:r>
              <a:rPr lang="en-US" altLang="en-US" sz="2800" kern="0" dirty="0" err="1">
                <a:solidFill>
                  <a:srgbClr val="000000"/>
                </a:solidFill>
              </a:rPr>
              <a:t>tại</a:t>
            </a:r>
            <a:r>
              <a:rPr lang="en-US" altLang="en-US" sz="2800" kern="0" dirty="0">
                <a:solidFill>
                  <a:srgbClr val="000000"/>
                </a:solidFill>
              </a:rPr>
              <a:t> </a:t>
            </a:r>
            <a:r>
              <a:rPr lang="en-US" altLang="en-US" sz="2800" kern="0" dirty="0" err="1">
                <a:solidFill>
                  <a:srgbClr val="000000"/>
                </a:solidFill>
              </a:rPr>
              <a:t>nhiều</a:t>
            </a:r>
            <a:r>
              <a:rPr lang="en-US" altLang="en-US" sz="2800" kern="0" dirty="0">
                <a:solidFill>
                  <a:srgbClr val="000000"/>
                </a:solidFill>
              </a:rPr>
              <a:t> </a:t>
            </a:r>
            <a:r>
              <a:rPr lang="en-US" altLang="en-US" sz="2800" kern="0" dirty="0" err="1">
                <a:solidFill>
                  <a:srgbClr val="000000"/>
                </a:solidFill>
              </a:rPr>
              <a:t>phiên</a:t>
            </a:r>
            <a:r>
              <a:rPr lang="en-US" altLang="en-US" sz="2800" kern="0" dirty="0">
                <a:solidFill>
                  <a:srgbClr val="000000"/>
                </a:solidFill>
              </a:rPr>
              <a:t> </a:t>
            </a:r>
            <a:r>
              <a:rPr lang="en-US" altLang="en-US" sz="2800" kern="0" dirty="0" err="1">
                <a:solidFill>
                  <a:srgbClr val="000000"/>
                </a:solidFill>
              </a:rPr>
              <a:t>bản</a:t>
            </a:r>
            <a:endParaRPr lang="en-US" altLang="en-US" sz="2800" kern="0" dirty="0">
              <a:solidFill>
                <a:srgbClr val="000000"/>
              </a:solidFill>
            </a:endParaRPr>
          </a:p>
          <a:p>
            <a:pPr marL="342900" lvl="0" indent="-342900" fontAlgn="base">
              <a:lnSpc>
                <a:spcPct val="100000"/>
              </a:lnSpc>
              <a:spcBef>
                <a:spcPct val="20000"/>
              </a:spcBef>
              <a:spcAft>
                <a:spcPct val="0"/>
              </a:spcAft>
              <a:buNone/>
            </a:pPr>
            <a:endParaRPr lang="en-US" altLang="en-US" sz="3200" kern="0" dirty="0">
              <a:solidFill>
                <a:srgbClr val="000000"/>
              </a:solidFill>
            </a:endParaRPr>
          </a:p>
          <a:p>
            <a:pPr marL="342900" lvl="0" indent="-342900" fontAlgn="base">
              <a:lnSpc>
                <a:spcPct val="100000"/>
              </a:lnSpc>
              <a:spcBef>
                <a:spcPct val="20000"/>
              </a:spcBef>
              <a:spcAft>
                <a:spcPct val="0"/>
              </a:spcAft>
              <a:buFontTx/>
              <a:buChar char="•"/>
            </a:pPr>
            <a:endParaRPr lang="en-US" altLang="en-US" sz="2800" kern="0" dirty="0">
              <a:solidFill>
                <a:srgbClr val="000000"/>
              </a:solidFill>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33</a:t>
            </a:fld>
            <a:endParaRPr lang="en-US"/>
          </a:p>
        </p:txBody>
      </p:sp>
      <p:graphicFrame>
        <p:nvGraphicFramePr>
          <p:cNvPr id="10" name="Diagram 9"/>
          <p:cNvGraphicFramePr/>
          <p:nvPr>
            <p:extLst>
              <p:ext uri="{D42A27DB-BD31-4B8C-83A1-F6EECF244321}">
                <p14:modId xmlns:p14="http://schemas.microsoft.com/office/powerpoint/2010/main" val="298826900"/>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52369" y="1527175"/>
            <a:ext cx="4716462"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6293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1114027547"/>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sz="3200" kern="0" dirty="0" err="1">
                <a:solidFill>
                  <a:srgbClr val="000000"/>
                </a:solidFill>
              </a:rPr>
              <a:t>Kế</a:t>
            </a:r>
            <a:r>
              <a:rPr lang="en-US" altLang="en-US" sz="3200" kern="0" dirty="0">
                <a:solidFill>
                  <a:srgbClr val="000000"/>
                </a:solidFill>
              </a:rPr>
              <a:t> </a:t>
            </a:r>
            <a:r>
              <a:rPr lang="en-US" altLang="en-US" sz="3200" kern="0" dirty="0" err="1">
                <a:solidFill>
                  <a:srgbClr val="000000"/>
                </a:solidFill>
              </a:rPr>
              <a:t>thừa</a:t>
            </a:r>
            <a:r>
              <a:rPr lang="en-US" altLang="en-US" sz="3200" kern="0" dirty="0">
                <a:solidFill>
                  <a:srgbClr val="000000"/>
                </a:solidFill>
              </a:rPr>
              <a:t> </a:t>
            </a:r>
            <a:r>
              <a:rPr lang="en-US" altLang="en-US" sz="3200" kern="0" dirty="0" err="1">
                <a:solidFill>
                  <a:srgbClr val="000000"/>
                </a:solidFill>
              </a:rPr>
              <a:t>là</a:t>
            </a:r>
            <a:r>
              <a:rPr lang="en-US" altLang="en-US" sz="3200" kern="0" dirty="0">
                <a:solidFill>
                  <a:srgbClr val="000000"/>
                </a:solidFill>
              </a:rPr>
              <a:t> </a:t>
            </a:r>
            <a:r>
              <a:rPr lang="en-US" altLang="en-US" sz="3200" kern="0" dirty="0" err="1">
                <a:solidFill>
                  <a:srgbClr val="000000"/>
                </a:solidFill>
              </a:rPr>
              <a:t>khả</a:t>
            </a:r>
            <a:r>
              <a:rPr lang="en-US" altLang="en-US" sz="3200" kern="0" dirty="0">
                <a:solidFill>
                  <a:srgbClr val="000000"/>
                </a:solidFill>
              </a:rPr>
              <a:t> </a:t>
            </a:r>
            <a:r>
              <a:rPr lang="en-US" altLang="en-US" sz="3200" kern="0" dirty="0" err="1">
                <a:solidFill>
                  <a:srgbClr val="000000"/>
                </a:solidFill>
              </a:rPr>
              <a:t>năng</a:t>
            </a:r>
            <a:r>
              <a:rPr lang="en-US" altLang="en-US" sz="3200" kern="0" dirty="0">
                <a:solidFill>
                  <a:srgbClr val="000000"/>
                </a:solidFill>
              </a:rPr>
              <a:t> </a:t>
            </a:r>
            <a:r>
              <a:rPr lang="en-US" altLang="en-US" sz="3200" kern="0" dirty="0" err="1">
                <a:solidFill>
                  <a:srgbClr val="000000"/>
                </a:solidFill>
              </a:rPr>
              <a:t>xây</a:t>
            </a:r>
            <a:r>
              <a:rPr lang="en-US" altLang="en-US" sz="3200" kern="0" dirty="0">
                <a:solidFill>
                  <a:srgbClr val="000000"/>
                </a:solidFill>
              </a:rPr>
              <a:t> </a:t>
            </a:r>
            <a:r>
              <a:rPr lang="en-US" altLang="en-US" sz="3200" kern="0" dirty="0" err="1">
                <a:solidFill>
                  <a:srgbClr val="000000"/>
                </a:solidFill>
              </a:rPr>
              <a:t>dựng</a:t>
            </a:r>
            <a:r>
              <a:rPr lang="en-US" altLang="en-US" sz="3200" kern="0" dirty="0">
                <a:solidFill>
                  <a:srgbClr val="000000"/>
                </a:solidFill>
              </a:rPr>
              <a:t> </a:t>
            </a:r>
            <a:r>
              <a:rPr lang="en-US" altLang="en-US" sz="3200" kern="0" dirty="0" err="1">
                <a:solidFill>
                  <a:srgbClr val="000000"/>
                </a:solidFill>
              </a:rPr>
              <a:t>lớp</a:t>
            </a:r>
            <a:r>
              <a:rPr lang="en-US" altLang="en-US" sz="3200" kern="0" dirty="0">
                <a:solidFill>
                  <a:srgbClr val="000000"/>
                </a:solidFill>
              </a:rPr>
              <a:t> </a:t>
            </a:r>
            <a:r>
              <a:rPr lang="en-US" altLang="en-US" sz="3200" kern="0" dirty="0" err="1">
                <a:solidFill>
                  <a:srgbClr val="000000"/>
                </a:solidFill>
              </a:rPr>
              <a:t>mới</a:t>
            </a:r>
            <a:r>
              <a:rPr lang="en-US" altLang="en-US" sz="3200" kern="0" dirty="0">
                <a:solidFill>
                  <a:srgbClr val="000000"/>
                </a:solidFill>
              </a:rPr>
              <a:t> </a:t>
            </a:r>
            <a:r>
              <a:rPr lang="en-US" altLang="en-US" sz="3200" kern="0" dirty="0" err="1">
                <a:solidFill>
                  <a:srgbClr val="000000"/>
                </a:solidFill>
              </a:rPr>
              <a:t>từ</a:t>
            </a:r>
            <a:r>
              <a:rPr lang="en-US" altLang="en-US" sz="3200" kern="0" dirty="0">
                <a:solidFill>
                  <a:srgbClr val="000000"/>
                </a:solidFill>
              </a:rPr>
              <a:t> </a:t>
            </a:r>
            <a:r>
              <a:rPr lang="en-US" altLang="en-US" sz="3200" kern="0" dirty="0" err="1">
                <a:solidFill>
                  <a:srgbClr val="000000"/>
                </a:solidFill>
              </a:rPr>
              <a:t>lớp</a:t>
            </a:r>
            <a:r>
              <a:rPr lang="en-US" altLang="en-US" sz="3200" kern="0" dirty="0">
                <a:solidFill>
                  <a:srgbClr val="000000"/>
                </a:solidFill>
              </a:rPr>
              <a:t> </a:t>
            </a:r>
            <a:r>
              <a:rPr lang="en-US" altLang="en-US" sz="3200" kern="0" dirty="0" err="1">
                <a:solidFill>
                  <a:srgbClr val="000000"/>
                </a:solidFill>
              </a:rPr>
              <a:t>đã</a:t>
            </a:r>
            <a:r>
              <a:rPr lang="en-US" altLang="en-US" sz="3200" kern="0" dirty="0">
                <a:solidFill>
                  <a:srgbClr val="000000"/>
                </a:solidFill>
              </a:rPr>
              <a:t> </a:t>
            </a:r>
            <a:r>
              <a:rPr lang="en-US" altLang="en-US" sz="3200" kern="0" dirty="0" err="1">
                <a:solidFill>
                  <a:srgbClr val="000000"/>
                </a:solidFill>
              </a:rPr>
              <a:t>có</a:t>
            </a:r>
            <a:r>
              <a:rPr lang="en-US" altLang="en-US" sz="3200" kern="0" dirty="0">
                <a:solidFill>
                  <a:srgbClr val="000000"/>
                </a:solidFill>
              </a:rPr>
              <a:t>.</a:t>
            </a:r>
          </a:p>
          <a:p>
            <a:pPr lvl="0" fontAlgn="base">
              <a:lnSpc>
                <a:spcPct val="100000"/>
              </a:lnSpc>
              <a:spcBef>
                <a:spcPct val="20000"/>
              </a:spcBef>
              <a:spcAft>
                <a:spcPct val="0"/>
              </a:spcAft>
              <a:buFont typeface="Wingdings" panose="05000000000000000000" pitchFamily="2" charset="2"/>
              <a:buChar char="v"/>
            </a:pPr>
            <a:r>
              <a:rPr lang="en-US" altLang="en-US" sz="3200" kern="0" dirty="0" err="1">
                <a:solidFill>
                  <a:srgbClr val="000000"/>
                </a:solidFill>
              </a:rPr>
              <a:t>Dựa</a:t>
            </a:r>
            <a:r>
              <a:rPr lang="en-US" altLang="en-US" sz="3200" kern="0" dirty="0">
                <a:solidFill>
                  <a:srgbClr val="000000"/>
                </a:solidFill>
              </a:rPr>
              <a:t> </a:t>
            </a:r>
            <a:r>
              <a:rPr lang="en-US" altLang="en-US" sz="3200" kern="0" dirty="0" err="1">
                <a:solidFill>
                  <a:srgbClr val="000000"/>
                </a:solidFill>
              </a:rPr>
              <a:t>trên</a:t>
            </a:r>
            <a:r>
              <a:rPr lang="en-US" altLang="en-US" sz="3200" kern="0" dirty="0">
                <a:solidFill>
                  <a:srgbClr val="000000"/>
                </a:solidFill>
              </a:rPr>
              <a:t> </a:t>
            </a:r>
            <a:r>
              <a:rPr lang="en-US" altLang="en-US" sz="3200" kern="0" dirty="0" err="1">
                <a:solidFill>
                  <a:srgbClr val="000000"/>
                </a:solidFill>
              </a:rPr>
              <a:t>quan</a:t>
            </a:r>
            <a:r>
              <a:rPr lang="en-US" altLang="en-US" sz="3200" kern="0" dirty="0">
                <a:solidFill>
                  <a:srgbClr val="000000"/>
                </a:solidFill>
              </a:rPr>
              <a:t> </a:t>
            </a:r>
            <a:r>
              <a:rPr lang="en-US" altLang="en-US" sz="3200" kern="0" dirty="0" err="1">
                <a:solidFill>
                  <a:srgbClr val="000000"/>
                </a:solidFill>
              </a:rPr>
              <a:t>hệ</a:t>
            </a:r>
            <a:r>
              <a:rPr lang="en-US" altLang="en-US" sz="3200" kern="0" dirty="0">
                <a:solidFill>
                  <a:srgbClr val="000000"/>
                </a:solidFill>
              </a:rPr>
              <a:t> </a:t>
            </a:r>
            <a:r>
              <a:rPr lang="en-US" altLang="en-US" sz="3200" i="1" kern="0" dirty="0" err="1">
                <a:solidFill>
                  <a:srgbClr val="000000"/>
                </a:solidFill>
              </a:rPr>
              <a:t>is_a</a:t>
            </a:r>
            <a:endParaRPr lang="en-US" altLang="en-US" sz="3200" i="1" kern="0" dirty="0">
              <a:solidFill>
                <a:srgbClr val="000000"/>
              </a:solidFill>
            </a:endParaRPr>
          </a:p>
          <a:p>
            <a:pPr lvl="0" fontAlgn="base">
              <a:lnSpc>
                <a:spcPct val="100000"/>
              </a:lnSpc>
              <a:spcBef>
                <a:spcPct val="20000"/>
              </a:spcBef>
              <a:spcAft>
                <a:spcPct val="0"/>
              </a:spcAft>
              <a:buFont typeface="Wingdings" panose="05000000000000000000" pitchFamily="2" charset="2"/>
              <a:buChar char="v"/>
            </a:pPr>
            <a:r>
              <a:rPr lang="en-US" altLang="en-US" sz="3200" kern="0" dirty="0" err="1">
                <a:solidFill>
                  <a:srgbClr val="000000"/>
                </a:solidFill>
              </a:rPr>
              <a:t>Thừa</a:t>
            </a:r>
            <a:r>
              <a:rPr lang="en-US" altLang="en-US" sz="3200" kern="0" dirty="0">
                <a:solidFill>
                  <a:srgbClr val="000000"/>
                </a:solidFill>
              </a:rPr>
              <a:t> </a:t>
            </a:r>
            <a:r>
              <a:rPr lang="en-US" altLang="en-US" sz="3200" kern="0" dirty="0" err="1">
                <a:solidFill>
                  <a:srgbClr val="000000"/>
                </a:solidFill>
              </a:rPr>
              <a:t>hưởng</a:t>
            </a:r>
            <a:r>
              <a:rPr lang="en-US" altLang="en-US" sz="3200" kern="0" dirty="0">
                <a:solidFill>
                  <a:srgbClr val="000000"/>
                </a:solidFill>
              </a:rPr>
              <a:t> </a:t>
            </a:r>
            <a:r>
              <a:rPr lang="en-US" altLang="en-US" sz="3200" kern="0" dirty="0" err="1">
                <a:solidFill>
                  <a:srgbClr val="000000"/>
                </a:solidFill>
              </a:rPr>
              <a:t>lại</a:t>
            </a:r>
            <a:r>
              <a:rPr lang="en-US" altLang="en-US" sz="3200" kern="0" dirty="0">
                <a:solidFill>
                  <a:srgbClr val="000000"/>
                </a:solidFill>
              </a:rPr>
              <a:t> </a:t>
            </a:r>
            <a:r>
              <a:rPr lang="en-US" altLang="en-US" sz="3200" kern="0" dirty="0" err="1">
                <a:solidFill>
                  <a:srgbClr val="000000"/>
                </a:solidFill>
              </a:rPr>
              <a:t>các</a:t>
            </a:r>
            <a:r>
              <a:rPr lang="en-US" altLang="en-US" sz="3200" kern="0" dirty="0">
                <a:solidFill>
                  <a:srgbClr val="000000"/>
                </a:solidFill>
              </a:rPr>
              <a:t> </a:t>
            </a:r>
            <a:r>
              <a:rPr lang="en-US" altLang="en-US" sz="3200" kern="0" dirty="0" err="1">
                <a:solidFill>
                  <a:srgbClr val="000000"/>
                </a:solidFill>
              </a:rPr>
              <a:t>thuộc</a:t>
            </a:r>
            <a:r>
              <a:rPr lang="en-US" altLang="en-US" sz="3200" kern="0" dirty="0">
                <a:solidFill>
                  <a:srgbClr val="000000"/>
                </a:solidFill>
              </a:rPr>
              <a:t> </a:t>
            </a:r>
            <a:r>
              <a:rPr lang="en-US" altLang="en-US" sz="3200" kern="0" dirty="0" err="1">
                <a:solidFill>
                  <a:srgbClr val="000000"/>
                </a:solidFill>
              </a:rPr>
              <a:t>tính</a:t>
            </a:r>
            <a:r>
              <a:rPr lang="en-US" altLang="en-US" sz="3200" kern="0" dirty="0">
                <a:solidFill>
                  <a:srgbClr val="000000"/>
                </a:solidFill>
              </a:rPr>
              <a:t> </a:t>
            </a:r>
            <a:r>
              <a:rPr lang="en-US" altLang="en-US" sz="3200" kern="0" dirty="0" err="1">
                <a:solidFill>
                  <a:srgbClr val="000000"/>
                </a:solidFill>
              </a:rPr>
              <a:t>và</a:t>
            </a:r>
            <a:r>
              <a:rPr lang="en-US" altLang="en-US" sz="3200" kern="0" dirty="0">
                <a:solidFill>
                  <a:srgbClr val="000000"/>
                </a:solidFill>
              </a:rPr>
              <a:t> </a:t>
            </a:r>
            <a:r>
              <a:rPr lang="en-US" altLang="en-US" sz="3200" kern="0" dirty="0" err="1">
                <a:solidFill>
                  <a:srgbClr val="000000"/>
                </a:solidFill>
              </a:rPr>
              <a:t>phương</a:t>
            </a:r>
            <a:r>
              <a:rPr lang="en-US" altLang="en-US" sz="3200" kern="0" dirty="0">
                <a:solidFill>
                  <a:srgbClr val="000000"/>
                </a:solidFill>
              </a:rPr>
              <a:t> </a:t>
            </a:r>
            <a:r>
              <a:rPr lang="en-US" altLang="en-US" sz="3200" kern="0" dirty="0" err="1">
                <a:solidFill>
                  <a:srgbClr val="000000"/>
                </a:solidFill>
              </a:rPr>
              <a:t>thức</a:t>
            </a:r>
            <a:r>
              <a:rPr lang="en-US" altLang="en-US" sz="3200" kern="0" dirty="0">
                <a:solidFill>
                  <a:srgbClr val="000000"/>
                </a:solidFill>
              </a:rPr>
              <a:t> </a:t>
            </a:r>
            <a:r>
              <a:rPr lang="en-US" altLang="en-US" sz="3200" kern="0" dirty="0" err="1">
                <a:solidFill>
                  <a:srgbClr val="000000"/>
                </a:solidFill>
              </a:rPr>
              <a:t>đã</a:t>
            </a:r>
            <a:r>
              <a:rPr lang="en-US" altLang="en-US" sz="3200" kern="0" dirty="0">
                <a:solidFill>
                  <a:srgbClr val="000000"/>
                </a:solidFill>
              </a:rPr>
              <a:t> </a:t>
            </a:r>
            <a:r>
              <a:rPr lang="en-US" altLang="en-US" sz="3200" kern="0" dirty="0" err="1">
                <a:solidFill>
                  <a:srgbClr val="000000"/>
                </a:solidFill>
              </a:rPr>
              <a:t>có</a:t>
            </a:r>
            <a:endParaRPr lang="en-US" altLang="en-US" sz="3200" kern="0" dirty="0">
              <a:solidFill>
                <a:srgbClr val="000000"/>
              </a:solidFill>
            </a:endParaRPr>
          </a:p>
          <a:p>
            <a:pPr lvl="0" fontAlgn="base">
              <a:lnSpc>
                <a:spcPct val="100000"/>
              </a:lnSpc>
              <a:spcBef>
                <a:spcPct val="20000"/>
              </a:spcBef>
              <a:spcAft>
                <a:spcPct val="0"/>
              </a:spcAft>
              <a:buFont typeface="Wingdings" panose="05000000000000000000" pitchFamily="2" charset="2"/>
              <a:buChar char="v"/>
            </a:pPr>
            <a:r>
              <a:rPr lang="en-US" altLang="en-US" sz="3200" kern="0" dirty="0">
                <a:solidFill>
                  <a:srgbClr val="000000"/>
                </a:solidFill>
              </a:rPr>
              <a:t>Chi </a:t>
            </a:r>
            <a:r>
              <a:rPr lang="en-US" altLang="en-US" sz="3200" kern="0" dirty="0" err="1">
                <a:solidFill>
                  <a:srgbClr val="000000"/>
                </a:solidFill>
              </a:rPr>
              <a:t>tiết</a:t>
            </a:r>
            <a:r>
              <a:rPr lang="en-US" altLang="en-US" sz="3200" kern="0" dirty="0">
                <a:solidFill>
                  <a:srgbClr val="000000"/>
                </a:solidFill>
              </a:rPr>
              <a:t> </a:t>
            </a:r>
            <a:r>
              <a:rPr lang="en-US" altLang="en-US" sz="3200" kern="0" dirty="0" err="1">
                <a:solidFill>
                  <a:srgbClr val="000000"/>
                </a:solidFill>
              </a:rPr>
              <a:t>hóa</a:t>
            </a:r>
            <a:r>
              <a:rPr lang="en-US" altLang="en-US" sz="3200" kern="0" dirty="0">
                <a:solidFill>
                  <a:srgbClr val="000000"/>
                </a:solidFill>
              </a:rPr>
              <a:t> </a:t>
            </a:r>
            <a:r>
              <a:rPr lang="en-US" altLang="en-US" sz="3200" kern="0" dirty="0" err="1">
                <a:solidFill>
                  <a:srgbClr val="000000"/>
                </a:solidFill>
              </a:rPr>
              <a:t>cho</a:t>
            </a:r>
            <a:r>
              <a:rPr lang="en-US" altLang="en-US" sz="3200" kern="0" dirty="0">
                <a:solidFill>
                  <a:srgbClr val="000000"/>
                </a:solidFill>
              </a:rPr>
              <a:t> </a:t>
            </a:r>
            <a:r>
              <a:rPr lang="en-US" altLang="en-US" sz="3200" kern="0" dirty="0" err="1">
                <a:solidFill>
                  <a:srgbClr val="000000"/>
                </a:solidFill>
              </a:rPr>
              <a:t>phù</a:t>
            </a:r>
            <a:r>
              <a:rPr lang="en-US" altLang="en-US" sz="3200" kern="0" dirty="0">
                <a:solidFill>
                  <a:srgbClr val="000000"/>
                </a:solidFill>
              </a:rPr>
              <a:t> </a:t>
            </a:r>
            <a:r>
              <a:rPr lang="en-US" altLang="en-US" sz="3200" kern="0" dirty="0" err="1">
                <a:solidFill>
                  <a:srgbClr val="000000"/>
                </a:solidFill>
              </a:rPr>
              <a:t>hợp</a:t>
            </a:r>
            <a:r>
              <a:rPr lang="en-US" altLang="en-US" sz="3200" kern="0" dirty="0">
                <a:solidFill>
                  <a:srgbClr val="000000"/>
                </a:solidFill>
              </a:rPr>
              <a:t> </a:t>
            </a:r>
            <a:r>
              <a:rPr lang="en-US" altLang="en-US" sz="3200" kern="0" dirty="0" err="1">
                <a:solidFill>
                  <a:srgbClr val="000000"/>
                </a:solidFill>
              </a:rPr>
              <a:t>với</a:t>
            </a:r>
            <a:r>
              <a:rPr lang="en-US" altLang="en-US" sz="3200" kern="0" dirty="0">
                <a:solidFill>
                  <a:srgbClr val="000000"/>
                </a:solidFill>
              </a:rPr>
              <a:t> </a:t>
            </a:r>
            <a:r>
              <a:rPr lang="en-US" altLang="en-US" sz="3200" kern="0" dirty="0" err="1">
                <a:solidFill>
                  <a:srgbClr val="000000"/>
                </a:solidFill>
              </a:rPr>
              <a:t>mục</a:t>
            </a:r>
            <a:r>
              <a:rPr lang="en-US" altLang="en-US" sz="3200" kern="0" dirty="0">
                <a:solidFill>
                  <a:srgbClr val="000000"/>
                </a:solidFill>
              </a:rPr>
              <a:t> </a:t>
            </a:r>
            <a:r>
              <a:rPr lang="en-US" altLang="en-US" sz="3200" kern="0" dirty="0" err="1">
                <a:solidFill>
                  <a:srgbClr val="000000"/>
                </a:solidFill>
              </a:rPr>
              <a:t>đích</a:t>
            </a:r>
            <a:r>
              <a:rPr lang="en-US" altLang="en-US" sz="3200" kern="0" dirty="0">
                <a:solidFill>
                  <a:srgbClr val="000000"/>
                </a:solidFill>
              </a:rPr>
              <a:t> </a:t>
            </a:r>
            <a:r>
              <a:rPr lang="en-US" altLang="en-US" sz="3200" kern="0" dirty="0" err="1">
                <a:solidFill>
                  <a:srgbClr val="000000"/>
                </a:solidFill>
              </a:rPr>
              <a:t>sử</a:t>
            </a:r>
            <a:r>
              <a:rPr lang="en-US" altLang="en-US" sz="3200" kern="0" dirty="0">
                <a:solidFill>
                  <a:srgbClr val="000000"/>
                </a:solidFill>
              </a:rPr>
              <a:t> </a:t>
            </a:r>
            <a:r>
              <a:rPr lang="en-US" altLang="en-US" sz="3200" kern="0" dirty="0" err="1">
                <a:solidFill>
                  <a:srgbClr val="000000"/>
                </a:solidFill>
              </a:rPr>
              <a:t>dụng</a:t>
            </a:r>
            <a:r>
              <a:rPr lang="en-US" altLang="en-US" sz="3200" kern="0" dirty="0">
                <a:solidFill>
                  <a:srgbClr val="000000"/>
                </a:solidFill>
              </a:rPr>
              <a:t> </a:t>
            </a:r>
            <a:r>
              <a:rPr lang="en-US" altLang="en-US" sz="3200" kern="0" dirty="0" err="1">
                <a:solidFill>
                  <a:srgbClr val="000000"/>
                </a:solidFill>
              </a:rPr>
              <a:t>mới</a:t>
            </a:r>
            <a:endParaRPr lang="en-US" altLang="en-US" sz="3200" kern="0" dirty="0">
              <a:solidFill>
                <a:srgbClr val="000000"/>
              </a:solidFill>
            </a:endParaRPr>
          </a:p>
          <a:p>
            <a:pPr marL="742950" lvl="1" indent="-285750" fontAlgn="base">
              <a:lnSpc>
                <a:spcPct val="100000"/>
              </a:lnSpc>
              <a:spcBef>
                <a:spcPct val="20000"/>
              </a:spcBef>
              <a:spcAft>
                <a:spcPct val="0"/>
              </a:spcAft>
              <a:buFontTx/>
              <a:buChar char="–"/>
            </a:pPr>
            <a:r>
              <a:rPr lang="en-US" altLang="en-US" sz="2800" kern="0" dirty="0" err="1">
                <a:solidFill>
                  <a:srgbClr val="000000"/>
                </a:solidFill>
              </a:rPr>
              <a:t>Thêm</a:t>
            </a:r>
            <a:r>
              <a:rPr lang="en-US" altLang="en-US" sz="2800" kern="0" dirty="0">
                <a:solidFill>
                  <a:srgbClr val="000000"/>
                </a:solidFill>
              </a:rPr>
              <a:t> </a:t>
            </a:r>
            <a:r>
              <a:rPr lang="en-US" altLang="en-US" sz="2800" kern="0" dirty="0" err="1">
                <a:solidFill>
                  <a:srgbClr val="000000"/>
                </a:solidFill>
              </a:rPr>
              <a:t>các</a:t>
            </a:r>
            <a:r>
              <a:rPr lang="en-US" altLang="en-US" sz="2800" kern="0" dirty="0">
                <a:solidFill>
                  <a:srgbClr val="000000"/>
                </a:solidFill>
              </a:rPr>
              <a:t> </a:t>
            </a:r>
            <a:r>
              <a:rPr lang="en-US" altLang="en-US" sz="2800" kern="0" dirty="0" err="1">
                <a:solidFill>
                  <a:srgbClr val="000000"/>
                </a:solidFill>
              </a:rPr>
              <a:t>thuộc</a:t>
            </a:r>
            <a:r>
              <a:rPr lang="en-US" altLang="en-US" sz="2800" kern="0" dirty="0">
                <a:solidFill>
                  <a:srgbClr val="000000"/>
                </a:solidFill>
              </a:rPr>
              <a:t> </a:t>
            </a:r>
            <a:r>
              <a:rPr lang="en-US" altLang="en-US" sz="2800" kern="0" dirty="0" err="1">
                <a:solidFill>
                  <a:srgbClr val="000000"/>
                </a:solidFill>
              </a:rPr>
              <a:t>tính</a:t>
            </a:r>
            <a:r>
              <a:rPr lang="en-US" altLang="en-US" sz="2800" kern="0" dirty="0">
                <a:solidFill>
                  <a:srgbClr val="000000"/>
                </a:solidFill>
              </a:rPr>
              <a:t> </a:t>
            </a:r>
            <a:r>
              <a:rPr lang="en-US" altLang="en-US" sz="2800" kern="0" dirty="0" err="1">
                <a:solidFill>
                  <a:srgbClr val="000000"/>
                </a:solidFill>
              </a:rPr>
              <a:t>mới</a:t>
            </a:r>
            <a:endParaRPr lang="en-US" altLang="en-US" sz="2800" kern="0" dirty="0">
              <a:solidFill>
                <a:srgbClr val="000000"/>
              </a:solidFill>
            </a:endParaRPr>
          </a:p>
          <a:p>
            <a:pPr marL="742950" lvl="1" indent="-285750" fontAlgn="base">
              <a:lnSpc>
                <a:spcPct val="100000"/>
              </a:lnSpc>
              <a:spcBef>
                <a:spcPct val="20000"/>
              </a:spcBef>
              <a:spcAft>
                <a:spcPct val="0"/>
              </a:spcAft>
              <a:buFontTx/>
              <a:buChar char="–"/>
            </a:pPr>
            <a:r>
              <a:rPr lang="en-US" altLang="en-US" sz="2800" kern="0" dirty="0" err="1">
                <a:solidFill>
                  <a:srgbClr val="000000"/>
                </a:solidFill>
              </a:rPr>
              <a:t>Thêm</a:t>
            </a:r>
            <a:r>
              <a:rPr lang="en-US" altLang="en-US" sz="2800" kern="0" dirty="0">
                <a:solidFill>
                  <a:srgbClr val="000000"/>
                </a:solidFill>
              </a:rPr>
              <a:t> </a:t>
            </a:r>
            <a:r>
              <a:rPr lang="en-US" altLang="en-US" sz="2800" kern="0" dirty="0" err="1">
                <a:solidFill>
                  <a:srgbClr val="000000"/>
                </a:solidFill>
              </a:rPr>
              <a:t>hoặc</a:t>
            </a:r>
            <a:r>
              <a:rPr lang="en-US" altLang="en-US" sz="2800" kern="0" dirty="0">
                <a:solidFill>
                  <a:srgbClr val="000000"/>
                </a:solidFill>
              </a:rPr>
              <a:t> </a:t>
            </a:r>
            <a:r>
              <a:rPr lang="en-US" altLang="en-US" sz="2800" kern="0" dirty="0" err="1">
                <a:solidFill>
                  <a:srgbClr val="000000"/>
                </a:solidFill>
              </a:rPr>
              <a:t>hiệu</a:t>
            </a:r>
            <a:r>
              <a:rPr lang="en-US" altLang="en-US" sz="2800" kern="0" dirty="0">
                <a:solidFill>
                  <a:srgbClr val="000000"/>
                </a:solidFill>
              </a:rPr>
              <a:t> </a:t>
            </a:r>
            <a:r>
              <a:rPr lang="en-US" altLang="en-US" sz="2800" kern="0" dirty="0" err="1">
                <a:solidFill>
                  <a:srgbClr val="000000"/>
                </a:solidFill>
              </a:rPr>
              <a:t>chỉnh</a:t>
            </a:r>
            <a:r>
              <a:rPr lang="en-US" altLang="en-US" sz="2800" kern="0" dirty="0">
                <a:solidFill>
                  <a:srgbClr val="000000"/>
                </a:solidFill>
              </a:rPr>
              <a:t> </a:t>
            </a:r>
            <a:r>
              <a:rPr lang="en-US" altLang="en-US" sz="2800" kern="0" dirty="0" err="1">
                <a:solidFill>
                  <a:srgbClr val="000000"/>
                </a:solidFill>
              </a:rPr>
              <a:t>các</a:t>
            </a:r>
            <a:r>
              <a:rPr lang="en-US" altLang="en-US" sz="2800" kern="0" dirty="0">
                <a:solidFill>
                  <a:srgbClr val="000000"/>
                </a:solidFill>
              </a:rPr>
              <a:t> </a:t>
            </a:r>
            <a:r>
              <a:rPr lang="en-US" altLang="en-US" sz="2800" kern="0" dirty="0" err="1">
                <a:solidFill>
                  <a:srgbClr val="000000"/>
                </a:solidFill>
              </a:rPr>
              <a:t>phương</a:t>
            </a:r>
            <a:r>
              <a:rPr lang="en-US" altLang="en-US" sz="2800" kern="0" dirty="0">
                <a:solidFill>
                  <a:srgbClr val="000000"/>
                </a:solidFill>
              </a:rPr>
              <a:t> </a:t>
            </a:r>
            <a:r>
              <a:rPr lang="en-US" altLang="en-US" sz="2800" kern="0" dirty="0" err="1">
                <a:solidFill>
                  <a:srgbClr val="000000"/>
                </a:solidFill>
              </a:rPr>
              <a:t>thức</a:t>
            </a:r>
            <a:endParaRPr lang="en-US" altLang="en-US" sz="2800" kern="0" dirty="0">
              <a:solidFill>
                <a:srgbClr val="000000"/>
              </a:solidFill>
            </a:endParaRPr>
          </a:p>
          <a:p>
            <a:pPr marL="342900" lvl="0" indent="-342900" fontAlgn="base">
              <a:lnSpc>
                <a:spcPct val="100000"/>
              </a:lnSpc>
              <a:spcBef>
                <a:spcPct val="20000"/>
              </a:spcBef>
              <a:spcAft>
                <a:spcPct val="0"/>
              </a:spcAft>
              <a:buFontTx/>
              <a:buChar char="•"/>
            </a:pPr>
            <a:endParaRPr lang="en-US" altLang="en-US" sz="3200" kern="0" dirty="0">
              <a:solidFill>
                <a:srgbClr val="000000"/>
              </a:solidFill>
            </a:endParaRP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34</a:t>
            </a:fld>
            <a:endParaRPr lang="en-US"/>
          </a:p>
        </p:txBody>
      </p:sp>
      <p:graphicFrame>
        <p:nvGraphicFramePr>
          <p:cNvPr id="10" name="Diagram 9"/>
          <p:cNvGraphicFramePr/>
          <p:nvPr>
            <p:extLst>
              <p:ext uri="{D42A27DB-BD31-4B8C-83A1-F6EECF244321}">
                <p14:modId xmlns:p14="http://schemas.microsoft.com/office/powerpoint/2010/main" val="3883630550"/>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053623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058583215"/>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Khai</a:t>
            </a:r>
            <a:r>
              <a:rPr lang="en-US" altLang="en-US" kern="0" dirty="0">
                <a:solidFill>
                  <a:srgbClr val="000000"/>
                </a:solidFill>
              </a:rPr>
              <a:t> </a:t>
            </a:r>
            <a:r>
              <a:rPr lang="en-US" altLang="en-US" kern="0" dirty="0" err="1">
                <a:solidFill>
                  <a:srgbClr val="000000"/>
                </a:solidFill>
              </a:rPr>
              <a:t>báo</a:t>
            </a:r>
            <a:r>
              <a:rPr lang="en-US" altLang="en-US" kern="0" dirty="0">
                <a:solidFill>
                  <a:srgbClr val="000000"/>
                </a:solidFill>
              </a:rPr>
              <a:t> </a:t>
            </a:r>
            <a:r>
              <a:rPr lang="en-US" altLang="en-US" kern="0" dirty="0" err="1">
                <a:solidFill>
                  <a:srgbClr val="000000"/>
                </a:solidFill>
              </a:rPr>
              <a:t>một</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là</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con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khác</a:t>
            </a:r>
            <a:r>
              <a:rPr lang="en-US" altLang="en-US" kern="0" dirty="0">
                <a:solidFill>
                  <a:srgbClr val="000000"/>
                </a:solidFill>
              </a:rPr>
              <a:t> (</a:t>
            </a:r>
            <a:r>
              <a:rPr lang="en-US" altLang="en-US" kern="0" dirty="0" err="1">
                <a:solidFill>
                  <a:srgbClr val="000000"/>
                </a:solidFill>
              </a:rPr>
              <a:t>kế</a:t>
            </a:r>
            <a:r>
              <a:rPr lang="en-US" altLang="en-US" kern="0" dirty="0">
                <a:solidFill>
                  <a:srgbClr val="000000"/>
                </a:solidFill>
              </a:rPr>
              <a:t> </a:t>
            </a:r>
            <a:r>
              <a:rPr lang="en-US" altLang="en-US" kern="0" dirty="0" err="1">
                <a:solidFill>
                  <a:srgbClr val="000000"/>
                </a:solidFill>
              </a:rPr>
              <a:t>thừa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cha </a:t>
            </a:r>
            <a:r>
              <a:rPr lang="en-US" altLang="en-US" kern="0" dirty="0" err="1">
                <a:solidFill>
                  <a:srgbClr val="000000"/>
                </a:solidFill>
              </a:rPr>
              <a:t>gọi</a:t>
            </a:r>
            <a:r>
              <a:rPr lang="en-US" altLang="en-US" kern="0" dirty="0">
                <a:solidFill>
                  <a:srgbClr val="000000"/>
                </a:solidFill>
              </a:rPr>
              <a:t> </a:t>
            </a:r>
            <a:r>
              <a:rPr lang="en-US" altLang="en-US" kern="0" dirty="0" err="1">
                <a:solidFill>
                  <a:srgbClr val="000000"/>
                </a:solidFill>
              </a:rPr>
              <a:t>là</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con </a:t>
            </a:r>
            <a:r>
              <a:rPr lang="en-US" altLang="en-US" kern="0" dirty="0" err="1">
                <a:solidFill>
                  <a:srgbClr val="000000"/>
                </a:solidFill>
              </a:rPr>
              <a:t>gọi</a:t>
            </a:r>
            <a:r>
              <a:rPr lang="en-US" altLang="en-US" kern="0" dirty="0">
                <a:solidFill>
                  <a:srgbClr val="000000"/>
                </a:solidFill>
              </a:rPr>
              <a:t> </a:t>
            </a:r>
            <a:r>
              <a:rPr lang="en-US" altLang="en-US" kern="0" dirty="0" err="1">
                <a:solidFill>
                  <a:srgbClr val="000000"/>
                </a:solidFill>
              </a:rPr>
              <a:t>là</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dẫn</a:t>
            </a:r>
            <a:r>
              <a:rPr lang="en-US" altLang="en-US" kern="0" dirty="0">
                <a:solidFill>
                  <a:srgbClr val="000000"/>
                </a:solidFill>
              </a:rPr>
              <a:t> </a:t>
            </a:r>
            <a:r>
              <a:rPr lang="en-US" altLang="en-US" kern="0" dirty="0" err="1">
                <a:solidFill>
                  <a:srgbClr val="000000"/>
                </a:solidFill>
              </a:rPr>
              <a:t>suất</a:t>
            </a:r>
            <a:r>
              <a:rPr lang="en-US" altLang="en-US" kern="0" dirty="0">
                <a:solidFill>
                  <a:srgbClr val="000000"/>
                </a:solidFill>
              </a:rPr>
              <a:t>.</a:t>
            </a:r>
          </a:p>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Có</a:t>
            </a:r>
            <a:r>
              <a:rPr lang="en-US" altLang="en-US" kern="0" dirty="0">
                <a:solidFill>
                  <a:srgbClr val="000000"/>
                </a:solidFill>
              </a:rPr>
              <a:t> </a:t>
            </a:r>
            <a:r>
              <a:rPr lang="en-US" altLang="en-US" kern="0" dirty="0" err="1">
                <a:solidFill>
                  <a:srgbClr val="000000"/>
                </a:solidFill>
              </a:rPr>
              <a:t>hai</a:t>
            </a:r>
            <a:r>
              <a:rPr lang="en-US" altLang="en-US" kern="0" dirty="0">
                <a:solidFill>
                  <a:srgbClr val="000000"/>
                </a:solidFill>
              </a:rPr>
              <a:t> </a:t>
            </a:r>
            <a:r>
              <a:rPr lang="en-US" altLang="en-US" kern="0" dirty="0" err="1">
                <a:solidFill>
                  <a:srgbClr val="000000"/>
                </a:solidFill>
              </a:rPr>
              <a:t>loại</a:t>
            </a:r>
            <a:r>
              <a:rPr lang="en-US" altLang="en-US" kern="0" dirty="0">
                <a:solidFill>
                  <a:srgbClr val="000000"/>
                </a:solidFill>
              </a:rPr>
              <a:t> </a:t>
            </a:r>
            <a:r>
              <a:rPr lang="en-US" altLang="en-US" kern="0" dirty="0" err="1">
                <a:solidFill>
                  <a:srgbClr val="000000"/>
                </a:solidFill>
              </a:rPr>
              <a:t>kế</a:t>
            </a:r>
            <a:r>
              <a:rPr lang="en-US" altLang="en-US" kern="0" dirty="0">
                <a:solidFill>
                  <a:srgbClr val="000000"/>
                </a:solidFill>
              </a:rPr>
              <a:t> </a:t>
            </a:r>
            <a:r>
              <a:rPr lang="en-US" altLang="en-US" kern="0" dirty="0" err="1">
                <a:solidFill>
                  <a:srgbClr val="000000"/>
                </a:solidFill>
              </a:rPr>
              <a:t>thừa</a:t>
            </a:r>
            <a:r>
              <a:rPr lang="en-US" altLang="en-US" kern="0" dirty="0">
                <a:solidFill>
                  <a:srgbClr val="000000"/>
                </a:solidFill>
              </a:rPr>
              <a:t> </a:t>
            </a:r>
            <a:r>
              <a:rPr lang="en-US" altLang="en-US" kern="0" dirty="0" err="1">
                <a:solidFill>
                  <a:srgbClr val="000000"/>
                </a:solidFill>
              </a:rPr>
              <a:t>trong</a:t>
            </a:r>
            <a:r>
              <a:rPr lang="en-US" altLang="en-US" kern="0" dirty="0">
                <a:solidFill>
                  <a:srgbClr val="000000"/>
                </a:solidFill>
              </a:rPr>
              <a:t> C#: </a:t>
            </a:r>
            <a:r>
              <a:rPr lang="en-US" altLang="en-US" kern="0" dirty="0" err="1">
                <a:solidFill>
                  <a:srgbClr val="000000"/>
                </a:solidFill>
              </a:rPr>
              <a:t>đơn</a:t>
            </a:r>
            <a:r>
              <a:rPr lang="en-US" altLang="en-US" kern="0" dirty="0">
                <a:solidFill>
                  <a:srgbClr val="000000"/>
                </a:solidFill>
              </a:rPr>
              <a:t> </a:t>
            </a:r>
            <a:r>
              <a:rPr lang="en-US" altLang="en-US" kern="0" dirty="0" err="1">
                <a:solidFill>
                  <a:srgbClr val="000000"/>
                </a:solidFill>
              </a:rPr>
              <a:t>kế</a:t>
            </a:r>
            <a:r>
              <a:rPr lang="en-US" altLang="en-US" kern="0" dirty="0">
                <a:solidFill>
                  <a:srgbClr val="000000"/>
                </a:solidFill>
              </a:rPr>
              <a:t> </a:t>
            </a:r>
            <a:r>
              <a:rPr lang="en-US" altLang="en-US" kern="0" dirty="0" err="1">
                <a:solidFill>
                  <a:srgbClr val="000000"/>
                </a:solidFill>
              </a:rPr>
              <a:t>thừa</a:t>
            </a:r>
            <a:r>
              <a:rPr lang="en-US" altLang="en-US" kern="0" dirty="0">
                <a:solidFill>
                  <a:srgbClr val="000000"/>
                </a:solidFill>
              </a:rPr>
              <a:t> </a:t>
            </a:r>
            <a:r>
              <a:rPr lang="en-US" altLang="en-US" kern="0" dirty="0" err="1">
                <a:solidFill>
                  <a:srgbClr val="000000"/>
                </a:solidFill>
              </a:rPr>
              <a:t>và</a:t>
            </a:r>
            <a:r>
              <a:rPr lang="en-US" altLang="en-US" kern="0" dirty="0">
                <a:solidFill>
                  <a:srgbClr val="000000"/>
                </a:solidFill>
              </a:rPr>
              <a:t> </a:t>
            </a:r>
            <a:r>
              <a:rPr lang="en-US" altLang="en-US" kern="0" dirty="0" err="1">
                <a:solidFill>
                  <a:srgbClr val="000000"/>
                </a:solidFill>
              </a:rPr>
              <a:t>đa</a:t>
            </a:r>
            <a:r>
              <a:rPr lang="en-US" altLang="en-US" kern="0" dirty="0">
                <a:solidFill>
                  <a:srgbClr val="000000"/>
                </a:solidFill>
              </a:rPr>
              <a:t> </a:t>
            </a:r>
            <a:r>
              <a:rPr lang="en-US" altLang="en-US" kern="0" dirty="0" err="1">
                <a:solidFill>
                  <a:srgbClr val="000000"/>
                </a:solidFill>
              </a:rPr>
              <a:t>kế</a:t>
            </a:r>
            <a:r>
              <a:rPr lang="en-US" altLang="en-US" kern="0" dirty="0">
                <a:solidFill>
                  <a:srgbClr val="000000"/>
                </a:solidFill>
              </a:rPr>
              <a:t> </a:t>
            </a:r>
            <a:r>
              <a:rPr lang="en-US" altLang="en-US" kern="0" dirty="0" err="1" smtClean="0">
                <a:solidFill>
                  <a:srgbClr val="000000"/>
                </a:solidFill>
              </a:rPr>
              <a:t>thừa</a:t>
            </a:r>
            <a:r>
              <a:rPr lang="en-US" altLang="en-US" kern="0" dirty="0" smtClean="0">
                <a:solidFill>
                  <a:srgbClr val="000000"/>
                </a:solidFill>
              </a:rPr>
              <a:t>.</a:t>
            </a:r>
            <a:endParaRPr lang="en-US" altLang="en-US" kern="0" dirty="0">
              <a:solidFill>
                <a:srgbClr val="000000"/>
              </a:solidFill>
            </a:endParaRPr>
          </a:p>
          <a:p>
            <a:pPr lvl="0">
              <a:buFont typeface="Wingdings" panose="05000000000000000000" pitchFamily="2" charset="2"/>
              <a:buChar char="v"/>
            </a:pPr>
            <a:endParaRPr lang="en-US" sz="20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35</a:t>
            </a:fld>
            <a:endParaRPr lang="en-US"/>
          </a:p>
        </p:txBody>
      </p:sp>
      <p:graphicFrame>
        <p:nvGraphicFramePr>
          <p:cNvPr id="10" name="Diagram 9"/>
          <p:cNvGraphicFramePr/>
          <p:nvPr>
            <p:extLst>
              <p:ext uri="{D42A27DB-BD31-4B8C-83A1-F6EECF244321}">
                <p14:modId xmlns:p14="http://schemas.microsoft.com/office/powerpoint/2010/main" val="3883630550"/>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481413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839669792"/>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spcBef>
                <a:spcPct val="20000"/>
              </a:spcBef>
              <a:spcAft>
                <a:spcPct val="0"/>
              </a:spcAft>
              <a:buFont typeface="Wingdings" panose="05000000000000000000" pitchFamily="2" charset="2"/>
              <a:buChar char="v"/>
            </a:pPr>
            <a:r>
              <a:rPr lang="en-US" altLang="en-US" kern="0" dirty="0" err="1">
                <a:solidFill>
                  <a:srgbClr val="000000"/>
                </a:solidFill>
              </a:rPr>
              <a:t>Để</a:t>
            </a:r>
            <a:r>
              <a:rPr lang="en-US" altLang="en-US" kern="0" dirty="0">
                <a:solidFill>
                  <a:srgbClr val="000000"/>
                </a:solidFill>
              </a:rPr>
              <a:t> </a:t>
            </a:r>
            <a:r>
              <a:rPr lang="en-US" altLang="en-US" kern="0" dirty="0" err="1">
                <a:solidFill>
                  <a:srgbClr val="000000"/>
                </a:solidFill>
              </a:rPr>
              <a:t>kế</a:t>
            </a:r>
            <a:r>
              <a:rPr lang="en-US" altLang="en-US" kern="0" dirty="0">
                <a:solidFill>
                  <a:srgbClr val="000000"/>
                </a:solidFill>
              </a:rPr>
              <a:t> </a:t>
            </a:r>
            <a:r>
              <a:rPr lang="en-US" altLang="en-US" kern="0" dirty="0" err="1">
                <a:solidFill>
                  <a:srgbClr val="000000"/>
                </a:solidFill>
              </a:rPr>
              <a:t>thừa</a:t>
            </a:r>
            <a:r>
              <a:rPr lang="en-US" altLang="en-US" kern="0" dirty="0">
                <a:solidFill>
                  <a:srgbClr val="000000"/>
                </a:solidFill>
              </a:rPr>
              <a:t> </a:t>
            </a:r>
            <a:r>
              <a:rPr lang="en-US" altLang="en-US" kern="0" dirty="0" err="1">
                <a:solidFill>
                  <a:srgbClr val="000000"/>
                </a:solidFill>
              </a:rPr>
              <a:t>từ</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r>
              <a:rPr lang="en-US" altLang="en-US" kern="0" dirty="0">
                <a:solidFill>
                  <a:srgbClr val="000000"/>
                </a:solidFill>
              </a:rPr>
              <a:t> </a:t>
            </a:r>
            <a:r>
              <a:rPr lang="en-US" altLang="en-US" kern="0" dirty="0" err="1">
                <a:solidFill>
                  <a:srgbClr val="000000"/>
                </a:solidFill>
              </a:rPr>
              <a:t>bạn</a:t>
            </a:r>
            <a:r>
              <a:rPr lang="en-US" altLang="en-US" kern="0" dirty="0">
                <a:solidFill>
                  <a:srgbClr val="000000"/>
                </a:solidFill>
              </a:rPr>
              <a:t> </a:t>
            </a:r>
            <a:r>
              <a:rPr lang="en-US" altLang="en-US" kern="0" dirty="0" err="1">
                <a:solidFill>
                  <a:srgbClr val="000000"/>
                </a:solidFill>
              </a:rPr>
              <a:t>dùng</a:t>
            </a:r>
            <a:r>
              <a:rPr lang="en-US" altLang="en-US" kern="0" dirty="0">
                <a:solidFill>
                  <a:srgbClr val="000000"/>
                </a:solidFill>
              </a:rPr>
              <a:t> </a:t>
            </a:r>
            <a:r>
              <a:rPr lang="en-US" altLang="en-US" kern="0" dirty="0" err="1">
                <a:solidFill>
                  <a:srgbClr val="FF3300"/>
                </a:solidFill>
              </a:rPr>
              <a:t>dấu</a:t>
            </a:r>
            <a:r>
              <a:rPr lang="en-US" altLang="en-US" kern="0" dirty="0">
                <a:solidFill>
                  <a:srgbClr val="FF3300"/>
                </a:solidFill>
              </a:rPr>
              <a:t> :</a:t>
            </a:r>
            <a:r>
              <a:rPr lang="en-US" altLang="en-US" kern="0" dirty="0">
                <a:solidFill>
                  <a:srgbClr val="000000"/>
                </a:solidFill>
              </a:rPr>
              <a:t> </a:t>
            </a:r>
            <a:r>
              <a:rPr lang="en-US" altLang="en-US" kern="0" dirty="0" err="1">
                <a:solidFill>
                  <a:srgbClr val="000000"/>
                </a:solidFill>
              </a:rPr>
              <a:t>theo</a:t>
            </a:r>
            <a:r>
              <a:rPr lang="en-US" altLang="en-US" kern="0" dirty="0">
                <a:solidFill>
                  <a:srgbClr val="000000"/>
                </a:solidFill>
              </a:rPr>
              <a:t> </a:t>
            </a:r>
            <a:r>
              <a:rPr lang="en-US" altLang="en-US" kern="0" dirty="0" err="1">
                <a:solidFill>
                  <a:srgbClr val="000000"/>
                </a:solidFill>
              </a:rPr>
              <a:t>mẫu</a:t>
            </a:r>
            <a:r>
              <a:rPr lang="en-US" altLang="en-US" kern="0" dirty="0">
                <a:solidFill>
                  <a:srgbClr val="000000"/>
                </a:solidFill>
              </a:rPr>
              <a:t> </a:t>
            </a:r>
            <a:r>
              <a:rPr lang="en-US" altLang="en-US" kern="0" dirty="0" err="1">
                <a:solidFill>
                  <a:srgbClr val="000000"/>
                </a:solidFill>
              </a:rPr>
              <a:t>sau</a:t>
            </a:r>
            <a:endParaRPr lang="en-US" altLang="en-US" kern="0" dirty="0">
              <a:solidFill>
                <a:srgbClr val="000000"/>
              </a:solidFill>
            </a:endParaRPr>
          </a:p>
          <a:p>
            <a:pPr marL="457200" lvl="1"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Class1</a:t>
            </a:r>
            <a:endParaRPr lang="en-US" dirty="0">
              <a:solidFill>
                <a:srgbClr val="000000"/>
              </a:solidFill>
              <a:highlight>
                <a:srgbClr val="FFFFFF"/>
              </a:highlight>
              <a:latin typeface="Consolas" panose="020B0609020204030204" pitchFamily="49" charset="0"/>
            </a:endParaRPr>
          </a:p>
          <a:p>
            <a:pPr marL="457200" lvl="1" indent="0">
              <a:buNone/>
            </a:pPr>
            <a:r>
              <a:rPr lang="en-US" dirty="0">
                <a:solidFill>
                  <a:srgbClr val="000000"/>
                </a:solidFill>
                <a:highlight>
                  <a:srgbClr val="FFFFFF"/>
                </a:highlight>
                <a:latin typeface="Consolas" panose="020B0609020204030204" pitchFamily="49" charset="0"/>
              </a:rPr>
              <a:t>{</a:t>
            </a:r>
          </a:p>
          <a:p>
            <a:pPr marL="457200" lvl="1"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Class1()</a:t>
            </a:r>
          </a:p>
          <a:p>
            <a:pPr marL="457200" lvl="1"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//Constructor</a:t>
            </a:r>
            <a:endParaRPr lang="en-US" dirty="0">
              <a:solidFill>
                <a:srgbClr val="000000"/>
              </a:solidFill>
              <a:highlight>
                <a:srgbClr val="FFFFFF"/>
              </a:highlight>
              <a:latin typeface="Consolas" panose="020B0609020204030204" pitchFamily="49" charset="0"/>
            </a:endParaRPr>
          </a:p>
          <a:p>
            <a:pPr marL="457200" lvl="1" indent="0">
              <a:buNone/>
            </a:pPr>
            <a:r>
              <a:rPr lang="en-US" dirty="0">
                <a:solidFill>
                  <a:srgbClr val="000000"/>
                </a:solidFill>
                <a:highlight>
                  <a:srgbClr val="FFFFFF"/>
                </a:highlight>
                <a:latin typeface="Consolas" panose="020B0609020204030204" pitchFamily="49" charset="0"/>
              </a:rPr>
              <a:t>    }</a:t>
            </a:r>
          </a:p>
          <a:p>
            <a:pPr marL="457200" lvl="1" indent="0">
              <a:buNone/>
            </a:pPr>
            <a:r>
              <a:rPr lang="en-US" dirty="0">
                <a:solidFill>
                  <a:srgbClr val="000000"/>
                </a:solidFill>
                <a:highlight>
                  <a:srgbClr val="FFFFFF"/>
                </a:highlight>
                <a:latin typeface="Consolas" panose="020B0609020204030204" pitchFamily="49" charset="0"/>
              </a:rPr>
              <a:t>}</a:t>
            </a:r>
          </a:p>
          <a:p>
            <a:pPr marL="457200" lvl="1"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Class2</a:t>
            </a:r>
            <a:r>
              <a:rPr lang="en-US" dirty="0">
                <a:solidFill>
                  <a:srgbClr val="000000"/>
                </a:solidFill>
                <a:highlight>
                  <a:srgbClr val="FFFFFF"/>
                </a:highlight>
                <a:latin typeface="Consolas" panose="020B0609020204030204" pitchFamily="49" charset="0"/>
              </a:rPr>
              <a:t> : </a:t>
            </a:r>
            <a:r>
              <a:rPr lang="en-US" dirty="0">
                <a:solidFill>
                  <a:srgbClr val="2B91AF"/>
                </a:solidFill>
                <a:highlight>
                  <a:srgbClr val="FFFFFF"/>
                </a:highlight>
                <a:latin typeface="Consolas" panose="020B0609020204030204" pitchFamily="49" charset="0"/>
              </a:rPr>
              <a:t>Class1</a:t>
            </a:r>
            <a:endParaRPr lang="en-US" dirty="0">
              <a:solidFill>
                <a:srgbClr val="000000"/>
              </a:solidFill>
              <a:highlight>
                <a:srgbClr val="FFFFFF"/>
              </a:highlight>
              <a:latin typeface="Consolas" panose="020B0609020204030204" pitchFamily="49" charset="0"/>
            </a:endParaRPr>
          </a:p>
          <a:p>
            <a:pPr marL="457200" lvl="1" indent="0">
              <a:buNone/>
            </a:pPr>
            <a:r>
              <a:rPr lang="en-US" dirty="0">
                <a:solidFill>
                  <a:srgbClr val="000000"/>
                </a:solidFill>
                <a:highlight>
                  <a:srgbClr val="FFFFFF"/>
                </a:highlight>
                <a:latin typeface="Consolas" panose="020B0609020204030204" pitchFamily="49" charset="0"/>
              </a:rPr>
              <a:t>{</a:t>
            </a:r>
          </a:p>
          <a:p>
            <a:pPr marL="457200" lvl="1"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Class2()</a:t>
            </a:r>
          </a:p>
          <a:p>
            <a:pPr marL="457200" lvl="1"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//Constructor</a:t>
            </a:r>
            <a:endParaRPr lang="en-US" dirty="0">
              <a:solidFill>
                <a:srgbClr val="000000"/>
              </a:solidFill>
              <a:highlight>
                <a:srgbClr val="FFFFFF"/>
              </a:highlight>
              <a:latin typeface="Consolas" panose="020B0609020204030204" pitchFamily="49" charset="0"/>
            </a:endParaRPr>
          </a:p>
          <a:p>
            <a:pPr marL="457200" lvl="1" indent="0">
              <a:buNone/>
            </a:pPr>
            <a:r>
              <a:rPr lang="en-US" dirty="0">
                <a:solidFill>
                  <a:srgbClr val="000000"/>
                </a:solidFill>
                <a:highlight>
                  <a:srgbClr val="FFFFFF"/>
                </a:highlight>
                <a:latin typeface="Consolas" panose="020B0609020204030204" pitchFamily="49" charset="0"/>
              </a:rPr>
              <a:t>    }</a:t>
            </a:r>
          </a:p>
          <a:p>
            <a:pPr marL="457200" lvl="1" indent="0">
              <a:buNone/>
            </a:pPr>
            <a:r>
              <a:rPr lang="en-US" dirty="0">
                <a:solidFill>
                  <a:srgbClr val="000000"/>
                </a:solidFill>
                <a:highlight>
                  <a:srgbClr val="FFFFFF"/>
                </a:highlight>
                <a:latin typeface="Consolas" panose="020B0609020204030204" pitchFamily="49" charset="0"/>
              </a:rPr>
              <a:t>}</a:t>
            </a:r>
            <a:endParaRPr lang="en-US" altLang="en-US" sz="7600" kern="0" dirty="0">
              <a:solidFill>
                <a:srgbClr val="000000"/>
              </a:solidFill>
            </a:endParaRP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36</a:t>
            </a:fld>
            <a:endParaRPr lang="en-US"/>
          </a:p>
        </p:txBody>
      </p:sp>
      <p:graphicFrame>
        <p:nvGraphicFramePr>
          <p:cNvPr id="10" name="Diagram 9"/>
          <p:cNvGraphicFramePr/>
          <p:nvPr>
            <p:extLst>
              <p:ext uri="{D42A27DB-BD31-4B8C-83A1-F6EECF244321}">
                <p14:modId xmlns:p14="http://schemas.microsoft.com/office/powerpoint/2010/main" val="193159434"/>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942350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780641007"/>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70121" y="983614"/>
            <a:ext cx="5228973" cy="5505053"/>
          </a:xfrm>
          <a:ln>
            <a:solidFill>
              <a:srgbClr val="002060"/>
            </a:solidFill>
          </a:ln>
        </p:spPr>
        <p:txBody>
          <a:bodyPr>
            <a:noAutofit/>
          </a:bodyPr>
          <a:lstStyle/>
          <a:p>
            <a:pPr marL="0" indent="0">
              <a:lnSpc>
                <a:spcPct val="100000"/>
              </a:lnSpc>
              <a:buNone/>
            </a:pPr>
            <a:r>
              <a:rPr lang="en-US" sz="2000" dirty="0">
                <a:solidFill>
                  <a:srgbClr val="0000FF"/>
                </a:solidFill>
                <a:highlight>
                  <a:srgbClr val="FFFFFF"/>
                </a:highlight>
                <a:latin typeface="Consolas" panose="020B0609020204030204" pitchFamily="49" charset="0"/>
              </a:rPr>
              <a:t>internal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Class1</a:t>
            </a:r>
            <a:endParaRPr lang="en-US" sz="2000" dirty="0">
              <a:solidFill>
                <a:srgbClr val="000000"/>
              </a:solidFill>
              <a:highlight>
                <a:srgbClr val="FFFFFF"/>
              </a:highlight>
              <a:latin typeface="Consolas" panose="020B0609020204030204" pitchFamily="49" charset="0"/>
            </a:endParaRPr>
          </a:p>
          <a:p>
            <a:pPr marL="0" indent="0">
              <a:lnSpc>
                <a:spcPct val="100000"/>
              </a:lnSpc>
              <a:buNone/>
            </a:pPr>
            <a:r>
              <a:rPr lang="en-US" sz="2000" dirty="0">
                <a:solidFill>
                  <a:srgbClr val="000000"/>
                </a:solidFill>
                <a:highlight>
                  <a:srgbClr val="FFFFFF"/>
                </a:highlight>
                <a:latin typeface="Consolas" panose="020B0609020204030204" pitchFamily="49" charset="0"/>
              </a:rPr>
              <a:t>{</a:t>
            </a:r>
          </a:p>
          <a:p>
            <a:pPr marL="0" indent="0">
              <a:lnSpc>
                <a:spcPct val="100000"/>
              </a:lnSpc>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Class1()</a:t>
            </a:r>
          </a:p>
          <a:p>
            <a:pPr marL="0" indent="0">
              <a:lnSpc>
                <a:spcPct val="100000"/>
              </a:lnSpc>
              <a:buNone/>
            </a:pPr>
            <a:r>
              <a:rPr lang="en-US" sz="2000" dirty="0">
                <a:solidFill>
                  <a:srgbClr val="000000"/>
                </a:solidFill>
                <a:highlight>
                  <a:srgbClr val="FFFFFF"/>
                </a:highlight>
                <a:latin typeface="Consolas" panose="020B0609020204030204" pitchFamily="49" charset="0"/>
              </a:rPr>
              <a:t>    {</a:t>
            </a:r>
          </a:p>
          <a:p>
            <a:pPr marL="0" indent="0">
              <a:lnSpc>
                <a:spcPct val="100000"/>
              </a:lnSpc>
              <a:buNone/>
            </a:pP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/*Constructor*/</a:t>
            </a:r>
            <a:endParaRPr lang="en-US" sz="2000" dirty="0">
              <a:solidFill>
                <a:srgbClr val="000000"/>
              </a:solidFill>
              <a:highlight>
                <a:srgbClr val="FFFFFF"/>
              </a:highlight>
              <a:latin typeface="Consolas" panose="020B0609020204030204" pitchFamily="49" charset="0"/>
            </a:endParaRPr>
          </a:p>
          <a:p>
            <a:pPr marL="0" indent="0">
              <a:lnSpc>
                <a:spcPct val="100000"/>
              </a:lnSpc>
              <a:buNone/>
            </a:pPr>
            <a:r>
              <a:rPr lang="en-US" sz="2000" dirty="0">
                <a:solidFill>
                  <a:srgbClr val="000000"/>
                </a:solidFill>
                <a:highlight>
                  <a:srgbClr val="FFFFFF"/>
                </a:highlight>
                <a:latin typeface="Consolas" panose="020B0609020204030204" pitchFamily="49" charset="0"/>
              </a:rPr>
              <a:t>    }</a:t>
            </a:r>
          </a:p>
          <a:p>
            <a:pPr marL="0" indent="0">
              <a:lnSpc>
                <a:spcPct val="100000"/>
              </a:lnSpc>
              <a:buNone/>
            </a:pPr>
            <a:r>
              <a:rPr lang="en-US" sz="2000" dirty="0">
                <a:solidFill>
                  <a:srgbClr val="000000"/>
                </a:solidFill>
                <a:highlight>
                  <a:srgbClr val="FFFFFF"/>
                </a:highlight>
                <a:latin typeface="Consolas" panose="020B0609020204030204" pitchFamily="49" charset="0"/>
              </a:rPr>
              <a:t>}</a:t>
            </a:r>
          </a:p>
          <a:p>
            <a:pPr marL="0" indent="0">
              <a:lnSpc>
                <a:spcPct val="100000"/>
              </a:lnSpc>
              <a:buNone/>
            </a:pPr>
            <a:endParaRPr lang="en-US" sz="2000" dirty="0">
              <a:solidFill>
                <a:srgbClr val="000000"/>
              </a:solidFill>
              <a:highlight>
                <a:srgbClr val="FFFFFF"/>
              </a:highlight>
              <a:latin typeface="Consolas" panose="020B0609020204030204" pitchFamily="49" charset="0"/>
            </a:endParaRPr>
          </a:p>
          <a:p>
            <a:pPr marL="0" indent="0">
              <a:lnSpc>
                <a:spcPct val="100000"/>
              </a:lnSpc>
              <a:buNone/>
            </a:pPr>
            <a:r>
              <a:rPr lang="en-US" sz="2000" dirty="0">
                <a:solidFill>
                  <a:srgbClr val="0000FF"/>
                </a:solidFill>
                <a:highlight>
                  <a:srgbClr val="FFFFFF"/>
                </a:highlight>
                <a:latin typeface="Consolas" panose="020B0609020204030204" pitchFamily="49" charset="0"/>
              </a:rPr>
              <a:t>internal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interface</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IGiaodien1</a:t>
            </a:r>
            <a:endParaRPr lang="en-US" sz="2000" dirty="0">
              <a:solidFill>
                <a:srgbClr val="000000"/>
              </a:solidFill>
              <a:highlight>
                <a:srgbClr val="FFFFFF"/>
              </a:highlight>
              <a:latin typeface="Consolas" panose="020B0609020204030204" pitchFamily="49" charset="0"/>
            </a:endParaRPr>
          </a:p>
          <a:p>
            <a:pPr marL="0" indent="0">
              <a:lnSpc>
                <a:spcPct val="100000"/>
              </a:lnSpc>
              <a:buNone/>
            </a:pPr>
            <a:r>
              <a:rPr lang="en-US" sz="2000" dirty="0">
                <a:solidFill>
                  <a:srgbClr val="000000"/>
                </a:solidFill>
                <a:highlight>
                  <a:srgbClr val="FFFFFF"/>
                </a:highlight>
                <a:latin typeface="Consolas" panose="020B0609020204030204" pitchFamily="49" charset="0"/>
              </a:rPr>
              <a:t>{</a:t>
            </a:r>
          </a:p>
          <a:p>
            <a:pPr marL="0" indent="0">
              <a:lnSpc>
                <a:spcPct val="100000"/>
              </a:lnSpc>
              <a:buNone/>
            </a:pPr>
            <a:r>
              <a:rPr lang="en-US" sz="2000" dirty="0" smtClean="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Members*/</a:t>
            </a:r>
            <a:endParaRPr lang="en-US" sz="2000" dirty="0">
              <a:solidFill>
                <a:srgbClr val="000000"/>
              </a:solidFill>
              <a:highlight>
                <a:srgbClr val="FFFFFF"/>
              </a:highlight>
              <a:latin typeface="Consolas" panose="020B0609020204030204" pitchFamily="49" charset="0"/>
            </a:endParaRPr>
          </a:p>
          <a:p>
            <a:pPr marL="0" indent="0">
              <a:lnSpc>
                <a:spcPct val="100000"/>
              </a:lnSpc>
              <a:buNone/>
            </a:pP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37</a:t>
            </a:fld>
            <a:endParaRPr lang="en-US"/>
          </a:p>
        </p:txBody>
      </p:sp>
      <p:graphicFrame>
        <p:nvGraphicFramePr>
          <p:cNvPr id="10" name="Diagram 9"/>
          <p:cNvGraphicFramePr/>
          <p:nvPr>
            <p:extLst>
              <p:ext uri="{D42A27DB-BD31-4B8C-83A1-F6EECF244321}">
                <p14:modId xmlns:p14="http://schemas.microsoft.com/office/powerpoint/2010/main" val="2391640580"/>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Content Placeholder 7"/>
          <p:cNvSpPr txBox="1">
            <a:spLocks/>
          </p:cNvSpPr>
          <p:nvPr/>
        </p:nvSpPr>
        <p:spPr>
          <a:xfrm>
            <a:off x="6461003" y="983613"/>
            <a:ext cx="5228973" cy="5505053"/>
          </a:xfrm>
          <a:prstGeom prst="rect">
            <a:avLst/>
          </a:prstGeom>
          <a:ln>
            <a:solidFill>
              <a:srgbClr val="00206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rgbClr val="0000FF"/>
                </a:solidFill>
                <a:highlight>
                  <a:srgbClr val="FFFFFF"/>
                </a:highlight>
                <a:latin typeface="Consolas" panose="020B0609020204030204" pitchFamily="49" charset="0"/>
              </a:rPr>
              <a:t>internal</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interface</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2B91AF"/>
                </a:solidFill>
                <a:highlight>
                  <a:srgbClr val="FFFFFF"/>
                </a:highlight>
                <a:latin typeface="Consolas" panose="020B0609020204030204" pitchFamily="49" charset="0"/>
              </a:rPr>
              <a:t>IGiaodien2</a:t>
            </a:r>
            <a:endParaRPr lang="en-US" sz="2000" dirty="0" smtClean="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a:t>
            </a:r>
          </a:p>
          <a:p>
            <a:pPr marL="0" indent="0">
              <a:buFont typeface="Arial" panose="020B0604020202020204" pitchFamily="34" charset="0"/>
              <a:buNone/>
            </a:pPr>
            <a:r>
              <a:rPr lang="en-US" sz="2000" dirty="0" smtClean="0">
                <a:solidFill>
                  <a:srgbClr val="008000"/>
                </a:solidFill>
                <a:highlight>
                  <a:srgbClr val="FFFFFF"/>
                </a:highlight>
                <a:latin typeface="Consolas" panose="020B0609020204030204" pitchFamily="49" charset="0"/>
              </a:rPr>
              <a:t>/*Members*/</a:t>
            </a:r>
            <a:endParaRPr lang="en-US" sz="2000" dirty="0" smtClean="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a:t>
            </a:r>
          </a:p>
          <a:p>
            <a:pPr marL="0" indent="0">
              <a:buFont typeface="Arial" panose="020B0604020202020204" pitchFamily="34" charset="0"/>
              <a:buNone/>
            </a:pPr>
            <a:endParaRPr lang="en-US" sz="2000" dirty="0" smtClean="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US" sz="2000" dirty="0" smtClean="0">
                <a:solidFill>
                  <a:srgbClr val="0000FF"/>
                </a:solidFill>
                <a:highlight>
                  <a:srgbClr val="FFFFFF"/>
                </a:highlight>
                <a:latin typeface="Consolas" panose="020B0609020204030204" pitchFamily="49" charset="0"/>
              </a:rPr>
              <a:t>internal</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class</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2B91AF"/>
                </a:solidFill>
                <a:highlight>
                  <a:srgbClr val="FFFFFF"/>
                </a:highlight>
                <a:latin typeface="Consolas" panose="020B0609020204030204" pitchFamily="49" charset="0"/>
              </a:rPr>
              <a:t>Class2</a:t>
            </a:r>
            <a:r>
              <a:rPr lang="en-US" sz="2000" dirty="0" smtClean="0">
                <a:solidFill>
                  <a:srgbClr val="000000"/>
                </a:solidFill>
                <a:highlight>
                  <a:srgbClr val="FFFFFF"/>
                </a:highlight>
                <a:latin typeface="Consolas" panose="020B0609020204030204" pitchFamily="49" charset="0"/>
              </a:rPr>
              <a:t> : </a:t>
            </a:r>
            <a:r>
              <a:rPr lang="en-US" sz="2000" dirty="0" smtClean="0">
                <a:solidFill>
                  <a:srgbClr val="2B91AF"/>
                </a:solidFill>
                <a:highlight>
                  <a:srgbClr val="FFFFFF"/>
                </a:highlight>
                <a:latin typeface="Consolas" panose="020B0609020204030204" pitchFamily="49" charset="0"/>
              </a:rPr>
              <a:t>Class1</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2B91AF"/>
                </a:solidFill>
                <a:highlight>
                  <a:srgbClr val="FFFFFF"/>
                </a:highlight>
                <a:latin typeface="Consolas" panose="020B0609020204030204" pitchFamily="49" charset="0"/>
              </a:rPr>
              <a:t>IGiaodien1</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2B91AF"/>
                </a:solidFill>
                <a:highlight>
                  <a:srgbClr val="FFFFFF"/>
                </a:highlight>
                <a:latin typeface="Consolas" panose="020B0609020204030204" pitchFamily="49" charset="0"/>
              </a:rPr>
              <a:t>IGiaodien2</a:t>
            </a:r>
            <a:endParaRPr lang="en-US" sz="2000" dirty="0" smtClean="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a:t>
            </a: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Class2()</a:t>
            </a: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a:t>
            </a:r>
          </a:p>
          <a:p>
            <a:pPr marL="0" indent="0">
              <a:buFont typeface="Arial" panose="020B0604020202020204" pitchFamily="34" charset="0"/>
              <a:buNone/>
            </a:pPr>
            <a:r>
              <a:rPr lang="en-US" sz="2000" dirty="0" smtClean="0">
                <a:solidFill>
                  <a:srgbClr val="008000"/>
                </a:solidFill>
                <a:highlight>
                  <a:srgbClr val="FFFFFF"/>
                </a:highlight>
                <a:latin typeface="Consolas" panose="020B0609020204030204" pitchFamily="49" charset="0"/>
              </a:rPr>
              <a:t>/*Constructor*/</a:t>
            </a:r>
            <a:endParaRPr lang="en-US" sz="2000" dirty="0" smtClean="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a:t>
            </a: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a:t>
            </a:r>
            <a:endParaRPr lang="en-US" sz="2000" kern="0" dirty="0">
              <a:solidFill>
                <a:srgbClr val="000000"/>
              </a:solidFill>
              <a:highlight>
                <a:srgbClr val="FFFFFF"/>
              </a:highlight>
            </a:endParaRPr>
          </a:p>
          <a:p>
            <a:pPr marL="0" indent="0">
              <a:buFont typeface="Arial" panose="020B0604020202020204" pitchFamily="34" charset="0"/>
              <a:buNone/>
            </a:pPr>
            <a:r>
              <a:rPr lang="en-US" altLang="en-US" sz="1800" kern="0" dirty="0" smtClean="0">
                <a:solidFill>
                  <a:srgbClr val="000000"/>
                </a:solidFill>
              </a:rPr>
              <a:t> </a:t>
            </a:r>
            <a:r>
              <a:rPr lang="en-US" altLang="en-US" sz="2000" b="1" i="1" kern="0" dirty="0" err="1" smtClean="0">
                <a:solidFill>
                  <a:srgbClr val="000000"/>
                </a:solidFill>
              </a:rPr>
              <a:t>Lưu</a:t>
            </a:r>
            <a:r>
              <a:rPr lang="en-US" altLang="en-US" sz="2000" b="1" i="1" kern="0" dirty="0" smtClean="0">
                <a:solidFill>
                  <a:srgbClr val="000000"/>
                </a:solidFill>
              </a:rPr>
              <a:t> ý: C# </a:t>
            </a:r>
            <a:r>
              <a:rPr lang="en-US" altLang="en-US" sz="2000" b="1" i="1" kern="0" dirty="0" err="1" smtClean="0">
                <a:solidFill>
                  <a:srgbClr val="000000"/>
                </a:solidFill>
              </a:rPr>
              <a:t>không</a:t>
            </a:r>
            <a:r>
              <a:rPr lang="en-US" altLang="en-US" sz="2000" b="1" i="1" kern="0" dirty="0" smtClean="0">
                <a:solidFill>
                  <a:srgbClr val="000000"/>
                </a:solidFill>
              </a:rPr>
              <a:t> </a:t>
            </a:r>
            <a:r>
              <a:rPr lang="en-US" altLang="en-US" sz="2000" b="1" i="1" kern="0" dirty="0" err="1" smtClean="0">
                <a:solidFill>
                  <a:srgbClr val="000000"/>
                </a:solidFill>
              </a:rPr>
              <a:t>cho</a:t>
            </a:r>
            <a:r>
              <a:rPr lang="en-US" altLang="en-US" sz="2000" b="1" i="1" kern="0" dirty="0" smtClean="0">
                <a:solidFill>
                  <a:srgbClr val="000000"/>
                </a:solidFill>
              </a:rPr>
              <a:t> </a:t>
            </a:r>
            <a:r>
              <a:rPr lang="en-US" altLang="en-US" sz="2000" b="1" i="1" kern="0" dirty="0" err="1" smtClean="0">
                <a:solidFill>
                  <a:srgbClr val="000000"/>
                </a:solidFill>
              </a:rPr>
              <a:t>kế</a:t>
            </a:r>
            <a:r>
              <a:rPr lang="en-US" altLang="en-US" sz="2000" b="1" i="1" kern="0" dirty="0" smtClean="0">
                <a:solidFill>
                  <a:srgbClr val="000000"/>
                </a:solidFill>
              </a:rPr>
              <a:t> </a:t>
            </a:r>
            <a:r>
              <a:rPr lang="en-US" altLang="en-US" sz="2000" b="1" i="1" kern="0" dirty="0" err="1" smtClean="0">
                <a:solidFill>
                  <a:srgbClr val="000000"/>
                </a:solidFill>
              </a:rPr>
              <a:t>thừa</a:t>
            </a:r>
            <a:r>
              <a:rPr lang="en-US" altLang="en-US" sz="2000" b="1" i="1" kern="0" dirty="0" smtClean="0">
                <a:solidFill>
                  <a:srgbClr val="000000"/>
                </a:solidFill>
              </a:rPr>
              <a:t> </a:t>
            </a:r>
            <a:r>
              <a:rPr lang="en-US" altLang="en-US" sz="2000" b="1" i="1" kern="0" dirty="0" err="1" smtClean="0">
                <a:solidFill>
                  <a:srgbClr val="000000"/>
                </a:solidFill>
              </a:rPr>
              <a:t>đa</a:t>
            </a:r>
            <a:r>
              <a:rPr lang="en-US" altLang="en-US" sz="2000" b="1" i="1" kern="0" dirty="0" smtClean="0">
                <a:solidFill>
                  <a:srgbClr val="000000"/>
                </a:solidFill>
              </a:rPr>
              <a:t> </a:t>
            </a:r>
            <a:r>
              <a:rPr lang="en-US" altLang="en-US" sz="2000" b="1" i="1" kern="0" dirty="0" err="1" smtClean="0">
                <a:solidFill>
                  <a:srgbClr val="000000"/>
                </a:solidFill>
              </a:rPr>
              <a:t>lớp</a:t>
            </a:r>
            <a:endParaRPr lang="en-US" altLang="en-US" sz="2000" b="1" i="1" kern="0" dirty="0" smtClean="0">
              <a:solidFill>
                <a:srgbClr val="000000"/>
              </a:solidFill>
            </a:endParaRPr>
          </a:p>
          <a:p>
            <a:pPr marL="0" indent="0" fontAlgn="base">
              <a:lnSpc>
                <a:spcPct val="100000"/>
              </a:lnSpc>
              <a:spcBef>
                <a:spcPct val="20000"/>
              </a:spcBef>
              <a:spcAft>
                <a:spcPct val="0"/>
              </a:spcAft>
              <a:buFont typeface="Arial" panose="020B0604020202020204" pitchFamily="34" charset="0"/>
              <a:buNone/>
            </a:pPr>
            <a:endParaRPr lang="en-US" altLang="en-US" sz="2000" kern="0" dirty="0">
              <a:solidFill>
                <a:srgbClr val="000000"/>
              </a:solidFill>
            </a:endParaRPr>
          </a:p>
        </p:txBody>
      </p:sp>
    </p:spTree>
    <p:extLst>
      <p:ext uri="{BB962C8B-B14F-4D97-AF65-F5344CB8AC3E}">
        <p14:creationId xmlns:p14="http://schemas.microsoft.com/office/powerpoint/2010/main" val="29636553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1829986107"/>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sz="3200" kern="0" noProof="1">
                <a:solidFill>
                  <a:srgbClr val="000000"/>
                </a:solidFill>
              </a:rPr>
              <a:t>InheritanceProject</a:t>
            </a:r>
            <a:r>
              <a:rPr lang="en-US" altLang="en-US" sz="3200" kern="0" dirty="0">
                <a:solidFill>
                  <a:srgbClr val="000000"/>
                </a:solidFill>
              </a:rPr>
              <a:t>: </a:t>
            </a:r>
          </a:p>
          <a:p>
            <a:pPr marL="742950" lvl="1" indent="-285750" fontAlgn="base">
              <a:lnSpc>
                <a:spcPct val="100000"/>
              </a:lnSpc>
              <a:spcBef>
                <a:spcPct val="20000"/>
              </a:spcBef>
              <a:spcAft>
                <a:spcPct val="0"/>
              </a:spcAft>
              <a:buFontTx/>
              <a:buChar char="–"/>
            </a:pPr>
            <a:r>
              <a:rPr lang="en-US" altLang="en-US" sz="2800" kern="0" dirty="0" err="1">
                <a:solidFill>
                  <a:srgbClr val="000000"/>
                </a:solidFill>
              </a:rPr>
              <a:t>Lớp</a:t>
            </a:r>
            <a:r>
              <a:rPr lang="en-US" altLang="en-US" sz="2800" kern="0" dirty="0">
                <a:solidFill>
                  <a:srgbClr val="000000"/>
                </a:solidFill>
              </a:rPr>
              <a:t> </a:t>
            </a:r>
            <a:r>
              <a:rPr lang="en-US" altLang="en-US" sz="2800" kern="0" dirty="0" err="1">
                <a:solidFill>
                  <a:srgbClr val="000000"/>
                </a:solidFill>
              </a:rPr>
              <a:t>BaseClass</a:t>
            </a:r>
            <a:r>
              <a:rPr lang="en-US" altLang="en-US" sz="2800" kern="0" dirty="0">
                <a:solidFill>
                  <a:srgbClr val="000000"/>
                </a:solidFill>
              </a:rPr>
              <a:t> </a:t>
            </a:r>
            <a:r>
              <a:rPr lang="en-US" altLang="en-US" sz="2800" kern="0" dirty="0" err="1">
                <a:solidFill>
                  <a:srgbClr val="000000"/>
                </a:solidFill>
              </a:rPr>
              <a:t>có</a:t>
            </a:r>
            <a:r>
              <a:rPr lang="en-US" altLang="en-US" sz="2800" kern="0" dirty="0">
                <a:solidFill>
                  <a:srgbClr val="000000"/>
                </a:solidFill>
              </a:rPr>
              <a:t> </a:t>
            </a:r>
            <a:r>
              <a:rPr lang="en-US" altLang="en-US" sz="2800" kern="0" dirty="0" err="1">
                <a:solidFill>
                  <a:srgbClr val="000000"/>
                </a:solidFill>
              </a:rPr>
              <a:t>hai</a:t>
            </a:r>
            <a:r>
              <a:rPr lang="en-US" altLang="en-US" sz="2800" kern="0" dirty="0">
                <a:solidFill>
                  <a:srgbClr val="000000"/>
                </a:solidFill>
              </a:rPr>
              <a:t> </a:t>
            </a:r>
            <a:r>
              <a:rPr lang="en-US" altLang="en-US" sz="2800" kern="0" dirty="0" err="1">
                <a:solidFill>
                  <a:srgbClr val="000000"/>
                </a:solidFill>
              </a:rPr>
              <a:t>phương</a:t>
            </a:r>
            <a:r>
              <a:rPr lang="en-US" altLang="en-US" sz="2800" kern="0" dirty="0">
                <a:solidFill>
                  <a:srgbClr val="000000"/>
                </a:solidFill>
              </a:rPr>
              <a:t> </a:t>
            </a:r>
            <a:r>
              <a:rPr lang="en-US" altLang="en-US" sz="2800" kern="0" dirty="0" err="1">
                <a:solidFill>
                  <a:srgbClr val="000000"/>
                </a:solidFill>
              </a:rPr>
              <a:t>thức</a:t>
            </a:r>
            <a:r>
              <a:rPr lang="en-US" altLang="en-US" sz="2800" kern="0" dirty="0">
                <a:solidFill>
                  <a:srgbClr val="000000"/>
                </a:solidFill>
              </a:rPr>
              <a:t> </a:t>
            </a:r>
            <a:r>
              <a:rPr lang="en-US" altLang="en-US" sz="2800" kern="0" dirty="0" err="1">
                <a:solidFill>
                  <a:srgbClr val="000000"/>
                </a:solidFill>
              </a:rPr>
              <a:t>trả</a:t>
            </a:r>
            <a:r>
              <a:rPr lang="en-US" altLang="en-US" sz="2800" kern="0" dirty="0">
                <a:solidFill>
                  <a:srgbClr val="000000"/>
                </a:solidFill>
              </a:rPr>
              <a:t> </a:t>
            </a:r>
            <a:r>
              <a:rPr lang="en-US" altLang="en-US" sz="2800" kern="0" dirty="0" err="1">
                <a:solidFill>
                  <a:srgbClr val="000000"/>
                </a:solidFill>
              </a:rPr>
              <a:t>về</a:t>
            </a:r>
            <a:r>
              <a:rPr lang="en-US" altLang="en-US" sz="2800" kern="0" dirty="0">
                <a:solidFill>
                  <a:srgbClr val="000000"/>
                </a:solidFill>
              </a:rPr>
              <a:t> </a:t>
            </a:r>
            <a:r>
              <a:rPr lang="en-US" altLang="en-US" sz="2800" kern="0" dirty="0" err="1">
                <a:solidFill>
                  <a:srgbClr val="000000"/>
                </a:solidFill>
              </a:rPr>
              <a:t>danh</a:t>
            </a:r>
            <a:r>
              <a:rPr lang="en-US" altLang="en-US" sz="2800" kern="0" dirty="0">
                <a:solidFill>
                  <a:srgbClr val="000000"/>
                </a:solidFill>
              </a:rPr>
              <a:t> </a:t>
            </a:r>
            <a:r>
              <a:rPr lang="en-US" altLang="en-US" sz="2800" kern="0" dirty="0" err="1">
                <a:solidFill>
                  <a:srgbClr val="000000"/>
                </a:solidFill>
              </a:rPr>
              <a:t>sách</a:t>
            </a:r>
            <a:r>
              <a:rPr lang="en-US" altLang="en-US" sz="2800" kern="0" dirty="0">
                <a:solidFill>
                  <a:srgbClr val="000000"/>
                </a:solidFill>
              </a:rPr>
              <a:t> ổ </a:t>
            </a:r>
            <a:r>
              <a:rPr lang="en-US" altLang="en-US" sz="2800" kern="0" dirty="0" err="1">
                <a:solidFill>
                  <a:srgbClr val="000000"/>
                </a:solidFill>
              </a:rPr>
              <a:t>đĩa</a:t>
            </a:r>
            <a:r>
              <a:rPr lang="en-US" altLang="en-US" sz="2800" kern="0" dirty="0">
                <a:solidFill>
                  <a:srgbClr val="000000"/>
                </a:solidFill>
              </a:rPr>
              <a:t> </a:t>
            </a:r>
            <a:r>
              <a:rPr lang="en-US" altLang="en-US" sz="2800" kern="0" dirty="0" err="1">
                <a:solidFill>
                  <a:srgbClr val="000000"/>
                </a:solidFill>
              </a:rPr>
              <a:t>và</a:t>
            </a:r>
            <a:r>
              <a:rPr lang="en-US" altLang="en-US" sz="2800" kern="0" dirty="0">
                <a:solidFill>
                  <a:srgbClr val="000000"/>
                </a:solidFill>
              </a:rPr>
              <a:t> </a:t>
            </a:r>
            <a:r>
              <a:rPr lang="en-US" altLang="en-US" sz="2800" kern="0" dirty="0" err="1">
                <a:solidFill>
                  <a:srgbClr val="000000"/>
                </a:solidFill>
              </a:rPr>
              <a:t>danh</a:t>
            </a:r>
            <a:r>
              <a:rPr lang="en-US" altLang="en-US" sz="2800" kern="0" dirty="0">
                <a:solidFill>
                  <a:srgbClr val="000000"/>
                </a:solidFill>
              </a:rPr>
              <a:t> </a:t>
            </a:r>
            <a:r>
              <a:rPr lang="en-US" altLang="en-US" sz="2800" kern="0" dirty="0" err="1">
                <a:solidFill>
                  <a:srgbClr val="000000"/>
                </a:solidFill>
              </a:rPr>
              <a:t>sách</a:t>
            </a:r>
            <a:r>
              <a:rPr lang="en-US" altLang="en-US" sz="2800" kern="0" dirty="0">
                <a:solidFill>
                  <a:srgbClr val="000000"/>
                </a:solidFill>
              </a:rPr>
              <a:t> </a:t>
            </a:r>
            <a:r>
              <a:rPr lang="en-US" altLang="en-US" sz="2800" kern="0" dirty="0" err="1">
                <a:solidFill>
                  <a:srgbClr val="000000"/>
                </a:solidFill>
              </a:rPr>
              <a:t>thư</a:t>
            </a:r>
            <a:r>
              <a:rPr lang="en-US" altLang="en-US" sz="2800" kern="0" dirty="0">
                <a:solidFill>
                  <a:srgbClr val="000000"/>
                </a:solidFill>
              </a:rPr>
              <a:t> </a:t>
            </a:r>
            <a:r>
              <a:rPr lang="en-US" altLang="en-US" sz="2800" kern="0" dirty="0" err="1">
                <a:solidFill>
                  <a:srgbClr val="000000"/>
                </a:solidFill>
              </a:rPr>
              <a:t>mục</a:t>
            </a:r>
            <a:r>
              <a:rPr lang="en-US" altLang="en-US" sz="2800" kern="0" dirty="0">
                <a:solidFill>
                  <a:srgbClr val="000000"/>
                </a:solidFill>
              </a:rPr>
              <a:t>. </a:t>
            </a:r>
          </a:p>
          <a:p>
            <a:pPr marL="742950" lvl="1" indent="-285750" fontAlgn="base">
              <a:lnSpc>
                <a:spcPct val="100000"/>
              </a:lnSpc>
              <a:spcBef>
                <a:spcPct val="20000"/>
              </a:spcBef>
              <a:spcAft>
                <a:spcPct val="0"/>
              </a:spcAft>
              <a:buFontTx/>
              <a:buChar char="–"/>
            </a:pPr>
            <a:r>
              <a:rPr lang="en-US" altLang="en-US" sz="2800" kern="0" dirty="0" err="1">
                <a:solidFill>
                  <a:srgbClr val="000000"/>
                </a:solidFill>
              </a:rPr>
              <a:t>Lớp</a:t>
            </a:r>
            <a:r>
              <a:rPr lang="en-US" altLang="en-US" sz="2800" kern="0" dirty="0">
                <a:solidFill>
                  <a:srgbClr val="000000"/>
                </a:solidFill>
              </a:rPr>
              <a:t> </a:t>
            </a:r>
            <a:r>
              <a:rPr lang="en-US" altLang="en-US" sz="2800" kern="0" noProof="1">
                <a:solidFill>
                  <a:srgbClr val="000000"/>
                </a:solidFill>
              </a:rPr>
              <a:t>InheritClass</a:t>
            </a:r>
            <a:r>
              <a:rPr lang="en-US" altLang="en-US" sz="2800" kern="0" dirty="0">
                <a:solidFill>
                  <a:srgbClr val="000000"/>
                </a:solidFill>
              </a:rPr>
              <a:t> </a:t>
            </a:r>
            <a:r>
              <a:rPr lang="en-US" altLang="en-US" sz="2800" kern="0" dirty="0" err="1">
                <a:solidFill>
                  <a:srgbClr val="000000"/>
                </a:solidFill>
              </a:rPr>
              <a:t>kế</a:t>
            </a:r>
            <a:r>
              <a:rPr lang="en-US" altLang="en-US" sz="2800" kern="0" dirty="0">
                <a:solidFill>
                  <a:srgbClr val="000000"/>
                </a:solidFill>
              </a:rPr>
              <a:t> </a:t>
            </a:r>
            <a:r>
              <a:rPr lang="en-US" altLang="en-US" sz="2800" kern="0" dirty="0" err="1">
                <a:solidFill>
                  <a:srgbClr val="000000"/>
                </a:solidFill>
              </a:rPr>
              <a:t>thừa</a:t>
            </a:r>
            <a:r>
              <a:rPr lang="en-US" altLang="en-US" sz="2800" kern="0" dirty="0">
                <a:solidFill>
                  <a:srgbClr val="000000"/>
                </a:solidFill>
              </a:rPr>
              <a:t> </a:t>
            </a:r>
            <a:r>
              <a:rPr lang="en-US" altLang="en-US" sz="2800" kern="0" dirty="0" err="1">
                <a:solidFill>
                  <a:srgbClr val="000000"/>
                </a:solidFill>
              </a:rPr>
              <a:t>lớp</a:t>
            </a:r>
            <a:r>
              <a:rPr lang="en-US" altLang="en-US" sz="2800" kern="0" dirty="0">
                <a:solidFill>
                  <a:srgbClr val="000000"/>
                </a:solidFill>
              </a:rPr>
              <a:t> </a:t>
            </a:r>
            <a:r>
              <a:rPr lang="en-US" altLang="en-US" sz="2800" kern="0" noProof="1">
                <a:solidFill>
                  <a:srgbClr val="000000"/>
                </a:solidFill>
              </a:rPr>
              <a:t>BaseClass </a:t>
            </a:r>
            <a:r>
              <a:rPr lang="en-US" altLang="en-US" sz="2800" kern="0" dirty="0" err="1">
                <a:solidFill>
                  <a:srgbClr val="000000"/>
                </a:solidFill>
              </a:rPr>
              <a:t>có</a:t>
            </a:r>
            <a:r>
              <a:rPr lang="en-US" altLang="en-US" sz="2800" kern="0" dirty="0">
                <a:solidFill>
                  <a:srgbClr val="000000"/>
                </a:solidFill>
              </a:rPr>
              <a:t> </a:t>
            </a:r>
            <a:r>
              <a:rPr lang="en-US" altLang="en-US" sz="2800" kern="0" dirty="0" err="1">
                <a:solidFill>
                  <a:srgbClr val="000000"/>
                </a:solidFill>
              </a:rPr>
              <a:t>mở</a:t>
            </a:r>
            <a:r>
              <a:rPr lang="en-US" altLang="en-US" sz="2800" kern="0" dirty="0">
                <a:solidFill>
                  <a:srgbClr val="000000"/>
                </a:solidFill>
              </a:rPr>
              <a:t> </a:t>
            </a:r>
            <a:r>
              <a:rPr lang="en-US" altLang="en-US" sz="2800" kern="0" dirty="0" err="1">
                <a:solidFill>
                  <a:srgbClr val="000000"/>
                </a:solidFill>
              </a:rPr>
              <a:t>rộng</a:t>
            </a:r>
            <a:r>
              <a:rPr lang="en-US" altLang="en-US" sz="2800" kern="0" dirty="0">
                <a:solidFill>
                  <a:srgbClr val="000000"/>
                </a:solidFill>
              </a:rPr>
              <a:t> </a:t>
            </a:r>
            <a:r>
              <a:rPr lang="en-US" altLang="en-US" sz="2800" kern="0" dirty="0" err="1">
                <a:solidFill>
                  <a:srgbClr val="000000"/>
                </a:solidFill>
              </a:rPr>
              <a:t>thêm</a:t>
            </a:r>
            <a:r>
              <a:rPr lang="en-US" altLang="en-US" sz="2800" kern="0" dirty="0">
                <a:solidFill>
                  <a:srgbClr val="000000"/>
                </a:solidFill>
              </a:rPr>
              <a:t> </a:t>
            </a:r>
            <a:r>
              <a:rPr lang="en-US" altLang="en-US" sz="2800" kern="0" dirty="0" err="1">
                <a:solidFill>
                  <a:srgbClr val="000000"/>
                </a:solidFill>
              </a:rPr>
              <a:t>phương</a:t>
            </a:r>
            <a:r>
              <a:rPr lang="en-US" altLang="en-US" sz="2800" kern="0" dirty="0">
                <a:solidFill>
                  <a:srgbClr val="000000"/>
                </a:solidFill>
              </a:rPr>
              <a:t> </a:t>
            </a:r>
            <a:r>
              <a:rPr lang="en-US" altLang="en-US" sz="2800" kern="0" dirty="0" err="1">
                <a:solidFill>
                  <a:srgbClr val="000000"/>
                </a:solidFill>
              </a:rPr>
              <a:t>thức</a:t>
            </a:r>
            <a:r>
              <a:rPr lang="en-US" altLang="en-US" sz="2800" kern="0" dirty="0">
                <a:solidFill>
                  <a:srgbClr val="000000"/>
                </a:solidFill>
              </a:rPr>
              <a:t> </a:t>
            </a:r>
            <a:r>
              <a:rPr lang="en-US" altLang="en-US" sz="2800" kern="0" dirty="0" err="1">
                <a:solidFill>
                  <a:srgbClr val="000000"/>
                </a:solidFill>
              </a:rPr>
              <a:t>trả</a:t>
            </a:r>
            <a:r>
              <a:rPr lang="en-US" altLang="en-US" sz="2800" kern="0" dirty="0">
                <a:solidFill>
                  <a:srgbClr val="000000"/>
                </a:solidFill>
              </a:rPr>
              <a:t> </a:t>
            </a:r>
            <a:r>
              <a:rPr lang="en-US" altLang="en-US" sz="2800" kern="0" dirty="0" err="1">
                <a:solidFill>
                  <a:srgbClr val="000000"/>
                </a:solidFill>
              </a:rPr>
              <a:t>về</a:t>
            </a:r>
            <a:r>
              <a:rPr lang="en-US" altLang="en-US" sz="2800" kern="0" dirty="0">
                <a:solidFill>
                  <a:srgbClr val="000000"/>
                </a:solidFill>
              </a:rPr>
              <a:t> </a:t>
            </a:r>
            <a:r>
              <a:rPr lang="en-US" altLang="en-US" sz="2800" kern="0" dirty="0" err="1">
                <a:solidFill>
                  <a:srgbClr val="000000"/>
                </a:solidFill>
              </a:rPr>
              <a:t>danh</a:t>
            </a:r>
            <a:r>
              <a:rPr lang="en-US" altLang="en-US" sz="2800" kern="0" dirty="0">
                <a:solidFill>
                  <a:srgbClr val="000000"/>
                </a:solidFill>
              </a:rPr>
              <a:t> </a:t>
            </a:r>
            <a:r>
              <a:rPr lang="en-US" altLang="en-US" sz="2800" kern="0" dirty="0" err="1">
                <a:solidFill>
                  <a:srgbClr val="000000"/>
                </a:solidFill>
              </a:rPr>
              <a:t>sách</a:t>
            </a:r>
            <a:r>
              <a:rPr lang="en-US" altLang="en-US" sz="2800" kern="0" dirty="0">
                <a:solidFill>
                  <a:srgbClr val="000000"/>
                </a:solidFill>
              </a:rPr>
              <a:t> </a:t>
            </a:r>
            <a:r>
              <a:rPr lang="en-US" altLang="en-US" sz="2800" kern="0" dirty="0" err="1">
                <a:solidFill>
                  <a:srgbClr val="000000"/>
                </a:solidFill>
              </a:rPr>
              <a:t>tệp</a:t>
            </a:r>
            <a:r>
              <a:rPr lang="en-US" altLang="en-US" sz="2800" kern="0" dirty="0">
                <a:solidFill>
                  <a:srgbClr val="000000"/>
                </a:solidFill>
              </a:rPr>
              <a:t> tin.</a:t>
            </a: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38</a:t>
            </a:fld>
            <a:endParaRPr lang="en-US"/>
          </a:p>
        </p:txBody>
      </p:sp>
      <p:graphicFrame>
        <p:nvGraphicFramePr>
          <p:cNvPr id="10" name="Diagram 9"/>
          <p:cNvGraphicFramePr/>
          <p:nvPr>
            <p:extLst>
              <p:ext uri="{D42A27DB-BD31-4B8C-83A1-F6EECF244321}">
                <p14:modId xmlns:p14="http://schemas.microsoft.com/office/powerpoint/2010/main" val="2311841582"/>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431510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794633599"/>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spcBef>
                <a:spcPct val="20000"/>
              </a:spcBef>
              <a:spcAft>
                <a:spcPct val="0"/>
              </a:spcAft>
              <a:buFont typeface="Wingdings" panose="05000000000000000000" pitchFamily="2" charset="2"/>
              <a:buChar char="v"/>
            </a:pPr>
            <a:r>
              <a:rPr lang="en-US" altLang="en-US" sz="2400" kern="0" dirty="0" err="1">
                <a:solidFill>
                  <a:srgbClr val="000000"/>
                </a:solidFill>
              </a:rPr>
              <a:t>Một</a:t>
            </a:r>
            <a:r>
              <a:rPr lang="en-US" altLang="en-US" sz="2400" kern="0" dirty="0">
                <a:solidFill>
                  <a:srgbClr val="000000"/>
                </a:solidFill>
              </a:rPr>
              <a:t> </a:t>
            </a:r>
            <a:r>
              <a:rPr lang="en-US" altLang="en-US" sz="2400" kern="0" dirty="0" err="1">
                <a:solidFill>
                  <a:srgbClr val="000000"/>
                </a:solidFill>
              </a:rPr>
              <a:t>lớp</a:t>
            </a:r>
            <a:r>
              <a:rPr lang="en-US" altLang="en-US" sz="2400" kern="0" dirty="0">
                <a:solidFill>
                  <a:srgbClr val="000000"/>
                </a:solidFill>
              </a:rPr>
              <a:t> </a:t>
            </a:r>
            <a:r>
              <a:rPr lang="en-US" altLang="en-US" sz="2400" kern="0" dirty="0" err="1">
                <a:solidFill>
                  <a:srgbClr val="000000"/>
                </a:solidFill>
              </a:rPr>
              <a:t>được</a:t>
            </a:r>
            <a:r>
              <a:rPr lang="en-US" altLang="en-US" sz="2400" kern="0" dirty="0">
                <a:solidFill>
                  <a:srgbClr val="000000"/>
                </a:solidFill>
              </a:rPr>
              <a:t> </a:t>
            </a:r>
            <a:r>
              <a:rPr lang="en-US" altLang="en-US" sz="2400" kern="0" dirty="0" err="1">
                <a:solidFill>
                  <a:srgbClr val="000000"/>
                </a:solidFill>
              </a:rPr>
              <a:t>khai</a:t>
            </a:r>
            <a:r>
              <a:rPr lang="en-US" altLang="en-US" sz="2400" kern="0" dirty="0">
                <a:solidFill>
                  <a:srgbClr val="000000"/>
                </a:solidFill>
              </a:rPr>
              <a:t> </a:t>
            </a:r>
            <a:r>
              <a:rPr lang="en-US" altLang="en-US" sz="2400" kern="0" dirty="0" err="1">
                <a:solidFill>
                  <a:srgbClr val="000000"/>
                </a:solidFill>
              </a:rPr>
              <a:t>báo</a:t>
            </a:r>
            <a:r>
              <a:rPr lang="en-US" altLang="en-US" sz="2400" kern="0" dirty="0">
                <a:solidFill>
                  <a:srgbClr val="000000"/>
                </a:solidFill>
              </a:rPr>
              <a:t> </a:t>
            </a:r>
            <a:r>
              <a:rPr lang="en-US" altLang="en-US" sz="2400" kern="0" dirty="0" err="1">
                <a:solidFill>
                  <a:srgbClr val="000000"/>
                </a:solidFill>
              </a:rPr>
              <a:t>với</a:t>
            </a:r>
            <a:r>
              <a:rPr lang="en-US" altLang="en-US" sz="2400" kern="0" dirty="0">
                <a:solidFill>
                  <a:srgbClr val="000000"/>
                </a:solidFill>
              </a:rPr>
              <a:t> </a:t>
            </a:r>
            <a:r>
              <a:rPr lang="en-US" altLang="en-US" sz="2400" kern="0" dirty="0" err="1">
                <a:solidFill>
                  <a:srgbClr val="000000"/>
                </a:solidFill>
              </a:rPr>
              <a:t>từ</a:t>
            </a:r>
            <a:r>
              <a:rPr lang="en-US" altLang="en-US" sz="2400" kern="0" dirty="0">
                <a:solidFill>
                  <a:srgbClr val="000000"/>
                </a:solidFill>
              </a:rPr>
              <a:t> </a:t>
            </a:r>
            <a:r>
              <a:rPr lang="en-US" altLang="en-US" sz="2400" kern="0" dirty="0" err="1">
                <a:solidFill>
                  <a:srgbClr val="000000"/>
                </a:solidFill>
              </a:rPr>
              <a:t>khoá</a:t>
            </a:r>
            <a:r>
              <a:rPr lang="en-US" altLang="en-US" sz="2400" kern="0" dirty="0">
                <a:solidFill>
                  <a:srgbClr val="000000"/>
                </a:solidFill>
              </a:rPr>
              <a:t> </a:t>
            </a:r>
            <a:r>
              <a:rPr lang="en-US" altLang="en-US" sz="2400" kern="0" dirty="0">
                <a:solidFill>
                  <a:srgbClr val="FF3300"/>
                </a:solidFill>
              </a:rPr>
              <a:t>sealed </a:t>
            </a:r>
            <a:r>
              <a:rPr lang="en-US" altLang="en-US" sz="2400" kern="0" dirty="0" err="1">
                <a:solidFill>
                  <a:srgbClr val="000000"/>
                </a:solidFill>
              </a:rPr>
              <a:t>ngay</a:t>
            </a:r>
            <a:r>
              <a:rPr lang="en-US" altLang="en-US" sz="2400" kern="0" dirty="0">
                <a:solidFill>
                  <a:srgbClr val="000000"/>
                </a:solidFill>
              </a:rPr>
              <a:t> </a:t>
            </a:r>
            <a:r>
              <a:rPr lang="en-US" altLang="en-US" sz="2400" kern="0" dirty="0" err="1">
                <a:solidFill>
                  <a:srgbClr val="000000"/>
                </a:solidFill>
              </a:rPr>
              <a:t>trước</a:t>
            </a:r>
            <a:r>
              <a:rPr lang="en-US" altLang="en-US" sz="2400" kern="0" dirty="0">
                <a:solidFill>
                  <a:srgbClr val="000000"/>
                </a:solidFill>
              </a:rPr>
              <a:t> </a:t>
            </a:r>
            <a:r>
              <a:rPr lang="en-US" altLang="en-US" sz="2400" kern="0" dirty="0" err="1">
                <a:solidFill>
                  <a:srgbClr val="000000"/>
                </a:solidFill>
              </a:rPr>
              <a:t>từ</a:t>
            </a:r>
            <a:r>
              <a:rPr lang="en-US" altLang="en-US" sz="2400" kern="0" dirty="0">
                <a:solidFill>
                  <a:srgbClr val="000000"/>
                </a:solidFill>
              </a:rPr>
              <a:t> </a:t>
            </a:r>
            <a:r>
              <a:rPr lang="en-US" altLang="en-US" sz="2400" kern="0" dirty="0" err="1">
                <a:solidFill>
                  <a:srgbClr val="000000"/>
                </a:solidFill>
              </a:rPr>
              <a:t>khóa</a:t>
            </a:r>
            <a:r>
              <a:rPr lang="en-US" altLang="en-US" sz="2400" kern="0" dirty="0">
                <a:solidFill>
                  <a:srgbClr val="000000"/>
                </a:solidFill>
              </a:rPr>
              <a:t> class </a:t>
            </a:r>
            <a:r>
              <a:rPr lang="en-US" altLang="en-US" sz="2400" kern="0" dirty="0" err="1">
                <a:solidFill>
                  <a:srgbClr val="000000"/>
                </a:solidFill>
              </a:rPr>
              <a:t>thì</a:t>
            </a:r>
            <a:r>
              <a:rPr lang="en-US" altLang="en-US" sz="2400" kern="0" dirty="0">
                <a:solidFill>
                  <a:srgbClr val="000000"/>
                </a:solidFill>
              </a:rPr>
              <a:t> </a:t>
            </a:r>
            <a:r>
              <a:rPr lang="en-US" altLang="en-US" sz="2400" kern="0" dirty="0" err="1">
                <a:solidFill>
                  <a:srgbClr val="000000"/>
                </a:solidFill>
              </a:rPr>
              <a:t>sẽ</a:t>
            </a:r>
            <a:r>
              <a:rPr lang="en-US" altLang="en-US" sz="2400" kern="0" dirty="0">
                <a:solidFill>
                  <a:srgbClr val="000000"/>
                </a:solidFill>
              </a:rPr>
              <a:t> </a:t>
            </a:r>
            <a:r>
              <a:rPr lang="en-US" altLang="en-US" sz="2400" kern="0" dirty="0" err="1">
                <a:solidFill>
                  <a:srgbClr val="000000"/>
                </a:solidFill>
              </a:rPr>
              <a:t>nghiêm</a:t>
            </a:r>
            <a:r>
              <a:rPr lang="en-US" altLang="en-US" sz="2400" kern="0" dirty="0">
                <a:solidFill>
                  <a:srgbClr val="000000"/>
                </a:solidFill>
              </a:rPr>
              <a:t> </a:t>
            </a:r>
            <a:r>
              <a:rPr lang="en-US" altLang="en-US" sz="2400" kern="0" dirty="0" err="1">
                <a:solidFill>
                  <a:srgbClr val="000000"/>
                </a:solidFill>
              </a:rPr>
              <a:t>cấm</a:t>
            </a:r>
            <a:r>
              <a:rPr lang="en-US" altLang="en-US" sz="2400" kern="0" dirty="0">
                <a:solidFill>
                  <a:srgbClr val="000000"/>
                </a:solidFill>
              </a:rPr>
              <a:t> </a:t>
            </a:r>
            <a:r>
              <a:rPr lang="en-US" altLang="en-US" sz="2400" kern="0" dirty="0" err="1">
                <a:solidFill>
                  <a:srgbClr val="000000"/>
                </a:solidFill>
              </a:rPr>
              <a:t>các</a:t>
            </a:r>
            <a:r>
              <a:rPr lang="en-US" altLang="en-US" sz="2400" kern="0" dirty="0">
                <a:solidFill>
                  <a:srgbClr val="000000"/>
                </a:solidFill>
              </a:rPr>
              <a:t> </a:t>
            </a:r>
            <a:r>
              <a:rPr lang="en-US" altLang="en-US" sz="2400" kern="0" dirty="0" err="1">
                <a:solidFill>
                  <a:srgbClr val="000000"/>
                </a:solidFill>
              </a:rPr>
              <a:t>lớp</a:t>
            </a:r>
            <a:r>
              <a:rPr lang="en-US" altLang="en-US" sz="2400" kern="0" dirty="0">
                <a:solidFill>
                  <a:srgbClr val="000000"/>
                </a:solidFill>
              </a:rPr>
              <a:t> </a:t>
            </a:r>
            <a:r>
              <a:rPr lang="en-US" altLang="en-US" sz="2400" kern="0" dirty="0" err="1">
                <a:solidFill>
                  <a:srgbClr val="000000"/>
                </a:solidFill>
              </a:rPr>
              <a:t>khác</a:t>
            </a:r>
            <a:r>
              <a:rPr lang="en-US" altLang="en-US" sz="2400" kern="0" dirty="0">
                <a:solidFill>
                  <a:srgbClr val="000000"/>
                </a:solidFill>
              </a:rPr>
              <a:t> </a:t>
            </a:r>
            <a:r>
              <a:rPr lang="en-US" altLang="en-US" sz="2400" kern="0" dirty="0" err="1">
                <a:solidFill>
                  <a:srgbClr val="000000"/>
                </a:solidFill>
              </a:rPr>
              <a:t>kế</a:t>
            </a:r>
            <a:r>
              <a:rPr lang="en-US" altLang="en-US" sz="2400" kern="0" dirty="0">
                <a:solidFill>
                  <a:srgbClr val="000000"/>
                </a:solidFill>
              </a:rPr>
              <a:t> </a:t>
            </a:r>
            <a:r>
              <a:rPr lang="en-US" altLang="en-US" sz="2400" kern="0" dirty="0" err="1">
                <a:solidFill>
                  <a:srgbClr val="000000"/>
                </a:solidFill>
              </a:rPr>
              <a:t>thừa</a:t>
            </a:r>
            <a:r>
              <a:rPr lang="en-US" altLang="en-US" sz="2400" kern="0" dirty="0">
                <a:solidFill>
                  <a:srgbClr val="000000"/>
                </a:solidFill>
              </a:rPr>
              <a:t> </a:t>
            </a:r>
            <a:r>
              <a:rPr lang="en-US" altLang="en-US" sz="2400" kern="0" dirty="0" err="1">
                <a:solidFill>
                  <a:srgbClr val="000000"/>
                </a:solidFill>
              </a:rPr>
              <a:t>nó</a:t>
            </a:r>
            <a:r>
              <a:rPr lang="en-US" altLang="en-US" sz="2400" kern="0" dirty="0">
                <a:solidFill>
                  <a:srgbClr val="000000"/>
                </a:solidFill>
              </a:rPr>
              <a:t>.</a:t>
            </a:r>
          </a:p>
          <a:p>
            <a:pPr lvl="0" fontAlgn="base">
              <a:spcBef>
                <a:spcPct val="20000"/>
              </a:spcBef>
              <a:spcAft>
                <a:spcPct val="0"/>
              </a:spcAft>
              <a:buFont typeface="Wingdings" panose="05000000000000000000" pitchFamily="2" charset="2"/>
              <a:buChar char="v"/>
            </a:pPr>
            <a:r>
              <a:rPr lang="en-US" altLang="en-US" sz="2400" kern="0" dirty="0" err="1">
                <a:solidFill>
                  <a:srgbClr val="000000"/>
                </a:solidFill>
              </a:rPr>
              <a:t>Xem</a:t>
            </a:r>
            <a:r>
              <a:rPr lang="en-US" altLang="en-US" sz="2400" kern="0" dirty="0">
                <a:solidFill>
                  <a:srgbClr val="000000"/>
                </a:solidFill>
              </a:rPr>
              <a:t> </a:t>
            </a:r>
            <a:r>
              <a:rPr lang="en-US" altLang="en-US" sz="2400" kern="0" noProof="1">
                <a:solidFill>
                  <a:srgbClr val="000000"/>
                </a:solidFill>
              </a:rPr>
              <a:t>SealedProject</a:t>
            </a:r>
            <a:r>
              <a:rPr lang="en-US" altLang="en-US" sz="2400" kern="0" dirty="0">
                <a:solidFill>
                  <a:srgbClr val="000000"/>
                </a:solidFill>
              </a:rPr>
              <a:t> – </a:t>
            </a:r>
            <a:r>
              <a:rPr lang="en-US" altLang="en-US" sz="2400" kern="0" dirty="0" err="1">
                <a:solidFill>
                  <a:srgbClr val="000000"/>
                </a:solidFill>
              </a:rPr>
              <a:t>trình</a:t>
            </a:r>
            <a:r>
              <a:rPr lang="en-US" altLang="en-US" sz="2400" kern="0" dirty="0">
                <a:solidFill>
                  <a:srgbClr val="000000"/>
                </a:solidFill>
              </a:rPr>
              <a:t> </a:t>
            </a:r>
            <a:r>
              <a:rPr lang="en-US" altLang="en-US" sz="2400" kern="0" dirty="0" err="1">
                <a:solidFill>
                  <a:srgbClr val="000000"/>
                </a:solidFill>
              </a:rPr>
              <a:t>biên</a:t>
            </a:r>
            <a:r>
              <a:rPr lang="en-US" altLang="en-US" sz="2400" kern="0" dirty="0">
                <a:solidFill>
                  <a:srgbClr val="000000"/>
                </a:solidFill>
              </a:rPr>
              <a:t> </a:t>
            </a:r>
            <a:r>
              <a:rPr lang="en-US" altLang="en-US" sz="2400" kern="0" dirty="0" err="1">
                <a:solidFill>
                  <a:srgbClr val="000000"/>
                </a:solidFill>
              </a:rPr>
              <a:t>dịch</a:t>
            </a:r>
            <a:r>
              <a:rPr lang="en-US" altLang="en-US" sz="2400" kern="0" dirty="0">
                <a:solidFill>
                  <a:srgbClr val="000000"/>
                </a:solidFill>
              </a:rPr>
              <a:t> </a:t>
            </a:r>
            <a:r>
              <a:rPr lang="en-US" altLang="en-US" sz="2400" kern="0" dirty="0" err="1">
                <a:solidFill>
                  <a:srgbClr val="000000"/>
                </a:solidFill>
              </a:rPr>
              <a:t>sẽ</a:t>
            </a:r>
            <a:r>
              <a:rPr lang="en-US" altLang="en-US" sz="2400" kern="0" dirty="0">
                <a:solidFill>
                  <a:srgbClr val="000000"/>
                </a:solidFill>
              </a:rPr>
              <a:t> </a:t>
            </a:r>
            <a:r>
              <a:rPr lang="en-US" altLang="en-US" sz="2400" kern="0" dirty="0" err="1">
                <a:solidFill>
                  <a:srgbClr val="000000"/>
                </a:solidFill>
              </a:rPr>
              <a:t>báo</a:t>
            </a:r>
            <a:r>
              <a:rPr lang="en-US" altLang="en-US" sz="2400" kern="0" dirty="0">
                <a:solidFill>
                  <a:srgbClr val="000000"/>
                </a:solidFill>
              </a:rPr>
              <a:t> </a:t>
            </a:r>
            <a:r>
              <a:rPr lang="en-US" altLang="en-US" sz="2400" kern="0" dirty="0" err="1">
                <a:solidFill>
                  <a:srgbClr val="000000"/>
                </a:solidFill>
              </a:rPr>
              <a:t>lỗi</a:t>
            </a:r>
            <a:r>
              <a:rPr lang="en-US" altLang="en-US" sz="2400" kern="0" dirty="0">
                <a:solidFill>
                  <a:srgbClr val="000000"/>
                </a:solidFill>
              </a:rPr>
              <a:t>.</a:t>
            </a:r>
          </a:p>
          <a:p>
            <a:pPr marL="342900" lvl="0" indent="-342900" fontAlgn="base">
              <a:spcBef>
                <a:spcPct val="20000"/>
              </a:spcBef>
              <a:spcAft>
                <a:spcPct val="0"/>
              </a:spcAft>
              <a:buNone/>
            </a:pPr>
            <a:r>
              <a:rPr lang="en-US" altLang="en-US" sz="2400" kern="0" noProof="1">
                <a:solidFill>
                  <a:srgbClr val="000000"/>
                </a:solidFill>
              </a:rPr>
              <a:t> </a:t>
            </a:r>
            <a:r>
              <a:rPr lang="en-US" altLang="en-US" sz="2400" kern="0" noProof="1">
                <a:solidFill>
                  <a:srgbClr val="FF3300"/>
                </a:solidFill>
              </a:rPr>
              <a:t>sealed</a:t>
            </a:r>
            <a:r>
              <a:rPr lang="en-US" altLang="en-US" sz="2400" kern="0" noProof="1">
                <a:solidFill>
                  <a:srgbClr val="000000"/>
                </a:solidFill>
              </a:rPr>
              <a:t> class Class1</a:t>
            </a:r>
          </a:p>
          <a:p>
            <a:pPr marL="342900" lvl="0" indent="-342900" fontAlgn="base">
              <a:spcBef>
                <a:spcPct val="20000"/>
              </a:spcBef>
              <a:spcAft>
                <a:spcPct val="0"/>
              </a:spcAft>
              <a:buNone/>
            </a:pPr>
            <a:r>
              <a:rPr lang="en-US" altLang="en-US" sz="2400" kern="0" noProof="1">
                <a:solidFill>
                  <a:srgbClr val="000000"/>
                </a:solidFill>
              </a:rPr>
              <a:t>    </a:t>
            </a:r>
            <a:r>
              <a:rPr lang="en-US" altLang="en-US" sz="2400" kern="0" noProof="1" smtClean="0">
                <a:solidFill>
                  <a:srgbClr val="000000"/>
                </a:solidFill>
              </a:rPr>
              <a:t>{</a:t>
            </a:r>
          </a:p>
          <a:p>
            <a:pPr marL="342900" lvl="0" indent="-342900" fontAlgn="base">
              <a:spcBef>
                <a:spcPct val="20000"/>
              </a:spcBef>
              <a:spcAft>
                <a:spcPct val="0"/>
              </a:spcAft>
              <a:buNone/>
            </a:pPr>
            <a:r>
              <a:rPr lang="en-US" altLang="en-US" sz="2400" kern="0" noProof="1">
                <a:solidFill>
                  <a:srgbClr val="000000"/>
                </a:solidFill>
              </a:rPr>
              <a:t>	</a:t>
            </a:r>
            <a:r>
              <a:rPr lang="en-US" altLang="en-US" sz="2400" kern="0" noProof="1" smtClean="0">
                <a:solidFill>
                  <a:srgbClr val="000000"/>
                </a:solidFill>
              </a:rPr>
              <a:t>	</a:t>
            </a:r>
            <a:r>
              <a:rPr lang="en-US" altLang="en-US" sz="2400" kern="0" noProof="1" smtClean="0">
                <a:solidFill>
                  <a:srgbClr val="000000"/>
                </a:solidFill>
              </a:rPr>
              <a:t>public </a:t>
            </a:r>
            <a:r>
              <a:rPr lang="en-US" altLang="en-US" sz="2400" kern="0" noProof="1">
                <a:solidFill>
                  <a:srgbClr val="000000"/>
                </a:solidFill>
              </a:rPr>
              <a:t>string[] Drives()</a:t>
            </a:r>
          </a:p>
          <a:p>
            <a:pPr marL="342900" lvl="0" indent="-342900" fontAlgn="base">
              <a:spcBef>
                <a:spcPct val="20000"/>
              </a:spcBef>
              <a:spcAft>
                <a:spcPct val="0"/>
              </a:spcAft>
              <a:buNone/>
            </a:pPr>
            <a:r>
              <a:rPr lang="en-US" altLang="en-US" sz="2400" kern="0" noProof="1">
                <a:solidFill>
                  <a:srgbClr val="000000"/>
                </a:solidFill>
              </a:rPr>
              <a:t>        </a:t>
            </a:r>
            <a:r>
              <a:rPr lang="en-US" altLang="en-US" sz="2400" kern="0" noProof="1" smtClean="0">
                <a:solidFill>
                  <a:srgbClr val="000000"/>
                </a:solidFill>
              </a:rPr>
              <a:t>	{ return </a:t>
            </a:r>
            <a:r>
              <a:rPr lang="en-US" altLang="en-US" sz="2400" kern="0" noProof="1">
                <a:solidFill>
                  <a:srgbClr val="000000"/>
                </a:solidFill>
              </a:rPr>
              <a:t>Directory.GetLogicalDrives</a:t>
            </a:r>
            <a:r>
              <a:rPr lang="en-US" altLang="en-US" sz="2400" kern="0" noProof="1" smtClean="0">
                <a:solidFill>
                  <a:srgbClr val="000000"/>
                </a:solidFill>
              </a:rPr>
              <a:t>(); }</a:t>
            </a:r>
            <a:endParaRPr lang="en-US" altLang="en-US" sz="2400" kern="0" noProof="1">
              <a:solidFill>
                <a:srgbClr val="000000"/>
              </a:solidFill>
            </a:endParaRPr>
          </a:p>
          <a:p>
            <a:pPr marL="342900" lvl="0" indent="-342900" fontAlgn="base">
              <a:spcBef>
                <a:spcPct val="20000"/>
              </a:spcBef>
              <a:spcAft>
                <a:spcPct val="0"/>
              </a:spcAft>
              <a:buNone/>
            </a:pPr>
            <a:r>
              <a:rPr lang="en-US" altLang="en-US" sz="2400" kern="0" noProof="1">
                <a:solidFill>
                  <a:srgbClr val="000000"/>
                </a:solidFill>
              </a:rPr>
              <a:t>      }</a:t>
            </a:r>
            <a:endParaRPr lang="en-US" altLang="en-US" sz="2400" kern="0" dirty="0">
              <a:solidFill>
                <a:srgbClr val="000000"/>
              </a:solidFill>
            </a:endParaRPr>
          </a:p>
          <a:p>
            <a:pPr marL="342900" lvl="0" indent="-342900" fontAlgn="base">
              <a:spcBef>
                <a:spcPct val="20000"/>
              </a:spcBef>
              <a:spcAft>
                <a:spcPct val="0"/>
              </a:spcAft>
              <a:buNone/>
            </a:pPr>
            <a:r>
              <a:rPr lang="en-US" altLang="en-US" sz="2400" kern="0" noProof="1">
                <a:solidFill>
                  <a:srgbClr val="000000"/>
                </a:solidFill>
              </a:rPr>
              <a:t> class </a:t>
            </a:r>
            <a:r>
              <a:rPr lang="en-US" altLang="en-US" sz="2400" kern="0" noProof="1">
                <a:solidFill>
                  <a:srgbClr val="FF3300"/>
                </a:solidFill>
              </a:rPr>
              <a:t>Class2:Class1 </a:t>
            </a:r>
          </a:p>
          <a:p>
            <a:pPr marL="342900" lvl="0" indent="-342900" fontAlgn="base">
              <a:spcBef>
                <a:spcPct val="20000"/>
              </a:spcBef>
              <a:spcAft>
                <a:spcPct val="0"/>
              </a:spcAft>
              <a:buNone/>
            </a:pPr>
            <a:r>
              <a:rPr lang="en-US" altLang="en-US" sz="2400" kern="0" noProof="1">
                <a:solidFill>
                  <a:srgbClr val="000000"/>
                </a:solidFill>
              </a:rPr>
              <a:t>    </a:t>
            </a:r>
            <a:r>
              <a:rPr lang="en-US" altLang="en-US" sz="2400" kern="0" noProof="1" smtClean="0">
                <a:solidFill>
                  <a:srgbClr val="000000"/>
                </a:solidFill>
              </a:rPr>
              <a:t>{</a:t>
            </a:r>
          </a:p>
          <a:p>
            <a:pPr marL="342900" lvl="0" indent="-342900" fontAlgn="base">
              <a:spcBef>
                <a:spcPct val="20000"/>
              </a:spcBef>
              <a:spcAft>
                <a:spcPct val="0"/>
              </a:spcAft>
              <a:buNone/>
            </a:pPr>
            <a:r>
              <a:rPr lang="en-US" altLang="en-US" sz="2400" kern="0" noProof="1">
                <a:solidFill>
                  <a:srgbClr val="000000"/>
                </a:solidFill>
              </a:rPr>
              <a:t>	</a:t>
            </a:r>
            <a:r>
              <a:rPr lang="en-US" altLang="en-US" sz="2400" kern="0" noProof="1" smtClean="0">
                <a:solidFill>
                  <a:srgbClr val="000000"/>
                </a:solidFill>
              </a:rPr>
              <a:t>	</a:t>
            </a:r>
            <a:r>
              <a:rPr lang="en-US" altLang="en-US" sz="2400" kern="0" noProof="1" smtClean="0">
                <a:solidFill>
                  <a:srgbClr val="000000"/>
                </a:solidFill>
              </a:rPr>
              <a:t>public </a:t>
            </a:r>
            <a:r>
              <a:rPr lang="en-US" altLang="en-US" sz="2400" kern="0" noProof="1">
                <a:solidFill>
                  <a:srgbClr val="000000"/>
                </a:solidFill>
              </a:rPr>
              <a:t>string[] ShowFiles(string strPath)</a:t>
            </a:r>
          </a:p>
          <a:p>
            <a:pPr marL="342900" lvl="0" indent="-342900" fontAlgn="base">
              <a:spcBef>
                <a:spcPct val="20000"/>
              </a:spcBef>
              <a:spcAft>
                <a:spcPct val="0"/>
              </a:spcAft>
              <a:buNone/>
            </a:pPr>
            <a:r>
              <a:rPr lang="en-US" altLang="en-US" sz="2400" kern="0" noProof="1">
                <a:solidFill>
                  <a:srgbClr val="000000"/>
                </a:solidFill>
              </a:rPr>
              <a:t>        </a:t>
            </a:r>
            <a:r>
              <a:rPr lang="en-US" altLang="en-US" sz="2400" kern="0" noProof="1" smtClean="0">
                <a:solidFill>
                  <a:srgbClr val="000000"/>
                </a:solidFill>
              </a:rPr>
              <a:t>	{ return </a:t>
            </a:r>
            <a:r>
              <a:rPr lang="en-US" altLang="en-US" sz="2400" kern="0" noProof="1">
                <a:solidFill>
                  <a:srgbClr val="000000"/>
                </a:solidFill>
              </a:rPr>
              <a:t>Directory.GetFiles(strPath</a:t>
            </a:r>
            <a:r>
              <a:rPr lang="en-US" altLang="en-US" sz="2400" kern="0" noProof="1" smtClean="0">
                <a:solidFill>
                  <a:srgbClr val="000000"/>
                </a:solidFill>
              </a:rPr>
              <a:t>); }</a:t>
            </a:r>
            <a:endParaRPr lang="en-US" altLang="en-US" sz="2400" kern="0" noProof="1">
              <a:solidFill>
                <a:srgbClr val="000000"/>
              </a:solidFill>
            </a:endParaRPr>
          </a:p>
          <a:p>
            <a:pPr marL="342900" lvl="0" indent="-342900" fontAlgn="base">
              <a:spcBef>
                <a:spcPct val="20000"/>
              </a:spcBef>
              <a:spcAft>
                <a:spcPct val="0"/>
              </a:spcAft>
              <a:buNone/>
            </a:pPr>
            <a:r>
              <a:rPr lang="en-US" altLang="en-US" sz="2400" kern="0" noProof="1">
                <a:solidFill>
                  <a:srgbClr val="000000"/>
                </a:solidFill>
              </a:rPr>
              <a:t>    }</a:t>
            </a:r>
            <a:endParaRPr lang="en-US" altLang="en-US" sz="2400" kern="0" dirty="0">
              <a:solidFill>
                <a:srgbClr val="000000"/>
              </a:solidFill>
            </a:endParaRP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39</a:t>
            </a:fld>
            <a:endParaRPr lang="en-US"/>
          </a:p>
        </p:txBody>
      </p:sp>
      <p:graphicFrame>
        <p:nvGraphicFramePr>
          <p:cNvPr id="10" name="Diagram 9"/>
          <p:cNvGraphicFramePr/>
          <p:nvPr>
            <p:extLst>
              <p:ext uri="{D42A27DB-BD31-4B8C-83A1-F6EECF244321}">
                <p14:modId xmlns:p14="http://schemas.microsoft.com/office/powerpoint/2010/main" val="2968479042"/>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784829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4937759"/>
          </a:xfrm>
        </p:spPr>
        <p:txBody>
          <a:bodyPr>
            <a:noAutofit/>
          </a:bodyPr>
          <a:lstStyle/>
          <a:p>
            <a:pPr>
              <a:buFont typeface="Wingdings" panose="05000000000000000000" pitchFamily="2" charset="2"/>
              <a:buChar char="v"/>
            </a:pPr>
            <a:r>
              <a:rPr lang="en-US" altLang="en-US" sz="2400" dirty="0" err="1"/>
              <a:t>Đối</a:t>
            </a:r>
            <a:r>
              <a:rPr lang="en-US" altLang="en-US" sz="2400" dirty="0"/>
              <a:t> </a:t>
            </a:r>
            <a:r>
              <a:rPr lang="en-US" altLang="en-US" sz="2400" dirty="0" err="1"/>
              <a:t>tượng</a:t>
            </a:r>
            <a:r>
              <a:rPr lang="en-US" altLang="en-US" sz="2400" dirty="0"/>
              <a:t> (object) </a:t>
            </a:r>
            <a:r>
              <a:rPr lang="en-US" altLang="en-US" sz="2400" dirty="0" err="1"/>
              <a:t>là</a:t>
            </a:r>
            <a:r>
              <a:rPr lang="en-US" altLang="en-US" sz="2400" dirty="0"/>
              <a:t> </a:t>
            </a:r>
            <a:r>
              <a:rPr lang="en-US" altLang="en-US" sz="2400" dirty="0" err="1"/>
              <a:t>thực</a:t>
            </a:r>
            <a:r>
              <a:rPr lang="en-US" altLang="en-US" sz="2400" dirty="0"/>
              <a:t> </a:t>
            </a:r>
            <a:r>
              <a:rPr lang="en-US" altLang="en-US" sz="2400" dirty="0" err="1"/>
              <a:t>thể</a:t>
            </a:r>
            <a:r>
              <a:rPr lang="en-US" altLang="en-US" sz="2400" dirty="0"/>
              <a:t> </a:t>
            </a:r>
            <a:r>
              <a:rPr lang="en-US" altLang="en-US" sz="2400" dirty="0" err="1"/>
              <a:t>của</a:t>
            </a:r>
            <a:r>
              <a:rPr lang="en-US" altLang="en-US" sz="2400" dirty="0"/>
              <a:t> </a:t>
            </a:r>
            <a:r>
              <a:rPr lang="en-US" altLang="en-US" sz="2400" dirty="0" err="1"/>
              <a:t>một</a:t>
            </a:r>
            <a:r>
              <a:rPr lang="en-US" altLang="en-US" sz="2400" dirty="0"/>
              <a:t> </a:t>
            </a:r>
            <a:r>
              <a:rPr lang="en-US" altLang="en-US" sz="2400" dirty="0" err="1"/>
              <a:t>lớp</a:t>
            </a:r>
            <a:r>
              <a:rPr lang="en-US" altLang="en-US" sz="2400" dirty="0"/>
              <a:t>. </a:t>
            </a:r>
            <a:r>
              <a:rPr lang="en-US" altLang="en-US" sz="2400" dirty="0" err="1"/>
              <a:t>Tất</a:t>
            </a:r>
            <a:r>
              <a:rPr lang="en-US" altLang="en-US" sz="2400" dirty="0"/>
              <a:t> </a:t>
            </a:r>
            <a:r>
              <a:rPr lang="en-US" altLang="en-US" sz="2400" dirty="0" err="1"/>
              <a:t>cả</a:t>
            </a:r>
            <a:r>
              <a:rPr lang="en-US" altLang="en-US" sz="2400" dirty="0"/>
              <a:t> </a:t>
            </a:r>
            <a:r>
              <a:rPr lang="en-US" altLang="en-US" sz="2400" dirty="0" err="1"/>
              <a:t>các</a:t>
            </a:r>
            <a:r>
              <a:rPr lang="en-US" altLang="en-US" sz="2400" dirty="0"/>
              <a:t> object </a:t>
            </a:r>
            <a:r>
              <a:rPr lang="en-US" altLang="en-US" sz="2400" dirty="0" err="1"/>
              <a:t>của</a:t>
            </a:r>
            <a:r>
              <a:rPr lang="en-US" altLang="en-US" sz="2400" dirty="0"/>
              <a:t> </a:t>
            </a:r>
            <a:r>
              <a:rPr lang="en-US" altLang="en-US" sz="2400" dirty="0" err="1"/>
              <a:t>một</a:t>
            </a:r>
            <a:r>
              <a:rPr lang="en-US" altLang="en-US" sz="2400" dirty="0"/>
              <a:t> </a:t>
            </a:r>
            <a:r>
              <a:rPr lang="en-US" altLang="en-US" sz="2400" dirty="0" err="1"/>
              <a:t>lớp</a:t>
            </a:r>
            <a:r>
              <a:rPr lang="en-US" altLang="en-US" sz="2400" dirty="0"/>
              <a:t> </a:t>
            </a:r>
            <a:r>
              <a:rPr lang="en-US" altLang="en-US" sz="2400" dirty="0" err="1"/>
              <a:t>có</a:t>
            </a:r>
            <a:r>
              <a:rPr lang="en-US" altLang="en-US" sz="2400" dirty="0"/>
              <a:t> </a:t>
            </a:r>
            <a:r>
              <a:rPr lang="en-US" altLang="en-US" sz="2400" dirty="0" err="1"/>
              <a:t>đầy</a:t>
            </a:r>
            <a:r>
              <a:rPr lang="en-US" altLang="en-US" sz="2400" dirty="0"/>
              <a:t> </a:t>
            </a:r>
            <a:r>
              <a:rPr lang="en-US" altLang="en-US" sz="2400" dirty="0" err="1"/>
              <a:t>đủ</a:t>
            </a:r>
            <a:r>
              <a:rPr lang="en-US" altLang="en-US" sz="2400" dirty="0"/>
              <a:t> </a:t>
            </a:r>
            <a:r>
              <a:rPr lang="en-US" altLang="en-US" sz="2400" dirty="0" err="1"/>
              <a:t>các</a:t>
            </a:r>
            <a:r>
              <a:rPr lang="en-US" altLang="en-US" sz="2400" dirty="0"/>
              <a:t> </a:t>
            </a:r>
            <a:r>
              <a:rPr lang="en-US" altLang="en-US" sz="2400" dirty="0" err="1"/>
              <a:t>thuộc</a:t>
            </a:r>
            <a:r>
              <a:rPr lang="en-US" altLang="en-US" sz="2400" dirty="0"/>
              <a:t> </a:t>
            </a:r>
            <a:r>
              <a:rPr lang="en-US" altLang="en-US" sz="2400" dirty="0" err="1"/>
              <a:t>tính</a:t>
            </a:r>
            <a:r>
              <a:rPr lang="en-US" altLang="en-US" sz="2400" dirty="0"/>
              <a:t> </a:t>
            </a:r>
            <a:r>
              <a:rPr lang="en-US" altLang="en-US" sz="2400" dirty="0" err="1"/>
              <a:t>và</a:t>
            </a:r>
            <a:r>
              <a:rPr lang="en-US" altLang="en-US" sz="2400" dirty="0"/>
              <a:t> </a:t>
            </a:r>
            <a:r>
              <a:rPr lang="en-US" altLang="en-US" sz="2400" dirty="0" err="1"/>
              <a:t>hành</a:t>
            </a:r>
            <a:r>
              <a:rPr lang="en-US" altLang="en-US" sz="2400" dirty="0"/>
              <a:t> vi </a:t>
            </a:r>
            <a:r>
              <a:rPr lang="en-US" altLang="en-US" sz="2400" dirty="0" err="1"/>
              <a:t>được</a:t>
            </a:r>
            <a:r>
              <a:rPr lang="en-US" altLang="en-US" sz="2400" dirty="0"/>
              <a:t> </a:t>
            </a:r>
            <a:r>
              <a:rPr lang="en-US" altLang="en-US" sz="2400" dirty="0" err="1"/>
              <a:t>định</a:t>
            </a:r>
            <a:r>
              <a:rPr lang="en-US" altLang="en-US" sz="2400" dirty="0"/>
              <a:t> </a:t>
            </a:r>
            <a:r>
              <a:rPr lang="en-US" altLang="en-US" sz="2400" dirty="0" err="1"/>
              <a:t>nghĩa</a:t>
            </a:r>
            <a:r>
              <a:rPr lang="en-US" altLang="en-US" sz="2400" dirty="0"/>
              <a:t> </a:t>
            </a:r>
            <a:r>
              <a:rPr lang="en-US" altLang="en-US" sz="2400" dirty="0" err="1"/>
              <a:t>bởi</a:t>
            </a:r>
            <a:r>
              <a:rPr lang="en-US" altLang="en-US" sz="2400" dirty="0"/>
              <a:t> </a:t>
            </a:r>
            <a:r>
              <a:rPr lang="en-US" altLang="en-US" sz="2400" dirty="0" err="1"/>
              <a:t>lớp</a:t>
            </a:r>
            <a:r>
              <a:rPr lang="en-US" altLang="en-US" sz="2400" dirty="0"/>
              <a:t> </a:t>
            </a:r>
            <a:r>
              <a:rPr lang="en-US" altLang="en-US" sz="2400" dirty="0" err="1"/>
              <a:t>đó</a:t>
            </a:r>
            <a:r>
              <a:rPr lang="en-US" altLang="en-US" sz="2400" dirty="0"/>
              <a:t>.</a:t>
            </a:r>
          </a:p>
          <a:p>
            <a:pPr>
              <a:buFont typeface="Wingdings" panose="05000000000000000000" pitchFamily="2" charset="2"/>
              <a:buChar char="v"/>
            </a:pPr>
            <a:endParaRPr lang="en-US" sz="2600" dirty="0" smtClean="0"/>
          </a:p>
        </p:txBody>
      </p:sp>
      <p:graphicFrame>
        <p:nvGraphicFramePr>
          <p:cNvPr id="3" name="Diagram 2"/>
          <p:cNvGraphicFramePr/>
          <p:nvPr>
            <p:extLst>
              <p:ext uri="{D42A27DB-BD31-4B8C-83A1-F6EECF244321}">
                <p14:modId xmlns:p14="http://schemas.microsoft.com/office/powerpoint/2010/main" val="1369666839"/>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Slide Number Placeholder 7"/>
          <p:cNvSpPr>
            <a:spLocks noGrp="1"/>
          </p:cNvSpPr>
          <p:nvPr>
            <p:ph type="sldNum" sz="quarter" idx="12"/>
          </p:nvPr>
        </p:nvSpPr>
        <p:spPr/>
        <p:txBody>
          <a:bodyPr/>
          <a:lstStyle/>
          <a:p>
            <a:fld id="{6585DF02-7A71-4BE2-BE21-5AE616495B03}" type="slidenum">
              <a:rPr lang="en-US" smtClean="0"/>
              <a:t>4</a:t>
            </a:fld>
            <a:endParaRPr lang="en-US"/>
          </a:p>
        </p:txBody>
      </p:sp>
      <p:sp>
        <p:nvSpPr>
          <p:cNvPr id="10" name="Text Box 5"/>
          <p:cNvSpPr txBox="1">
            <a:spLocks noChangeArrowheads="1"/>
          </p:cNvSpPr>
          <p:nvPr/>
        </p:nvSpPr>
        <p:spPr bwMode="auto">
          <a:xfrm>
            <a:off x="2555949" y="2734279"/>
            <a:ext cx="2362200"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889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hlink"/>
              </a:buClr>
              <a:buSzPct val="60000"/>
              <a:buFont typeface="Wingdings" panose="05000000000000000000" pitchFamily="2" charset="2"/>
              <a:buChar char="n"/>
            </a:pPr>
            <a:r>
              <a:rPr lang="en-US" altLang="en-US" sz="2000" dirty="0"/>
              <a:t>Stephen</a:t>
            </a:r>
          </a:p>
          <a:p>
            <a:pPr eaLnBrk="1" hangingPunct="1">
              <a:spcBef>
                <a:spcPct val="20000"/>
              </a:spcBef>
              <a:buClr>
                <a:schemeClr val="hlink"/>
              </a:buClr>
              <a:buSzPct val="60000"/>
              <a:buFont typeface="Wingdings" panose="05000000000000000000" pitchFamily="2" charset="2"/>
              <a:buChar char="n"/>
            </a:pPr>
            <a:r>
              <a:rPr lang="en-US" altLang="en-US" sz="2000" dirty="0"/>
              <a:t>Boston</a:t>
            </a:r>
          </a:p>
          <a:p>
            <a:pPr eaLnBrk="1" hangingPunct="1">
              <a:spcBef>
                <a:spcPct val="20000"/>
              </a:spcBef>
              <a:buClr>
                <a:schemeClr val="hlink"/>
              </a:buClr>
              <a:buSzPct val="60000"/>
              <a:buFont typeface="Wingdings" panose="05000000000000000000" pitchFamily="2" charset="2"/>
              <a:buChar char="n"/>
            </a:pPr>
            <a:r>
              <a:rPr lang="en-US" altLang="en-US" sz="2000" dirty="0"/>
              <a:t>Opel Astra</a:t>
            </a:r>
          </a:p>
          <a:p>
            <a:pPr eaLnBrk="1" hangingPunct="1">
              <a:spcBef>
                <a:spcPct val="20000"/>
              </a:spcBef>
              <a:buClr>
                <a:schemeClr val="hlink"/>
              </a:buClr>
              <a:buSzPct val="60000"/>
              <a:buFont typeface="Wingdings" panose="05000000000000000000" pitchFamily="2" charset="2"/>
              <a:buChar char="n"/>
            </a:pPr>
            <a:r>
              <a:rPr lang="en-US" altLang="en-US" sz="2000" dirty="0"/>
              <a:t>Robin</a:t>
            </a:r>
          </a:p>
          <a:p>
            <a:pPr eaLnBrk="1" hangingPunct="1">
              <a:spcBef>
                <a:spcPct val="50000"/>
              </a:spcBef>
            </a:pPr>
            <a:endParaRPr lang="en-US" altLang="en-US" sz="2000" dirty="0"/>
          </a:p>
        </p:txBody>
      </p:sp>
      <p:grpSp>
        <p:nvGrpSpPr>
          <p:cNvPr id="12" name="Group 9"/>
          <p:cNvGrpSpPr>
            <a:grpSpLocks/>
          </p:cNvGrpSpPr>
          <p:nvPr/>
        </p:nvGrpSpPr>
        <p:grpSpPr bwMode="auto">
          <a:xfrm>
            <a:off x="5613082" y="2352674"/>
            <a:ext cx="4800600" cy="3773487"/>
            <a:chOff x="2736" y="2080"/>
            <a:chExt cx="3024" cy="2377"/>
          </a:xfrm>
        </p:grpSpPr>
        <p:sp>
          <p:nvSpPr>
            <p:cNvPr id="13" name="Text Box 7"/>
            <p:cNvSpPr txBox="1">
              <a:spLocks noChangeArrowheads="1"/>
            </p:cNvSpPr>
            <p:nvPr/>
          </p:nvSpPr>
          <p:spPr bwMode="auto">
            <a:xfrm>
              <a:off x="2736" y="4245"/>
              <a:ext cx="30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b="1"/>
                <a:t>Stephen là một đối tượng của lớp Customer</a:t>
              </a:r>
              <a:endParaRPr lang="en-US" altLang="en-US" sz="1600"/>
            </a:p>
          </p:txBody>
        </p:sp>
        <p:pic>
          <p:nvPicPr>
            <p:cNvPr id="14" name="Picture 8"/>
            <p:cNvPicPr>
              <a:picLocks noChangeArrowheads="1"/>
            </p:cNvPicPr>
            <p:nvPr/>
          </p:nvPicPr>
          <p:blipFill>
            <a:blip r:embed="rId12" cstate="print">
              <a:grayscl/>
              <a:extLst>
                <a:ext uri="{28A0092B-C50C-407E-A947-70E740481C1C}">
                  <a14:useLocalDpi xmlns:a14="http://schemas.microsoft.com/office/drawing/2010/main" val="0"/>
                </a:ext>
              </a:extLst>
            </a:blip>
            <a:srcRect/>
            <a:stretch>
              <a:fillRect/>
            </a:stretch>
          </p:blipFill>
          <p:spPr bwMode="auto">
            <a:xfrm>
              <a:off x="3648" y="2080"/>
              <a:ext cx="1200"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817706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863112005"/>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kern="0" dirty="0" err="1" smtClean="0">
                <a:solidFill>
                  <a:srgbClr val="000000"/>
                </a:solidFill>
              </a:rPr>
              <a:t>Lớp</a:t>
            </a:r>
            <a:r>
              <a:rPr lang="en-US" altLang="en-US" kern="0" dirty="0" smtClean="0">
                <a:solidFill>
                  <a:srgbClr val="000000"/>
                </a:solidFill>
              </a:rPr>
              <a:t> </a:t>
            </a:r>
            <a:r>
              <a:rPr lang="en-US" altLang="en-US" kern="0" dirty="0" err="1" smtClean="0">
                <a:solidFill>
                  <a:srgbClr val="000000"/>
                </a:solidFill>
              </a:rPr>
              <a:t>cô</a:t>
            </a:r>
            <a:r>
              <a:rPr lang="en-US" altLang="en-US" kern="0" dirty="0" smtClean="0">
                <a:solidFill>
                  <a:srgbClr val="000000"/>
                </a:solidFill>
              </a:rPr>
              <a:t> </a:t>
            </a:r>
            <a:r>
              <a:rPr lang="en-US" altLang="en-US" kern="0" dirty="0" err="1" smtClean="0">
                <a:solidFill>
                  <a:srgbClr val="000000"/>
                </a:solidFill>
              </a:rPr>
              <a:t>lập</a:t>
            </a:r>
            <a:r>
              <a:rPr lang="en-US" altLang="en-US" kern="0" dirty="0" smtClean="0">
                <a:solidFill>
                  <a:srgbClr val="000000"/>
                </a:solidFill>
              </a:rPr>
              <a:t> (Sealed classes)</a:t>
            </a:r>
            <a:endParaRPr lang="en-US" altLang="en-US" kern="0" dirty="0">
              <a:solidFill>
                <a:srgbClr val="000000"/>
              </a:solidFill>
            </a:endParaRPr>
          </a:p>
          <a:p>
            <a:pPr lvl="1" fontAlgn="base">
              <a:lnSpc>
                <a:spcPct val="100000"/>
              </a:lnSpc>
              <a:spcBef>
                <a:spcPct val="20000"/>
              </a:spcBef>
              <a:spcAft>
                <a:spcPct val="0"/>
              </a:spcAft>
              <a:buFont typeface="Wingdings" panose="05000000000000000000" pitchFamily="2" charset="2"/>
              <a:buChar char="q"/>
            </a:pPr>
            <a:r>
              <a:rPr lang="en-US" altLang="en-US" kern="0" dirty="0" err="1">
                <a:solidFill>
                  <a:srgbClr val="000000"/>
                </a:solidFill>
              </a:rPr>
              <a:t>Nghiêm</a:t>
            </a:r>
            <a:r>
              <a:rPr lang="en-US" altLang="en-US" kern="0" dirty="0">
                <a:solidFill>
                  <a:srgbClr val="000000"/>
                </a:solidFill>
              </a:rPr>
              <a:t> </a:t>
            </a:r>
            <a:r>
              <a:rPr lang="en-US" altLang="en-US" kern="0" dirty="0" err="1">
                <a:solidFill>
                  <a:srgbClr val="000000"/>
                </a:solidFill>
              </a:rPr>
              <a:t>cấm</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kế</a:t>
            </a:r>
            <a:r>
              <a:rPr lang="en-US" altLang="en-US" kern="0" dirty="0">
                <a:solidFill>
                  <a:srgbClr val="000000"/>
                </a:solidFill>
              </a:rPr>
              <a:t> </a:t>
            </a:r>
            <a:r>
              <a:rPr lang="en-US" altLang="en-US" kern="0" dirty="0" err="1">
                <a:solidFill>
                  <a:srgbClr val="000000"/>
                </a:solidFill>
              </a:rPr>
              <a:t>thừa</a:t>
            </a:r>
            <a:r>
              <a:rPr lang="en-US" altLang="en-US" kern="0" dirty="0">
                <a:solidFill>
                  <a:srgbClr val="000000"/>
                </a:solidFill>
              </a:rPr>
              <a:t> </a:t>
            </a:r>
            <a:r>
              <a:rPr lang="en-US" altLang="en-US" kern="0" dirty="0" err="1">
                <a:solidFill>
                  <a:srgbClr val="000000"/>
                </a:solidFill>
              </a:rPr>
              <a:t>từ</a:t>
            </a:r>
            <a:r>
              <a:rPr lang="en-US" altLang="en-US" kern="0" dirty="0">
                <a:solidFill>
                  <a:srgbClr val="000000"/>
                </a:solidFill>
              </a:rPr>
              <a:t> </a:t>
            </a:r>
            <a:r>
              <a:rPr lang="en-US" altLang="en-US" kern="0" dirty="0" err="1">
                <a:solidFill>
                  <a:srgbClr val="000000"/>
                </a:solidFill>
              </a:rPr>
              <a:t>nó</a:t>
            </a:r>
            <a:r>
              <a:rPr lang="en-US" altLang="en-US" kern="0" dirty="0">
                <a:solidFill>
                  <a:srgbClr val="000000"/>
                </a:solidFill>
              </a:rPr>
              <a:t>. </a:t>
            </a:r>
          </a:p>
          <a:p>
            <a:pPr lvl="0" fontAlgn="base">
              <a:lnSpc>
                <a:spcPct val="100000"/>
              </a:lnSpc>
              <a:spcBef>
                <a:spcPct val="20000"/>
              </a:spcBef>
              <a:spcAft>
                <a:spcPct val="0"/>
              </a:spcAft>
              <a:buFont typeface="Wingdings" panose="05000000000000000000" pitchFamily="2" charset="2"/>
              <a:buChar char="v"/>
            </a:pPr>
            <a:r>
              <a:rPr lang="en-US" altLang="en-US" kern="0" dirty="0" err="1" smtClean="0">
                <a:solidFill>
                  <a:srgbClr val="000000"/>
                </a:solidFill>
              </a:rPr>
              <a:t>Phương</a:t>
            </a:r>
            <a:r>
              <a:rPr lang="en-US" altLang="en-US" kern="0" dirty="0" smtClean="0">
                <a:solidFill>
                  <a:srgbClr val="000000"/>
                </a:solidFill>
              </a:rPr>
              <a:t> </a:t>
            </a:r>
            <a:r>
              <a:rPr lang="en-US" altLang="en-US" kern="0" dirty="0" err="1" smtClean="0">
                <a:solidFill>
                  <a:srgbClr val="000000"/>
                </a:solidFill>
              </a:rPr>
              <a:t>thức</a:t>
            </a:r>
            <a:r>
              <a:rPr lang="en-US" altLang="en-US" kern="0" dirty="0" smtClean="0">
                <a:solidFill>
                  <a:srgbClr val="000000"/>
                </a:solidFill>
              </a:rPr>
              <a:t> </a:t>
            </a:r>
            <a:r>
              <a:rPr lang="en-US" altLang="en-US" kern="0" dirty="0" err="1" smtClean="0">
                <a:solidFill>
                  <a:srgbClr val="000000"/>
                </a:solidFill>
              </a:rPr>
              <a:t>cô</a:t>
            </a:r>
            <a:r>
              <a:rPr lang="en-US" altLang="en-US" kern="0" dirty="0" smtClean="0">
                <a:solidFill>
                  <a:srgbClr val="000000"/>
                </a:solidFill>
              </a:rPr>
              <a:t> </a:t>
            </a:r>
            <a:r>
              <a:rPr lang="en-US" altLang="en-US" kern="0" dirty="0" err="1" smtClean="0">
                <a:solidFill>
                  <a:srgbClr val="000000"/>
                </a:solidFill>
              </a:rPr>
              <a:t>lập</a:t>
            </a:r>
            <a:r>
              <a:rPr lang="en-US" altLang="en-US" kern="0" dirty="0" smtClean="0">
                <a:solidFill>
                  <a:srgbClr val="000000"/>
                </a:solidFill>
              </a:rPr>
              <a:t> (Sealed methods)</a:t>
            </a:r>
            <a:endParaRPr lang="en-US" altLang="en-US" kern="0" dirty="0">
              <a:solidFill>
                <a:srgbClr val="000000"/>
              </a:solidFill>
            </a:endParaRPr>
          </a:p>
          <a:p>
            <a:pPr lvl="1" fontAlgn="base">
              <a:lnSpc>
                <a:spcPct val="100000"/>
              </a:lnSpc>
              <a:spcBef>
                <a:spcPct val="20000"/>
              </a:spcBef>
              <a:spcAft>
                <a:spcPct val="0"/>
              </a:spcAft>
              <a:buFont typeface="Wingdings" panose="05000000000000000000" pitchFamily="2" charset="2"/>
              <a:buChar char="q"/>
            </a:pPr>
            <a:r>
              <a:rPr lang="en-US" altLang="en-US" kern="0" dirty="0" err="1">
                <a:solidFill>
                  <a:srgbClr val="000000"/>
                </a:solidFill>
              </a:rPr>
              <a:t>Không</a:t>
            </a:r>
            <a:r>
              <a:rPr lang="en-US" altLang="en-US" kern="0" dirty="0">
                <a:solidFill>
                  <a:srgbClr val="000000"/>
                </a:solidFill>
              </a:rPr>
              <a:t> </a:t>
            </a:r>
            <a:r>
              <a:rPr lang="en-US" altLang="en-US" kern="0" dirty="0" err="1">
                <a:solidFill>
                  <a:srgbClr val="000000"/>
                </a:solidFill>
              </a:rPr>
              <a:t>cho</a:t>
            </a:r>
            <a:r>
              <a:rPr lang="en-US" altLang="en-US" kern="0" dirty="0">
                <a:solidFill>
                  <a:srgbClr val="000000"/>
                </a:solidFill>
              </a:rPr>
              <a:t> </a:t>
            </a:r>
            <a:r>
              <a:rPr lang="en-US" altLang="en-US" kern="0" dirty="0" err="1">
                <a:solidFill>
                  <a:srgbClr val="000000"/>
                </a:solidFill>
              </a:rPr>
              <a:t>phép</a:t>
            </a:r>
            <a:r>
              <a:rPr lang="en-US" altLang="en-US" kern="0" dirty="0">
                <a:solidFill>
                  <a:srgbClr val="000000"/>
                </a:solidFill>
              </a:rPr>
              <a:t> </a:t>
            </a:r>
            <a:r>
              <a:rPr lang="en-US" altLang="en-US" kern="0" dirty="0" err="1">
                <a:solidFill>
                  <a:srgbClr val="000000"/>
                </a:solidFill>
              </a:rPr>
              <a:t>định</a:t>
            </a:r>
            <a:r>
              <a:rPr lang="en-US" altLang="en-US" kern="0" dirty="0">
                <a:solidFill>
                  <a:srgbClr val="000000"/>
                </a:solidFill>
              </a:rPr>
              <a:t> </a:t>
            </a:r>
            <a:r>
              <a:rPr lang="en-US" altLang="en-US" kern="0" dirty="0" err="1">
                <a:solidFill>
                  <a:srgbClr val="000000"/>
                </a:solidFill>
              </a:rPr>
              <a:t>nghĩa</a:t>
            </a:r>
            <a:r>
              <a:rPr lang="en-US" altLang="en-US" kern="0" dirty="0">
                <a:solidFill>
                  <a:srgbClr val="000000"/>
                </a:solidFill>
              </a:rPr>
              <a:t> </a:t>
            </a:r>
            <a:r>
              <a:rPr lang="en-US" altLang="en-US" kern="0" dirty="0" err="1">
                <a:solidFill>
                  <a:srgbClr val="000000"/>
                </a:solidFill>
              </a:rPr>
              <a:t>lại</a:t>
            </a:r>
            <a:r>
              <a:rPr lang="en-US" altLang="en-US" kern="0" dirty="0">
                <a:solidFill>
                  <a:srgbClr val="000000"/>
                </a:solidFill>
              </a:rPr>
              <a:t> </a:t>
            </a:r>
            <a:r>
              <a:rPr lang="en-US" altLang="en-US" kern="0" dirty="0" err="1">
                <a:solidFill>
                  <a:srgbClr val="000000"/>
                </a:solidFill>
              </a:rPr>
              <a:t>hoặc</a:t>
            </a:r>
            <a:r>
              <a:rPr lang="en-US" altLang="en-US" kern="0" dirty="0">
                <a:solidFill>
                  <a:srgbClr val="000000"/>
                </a:solidFill>
              </a:rPr>
              <a:t> </a:t>
            </a:r>
            <a:r>
              <a:rPr lang="en-US" altLang="en-US" kern="0" dirty="0" err="1">
                <a:solidFill>
                  <a:srgbClr val="000000"/>
                </a:solidFill>
              </a:rPr>
              <a:t>ghi</a:t>
            </a:r>
            <a:r>
              <a:rPr lang="en-US" altLang="en-US" kern="0" dirty="0">
                <a:solidFill>
                  <a:srgbClr val="000000"/>
                </a:solidFill>
              </a:rPr>
              <a:t> </a:t>
            </a:r>
            <a:r>
              <a:rPr lang="en-US" altLang="en-US" kern="0" dirty="0" err="1">
                <a:solidFill>
                  <a:srgbClr val="000000"/>
                </a:solidFill>
              </a:rPr>
              <a:t>đè</a:t>
            </a:r>
            <a:r>
              <a:rPr lang="en-US" altLang="en-US" kern="0" dirty="0">
                <a:solidFill>
                  <a:srgbClr val="000000"/>
                </a:solidFill>
              </a:rPr>
              <a:t> </a:t>
            </a:r>
            <a:r>
              <a:rPr lang="en-US" altLang="en-US" kern="0" dirty="0" err="1">
                <a:solidFill>
                  <a:srgbClr val="000000"/>
                </a:solidFill>
              </a:rPr>
              <a:t>trong</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con.</a:t>
            </a:r>
          </a:p>
          <a:p>
            <a:pPr lvl="1" fontAlgn="base">
              <a:lnSpc>
                <a:spcPct val="100000"/>
              </a:lnSpc>
              <a:spcBef>
                <a:spcPct val="20000"/>
              </a:spcBef>
              <a:spcAft>
                <a:spcPct val="0"/>
              </a:spcAft>
              <a:buFont typeface="Wingdings" panose="05000000000000000000" pitchFamily="2" charset="2"/>
              <a:buChar char="q"/>
            </a:pPr>
            <a:r>
              <a:rPr lang="en-US" altLang="en-US" kern="0" dirty="0">
                <a:solidFill>
                  <a:srgbClr val="000000"/>
                </a:solidFill>
              </a:rPr>
              <a:t> </a:t>
            </a:r>
            <a:r>
              <a:rPr lang="en-US" altLang="en-US" kern="0" dirty="0" err="1">
                <a:solidFill>
                  <a:srgbClr val="000000"/>
                </a:solidFill>
              </a:rPr>
              <a:t>Chỉ</a:t>
            </a:r>
            <a:r>
              <a:rPr lang="en-US" altLang="en-US" kern="0" dirty="0">
                <a:solidFill>
                  <a:srgbClr val="000000"/>
                </a:solidFill>
              </a:rPr>
              <a:t> </a:t>
            </a:r>
            <a:r>
              <a:rPr lang="en-US" altLang="en-US" kern="0" dirty="0" err="1">
                <a:solidFill>
                  <a:srgbClr val="000000"/>
                </a:solidFill>
              </a:rPr>
              <a:t>sử</a:t>
            </a:r>
            <a:r>
              <a:rPr lang="en-US" altLang="en-US" kern="0" dirty="0">
                <a:solidFill>
                  <a:srgbClr val="000000"/>
                </a:solidFill>
              </a:rPr>
              <a:t> </a:t>
            </a:r>
            <a:r>
              <a:rPr lang="en-US" altLang="en-US" kern="0" dirty="0" err="1">
                <a:solidFill>
                  <a:srgbClr val="000000"/>
                </a:solidFill>
              </a:rPr>
              <a:t>dụng</a:t>
            </a:r>
            <a:r>
              <a:rPr lang="en-US" altLang="en-US" kern="0" dirty="0">
                <a:solidFill>
                  <a:srgbClr val="000000"/>
                </a:solidFill>
              </a:rPr>
              <a:t> sealed </a:t>
            </a:r>
            <a:r>
              <a:rPr lang="en-US" altLang="en-US" kern="0" dirty="0" err="1">
                <a:solidFill>
                  <a:srgbClr val="000000"/>
                </a:solidFill>
              </a:rPr>
              <a:t>cho</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ghi</a:t>
            </a:r>
            <a:r>
              <a:rPr lang="en-US" altLang="en-US" kern="0" dirty="0">
                <a:solidFill>
                  <a:srgbClr val="000000"/>
                </a:solidFill>
              </a:rPr>
              <a:t> </a:t>
            </a:r>
            <a:r>
              <a:rPr lang="en-US" altLang="en-US" kern="0" dirty="0" err="1">
                <a:solidFill>
                  <a:srgbClr val="000000"/>
                </a:solidFill>
              </a:rPr>
              <a:t>đè</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hoặc</a:t>
            </a:r>
            <a:r>
              <a:rPr lang="en-US" altLang="en-US" kern="0" dirty="0">
                <a:solidFill>
                  <a:srgbClr val="000000"/>
                </a:solidFill>
              </a:rPr>
              <a:t> </a:t>
            </a:r>
            <a:r>
              <a:rPr lang="en-US" altLang="en-US" kern="0" dirty="0" err="1">
                <a:solidFill>
                  <a:srgbClr val="000000"/>
                </a:solidFill>
              </a:rPr>
              <a:t>thuộc</a:t>
            </a:r>
            <a:r>
              <a:rPr lang="en-US" altLang="en-US" kern="0" dirty="0">
                <a:solidFill>
                  <a:srgbClr val="000000"/>
                </a:solidFill>
              </a:rPr>
              <a:t> </a:t>
            </a:r>
            <a:r>
              <a:rPr lang="en-US" altLang="en-US" kern="0" dirty="0" err="1">
                <a:solidFill>
                  <a:srgbClr val="000000"/>
                </a:solidFill>
              </a:rPr>
              <a:t>tính</a:t>
            </a:r>
            <a:r>
              <a:rPr lang="en-US" altLang="en-US" kern="0" dirty="0">
                <a:solidFill>
                  <a:srgbClr val="000000"/>
                </a:solidFill>
              </a:rPr>
              <a:t> </a:t>
            </a:r>
            <a:r>
              <a:rPr lang="en-US" altLang="en-US" kern="0" dirty="0" err="1">
                <a:solidFill>
                  <a:srgbClr val="000000"/>
                </a:solidFill>
              </a:rPr>
              <a:t>ảo</a:t>
            </a:r>
            <a:r>
              <a:rPr lang="en-US" altLang="en-US" kern="0" dirty="0">
                <a:solidFill>
                  <a:srgbClr val="000000"/>
                </a:solidFill>
              </a:rPr>
              <a:t> </a:t>
            </a:r>
            <a:r>
              <a:rPr lang="en-US" altLang="en-US" kern="0" dirty="0" err="1">
                <a:solidFill>
                  <a:srgbClr val="000000"/>
                </a:solidFill>
              </a:rPr>
              <a:t>trong</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r>
              <a:rPr lang="en-US" altLang="en-US" kern="0" dirty="0">
                <a:solidFill>
                  <a:srgbClr val="000000"/>
                </a:solidFill>
              </a:rPr>
              <a:t>.</a:t>
            </a:r>
          </a:p>
          <a:p>
            <a:pPr lvl="1" fontAlgn="base">
              <a:lnSpc>
                <a:spcPct val="100000"/>
              </a:lnSpc>
              <a:spcBef>
                <a:spcPct val="20000"/>
              </a:spcBef>
              <a:spcAft>
                <a:spcPct val="0"/>
              </a:spcAft>
              <a:buFont typeface="Wingdings" panose="05000000000000000000" pitchFamily="2" charset="2"/>
              <a:buChar char="q"/>
            </a:pPr>
            <a:r>
              <a:rPr lang="en-US" altLang="en-US" kern="0" dirty="0" err="1">
                <a:solidFill>
                  <a:srgbClr val="000000"/>
                </a:solidFill>
              </a:rPr>
              <a:t>Ví</a:t>
            </a:r>
            <a:r>
              <a:rPr lang="en-US" altLang="en-US" kern="0" dirty="0">
                <a:solidFill>
                  <a:srgbClr val="000000"/>
                </a:solidFill>
              </a:rPr>
              <a:t> </a:t>
            </a:r>
            <a:r>
              <a:rPr lang="en-US" altLang="en-US" kern="0" dirty="0" err="1">
                <a:solidFill>
                  <a:srgbClr val="000000"/>
                </a:solidFill>
              </a:rPr>
              <a:t>dụ</a:t>
            </a:r>
            <a:r>
              <a:rPr lang="en-US" altLang="en-US" kern="0" dirty="0">
                <a:solidFill>
                  <a:srgbClr val="000000"/>
                </a:solidFill>
              </a:rPr>
              <a:t>: </a:t>
            </a:r>
          </a:p>
          <a:p>
            <a:pPr lvl="0">
              <a:buFont typeface="Wingdings" panose="05000000000000000000" pitchFamily="2" charset="2"/>
              <a:buChar char="v"/>
            </a:pPr>
            <a:endParaRPr lang="en-US" sz="20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40</a:t>
            </a:fld>
            <a:endParaRPr lang="en-US"/>
          </a:p>
        </p:txBody>
      </p:sp>
      <p:graphicFrame>
        <p:nvGraphicFramePr>
          <p:cNvPr id="10" name="Diagram 9"/>
          <p:cNvGraphicFramePr/>
          <p:nvPr>
            <p:extLst>
              <p:ext uri="{D42A27DB-BD31-4B8C-83A1-F6EECF244321}">
                <p14:modId xmlns:p14="http://schemas.microsoft.com/office/powerpoint/2010/main" val="1936817360"/>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610433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1375553930"/>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dẫn</a:t>
            </a:r>
            <a:r>
              <a:rPr lang="en-US" altLang="en-US" kern="0" dirty="0">
                <a:solidFill>
                  <a:srgbClr val="000000"/>
                </a:solidFill>
              </a:rPr>
              <a:t> </a:t>
            </a:r>
            <a:r>
              <a:rPr lang="en-US" altLang="en-US" kern="0" dirty="0" err="1">
                <a:solidFill>
                  <a:srgbClr val="000000"/>
                </a:solidFill>
              </a:rPr>
              <a:t>xuất</a:t>
            </a:r>
            <a:r>
              <a:rPr lang="en-US" altLang="en-US" kern="0" dirty="0">
                <a:solidFill>
                  <a:srgbClr val="000000"/>
                </a:solidFill>
              </a:rPr>
              <a:t> </a:t>
            </a:r>
            <a:r>
              <a:rPr lang="en-US" altLang="en-US" kern="0" dirty="0" err="1">
                <a:solidFill>
                  <a:srgbClr val="000000"/>
                </a:solidFill>
              </a:rPr>
              <a:t>kế</a:t>
            </a:r>
            <a:r>
              <a:rPr lang="en-US" altLang="en-US" kern="0" dirty="0">
                <a:solidFill>
                  <a:srgbClr val="000000"/>
                </a:solidFill>
              </a:rPr>
              <a:t> </a:t>
            </a:r>
            <a:r>
              <a:rPr lang="en-US" altLang="en-US" kern="0" dirty="0" err="1">
                <a:solidFill>
                  <a:srgbClr val="000000"/>
                </a:solidFill>
              </a:rPr>
              <a:t>thừa</a:t>
            </a:r>
            <a:r>
              <a:rPr lang="en-US" altLang="en-US" kern="0" dirty="0">
                <a:solidFill>
                  <a:srgbClr val="000000"/>
                </a:solidFill>
              </a:rPr>
              <a:t> </a:t>
            </a:r>
            <a:r>
              <a:rPr lang="en-US" altLang="en-US" kern="0" dirty="0" err="1">
                <a:solidFill>
                  <a:srgbClr val="000000"/>
                </a:solidFill>
              </a:rPr>
              <a:t>mọi</a:t>
            </a:r>
            <a:r>
              <a:rPr lang="en-US" altLang="en-US" kern="0" dirty="0">
                <a:solidFill>
                  <a:srgbClr val="000000"/>
                </a:solidFill>
              </a:rPr>
              <a:t> </a:t>
            </a:r>
            <a:r>
              <a:rPr lang="en-US" altLang="en-US" kern="0" dirty="0" err="1">
                <a:solidFill>
                  <a:srgbClr val="000000"/>
                </a:solidFill>
              </a:rPr>
              <a:t>thuộc</a:t>
            </a:r>
            <a:r>
              <a:rPr lang="en-US" altLang="en-US" kern="0" dirty="0">
                <a:solidFill>
                  <a:srgbClr val="000000"/>
                </a:solidFill>
              </a:rPr>
              <a:t> </a:t>
            </a:r>
            <a:r>
              <a:rPr lang="en-US" altLang="en-US" kern="0" dirty="0" err="1">
                <a:solidFill>
                  <a:srgbClr val="000000"/>
                </a:solidFill>
              </a:rPr>
              <a:t>tính</a:t>
            </a:r>
            <a:r>
              <a:rPr lang="en-US" altLang="en-US" kern="0" dirty="0">
                <a:solidFill>
                  <a:srgbClr val="000000"/>
                </a:solidFill>
              </a:rPr>
              <a:t> </a:t>
            </a:r>
            <a:r>
              <a:rPr lang="en-US" altLang="en-US" kern="0" dirty="0" err="1">
                <a:solidFill>
                  <a:srgbClr val="000000"/>
                </a:solidFill>
              </a:rPr>
              <a:t>và</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endParaRPr lang="en-US" altLang="en-US" kern="0" dirty="0">
              <a:solidFill>
                <a:srgbClr val="000000"/>
              </a:solidFill>
            </a:endParaRPr>
          </a:p>
          <a:p>
            <a:pPr lvl="0" fontAlgn="base">
              <a:lnSpc>
                <a:spcPct val="100000"/>
              </a:lnSpc>
              <a:spcBef>
                <a:spcPct val="20000"/>
              </a:spcBef>
              <a:spcAft>
                <a:spcPct val="0"/>
              </a:spcAft>
              <a:buFont typeface="Wingdings" panose="05000000000000000000" pitchFamily="2" charset="2"/>
              <a:buChar char="v"/>
            </a:pPr>
            <a:r>
              <a:rPr lang="en-US" altLang="en-US" i="1" kern="0" dirty="0" err="1">
                <a:solidFill>
                  <a:srgbClr val="000000"/>
                </a:solidFill>
              </a:rPr>
              <a:t>Không</a:t>
            </a:r>
            <a:r>
              <a:rPr lang="en-US" altLang="en-US" i="1" kern="0" dirty="0">
                <a:solidFill>
                  <a:srgbClr val="000000"/>
                </a:solidFill>
              </a:rPr>
              <a:t> </a:t>
            </a:r>
            <a:r>
              <a:rPr lang="en-US" altLang="en-US" i="1" kern="0" dirty="0" err="1">
                <a:solidFill>
                  <a:srgbClr val="000000"/>
                </a:solidFill>
              </a:rPr>
              <a:t>kế</a:t>
            </a:r>
            <a:r>
              <a:rPr lang="en-US" altLang="en-US" i="1" kern="0" dirty="0">
                <a:solidFill>
                  <a:srgbClr val="000000"/>
                </a:solidFill>
              </a:rPr>
              <a:t> </a:t>
            </a:r>
            <a:r>
              <a:rPr lang="en-US" altLang="en-US" i="1" kern="0" dirty="0" err="1">
                <a:solidFill>
                  <a:srgbClr val="000000"/>
                </a:solidFill>
              </a:rPr>
              <a:t>thừa</a:t>
            </a:r>
            <a:r>
              <a:rPr lang="en-US" altLang="en-US" i="1" kern="0" dirty="0">
                <a:solidFill>
                  <a:srgbClr val="000000"/>
                </a:solidFill>
              </a:rPr>
              <a:t> </a:t>
            </a:r>
            <a:r>
              <a:rPr lang="en-US" altLang="en-US" i="1" kern="0" dirty="0" err="1">
                <a:solidFill>
                  <a:srgbClr val="000000"/>
                </a:solidFill>
              </a:rPr>
              <a:t>phương</a:t>
            </a:r>
            <a:r>
              <a:rPr lang="en-US" altLang="en-US" i="1" kern="0" dirty="0">
                <a:solidFill>
                  <a:srgbClr val="000000"/>
                </a:solidFill>
              </a:rPr>
              <a:t> </a:t>
            </a:r>
            <a:r>
              <a:rPr lang="en-US" altLang="en-US" i="1" kern="0" dirty="0" err="1">
                <a:solidFill>
                  <a:srgbClr val="000000"/>
                </a:solidFill>
              </a:rPr>
              <a:t>thức</a:t>
            </a:r>
            <a:r>
              <a:rPr lang="en-US" altLang="en-US" i="1" kern="0" dirty="0">
                <a:solidFill>
                  <a:srgbClr val="000000"/>
                </a:solidFill>
              </a:rPr>
              <a:t> </a:t>
            </a:r>
            <a:r>
              <a:rPr lang="en-US" altLang="en-US" i="1" kern="0" dirty="0" err="1">
                <a:solidFill>
                  <a:srgbClr val="000000"/>
                </a:solidFill>
              </a:rPr>
              <a:t>khởi</a:t>
            </a:r>
            <a:r>
              <a:rPr lang="en-US" altLang="en-US" i="1" kern="0" dirty="0">
                <a:solidFill>
                  <a:srgbClr val="000000"/>
                </a:solidFill>
              </a:rPr>
              <a:t> </a:t>
            </a:r>
            <a:r>
              <a:rPr lang="en-US" altLang="en-US" i="1" kern="0" dirty="0" err="1">
                <a:solidFill>
                  <a:srgbClr val="000000"/>
                </a:solidFill>
              </a:rPr>
              <a:t>tạo</a:t>
            </a:r>
            <a:endParaRPr lang="en-US" altLang="en-US" i="1" kern="0" dirty="0">
              <a:solidFill>
                <a:srgbClr val="000000"/>
              </a:solidFill>
            </a:endParaRPr>
          </a:p>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Có</a:t>
            </a:r>
            <a:r>
              <a:rPr lang="en-US" altLang="en-US" kern="0" dirty="0">
                <a:solidFill>
                  <a:srgbClr val="000000"/>
                </a:solidFill>
              </a:rPr>
              <a:t> </a:t>
            </a:r>
            <a:r>
              <a:rPr lang="en-US" altLang="en-US" kern="0" dirty="0" err="1">
                <a:solidFill>
                  <a:srgbClr val="000000"/>
                </a:solidFill>
              </a:rPr>
              <a:t>hai</a:t>
            </a:r>
            <a:r>
              <a:rPr lang="en-US" altLang="en-US" kern="0" dirty="0">
                <a:solidFill>
                  <a:srgbClr val="000000"/>
                </a:solidFill>
              </a:rPr>
              <a:t> </a:t>
            </a:r>
            <a:r>
              <a:rPr lang="en-US" altLang="en-US" kern="0" dirty="0" err="1">
                <a:solidFill>
                  <a:srgbClr val="000000"/>
                </a:solidFill>
              </a:rPr>
              <a:t>giải</a:t>
            </a:r>
            <a:r>
              <a:rPr lang="en-US" altLang="en-US" kern="0" dirty="0">
                <a:solidFill>
                  <a:srgbClr val="000000"/>
                </a:solidFill>
              </a:rPr>
              <a:t> </a:t>
            </a:r>
            <a:r>
              <a:rPr lang="en-US" altLang="en-US" kern="0" dirty="0" err="1">
                <a:solidFill>
                  <a:srgbClr val="000000"/>
                </a:solidFill>
              </a:rPr>
              <a:t>pháp</a:t>
            </a:r>
            <a:r>
              <a:rPr lang="en-US" altLang="en-US" kern="0" dirty="0">
                <a:solidFill>
                  <a:srgbClr val="000000"/>
                </a:solidFill>
              </a:rPr>
              <a:t> </a:t>
            </a:r>
            <a:r>
              <a:rPr lang="en-US" altLang="en-US" kern="0" dirty="0" err="1">
                <a:solidFill>
                  <a:srgbClr val="000000"/>
                </a:solidFill>
              </a:rPr>
              <a:t>gọi</a:t>
            </a:r>
            <a:r>
              <a:rPr lang="en-US" altLang="en-US" kern="0" dirty="0">
                <a:solidFill>
                  <a:srgbClr val="000000"/>
                </a:solidFill>
              </a:rPr>
              <a:t> constructor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endParaRPr lang="en-US" altLang="en-US" kern="0" dirty="0">
              <a:solidFill>
                <a:srgbClr val="000000"/>
              </a:solidFill>
            </a:endParaRPr>
          </a:p>
          <a:p>
            <a:pPr lvl="1" fontAlgn="base">
              <a:lnSpc>
                <a:spcPct val="100000"/>
              </a:lnSpc>
              <a:spcBef>
                <a:spcPct val="20000"/>
              </a:spcBef>
              <a:spcAft>
                <a:spcPct val="0"/>
              </a:spcAft>
              <a:buFont typeface="Wingdings" panose="05000000000000000000" pitchFamily="2" charset="2"/>
              <a:buChar char="q"/>
            </a:pPr>
            <a:r>
              <a:rPr lang="en-US" altLang="en-US" kern="0" dirty="0" err="1">
                <a:solidFill>
                  <a:srgbClr val="000000"/>
                </a:solidFill>
              </a:rPr>
              <a:t>sử</a:t>
            </a:r>
            <a:r>
              <a:rPr lang="en-US" altLang="en-US" kern="0" dirty="0">
                <a:solidFill>
                  <a:srgbClr val="000000"/>
                </a:solidFill>
              </a:rPr>
              <a:t> </a:t>
            </a:r>
            <a:r>
              <a:rPr lang="en-US" altLang="en-US" kern="0" dirty="0" err="1">
                <a:solidFill>
                  <a:srgbClr val="000000"/>
                </a:solidFill>
              </a:rPr>
              <a:t>dụng</a:t>
            </a:r>
            <a:r>
              <a:rPr lang="en-US" altLang="en-US" kern="0" dirty="0">
                <a:solidFill>
                  <a:srgbClr val="000000"/>
                </a:solidFill>
              </a:rPr>
              <a:t> constructor </a:t>
            </a:r>
            <a:r>
              <a:rPr lang="en-US" altLang="en-US" kern="0" dirty="0" err="1">
                <a:solidFill>
                  <a:srgbClr val="000000"/>
                </a:solidFill>
              </a:rPr>
              <a:t>mặc</a:t>
            </a:r>
            <a:r>
              <a:rPr lang="en-US" altLang="en-US" kern="0" dirty="0">
                <a:solidFill>
                  <a:srgbClr val="000000"/>
                </a:solidFill>
              </a:rPr>
              <a:t> </a:t>
            </a:r>
            <a:r>
              <a:rPr lang="en-US" altLang="en-US" kern="0" dirty="0" err="1">
                <a:solidFill>
                  <a:srgbClr val="000000"/>
                </a:solidFill>
              </a:rPr>
              <a:t>định</a:t>
            </a:r>
            <a:endParaRPr lang="en-US" altLang="en-US" kern="0" dirty="0">
              <a:solidFill>
                <a:srgbClr val="000000"/>
              </a:solidFill>
            </a:endParaRPr>
          </a:p>
          <a:p>
            <a:pPr lvl="1" fontAlgn="base">
              <a:lnSpc>
                <a:spcPct val="100000"/>
              </a:lnSpc>
              <a:spcBef>
                <a:spcPct val="20000"/>
              </a:spcBef>
              <a:spcAft>
                <a:spcPct val="0"/>
              </a:spcAft>
              <a:buFont typeface="Wingdings" panose="05000000000000000000" pitchFamily="2" charset="2"/>
              <a:buChar char="q"/>
            </a:pPr>
            <a:r>
              <a:rPr lang="en-US" altLang="en-US" kern="0" dirty="0" err="1">
                <a:solidFill>
                  <a:srgbClr val="000000"/>
                </a:solidFill>
              </a:rPr>
              <a:t>gọi</a:t>
            </a:r>
            <a:r>
              <a:rPr lang="en-US" altLang="en-US" kern="0" dirty="0">
                <a:solidFill>
                  <a:srgbClr val="000000"/>
                </a:solidFill>
              </a:rPr>
              <a:t> constructor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r>
              <a:rPr lang="en-US" altLang="en-US" kern="0" dirty="0">
                <a:solidFill>
                  <a:srgbClr val="000000"/>
                </a:solidFill>
              </a:rPr>
              <a:t> </a:t>
            </a:r>
            <a:r>
              <a:rPr lang="en-US" altLang="en-US" kern="0" dirty="0" err="1">
                <a:solidFill>
                  <a:srgbClr val="000000"/>
                </a:solidFill>
              </a:rPr>
              <a:t>một</a:t>
            </a:r>
            <a:r>
              <a:rPr lang="en-US" altLang="en-US" kern="0" dirty="0">
                <a:solidFill>
                  <a:srgbClr val="000000"/>
                </a:solidFill>
              </a:rPr>
              <a:t> </a:t>
            </a:r>
            <a:r>
              <a:rPr lang="en-US" altLang="en-US" kern="0" dirty="0" err="1">
                <a:solidFill>
                  <a:srgbClr val="000000"/>
                </a:solidFill>
              </a:rPr>
              <a:t>cách</a:t>
            </a:r>
            <a:r>
              <a:rPr lang="en-US" altLang="en-US" kern="0" dirty="0">
                <a:solidFill>
                  <a:srgbClr val="000000"/>
                </a:solidFill>
              </a:rPr>
              <a:t> </a:t>
            </a:r>
            <a:r>
              <a:rPr lang="en-US" altLang="en-US" kern="0" dirty="0" err="1">
                <a:solidFill>
                  <a:srgbClr val="000000"/>
                </a:solidFill>
              </a:rPr>
              <a:t>tường</a:t>
            </a:r>
            <a:r>
              <a:rPr lang="en-US" altLang="en-US" kern="0" dirty="0">
                <a:solidFill>
                  <a:srgbClr val="000000"/>
                </a:solidFill>
              </a:rPr>
              <a:t> minh</a:t>
            </a:r>
          </a:p>
          <a:p>
            <a:pPr marL="342900" lvl="0" indent="-342900" fontAlgn="base">
              <a:lnSpc>
                <a:spcPct val="100000"/>
              </a:lnSpc>
              <a:spcBef>
                <a:spcPct val="20000"/>
              </a:spcBef>
              <a:spcAft>
                <a:spcPct val="0"/>
              </a:spcAft>
              <a:buFontTx/>
              <a:buChar char="•"/>
            </a:pPr>
            <a:endParaRPr lang="en-US" altLang="en-US" kern="0" dirty="0">
              <a:solidFill>
                <a:srgbClr val="000000"/>
              </a:solidFill>
            </a:endParaRPr>
          </a:p>
          <a:p>
            <a:pPr lvl="0">
              <a:buFont typeface="Wingdings" panose="05000000000000000000" pitchFamily="2" charset="2"/>
              <a:buChar char="v"/>
            </a:pPr>
            <a:endParaRPr lang="en-US" sz="20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41</a:t>
            </a:fld>
            <a:endParaRPr lang="en-US"/>
          </a:p>
        </p:txBody>
      </p:sp>
      <p:graphicFrame>
        <p:nvGraphicFramePr>
          <p:cNvPr id="10" name="Diagram 9"/>
          <p:cNvGraphicFramePr/>
          <p:nvPr>
            <p:extLst>
              <p:ext uri="{D42A27DB-BD31-4B8C-83A1-F6EECF244321}">
                <p14:modId xmlns:p14="http://schemas.microsoft.com/office/powerpoint/2010/main" val="3844591341"/>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371952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1631813849"/>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Từ</a:t>
            </a:r>
            <a:r>
              <a:rPr lang="en-US" altLang="en-US" kern="0" dirty="0">
                <a:solidFill>
                  <a:srgbClr val="000000"/>
                </a:solidFill>
              </a:rPr>
              <a:t> </a:t>
            </a:r>
            <a:r>
              <a:rPr lang="en-US" altLang="en-US" kern="0" dirty="0" err="1">
                <a:solidFill>
                  <a:srgbClr val="000000"/>
                </a:solidFill>
              </a:rPr>
              <a:t>khóa</a:t>
            </a:r>
            <a:r>
              <a:rPr lang="en-US" altLang="en-US" kern="0" dirty="0">
                <a:solidFill>
                  <a:srgbClr val="000000"/>
                </a:solidFill>
              </a:rPr>
              <a:t> base </a:t>
            </a:r>
            <a:r>
              <a:rPr lang="en-US" altLang="en-US" kern="0" dirty="0" err="1">
                <a:solidFill>
                  <a:srgbClr val="000000"/>
                </a:solidFill>
              </a:rPr>
              <a:t>được</a:t>
            </a:r>
            <a:r>
              <a:rPr lang="en-US" altLang="en-US" kern="0" dirty="0">
                <a:solidFill>
                  <a:srgbClr val="000000"/>
                </a:solidFill>
              </a:rPr>
              <a:t> </a:t>
            </a:r>
            <a:r>
              <a:rPr lang="en-US" altLang="en-US" kern="0" dirty="0" err="1">
                <a:solidFill>
                  <a:srgbClr val="000000"/>
                </a:solidFill>
              </a:rPr>
              <a:t>sử</a:t>
            </a:r>
            <a:r>
              <a:rPr lang="en-US" altLang="en-US" kern="0" dirty="0">
                <a:solidFill>
                  <a:srgbClr val="000000"/>
                </a:solidFill>
              </a:rPr>
              <a:t> </a:t>
            </a:r>
            <a:r>
              <a:rPr lang="en-US" altLang="en-US" kern="0" dirty="0" err="1">
                <a:solidFill>
                  <a:srgbClr val="000000"/>
                </a:solidFill>
              </a:rPr>
              <a:t>dụng</a:t>
            </a:r>
            <a:r>
              <a:rPr lang="en-US" altLang="en-US" kern="0" dirty="0">
                <a:solidFill>
                  <a:srgbClr val="000000"/>
                </a:solidFill>
              </a:rPr>
              <a:t> </a:t>
            </a:r>
            <a:r>
              <a:rPr lang="en-US" altLang="en-US" kern="0" dirty="0" err="1">
                <a:solidFill>
                  <a:srgbClr val="000000"/>
                </a:solidFill>
              </a:rPr>
              <a:t>để</a:t>
            </a:r>
            <a:r>
              <a:rPr lang="en-US" altLang="en-US" kern="0" dirty="0">
                <a:solidFill>
                  <a:srgbClr val="000000"/>
                </a:solidFill>
              </a:rPr>
              <a:t> </a:t>
            </a:r>
            <a:r>
              <a:rPr lang="en-US" altLang="en-US" kern="0" dirty="0" err="1">
                <a:solidFill>
                  <a:srgbClr val="000000"/>
                </a:solidFill>
              </a:rPr>
              <a:t>truy</a:t>
            </a:r>
            <a:r>
              <a:rPr lang="en-US" altLang="en-US" kern="0" dirty="0">
                <a:solidFill>
                  <a:srgbClr val="000000"/>
                </a:solidFill>
              </a:rPr>
              <a:t> </a:t>
            </a:r>
            <a:r>
              <a:rPr lang="en-US" altLang="en-US" kern="0" dirty="0" err="1">
                <a:solidFill>
                  <a:srgbClr val="000000"/>
                </a:solidFill>
              </a:rPr>
              <a:t>cập</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thành</a:t>
            </a:r>
            <a:r>
              <a:rPr lang="en-US" altLang="en-US" kern="0" dirty="0">
                <a:solidFill>
                  <a:srgbClr val="000000"/>
                </a:solidFill>
              </a:rPr>
              <a:t> </a:t>
            </a:r>
            <a:r>
              <a:rPr lang="en-US" altLang="en-US" kern="0" dirty="0" err="1">
                <a:solidFill>
                  <a:srgbClr val="000000"/>
                </a:solidFill>
              </a:rPr>
              <a:t>viên</a:t>
            </a:r>
            <a:r>
              <a:rPr lang="en-US" altLang="en-US" kern="0" dirty="0">
                <a:solidFill>
                  <a:srgbClr val="000000"/>
                </a:solidFill>
              </a:rPr>
              <a:t>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r>
              <a:rPr lang="en-US" altLang="en-US" kern="0" dirty="0">
                <a:solidFill>
                  <a:srgbClr val="000000"/>
                </a:solidFill>
              </a:rPr>
              <a:t> </a:t>
            </a:r>
            <a:r>
              <a:rPr lang="en-US" altLang="en-US" kern="0" dirty="0" err="1">
                <a:solidFill>
                  <a:srgbClr val="000000"/>
                </a:solidFill>
              </a:rPr>
              <a:t>từ</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dẫn</a:t>
            </a:r>
            <a:r>
              <a:rPr lang="en-US" altLang="en-US" kern="0" dirty="0">
                <a:solidFill>
                  <a:srgbClr val="000000"/>
                </a:solidFill>
              </a:rPr>
              <a:t> </a:t>
            </a:r>
            <a:r>
              <a:rPr lang="en-US" altLang="en-US" kern="0" dirty="0" err="1">
                <a:solidFill>
                  <a:srgbClr val="000000"/>
                </a:solidFill>
              </a:rPr>
              <a:t>xuất</a:t>
            </a:r>
            <a:r>
              <a:rPr lang="en-US" altLang="en-US" kern="0" dirty="0">
                <a:solidFill>
                  <a:srgbClr val="000000"/>
                </a:solidFill>
              </a:rPr>
              <a:t>.</a:t>
            </a:r>
          </a:p>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Sử</a:t>
            </a:r>
            <a:r>
              <a:rPr lang="en-US" altLang="en-US" kern="0" dirty="0">
                <a:solidFill>
                  <a:srgbClr val="000000"/>
                </a:solidFill>
              </a:rPr>
              <a:t> </a:t>
            </a:r>
            <a:r>
              <a:rPr lang="en-US" altLang="en-US" kern="0" dirty="0" err="1">
                <a:solidFill>
                  <a:srgbClr val="000000"/>
                </a:solidFill>
              </a:rPr>
              <a:t>dụng</a:t>
            </a:r>
            <a:r>
              <a:rPr lang="en-US" altLang="en-US" kern="0" dirty="0">
                <a:solidFill>
                  <a:srgbClr val="000000"/>
                </a:solidFill>
              </a:rPr>
              <a:t> </a:t>
            </a:r>
            <a:r>
              <a:rPr lang="en-US" altLang="en-US" kern="0" dirty="0" err="1">
                <a:solidFill>
                  <a:srgbClr val="000000"/>
                </a:solidFill>
              </a:rPr>
              <a:t>từ</a:t>
            </a:r>
            <a:r>
              <a:rPr lang="en-US" altLang="en-US" kern="0" dirty="0">
                <a:solidFill>
                  <a:srgbClr val="000000"/>
                </a:solidFill>
              </a:rPr>
              <a:t> </a:t>
            </a:r>
            <a:r>
              <a:rPr lang="en-US" altLang="en-US" kern="0" dirty="0" err="1">
                <a:solidFill>
                  <a:srgbClr val="000000"/>
                </a:solidFill>
              </a:rPr>
              <a:t>khóa</a:t>
            </a:r>
            <a:r>
              <a:rPr lang="en-US" altLang="en-US" kern="0" dirty="0">
                <a:solidFill>
                  <a:srgbClr val="000000"/>
                </a:solidFill>
              </a:rPr>
              <a:t> base </a:t>
            </a:r>
            <a:r>
              <a:rPr lang="en-US" altLang="en-US" kern="0" dirty="0" err="1">
                <a:solidFill>
                  <a:srgbClr val="000000"/>
                </a:solidFill>
              </a:rPr>
              <a:t>để</a:t>
            </a:r>
            <a:r>
              <a:rPr lang="en-US" altLang="en-US" kern="0" dirty="0">
                <a:solidFill>
                  <a:srgbClr val="000000"/>
                </a:solidFill>
              </a:rPr>
              <a:t> </a:t>
            </a:r>
            <a:r>
              <a:rPr lang="en-US" altLang="en-US" kern="0" dirty="0" err="1">
                <a:solidFill>
                  <a:srgbClr val="000000"/>
                </a:solidFill>
              </a:rPr>
              <a:t>gọi</a:t>
            </a:r>
            <a:r>
              <a:rPr lang="en-US" altLang="en-US" kern="0" dirty="0">
                <a:solidFill>
                  <a:srgbClr val="000000"/>
                </a:solidFill>
              </a:rPr>
              <a:t> constructor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endParaRPr lang="en-US" altLang="en-US" kern="0" dirty="0">
              <a:solidFill>
                <a:srgbClr val="000000"/>
              </a:solidFill>
            </a:endParaRPr>
          </a:p>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Sử</a:t>
            </a:r>
            <a:r>
              <a:rPr lang="en-US" altLang="en-US" kern="0" dirty="0">
                <a:solidFill>
                  <a:srgbClr val="000000"/>
                </a:solidFill>
              </a:rPr>
              <a:t> </a:t>
            </a:r>
            <a:r>
              <a:rPr lang="en-US" altLang="en-US" kern="0" dirty="0" err="1">
                <a:solidFill>
                  <a:srgbClr val="000000"/>
                </a:solidFill>
              </a:rPr>
              <a:t>dụng</a:t>
            </a:r>
            <a:r>
              <a:rPr lang="en-US" altLang="en-US" kern="0" dirty="0">
                <a:solidFill>
                  <a:srgbClr val="000000"/>
                </a:solidFill>
              </a:rPr>
              <a:t> </a:t>
            </a:r>
            <a:r>
              <a:rPr lang="en-US" altLang="en-US" kern="0" dirty="0" err="1">
                <a:solidFill>
                  <a:srgbClr val="000000"/>
                </a:solidFill>
              </a:rPr>
              <a:t>từ</a:t>
            </a:r>
            <a:r>
              <a:rPr lang="en-US" altLang="en-US" kern="0" dirty="0">
                <a:solidFill>
                  <a:srgbClr val="000000"/>
                </a:solidFill>
              </a:rPr>
              <a:t> </a:t>
            </a:r>
            <a:r>
              <a:rPr lang="en-US" altLang="en-US" kern="0" dirty="0" err="1">
                <a:solidFill>
                  <a:srgbClr val="000000"/>
                </a:solidFill>
              </a:rPr>
              <a:t>khóa</a:t>
            </a:r>
            <a:r>
              <a:rPr lang="en-US" altLang="en-US" kern="0" dirty="0">
                <a:solidFill>
                  <a:srgbClr val="000000"/>
                </a:solidFill>
              </a:rPr>
              <a:t> base </a:t>
            </a:r>
            <a:r>
              <a:rPr lang="en-US" altLang="en-US" kern="0" dirty="0" err="1">
                <a:solidFill>
                  <a:srgbClr val="000000"/>
                </a:solidFill>
              </a:rPr>
              <a:t>để</a:t>
            </a:r>
            <a:r>
              <a:rPr lang="en-US" altLang="en-US" kern="0" dirty="0">
                <a:solidFill>
                  <a:srgbClr val="000000"/>
                </a:solidFill>
              </a:rPr>
              <a:t> </a:t>
            </a:r>
            <a:r>
              <a:rPr lang="en-US" altLang="en-US" kern="0" dirty="0" err="1">
                <a:solidFill>
                  <a:srgbClr val="000000"/>
                </a:solidFill>
              </a:rPr>
              <a:t>gọi</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cở</a:t>
            </a:r>
            <a:r>
              <a:rPr lang="en-US" altLang="en-US" kern="0" dirty="0">
                <a:solidFill>
                  <a:srgbClr val="000000"/>
                </a:solidFill>
              </a:rPr>
              <a:t> </a:t>
            </a:r>
            <a:r>
              <a:rPr lang="en-US" altLang="en-US" kern="0" dirty="0" err="1">
                <a:solidFill>
                  <a:srgbClr val="000000"/>
                </a:solidFill>
              </a:rPr>
              <a:t>sở</a:t>
            </a:r>
            <a:endParaRPr lang="en-US" altLang="en-US" kern="0" dirty="0">
              <a:solidFill>
                <a:srgbClr val="000000"/>
              </a:solidFill>
            </a:endParaRPr>
          </a:p>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Sử</a:t>
            </a:r>
            <a:r>
              <a:rPr lang="en-US" altLang="en-US" kern="0" dirty="0">
                <a:solidFill>
                  <a:srgbClr val="000000"/>
                </a:solidFill>
              </a:rPr>
              <a:t> </a:t>
            </a:r>
            <a:r>
              <a:rPr lang="en-US" altLang="en-US" kern="0" dirty="0" err="1">
                <a:solidFill>
                  <a:srgbClr val="000000"/>
                </a:solidFill>
              </a:rPr>
              <a:t>dụng</a:t>
            </a:r>
            <a:r>
              <a:rPr lang="en-US" altLang="en-US" kern="0" dirty="0">
                <a:solidFill>
                  <a:srgbClr val="000000"/>
                </a:solidFill>
              </a:rPr>
              <a:t> </a:t>
            </a:r>
            <a:r>
              <a:rPr lang="en-US" altLang="en-US" kern="0" dirty="0" err="1">
                <a:solidFill>
                  <a:srgbClr val="000000"/>
                </a:solidFill>
              </a:rPr>
              <a:t>từ</a:t>
            </a:r>
            <a:r>
              <a:rPr lang="en-US" altLang="en-US" kern="0" dirty="0">
                <a:solidFill>
                  <a:srgbClr val="000000"/>
                </a:solidFill>
              </a:rPr>
              <a:t> </a:t>
            </a:r>
            <a:r>
              <a:rPr lang="en-US" altLang="en-US" kern="0" dirty="0" err="1">
                <a:solidFill>
                  <a:srgbClr val="000000"/>
                </a:solidFill>
              </a:rPr>
              <a:t>khóa</a:t>
            </a:r>
            <a:r>
              <a:rPr lang="en-US" altLang="en-US" kern="0" dirty="0">
                <a:solidFill>
                  <a:srgbClr val="000000"/>
                </a:solidFill>
              </a:rPr>
              <a:t> base </a:t>
            </a:r>
            <a:r>
              <a:rPr lang="en-US" altLang="en-US" kern="0" dirty="0" err="1">
                <a:solidFill>
                  <a:srgbClr val="000000"/>
                </a:solidFill>
              </a:rPr>
              <a:t>để</a:t>
            </a:r>
            <a:r>
              <a:rPr lang="en-US" altLang="en-US" kern="0" dirty="0">
                <a:solidFill>
                  <a:srgbClr val="000000"/>
                </a:solidFill>
              </a:rPr>
              <a:t> </a:t>
            </a:r>
            <a:r>
              <a:rPr lang="en-US" altLang="en-US" kern="0" dirty="0" err="1">
                <a:solidFill>
                  <a:srgbClr val="000000"/>
                </a:solidFill>
              </a:rPr>
              <a:t>gọi</a:t>
            </a:r>
            <a:r>
              <a:rPr lang="en-US" altLang="en-US" kern="0" dirty="0">
                <a:solidFill>
                  <a:srgbClr val="000000"/>
                </a:solidFill>
              </a:rPr>
              <a:t> </a:t>
            </a:r>
            <a:r>
              <a:rPr lang="en-US" altLang="en-US" kern="0" dirty="0" err="1">
                <a:solidFill>
                  <a:srgbClr val="000000"/>
                </a:solidFill>
              </a:rPr>
              <a:t>thuộc</a:t>
            </a:r>
            <a:r>
              <a:rPr lang="en-US" altLang="en-US" kern="0" dirty="0">
                <a:solidFill>
                  <a:srgbClr val="000000"/>
                </a:solidFill>
              </a:rPr>
              <a:t> </a:t>
            </a:r>
            <a:r>
              <a:rPr lang="en-US" altLang="en-US" kern="0" dirty="0" err="1">
                <a:solidFill>
                  <a:srgbClr val="000000"/>
                </a:solidFill>
              </a:rPr>
              <a:t>tính</a:t>
            </a:r>
            <a:r>
              <a:rPr lang="en-US" altLang="en-US" kern="0" dirty="0">
                <a:solidFill>
                  <a:srgbClr val="000000"/>
                </a:solidFill>
              </a:rPr>
              <a:t>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endParaRPr lang="en-US" altLang="en-US" kern="0" dirty="0">
              <a:solidFill>
                <a:srgbClr val="000000"/>
              </a:solidFill>
            </a:endParaRPr>
          </a:p>
          <a:p>
            <a:pPr lvl="0">
              <a:buFont typeface="Wingdings" panose="05000000000000000000" pitchFamily="2" charset="2"/>
              <a:buChar char="v"/>
            </a:pPr>
            <a:endParaRPr lang="en-US" sz="20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42</a:t>
            </a:fld>
            <a:endParaRPr lang="en-US"/>
          </a:p>
        </p:txBody>
      </p:sp>
      <p:graphicFrame>
        <p:nvGraphicFramePr>
          <p:cNvPr id="10" name="Diagram 9"/>
          <p:cNvGraphicFramePr/>
          <p:nvPr>
            <p:extLst>
              <p:ext uri="{D42A27DB-BD31-4B8C-83A1-F6EECF244321}">
                <p14:modId xmlns:p14="http://schemas.microsoft.com/office/powerpoint/2010/main" val="3086253544"/>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348874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864866068"/>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Việc</a:t>
            </a:r>
            <a:r>
              <a:rPr lang="en-US" altLang="en-US" kern="0" dirty="0">
                <a:solidFill>
                  <a:srgbClr val="000000"/>
                </a:solidFill>
              </a:rPr>
              <a:t> </a:t>
            </a:r>
            <a:r>
              <a:rPr lang="en-US" altLang="en-US" kern="0" dirty="0" err="1">
                <a:solidFill>
                  <a:srgbClr val="000000"/>
                </a:solidFill>
              </a:rPr>
              <a:t>khởi</a:t>
            </a:r>
            <a:r>
              <a:rPr lang="en-US" altLang="en-US" kern="0" dirty="0">
                <a:solidFill>
                  <a:srgbClr val="000000"/>
                </a:solidFill>
              </a:rPr>
              <a:t> </a:t>
            </a:r>
            <a:r>
              <a:rPr lang="en-US" altLang="en-US" kern="0" dirty="0" err="1">
                <a:solidFill>
                  <a:srgbClr val="000000"/>
                </a:solidFill>
              </a:rPr>
              <a:t>tạo</a:t>
            </a:r>
            <a:r>
              <a:rPr lang="en-US" altLang="en-US" kern="0" dirty="0">
                <a:solidFill>
                  <a:srgbClr val="000000"/>
                </a:solidFill>
              </a:rPr>
              <a:t> </a:t>
            </a:r>
            <a:r>
              <a:rPr lang="en-US" altLang="en-US" kern="0" dirty="0" err="1">
                <a:solidFill>
                  <a:srgbClr val="000000"/>
                </a:solidFill>
              </a:rPr>
              <a:t>thuộc</a:t>
            </a:r>
            <a:r>
              <a:rPr lang="en-US" altLang="en-US" kern="0" dirty="0">
                <a:solidFill>
                  <a:srgbClr val="000000"/>
                </a:solidFill>
              </a:rPr>
              <a:t> </a:t>
            </a:r>
            <a:r>
              <a:rPr lang="en-US" altLang="en-US" kern="0" dirty="0" err="1">
                <a:solidFill>
                  <a:srgbClr val="000000"/>
                </a:solidFill>
              </a:rPr>
              <a:t>tính</a:t>
            </a:r>
            <a:r>
              <a:rPr lang="en-US" altLang="en-US" kern="0" dirty="0">
                <a:solidFill>
                  <a:srgbClr val="000000"/>
                </a:solidFill>
              </a:rPr>
              <a:t>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r>
              <a:rPr lang="en-US" altLang="en-US" kern="0" dirty="0">
                <a:solidFill>
                  <a:srgbClr val="000000"/>
                </a:solidFill>
              </a:rPr>
              <a:t> </a:t>
            </a:r>
            <a:r>
              <a:rPr lang="en-US" altLang="en-US" kern="0" dirty="0" err="1">
                <a:solidFill>
                  <a:srgbClr val="000000"/>
                </a:solidFill>
              </a:rPr>
              <a:t>nên</a:t>
            </a:r>
            <a:r>
              <a:rPr lang="en-US" altLang="en-US" kern="0" dirty="0">
                <a:solidFill>
                  <a:srgbClr val="000000"/>
                </a:solidFill>
              </a:rPr>
              <a:t> </a:t>
            </a:r>
            <a:r>
              <a:rPr lang="en-US" altLang="en-US" kern="0" dirty="0" err="1">
                <a:solidFill>
                  <a:srgbClr val="000000"/>
                </a:solidFill>
              </a:rPr>
              <a:t>giao</a:t>
            </a:r>
            <a:r>
              <a:rPr lang="en-US" altLang="en-US" kern="0" dirty="0">
                <a:solidFill>
                  <a:srgbClr val="000000"/>
                </a:solidFill>
              </a:rPr>
              <a:t> </a:t>
            </a:r>
            <a:r>
              <a:rPr lang="en-US" altLang="en-US" kern="0" dirty="0" err="1">
                <a:solidFill>
                  <a:srgbClr val="000000"/>
                </a:solidFill>
              </a:rPr>
              <a:t>phó</a:t>
            </a:r>
            <a:r>
              <a:rPr lang="en-US" altLang="en-US" kern="0" dirty="0">
                <a:solidFill>
                  <a:srgbClr val="000000"/>
                </a:solidFill>
              </a:rPr>
              <a:t> </a:t>
            </a:r>
            <a:r>
              <a:rPr lang="en-US" altLang="en-US" kern="0" dirty="0" err="1">
                <a:solidFill>
                  <a:srgbClr val="000000"/>
                </a:solidFill>
              </a:rPr>
              <a:t>cho</a:t>
            </a:r>
            <a:r>
              <a:rPr lang="en-US" altLang="en-US" kern="0" dirty="0">
                <a:solidFill>
                  <a:srgbClr val="000000"/>
                </a:solidFill>
              </a:rPr>
              <a:t> constructor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endParaRPr lang="en-US" altLang="en-US" kern="0" dirty="0">
              <a:solidFill>
                <a:srgbClr val="000000"/>
              </a:solidFill>
            </a:endParaRPr>
          </a:p>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Sử</a:t>
            </a:r>
            <a:r>
              <a:rPr lang="en-US" altLang="en-US" kern="0" dirty="0">
                <a:solidFill>
                  <a:srgbClr val="000000"/>
                </a:solidFill>
              </a:rPr>
              <a:t> </a:t>
            </a:r>
            <a:r>
              <a:rPr lang="en-US" altLang="en-US" kern="0" dirty="0" err="1">
                <a:solidFill>
                  <a:srgbClr val="000000"/>
                </a:solidFill>
              </a:rPr>
              <a:t>dụng</a:t>
            </a:r>
            <a:r>
              <a:rPr lang="en-US" altLang="en-US" kern="0" dirty="0">
                <a:solidFill>
                  <a:srgbClr val="000000"/>
                </a:solidFill>
              </a:rPr>
              <a:t> </a:t>
            </a:r>
            <a:r>
              <a:rPr lang="en-US" altLang="en-US" kern="0" dirty="0" err="1">
                <a:solidFill>
                  <a:srgbClr val="000000"/>
                </a:solidFill>
              </a:rPr>
              <a:t>từ</a:t>
            </a:r>
            <a:r>
              <a:rPr lang="en-US" altLang="en-US" kern="0" dirty="0">
                <a:solidFill>
                  <a:srgbClr val="000000"/>
                </a:solidFill>
              </a:rPr>
              <a:t> </a:t>
            </a:r>
            <a:r>
              <a:rPr lang="en-US" altLang="en-US" kern="0" dirty="0" err="1">
                <a:solidFill>
                  <a:srgbClr val="000000"/>
                </a:solidFill>
              </a:rPr>
              <a:t>khóa</a:t>
            </a:r>
            <a:r>
              <a:rPr lang="en-US" altLang="en-US" kern="0" dirty="0">
                <a:solidFill>
                  <a:srgbClr val="000000"/>
                </a:solidFill>
              </a:rPr>
              <a:t> base </a:t>
            </a:r>
            <a:r>
              <a:rPr lang="en-US" altLang="en-US" kern="0" dirty="0" err="1">
                <a:solidFill>
                  <a:srgbClr val="000000"/>
                </a:solidFill>
              </a:rPr>
              <a:t>để</a:t>
            </a:r>
            <a:r>
              <a:rPr lang="en-US" altLang="en-US" kern="0" dirty="0">
                <a:solidFill>
                  <a:srgbClr val="000000"/>
                </a:solidFill>
              </a:rPr>
              <a:t> </a:t>
            </a:r>
            <a:r>
              <a:rPr lang="en-US" altLang="en-US" kern="0" dirty="0" err="1">
                <a:solidFill>
                  <a:srgbClr val="000000"/>
                </a:solidFill>
              </a:rPr>
              <a:t>gọi</a:t>
            </a:r>
            <a:r>
              <a:rPr lang="en-US" altLang="en-US" kern="0" dirty="0">
                <a:solidFill>
                  <a:srgbClr val="000000"/>
                </a:solidFill>
              </a:rPr>
              <a:t> constructor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endParaRPr lang="en-US" altLang="en-US" kern="0" dirty="0">
              <a:solidFill>
                <a:srgbClr val="000000"/>
              </a:solidFill>
            </a:endParaRPr>
          </a:p>
          <a:p>
            <a:pPr lvl="1" fontAlgn="base">
              <a:lnSpc>
                <a:spcPct val="100000"/>
              </a:lnSpc>
              <a:spcBef>
                <a:spcPct val="20000"/>
              </a:spcBef>
              <a:spcAft>
                <a:spcPct val="0"/>
              </a:spcAft>
              <a:buFont typeface="Wingdings" panose="05000000000000000000" pitchFamily="2" charset="2"/>
              <a:buChar char="q"/>
            </a:pPr>
            <a:r>
              <a:rPr lang="en-US" altLang="en-US" sz="2800" kern="0" dirty="0">
                <a:solidFill>
                  <a:srgbClr val="000000"/>
                </a:solidFill>
              </a:rPr>
              <a:t>Constructor </a:t>
            </a:r>
            <a:r>
              <a:rPr lang="en-US" altLang="en-US" sz="2800" kern="0" dirty="0" err="1">
                <a:solidFill>
                  <a:srgbClr val="000000"/>
                </a:solidFill>
              </a:rPr>
              <a:t>của</a:t>
            </a:r>
            <a:r>
              <a:rPr lang="en-US" altLang="en-US" sz="2800" kern="0" dirty="0">
                <a:solidFill>
                  <a:srgbClr val="000000"/>
                </a:solidFill>
              </a:rPr>
              <a:t> </a:t>
            </a:r>
            <a:r>
              <a:rPr lang="en-US" altLang="en-US" sz="2800" kern="0" dirty="0" err="1">
                <a:solidFill>
                  <a:srgbClr val="000000"/>
                </a:solidFill>
              </a:rPr>
              <a:t>lớp</a:t>
            </a:r>
            <a:r>
              <a:rPr lang="en-US" altLang="en-US" sz="2800" kern="0" dirty="0">
                <a:solidFill>
                  <a:srgbClr val="000000"/>
                </a:solidFill>
              </a:rPr>
              <a:t> </a:t>
            </a:r>
            <a:r>
              <a:rPr lang="en-US" altLang="en-US" sz="2800" kern="0" dirty="0" err="1">
                <a:solidFill>
                  <a:srgbClr val="000000"/>
                </a:solidFill>
              </a:rPr>
              <a:t>cơ</a:t>
            </a:r>
            <a:r>
              <a:rPr lang="en-US" altLang="en-US" sz="2800" kern="0" dirty="0">
                <a:solidFill>
                  <a:srgbClr val="000000"/>
                </a:solidFill>
              </a:rPr>
              <a:t> </a:t>
            </a:r>
            <a:r>
              <a:rPr lang="en-US" altLang="en-US" sz="2800" kern="0" dirty="0" err="1">
                <a:solidFill>
                  <a:srgbClr val="000000"/>
                </a:solidFill>
              </a:rPr>
              <a:t>sở</a:t>
            </a:r>
            <a:r>
              <a:rPr lang="en-US" altLang="en-US" sz="2800" kern="0" dirty="0">
                <a:solidFill>
                  <a:srgbClr val="000000"/>
                </a:solidFill>
              </a:rPr>
              <a:t> </a:t>
            </a:r>
            <a:r>
              <a:rPr lang="en-US" altLang="en-US" sz="2800" kern="0" dirty="0" err="1">
                <a:solidFill>
                  <a:srgbClr val="000000"/>
                </a:solidFill>
              </a:rPr>
              <a:t>bắt</a:t>
            </a:r>
            <a:r>
              <a:rPr lang="en-US" altLang="en-US" sz="2800" kern="0" dirty="0">
                <a:solidFill>
                  <a:srgbClr val="000000"/>
                </a:solidFill>
              </a:rPr>
              <a:t> </a:t>
            </a:r>
            <a:r>
              <a:rPr lang="en-US" altLang="en-US" sz="2800" kern="0" dirty="0" err="1">
                <a:solidFill>
                  <a:srgbClr val="000000"/>
                </a:solidFill>
              </a:rPr>
              <a:t>buộc</a:t>
            </a:r>
            <a:r>
              <a:rPr lang="en-US" altLang="en-US" sz="2800" kern="0" dirty="0">
                <a:solidFill>
                  <a:srgbClr val="000000"/>
                </a:solidFill>
              </a:rPr>
              <a:t> </a:t>
            </a:r>
            <a:r>
              <a:rPr lang="en-US" altLang="en-US" sz="2800" kern="0" dirty="0" err="1">
                <a:solidFill>
                  <a:srgbClr val="000000"/>
                </a:solidFill>
              </a:rPr>
              <a:t>phải</a:t>
            </a:r>
            <a:r>
              <a:rPr lang="en-US" altLang="en-US" sz="2800" kern="0" dirty="0">
                <a:solidFill>
                  <a:srgbClr val="000000"/>
                </a:solidFill>
              </a:rPr>
              <a:t> </a:t>
            </a:r>
            <a:r>
              <a:rPr lang="en-US" altLang="en-US" sz="2800" kern="0" dirty="0" err="1">
                <a:solidFill>
                  <a:srgbClr val="000000"/>
                </a:solidFill>
              </a:rPr>
              <a:t>được</a:t>
            </a:r>
            <a:r>
              <a:rPr lang="en-US" altLang="en-US" sz="2800" kern="0" dirty="0">
                <a:solidFill>
                  <a:srgbClr val="000000"/>
                </a:solidFill>
              </a:rPr>
              <a:t> </a:t>
            </a:r>
            <a:r>
              <a:rPr lang="en-US" altLang="en-US" sz="2800" kern="0" dirty="0" err="1">
                <a:solidFill>
                  <a:srgbClr val="000000"/>
                </a:solidFill>
              </a:rPr>
              <a:t>thực</a:t>
            </a:r>
            <a:r>
              <a:rPr lang="en-US" altLang="en-US" sz="2800" kern="0" dirty="0">
                <a:solidFill>
                  <a:srgbClr val="000000"/>
                </a:solidFill>
              </a:rPr>
              <a:t> </a:t>
            </a:r>
            <a:r>
              <a:rPr lang="en-US" altLang="en-US" sz="2800" kern="0" dirty="0" err="1">
                <a:solidFill>
                  <a:srgbClr val="000000"/>
                </a:solidFill>
              </a:rPr>
              <a:t>hiện</a:t>
            </a:r>
            <a:r>
              <a:rPr lang="en-US" altLang="en-US" sz="2800" kern="0" dirty="0">
                <a:solidFill>
                  <a:srgbClr val="000000"/>
                </a:solidFill>
              </a:rPr>
              <a:t> </a:t>
            </a:r>
            <a:r>
              <a:rPr lang="en-US" altLang="en-US" sz="2800" kern="0" dirty="0" err="1">
                <a:solidFill>
                  <a:srgbClr val="000000"/>
                </a:solidFill>
              </a:rPr>
              <a:t>đầu</a:t>
            </a:r>
            <a:r>
              <a:rPr lang="en-US" altLang="en-US" sz="2800" kern="0" dirty="0">
                <a:solidFill>
                  <a:srgbClr val="000000"/>
                </a:solidFill>
              </a:rPr>
              <a:t> </a:t>
            </a:r>
            <a:r>
              <a:rPr lang="en-US" altLang="en-US" sz="2800" kern="0" dirty="0" err="1">
                <a:solidFill>
                  <a:srgbClr val="000000"/>
                </a:solidFill>
              </a:rPr>
              <a:t>tiên</a:t>
            </a:r>
            <a:endParaRPr lang="en-US" altLang="en-US" sz="2800" kern="0" dirty="0">
              <a:solidFill>
                <a:srgbClr val="000000"/>
              </a:solidFill>
            </a:endParaRPr>
          </a:p>
          <a:p>
            <a:pPr lvl="1" fontAlgn="base">
              <a:lnSpc>
                <a:spcPct val="100000"/>
              </a:lnSpc>
              <a:spcBef>
                <a:spcPct val="20000"/>
              </a:spcBef>
              <a:spcAft>
                <a:spcPct val="0"/>
              </a:spcAft>
              <a:buFont typeface="Wingdings" panose="05000000000000000000" pitchFamily="2" charset="2"/>
              <a:buChar char="q"/>
            </a:pPr>
            <a:r>
              <a:rPr lang="en-US" altLang="en-US" sz="2800" kern="0" dirty="0" err="1">
                <a:solidFill>
                  <a:srgbClr val="000000"/>
                </a:solidFill>
              </a:rPr>
              <a:t>Nếu</a:t>
            </a:r>
            <a:r>
              <a:rPr lang="en-US" altLang="en-US" sz="2800" kern="0" dirty="0">
                <a:solidFill>
                  <a:srgbClr val="000000"/>
                </a:solidFill>
              </a:rPr>
              <a:t> </a:t>
            </a:r>
            <a:r>
              <a:rPr lang="en-US" altLang="en-US" sz="2800" kern="0" dirty="0" err="1">
                <a:solidFill>
                  <a:srgbClr val="000000"/>
                </a:solidFill>
              </a:rPr>
              <a:t>lớp</a:t>
            </a:r>
            <a:r>
              <a:rPr lang="en-US" altLang="en-US" sz="2800" kern="0" dirty="0">
                <a:solidFill>
                  <a:srgbClr val="000000"/>
                </a:solidFill>
              </a:rPr>
              <a:t> </a:t>
            </a:r>
            <a:r>
              <a:rPr lang="en-US" altLang="en-US" sz="2800" kern="0" dirty="0" err="1">
                <a:solidFill>
                  <a:srgbClr val="000000"/>
                </a:solidFill>
              </a:rPr>
              <a:t>cơ</a:t>
            </a:r>
            <a:r>
              <a:rPr lang="en-US" altLang="en-US" sz="2800" kern="0" dirty="0">
                <a:solidFill>
                  <a:srgbClr val="000000"/>
                </a:solidFill>
              </a:rPr>
              <a:t> </a:t>
            </a:r>
            <a:r>
              <a:rPr lang="en-US" altLang="en-US" sz="2800" kern="0" dirty="0" err="1">
                <a:solidFill>
                  <a:srgbClr val="000000"/>
                </a:solidFill>
              </a:rPr>
              <a:t>sở</a:t>
            </a:r>
            <a:r>
              <a:rPr lang="en-US" altLang="en-US" sz="2800" kern="0" dirty="0">
                <a:solidFill>
                  <a:srgbClr val="000000"/>
                </a:solidFill>
              </a:rPr>
              <a:t> </a:t>
            </a:r>
            <a:r>
              <a:rPr lang="en-US" altLang="en-US" sz="2800" kern="0" dirty="0" err="1">
                <a:solidFill>
                  <a:srgbClr val="000000"/>
                </a:solidFill>
              </a:rPr>
              <a:t>không</a:t>
            </a:r>
            <a:r>
              <a:rPr lang="en-US" altLang="en-US" sz="2800" kern="0" dirty="0">
                <a:solidFill>
                  <a:srgbClr val="000000"/>
                </a:solidFill>
              </a:rPr>
              <a:t> </a:t>
            </a:r>
            <a:r>
              <a:rPr lang="en-US" altLang="en-US" sz="2800" kern="0" dirty="0" err="1">
                <a:solidFill>
                  <a:srgbClr val="000000"/>
                </a:solidFill>
              </a:rPr>
              <a:t>có</a:t>
            </a:r>
            <a:r>
              <a:rPr lang="en-US" altLang="en-US" sz="2800" kern="0" dirty="0">
                <a:solidFill>
                  <a:srgbClr val="000000"/>
                </a:solidFill>
              </a:rPr>
              <a:t> constructor </a:t>
            </a:r>
            <a:r>
              <a:rPr lang="en-US" altLang="en-US" sz="2800" kern="0" dirty="0" err="1">
                <a:solidFill>
                  <a:srgbClr val="000000"/>
                </a:solidFill>
              </a:rPr>
              <a:t>mặc</a:t>
            </a:r>
            <a:r>
              <a:rPr lang="en-US" altLang="en-US" sz="2800" kern="0" dirty="0">
                <a:solidFill>
                  <a:srgbClr val="000000"/>
                </a:solidFill>
              </a:rPr>
              <a:t> </a:t>
            </a:r>
            <a:r>
              <a:rPr lang="en-US" altLang="en-US" sz="2800" kern="0" dirty="0" err="1">
                <a:solidFill>
                  <a:srgbClr val="000000"/>
                </a:solidFill>
              </a:rPr>
              <a:t>định</a:t>
            </a:r>
            <a:r>
              <a:rPr lang="en-US" altLang="en-US" sz="2800" kern="0" dirty="0">
                <a:solidFill>
                  <a:srgbClr val="000000"/>
                </a:solidFill>
              </a:rPr>
              <a:t> </a:t>
            </a:r>
            <a:r>
              <a:rPr lang="en-US" altLang="en-US" sz="2800" kern="0" dirty="0" err="1">
                <a:solidFill>
                  <a:srgbClr val="000000"/>
                </a:solidFill>
              </a:rPr>
              <a:t>thì</a:t>
            </a:r>
            <a:r>
              <a:rPr lang="en-US" altLang="en-US" sz="2800" kern="0" dirty="0">
                <a:solidFill>
                  <a:srgbClr val="000000"/>
                </a:solidFill>
              </a:rPr>
              <a:t> </a:t>
            </a:r>
            <a:r>
              <a:rPr lang="en-US" altLang="en-US" sz="2800" kern="0" dirty="0" err="1">
                <a:solidFill>
                  <a:srgbClr val="000000"/>
                </a:solidFill>
              </a:rPr>
              <a:t>bắt</a:t>
            </a:r>
            <a:r>
              <a:rPr lang="en-US" altLang="en-US" sz="2800" kern="0" dirty="0">
                <a:solidFill>
                  <a:srgbClr val="000000"/>
                </a:solidFill>
              </a:rPr>
              <a:t> </a:t>
            </a:r>
            <a:r>
              <a:rPr lang="en-US" altLang="en-US" sz="2800" kern="0" dirty="0" err="1">
                <a:solidFill>
                  <a:srgbClr val="000000"/>
                </a:solidFill>
              </a:rPr>
              <a:t>buộc</a:t>
            </a:r>
            <a:r>
              <a:rPr lang="en-US" altLang="en-US" sz="2800" kern="0" dirty="0">
                <a:solidFill>
                  <a:srgbClr val="000000"/>
                </a:solidFill>
              </a:rPr>
              <a:t> </a:t>
            </a:r>
            <a:r>
              <a:rPr lang="en-US" altLang="en-US" sz="2800" kern="0" dirty="0" err="1">
                <a:solidFill>
                  <a:srgbClr val="000000"/>
                </a:solidFill>
              </a:rPr>
              <a:t>phải</a:t>
            </a:r>
            <a:r>
              <a:rPr lang="en-US" altLang="en-US" sz="2800" kern="0" dirty="0">
                <a:solidFill>
                  <a:srgbClr val="000000"/>
                </a:solidFill>
              </a:rPr>
              <a:t> </a:t>
            </a:r>
            <a:r>
              <a:rPr lang="en-US" altLang="en-US" sz="2800" kern="0" dirty="0" err="1">
                <a:solidFill>
                  <a:srgbClr val="000000"/>
                </a:solidFill>
              </a:rPr>
              <a:t>gọi</a:t>
            </a:r>
            <a:r>
              <a:rPr lang="en-US" altLang="en-US" sz="2800" kern="0" dirty="0">
                <a:solidFill>
                  <a:srgbClr val="000000"/>
                </a:solidFill>
              </a:rPr>
              <a:t> constructor </a:t>
            </a:r>
            <a:r>
              <a:rPr lang="en-US" altLang="en-US" sz="2800" kern="0" dirty="0" err="1">
                <a:solidFill>
                  <a:srgbClr val="000000"/>
                </a:solidFill>
              </a:rPr>
              <a:t>tường</a:t>
            </a:r>
            <a:r>
              <a:rPr lang="en-US" altLang="en-US" sz="2800" kern="0" dirty="0">
                <a:solidFill>
                  <a:srgbClr val="000000"/>
                </a:solidFill>
              </a:rPr>
              <a:t> minh</a:t>
            </a:r>
          </a:p>
          <a:p>
            <a:pPr marL="342900" lvl="0" indent="-342900" fontAlgn="base">
              <a:lnSpc>
                <a:spcPct val="100000"/>
              </a:lnSpc>
              <a:spcBef>
                <a:spcPct val="20000"/>
              </a:spcBef>
              <a:spcAft>
                <a:spcPct val="0"/>
              </a:spcAft>
              <a:buFontTx/>
              <a:buChar char="•"/>
            </a:pPr>
            <a:endParaRPr lang="en-US" altLang="en-US" sz="3200" kern="0" dirty="0">
              <a:solidFill>
                <a:srgbClr val="000000"/>
              </a:solidFill>
            </a:endParaRP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43</a:t>
            </a:fld>
            <a:endParaRPr lang="en-US"/>
          </a:p>
        </p:txBody>
      </p:sp>
      <p:graphicFrame>
        <p:nvGraphicFramePr>
          <p:cNvPr id="10" name="Diagram 9"/>
          <p:cNvGraphicFramePr/>
          <p:nvPr>
            <p:extLst>
              <p:ext uri="{D42A27DB-BD31-4B8C-83A1-F6EECF244321}">
                <p14:modId xmlns:p14="http://schemas.microsoft.com/office/powerpoint/2010/main" val="1373110762"/>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549110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2330139564"/>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06693"/>
            <a:ext cx="5364032" cy="5368528"/>
          </a:xfrm>
          <a:ln>
            <a:solidFill>
              <a:srgbClr val="002060"/>
            </a:solidFill>
          </a:ln>
        </p:spPr>
        <p:txBody>
          <a:bodyPr>
            <a:noAutofit/>
          </a:bodyPr>
          <a:lstStyle/>
          <a:p>
            <a:pPr marL="0" indent="0">
              <a:buNone/>
            </a:pP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BaseClass</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private</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strPath</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BaseClass</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strPath</a:t>
            </a:r>
            <a:r>
              <a:rPr lang="en-US" sz="2000" dirty="0">
                <a:solidFill>
                  <a:srgbClr val="000000"/>
                </a:solidFill>
                <a:highlight>
                  <a:srgbClr val="FFFFFF"/>
                </a:highlight>
                <a:latin typeface="Consolas" panose="020B0609020204030204" pitchFamily="49" charset="0"/>
              </a:rPr>
              <a:t> = </a:t>
            </a:r>
            <a:r>
              <a:rPr lang="en-US" sz="2000" dirty="0">
                <a:solidFill>
                  <a:srgbClr val="A31515"/>
                </a:solidFill>
                <a:highlight>
                  <a:srgbClr val="FFFFFF"/>
                </a:highlight>
                <a:latin typeface="Consolas" panose="020B0609020204030204" pitchFamily="49" charset="0"/>
              </a:rPr>
              <a:t>"C:\\"</a:t>
            </a: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BaseClass</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Path)</a:t>
            </a:r>
          </a:p>
          <a:p>
            <a:pPr marL="0" indent="0">
              <a:buNone/>
            </a:pP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strPath</a:t>
            </a:r>
            <a:r>
              <a:rPr lang="en-US" sz="2000" dirty="0">
                <a:solidFill>
                  <a:srgbClr val="000000"/>
                </a:solidFill>
                <a:highlight>
                  <a:srgbClr val="FFFFFF"/>
                </a:highlight>
                <a:latin typeface="Consolas" panose="020B0609020204030204" pitchFamily="49" charset="0"/>
              </a:rPr>
              <a:t> = Path; }</a:t>
            </a:r>
          </a:p>
          <a:p>
            <a:pPr marL="0" indent="0">
              <a:buNone/>
            </a:pPr>
            <a:r>
              <a:rPr lang="en-US" sz="2000" dirty="0" smtClean="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44</a:t>
            </a:fld>
            <a:endParaRPr lang="en-US"/>
          </a:p>
        </p:txBody>
      </p:sp>
      <p:graphicFrame>
        <p:nvGraphicFramePr>
          <p:cNvPr id="10" name="Diagram 9"/>
          <p:cNvGraphicFramePr/>
          <p:nvPr>
            <p:extLst>
              <p:ext uri="{D42A27DB-BD31-4B8C-83A1-F6EECF244321}">
                <p14:modId xmlns:p14="http://schemas.microsoft.com/office/powerpoint/2010/main" val="1373110762"/>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Content Placeholder 7"/>
          <p:cNvSpPr txBox="1">
            <a:spLocks/>
          </p:cNvSpPr>
          <p:nvPr/>
        </p:nvSpPr>
        <p:spPr>
          <a:xfrm>
            <a:off x="6514204" y="1106693"/>
            <a:ext cx="5364032" cy="5368528"/>
          </a:xfrm>
          <a:prstGeom prst="rect">
            <a:avLst/>
          </a:prstGeom>
          <a:ln>
            <a:solidFill>
              <a:srgbClr val="00206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rgbClr val="0000FF"/>
                </a:solidFill>
                <a:highlight>
                  <a:srgbClr val="FFFFFF"/>
                </a:highlight>
                <a:latin typeface="Consolas" panose="020B0609020204030204" pitchFamily="49" charset="0"/>
              </a:rPr>
              <a:t>class</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2B91AF"/>
                </a:solidFill>
                <a:highlight>
                  <a:srgbClr val="FFFFFF"/>
                </a:highlight>
                <a:latin typeface="Consolas" panose="020B0609020204030204" pitchFamily="49" charset="0"/>
              </a:rPr>
              <a:t>CallConstructorOfBaseClass</a:t>
            </a:r>
            <a:r>
              <a:rPr lang="en-US" sz="2000" dirty="0" smtClean="0">
                <a:solidFill>
                  <a:srgbClr val="000000"/>
                </a:solidFill>
                <a:highlight>
                  <a:srgbClr val="FFFFFF"/>
                </a:highlight>
                <a:latin typeface="Consolas" panose="020B0609020204030204" pitchFamily="49" charset="0"/>
              </a:rPr>
              <a:t> : </a:t>
            </a:r>
            <a:r>
              <a:rPr lang="en-US" sz="2000" dirty="0" err="1" smtClean="0">
                <a:solidFill>
                  <a:srgbClr val="2B91AF"/>
                </a:solidFill>
                <a:highlight>
                  <a:srgbClr val="FFFFFF"/>
                </a:highlight>
                <a:latin typeface="Consolas" panose="020B0609020204030204" pitchFamily="49" charset="0"/>
              </a:rPr>
              <a:t>BaseClass</a:t>
            </a:r>
            <a:endParaRPr lang="en-US" sz="2000" dirty="0" smtClean="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a:t>
            </a: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private</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string</a:t>
            </a:r>
            <a:r>
              <a:rPr lang="en-US" sz="2000" dirty="0" smtClean="0">
                <a:solidFill>
                  <a:srgbClr val="000000"/>
                </a:solidFill>
                <a:highlight>
                  <a:srgbClr val="FFFFFF"/>
                </a:highlight>
                <a:latin typeface="Consolas" panose="020B0609020204030204" pitchFamily="49" charset="0"/>
              </a:rPr>
              <a:t> stPath1;</a:t>
            </a: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CallConstructorOfBaseClass</a:t>
            </a:r>
            <a:r>
              <a:rPr lang="en-US" sz="2000" dirty="0" smtClean="0">
                <a:solidFill>
                  <a:srgbClr val="000000"/>
                </a:solidFill>
                <a:highlight>
                  <a:srgbClr val="FFFFFF"/>
                </a:highlight>
                <a:latin typeface="Consolas" panose="020B0609020204030204" pitchFamily="49" charset="0"/>
              </a:rPr>
              <a:t>()</a:t>
            </a: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 </a:t>
            </a:r>
            <a:r>
              <a:rPr lang="en-US" sz="2000" dirty="0" smtClean="0">
                <a:solidFill>
                  <a:srgbClr val="0000FF"/>
                </a:solidFill>
                <a:highlight>
                  <a:srgbClr val="FFFFFF"/>
                </a:highlight>
                <a:latin typeface="Consolas" panose="020B0609020204030204" pitchFamily="49" charset="0"/>
              </a:rPr>
              <a:t>base</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A31515"/>
                </a:solidFill>
                <a:highlight>
                  <a:srgbClr val="FFFFFF"/>
                </a:highlight>
                <a:latin typeface="Consolas" panose="020B0609020204030204" pitchFamily="49" charset="0"/>
              </a:rPr>
              <a:t>"D:\\"</a:t>
            </a:r>
            <a:r>
              <a:rPr lang="en-US" sz="2000" dirty="0" smtClean="0">
                <a:solidFill>
                  <a:srgbClr val="000000"/>
                </a:solidFill>
                <a:highlight>
                  <a:srgbClr val="FFFFFF"/>
                </a:highlight>
                <a:latin typeface="Consolas" panose="020B0609020204030204" pitchFamily="49" charset="0"/>
              </a:rPr>
              <a:t>)</a:t>
            </a: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 }</a:t>
            </a: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CallConstructorOfBaseClass</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00FF"/>
                </a:solidFill>
                <a:highlight>
                  <a:srgbClr val="FFFFFF"/>
                </a:highlight>
                <a:latin typeface="Consolas" panose="020B0609020204030204" pitchFamily="49" charset="0"/>
              </a:rPr>
              <a:t>string</a:t>
            </a:r>
            <a:r>
              <a:rPr lang="en-US" sz="2000" dirty="0" smtClean="0">
                <a:solidFill>
                  <a:srgbClr val="000000"/>
                </a:solidFill>
                <a:highlight>
                  <a:srgbClr val="FFFFFF"/>
                </a:highlight>
                <a:latin typeface="Consolas" panose="020B0609020204030204" pitchFamily="49" charset="0"/>
              </a:rPr>
              <a:t> Path)</a:t>
            </a: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 </a:t>
            </a:r>
            <a:r>
              <a:rPr lang="en-US" sz="2000" dirty="0" smtClean="0">
                <a:solidFill>
                  <a:srgbClr val="0000FF"/>
                </a:solidFill>
                <a:highlight>
                  <a:srgbClr val="FFFFFF"/>
                </a:highlight>
                <a:latin typeface="Consolas" panose="020B0609020204030204" pitchFamily="49" charset="0"/>
              </a:rPr>
              <a:t>base</a:t>
            </a:r>
            <a:r>
              <a:rPr lang="en-US" sz="2000" dirty="0" smtClean="0">
                <a:solidFill>
                  <a:srgbClr val="000000"/>
                </a:solidFill>
                <a:highlight>
                  <a:srgbClr val="FFFFFF"/>
                </a:highlight>
                <a:latin typeface="Consolas" panose="020B0609020204030204" pitchFamily="49" charset="0"/>
              </a:rPr>
              <a:t>()</a:t>
            </a: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    { stPath1 = Path; }</a:t>
            </a:r>
          </a:p>
          <a:p>
            <a:pPr marL="0" indent="0">
              <a:buFont typeface="Arial" panose="020B0604020202020204" pitchFamily="34" charset="0"/>
              <a:buNone/>
            </a:pPr>
            <a:r>
              <a:rPr lang="en-US" sz="2000" dirty="0" smtClean="0">
                <a:solidFill>
                  <a:srgbClr val="000000"/>
                </a:solidFill>
                <a:highlight>
                  <a:srgbClr val="FFFFFF"/>
                </a:highlight>
                <a:latin typeface="Consolas" panose="020B0609020204030204" pitchFamily="49" charset="0"/>
              </a:rPr>
              <a:t>}</a:t>
            </a:r>
            <a:endParaRPr lang="en-US" altLang="en-US" sz="2000" kern="0" dirty="0">
              <a:solidFill>
                <a:srgbClr val="000000"/>
              </a:solidFill>
            </a:endParaRPr>
          </a:p>
        </p:txBody>
      </p:sp>
    </p:spTree>
    <p:extLst>
      <p:ext uri="{BB962C8B-B14F-4D97-AF65-F5344CB8AC3E}">
        <p14:creationId xmlns:p14="http://schemas.microsoft.com/office/powerpoint/2010/main" val="30651455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620712953"/>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5216114" cy="5236210"/>
          </a:xfrm>
          <a:ln>
            <a:solidFill>
              <a:srgbClr val="002060"/>
            </a:solidFill>
          </a:ln>
        </p:spPr>
        <p:txBody>
          <a:bodyPr>
            <a:noAutofit/>
          </a:bodyPr>
          <a:lstStyle/>
          <a:p>
            <a:pPr lvl="0">
              <a:lnSpc>
                <a:spcPct val="100000"/>
              </a:lnSpc>
              <a:spcBef>
                <a:spcPts val="0"/>
              </a:spcBef>
              <a:buFont typeface="Wingdings" panose="05000000000000000000" pitchFamily="2" charset="2"/>
              <a:buChar char="v"/>
            </a:pPr>
            <a:r>
              <a:rPr lang="en-US" sz="2000" b="1" kern="0" dirty="0" err="1">
                <a:solidFill>
                  <a:srgbClr val="297FD5">
                    <a:lumMod val="50000"/>
                  </a:srgbClr>
                </a:solidFill>
              </a:rPr>
              <a:t>Gọi</a:t>
            </a:r>
            <a:r>
              <a:rPr lang="en-US" sz="2000" b="1" kern="0" dirty="0">
                <a:solidFill>
                  <a:srgbClr val="297FD5">
                    <a:lumMod val="50000"/>
                  </a:srgbClr>
                </a:solidFill>
              </a:rPr>
              <a:t> </a:t>
            </a:r>
            <a:r>
              <a:rPr lang="en-US" sz="2000" b="1" kern="0" dirty="0" err="1">
                <a:solidFill>
                  <a:srgbClr val="297FD5">
                    <a:lumMod val="50000"/>
                  </a:srgbClr>
                </a:solidFill>
              </a:rPr>
              <a:t>phương</a:t>
            </a:r>
            <a:r>
              <a:rPr lang="en-US" sz="2000" b="1" kern="0" dirty="0">
                <a:solidFill>
                  <a:srgbClr val="297FD5">
                    <a:lumMod val="50000"/>
                  </a:srgbClr>
                </a:solidFill>
              </a:rPr>
              <a:t> </a:t>
            </a:r>
            <a:r>
              <a:rPr lang="en-US" sz="2000" b="1" kern="0" dirty="0" err="1">
                <a:solidFill>
                  <a:srgbClr val="297FD5">
                    <a:lumMod val="50000"/>
                  </a:srgbClr>
                </a:solidFill>
              </a:rPr>
              <a:t>thức</a:t>
            </a:r>
            <a:r>
              <a:rPr lang="en-US" sz="2000" b="1" kern="0" dirty="0">
                <a:solidFill>
                  <a:srgbClr val="297FD5">
                    <a:lumMod val="50000"/>
                  </a:srgbClr>
                </a:solidFill>
              </a:rPr>
              <a:t> </a:t>
            </a:r>
            <a:r>
              <a:rPr lang="en-US" sz="2000" b="1" kern="0" dirty="0" err="1">
                <a:solidFill>
                  <a:srgbClr val="297FD5">
                    <a:lumMod val="50000"/>
                  </a:srgbClr>
                </a:solidFill>
              </a:rPr>
              <a:t>lớp</a:t>
            </a:r>
            <a:r>
              <a:rPr lang="en-US" sz="2000" b="1" kern="0" dirty="0">
                <a:solidFill>
                  <a:srgbClr val="297FD5">
                    <a:lumMod val="50000"/>
                  </a:srgbClr>
                </a:solidFill>
              </a:rPr>
              <a:t> </a:t>
            </a:r>
            <a:r>
              <a:rPr lang="en-US" sz="2000" b="1" kern="0" dirty="0" err="1">
                <a:solidFill>
                  <a:srgbClr val="297FD5">
                    <a:lumMod val="50000"/>
                  </a:srgbClr>
                </a:solidFill>
              </a:rPr>
              <a:t>cơ</a:t>
            </a:r>
            <a:r>
              <a:rPr lang="en-US" sz="2000" b="1" kern="0" dirty="0">
                <a:solidFill>
                  <a:srgbClr val="297FD5">
                    <a:lumMod val="50000"/>
                  </a:srgbClr>
                </a:solidFill>
              </a:rPr>
              <a:t> </a:t>
            </a:r>
            <a:r>
              <a:rPr lang="en-US" sz="2000" b="1" kern="0" dirty="0" err="1" smtClean="0">
                <a:solidFill>
                  <a:srgbClr val="297FD5">
                    <a:lumMod val="50000"/>
                  </a:srgbClr>
                </a:solidFill>
              </a:rPr>
              <a:t>sở</a:t>
            </a:r>
            <a:endParaRPr lang="en-US" sz="3200" dirty="0" smtClean="0">
              <a:solidFill>
                <a:srgbClr val="0000FF"/>
              </a:solidFill>
              <a:highlight>
                <a:srgbClr val="FFFFFF"/>
              </a:highlight>
              <a:latin typeface="Consolas" panose="020B0609020204030204" pitchFamily="49" charset="0"/>
            </a:endParaRPr>
          </a:p>
          <a:p>
            <a:pPr marL="457200" lvl="1" indent="0">
              <a:buNone/>
            </a:pPr>
            <a:r>
              <a:rPr lang="en-US" sz="2000" dirty="0" smtClean="0">
                <a:solidFill>
                  <a:srgbClr val="0000FF"/>
                </a:solidFill>
                <a:highlight>
                  <a:srgbClr val="FFFFFF"/>
                </a:highlight>
                <a:latin typeface="Consolas" panose="020B0609020204030204" pitchFamily="49" charset="0"/>
              </a:rPr>
              <a:t>class</a:t>
            </a:r>
            <a:r>
              <a:rPr lang="en-US" sz="2000" dirty="0" smtClean="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CallMethodOfBaseClass</a:t>
            </a:r>
            <a:r>
              <a:rPr lang="en-US" sz="2000" dirty="0">
                <a:solidFill>
                  <a:srgbClr val="000000"/>
                </a:solidFill>
                <a:highlight>
                  <a:srgbClr val="FFFFFF"/>
                </a:highlight>
                <a:latin typeface="Consolas" panose="020B0609020204030204" pitchFamily="49" charset="0"/>
              </a:rPr>
              <a:t> : </a:t>
            </a:r>
            <a:r>
              <a:rPr lang="en-US" sz="2000" dirty="0" err="1">
                <a:solidFill>
                  <a:srgbClr val="2B91AF"/>
                </a:solidFill>
                <a:highlight>
                  <a:srgbClr val="FFFFFF"/>
                </a:highlight>
                <a:latin typeface="Consolas" panose="020B0609020204030204" pitchFamily="49" charset="0"/>
              </a:rPr>
              <a:t>BaseClass</a:t>
            </a:r>
            <a:endParaRPr lang="en-US" sz="2000" dirty="0">
              <a:solidFill>
                <a:srgbClr val="000000"/>
              </a:solidFill>
              <a:highlight>
                <a:srgbClr val="FFFFFF"/>
              </a:highlight>
              <a:latin typeface="Consolas" panose="020B0609020204030204" pitchFamily="49" charset="0"/>
            </a:endParaRPr>
          </a:p>
          <a:p>
            <a:pPr marL="457200" lvl="1" indent="0">
              <a:buNone/>
            </a:pPr>
            <a:r>
              <a:rPr lang="en-US" sz="2000" dirty="0">
                <a:solidFill>
                  <a:srgbClr val="000000"/>
                </a:solidFill>
                <a:highlight>
                  <a:srgbClr val="FFFFFF"/>
                </a:highlight>
                <a:latin typeface="Consolas" panose="020B0609020204030204" pitchFamily="49" charset="0"/>
              </a:rPr>
              <a:t>{</a:t>
            </a: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Show()</a:t>
            </a:r>
          </a:p>
          <a:p>
            <a:pPr marL="457200" lvl="1" indent="0">
              <a:buNone/>
            </a:pPr>
            <a:r>
              <a:rPr lang="en-US" sz="2000" dirty="0">
                <a:solidFill>
                  <a:srgbClr val="000000"/>
                </a:solidFill>
                <a:highlight>
                  <a:srgbClr val="FFFFFF"/>
                </a:highlight>
                <a:latin typeface="Consolas" panose="020B0609020204030204" pitchFamily="49" charset="0"/>
              </a:rPr>
              <a:t>    {</a:t>
            </a: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base</a:t>
            </a:r>
            <a:r>
              <a:rPr lang="en-US" sz="2000" dirty="0" err="1">
                <a:solidFill>
                  <a:srgbClr val="000000"/>
                </a:solidFill>
                <a:highlight>
                  <a:srgbClr val="FFFFFF"/>
                </a:highlight>
                <a:latin typeface="Consolas" panose="020B0609020204030204" pitchFamily="49" charset="0"/>
              </a:rPr>
              <a:t>.</a:t>
            </a:r>
            <a:r>
              <a:rPr lang="en-US" sz="2000" dirty="0" err="1">
                <a:highlight>
                  <a:srgbClr val="FFFFFF"/>
                </a:highlight>
                <a:latin typeface="Consolas" panose="020B0609020204030204" pitchFamily="49" charset="0"/>
              </a:rPr>
              <a:t>ShowFolders</a:t>
            </a:r>
            <a:r>
              <a:rPr lang="en-US" sz="2000" dirty="0">
                <a:solidFill>
                  <a:srgbClr val="000000"/>
                </a:solidFill>
                <a:highlight>
                  <a:srgbClr val="FFFFFF"/>
                </a:highlight>
                <a:latin typeface="Consolas" panose="020B0609020204030204" pitchFamily="49" charset="0"/>
              </a:rPr>
              <a:t>();</a:t>
            </a:r>
          </a:p>
          <a:p>
            <a:pPr marL="457200" lvl="1" indent="0">
              <a:buNone/>
            </a:pPr>
            <a:r>
              <a:rPr lang="en-US" sz="2000" dirty="0">
                <a:solidFill>
                  <a:srgbClr val="000000"/>
                </a:solidFill>
                <a:highlight>
                  <a:srgbClr val="FFFFFF"/>
                </a:highlight>
                <a:latin typeface="Consolas" panose="020B0609020204030204" pitchFamily="49" charset="0"/>
              </a:rPr>
              <a:t>    }</a:t>
            </a:r>
          </a:p>
          <a:p>
            <a:pPr marL="457200" lvl="1" indent="0">
              <a:buNone/>
            </a:pPr>
            <a:r>
              <a:rPr lang="en-US" sz="2000" dirty="0">
                <a:solidFill>
                  <a:srgbClr val="000000"/>
                </a:solidFill>
                <a:highlight>
                  <a:srgbClr val="FFFFFF"/>
                </a:highlight>
                <a:latin typeface="Consolas" panose="020B0609020204030204" pitchFamily="49" charset="0"/>
              </a:rPr>
              <a:t>}</a:t>
            </a:r>
            <a:endParaRPr lang="en-US" sz="20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45</a:t>
            </a:fld>
            <a:endParaRPr lang="en-US"/>
          </a:p>
        </p:txBody>
      </p:sp>
      <p:graphicFrame>
        <p:nvGraphicFramePr>
          <p:cNvPr id="10" name="Diagram 9"/>
          <p:cNvGraphicFramePr/>
          <p:nvPr>
            <p:extLst>
              <p:ext uri="{D42A27DB-BD31-4B8C-83A1-F6EECF244321}">
                <p14:modId xmlns:p14="http://schemas.microsoft.com/office/powerpoint/2010/main" val="435466289"/>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Content Placeholder 7"/>
          <p:cNvSpPr txBox="1">
            <a:spLocks/>
          </p:cNvSpPr>
          <p:nvPr/>
        </p:nvSpPr>
        <p:spPr>
          <a:xfrm>
            <a:off x="6199094" y="1120140"/>
            <a:ext cx="5323691" cy="5236210"/>
          </a:xfrm>
          <a:prstGeom prst="rect">
            <a:avLst/>
          </a:prstGeom>
          <a:ln>
            <a:solidFill>
              <a:srgbClr val="00206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000" b="1" dirty="0" err="1" smtClean="0">
                <a:solidFill>
                  <a:schemeClr val="accent3">
                    <a:lumMod val="50000"/>
                  </a:schemeClr>
                </a:solidFill>
              </a:rPr>
              <a:t>Gọi</a:t>
            </a:r>
            <a:r>
              <a:rPr lang="en-US" sz="2000" b="1" dirty="0" smtClean="0">
                <a:solidFill>
                  <a:schemeClr val="accent3">
                    <a:lumMod val="50000"/>
                  </a:schemeClr>
                </a:solidFill>
              </a:rPr>
              <a:t> </a:t>
            </a:r>
            <a:r>
              <a:rPr lang="en-US" sz="2000" b="1" dirty="0" err="1" smtClean="0">
                <a:solidFill>
                  <a:schemeClr val="accent3">
                    <a:lumMod val="50000"/>
                  </a:schemeClr>
                </a:solidFill>
              </a:rPr>
              <a:t>thuộc</a:t>
            </a:r>
            <a:r>
              <a:rPr lang="en-US" sz="2000" b="1" dirty="0" smtClean="0">
                <a:solidFill>
                  <a:schemeClr val="accent3">
                    <a:lumMod val="50000"/>
                  </a:schemeClr>
                </a:solidFill>
              </a:rPr>
              <a:t> </a:t>
            </a:r>
            <a:r>
              <a:rPr lang="en-US" sz="2000" b="1" dirty="0" err="1" smtClean="0">
                <a:solidFill>
                  <a:schemeClr val="accent3">
                    <a:lumMod val="50000"/>
                  </a:schemeClr>
                </a:solidFill>
              </a:rPr>
              <a:t>tính</a:t>
            </a:r>
            <a:r>
              <a:rPr lang="en-US" sz="2000" b="1" dirty="0" smtClean="0">
                <a:solidFill>
                  <a:schemeClr val="accent3">
                    <a:lumMod val="50000"/>
                  </a:schemeClr>
                </a:solidFill>
              </a:rPr>
              <a:t> </a:t>
            </a:r>
            <a:r>
              <a:rPr lang="en-US" sz="2000" b="1" dirty="0" err="1" smtClean="0">
                <a:solidFill>
                  <a:schemeClr val="accent3">
                    <a:lumMod val="50000"/>
                  </a:schemeClr>
                </a:solidFill>
              </a:rPr>
              <a:t>lớp</a:t>
            </a:r>
            <a:r>
              <a:rPr lang="en-US" sz="2000" b="1" dirty="0" smtClean="0">
                <a:solidFill>
                  <a:schemeClr val="accent3">
                    <a:lumMod val="50000"/>
                  </a:schemeClr>
                </a:solidFill>
              </a:rPr>
              <a:t> </a:t>
            </a:r>
            <a:r>
              <a:rPr lang="en-US" sz="2000" b="1" dirty="0" err="1" smtClean="0">
                <a:solidFill>
                  <a:schemeClr val="accent3">
                    <a:lumMod val="50000"/>
                  </a:schemeClr>
                </a:solidFill>
              </a:rPr>
              <a:t>cơ</a:t>
            </a:r>
            <a:r>
              <a:rPr lang="en-US" sz="2000" b="1" dirty="0" smtClean="0">
                <a:solidFill>
                  <a:schemeClr val="accent3">
                    <a:lumMod val="50000"/>
                  </a:schemeClr>
                </a:solidFill>
              </a:rPr>
              <a:t> </a:t>
            </a:r>
            <a:r>
              <a:rPr lang="en-US" sz="2000" b="1" dirty="0" err="1" smtClean="0">
                <a:solidFill>
                  <a:schemeClr val="accent3">
                    <a:lumMod val="50000"/>
                  </a:schemeClr>
                </a:solidFill>
              </a:rPr>
              <a:t>sở</a:t>
            </a:r>
            <a:endParaRPr lang="en-US" sz="2000" dirty="0" smtClean="0">
              <a:solidFill>
                <a:prstClr val="black"/>
              </a:solidFill>
              <a:latin typeface="Calibri"/>
            </a:endParaRPr>
          </a:p>
          <a:p>
            <a:pPr marL="457200" lvl="1" indent="0">
              <a:buFont typeface="Arial" panose="020B0604020202020204" pitchFamily="34" charset="0"/>
              <a:buNone/>
            </a:pPr>
            <a:r>
              <a:rPr lang="en-US" sz="1800" dirty="0" smtClean="0">
                <a:solidFill>
                  <a:srgbClr val="0000FF"/>
                </a:solidFill>
                <a:highlight>
                  <a:srgbClr val="FFFFFF"/>
                </a:highlight>
                <a:latin typeface="Consolas" panose="020B0609020204030204" pitchFamily="49" charset="0"/>
              </a:rPr>
              <a:t>class</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CallPropertyOfBaseClass</a:t>
            </a:r>
            <a:r>
              <a:rPr lang="en-US" sz="1800" dirty="0" smtClean="0">
                <a:solidFill>
                  <a:srgbClr val="000000"/>
                </a:solidFill>
                <a:highlight>
                  <a:srgbClr val="FFFFFF"/>
                </a:highlight>
                <a:latin typeface="Consolas" panose="020B0609020204030204" pitchFamily="49" charset="0"/>
              </a:rPr>
              <a:t> : </a:t>
            </a:r>
            <a:r>
              <a:rPr lang="en-US" sz="1800" dirty="0" err="1" smtClean="0">
                <a:solidFill>
                  <a:srgbClr val="2B91AF"/>
                </a:solidFill>
                <a:highlight>
                  <a:srgbClr val="FFFFFF"/>
                </a:highlight>
                <a:latin typeface="Consolas" panose="020B0609020204030204" pitchFamily="49" charset="0"/>
              </a:rPr>
              <a:t>BaseClass</a:t>
            </a:r>
            <a:endParaRPr lang="en-US" sz="1800" dirty="0" smtClean="0">
              <a:solidFill>
                <a:srgbClr val="000000"/>
              </a:solidFill>
              <a:highlight>
                <a:srgbClr val="FFFFFF"/>
              </a:highlight>
              <a:latin typeface="Consolas" panose="020B0609020204030204" pitchFamily="49" charset="0"/>
            </a:endParaRPr>
          </a:p>
          <a:p>
            <a:pPr marL="457200" lvl="1" indent="0">
              <a:buFont typeface="Arial" panose="020B0604020202020204" pitchFamily="34" charset="0"/>
              <a:buNone/>
            </a:pPr>
            <a:r>
              <a:rPr lang="en-US" sz="1800" dirty="0" smtClean="0">
                <a:solidFill>
                  <a:srgbClr val="000000"/>
                </a:solidFill>
                <a:highlight>
                  <a:srgbClr val="FFFFFF"/>
                </a:highlight>
                <a:latin typeface="Consolas" panose="020B0609020204030204" pitchFamily="49" charset="0"/>
              </a:rPr>
              <a:t>{</a:t>
            </a:r>
          </a:p>
          <a:p>
            <a:pPr marL="457200" lvl="1" indent="0">
              <a:buFont typeface="Arial" panose="020B0604020202020204" pitchFamily="34" charset="0"/>
              <a:buNone/>
            </a:pP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public</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Show()</a:t>
            </a:r>
          </a:p>
          <a:p>
            <a:pPr marL="457200" lvl="1" indent="0">
              <a:buFont typeface="Arial" panose="020B0604020202020204" pitchFamily="34" charset="0"/>
              <a:buNone/>
            </a:pPr>
            <a:r>
              <a:rPr lang="en-US" sz="1800" dirty="0" smtClean="0">
                <a:solidFill>
                  <a:srgbClr val="000000"/>
                </a:solidFill>
                <a:highlight>
                  <a:srgbClr val="FFFFFF"/>
                </a:highlight>
                <a:latin typeface="Consolas" panose="020B0609020204030204" pitchFamily="49" charset="0"/>
              </a:rPr>
              <a:t>    {</a:t>
            </a:r>
          </a:p>
          <a:p>
            <a:pPr marL="457200" lvl="1" indent="0">
              <a:buFont typeface="Arial" panose="020B0604020202020204" pitchFamily="34" charset="0"/>
              <a:buNone/>
            </a:pP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base</a:t>
            </a:r>
            <a:r>
              <a:rPr lang="en-US" sz="1800" dirty="0" err="1" smtClean="0">
                <a:solidFill>
                  <a:srgbClr val="000000"/>
                </a:solidFill>
                <a:highlight>
                  <a:srgbClr val="FFFFFF"/>
                </a:highlight>
                <a:latin typeface="Consolas" panose="020B0609020204030204" pitchFamily="49" charset="0"/>
              </a:rPr>
              <a:t>.</a:t>
            </a:r>
            <a:r>
              <a:rPr lang="en-US" sz="1800" dirty="0" err="1" smtClean="0">
                <a:solidFill>
                  <a:srgbClr val="FF0000"/>
                </a:solidFill>
                <a:highlight>
                  <a:srgbClr val="FFFFFF"/>
                </a:highlight>
                <a:latin typeface="Consolas" panose="020B0609020204030204" pitchFamily="49" charset="0"/>
              </a:rPr>
              <a:t>Path</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A31515"/>
                </a:solidFill>
                <a:highlight>
                  <a:srgbClr val="FFFFFF"/>
                </a:highlight>
                <a:latin typeface="Consolas" panose="020B0609020204030204" pitchFamily="49" charset="0"/>
              </a:rPr>
              <a:t>"C:\\"</a:t>
            </a:r>
            <a:r>
              <a:rPr lang="en-US" sz="1800" dirty="0" smtClean="0">
                <a:solidFill>
                  <a:srgbClr val="000000"/>
                </a:solidFill>
                <a:highlight>
                  <a:srgbClr val="FFFFFF"/>
                </a:highlight>
                <a:latin typeface="Consolas" panose="020B0609020204030204" pitchFamily="49" charset="0"/>
              </a:rPr>
              <a:t>;</a:t>
            </a:r>
          </a:p>
          <a:p>
            <a:pPr marL="457200" lvl="1" indent="0">
              <a:buFont typeface="Arial" panose="020B0604020202020204" pitchFamily="34" charset="0"/>
              <a:buNone/>
            </a:pP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return</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base</a:t>
            </a:r>
            <a:r>
              <a:rPr lang="en-US" sz="1800" dirty="0" err="1" smtClean="0">
                <a:solidFill>
                  <a:srgbClr val="000000"/>
                </a:solidFill>
                <a:highlight>
                  <a:srgbClr val="FFFFFF"/>
                </a:highlight>
                <a:latin typeface="Consolas" panose="020B0609020204030204" pitchFamily="49" charset="0"/>
              </a:rPr>
              <a:t>.</a:t>
            </a:r>
            <a:r>
              <a:rPr lang="en-US" sz="1800" dirty="0" err="1" smtClean="0">
                <a:solidFill>
                  <a:srgbClr val="FF0000"/>
                </a:solidFill>
                <a:highlight>
                  <a:srgbClr val="FFFFFF"/>
                </a:highlight>
                <a:latin typeface="Consolas" panose="020B0609020204030204" pitchFamily="49" charset="0"/>
              </a:rPr>
              <a:t>ShowFolders</a:t>
            </a:r>
            <a:r>
              <a:rPr lang="en-US" sz="1800" dirty="0" smtClean="0">
                <a:solidFill>
                  <a:srgbClr val="000000"/>
                </a:solidFill>
                <a:highlight>
                  <a:srgbClr val="FFFFFF"/>
                </a:highlight>
                <a:latin typeface="Consolas" panose="020B0609020204030204" pitchFamily="49" charset="0"/>
              </a:rPr>
              <a:t>();</a:t>
            </a:r>
          </a:p>
          <a:p>
            <a:pPr marL="457200" lvl="1" indent="0">
              <a:buFont typeface="Arial" panose="020B0604020202020204" pitchFamily="34" charset="0"/>
              <a:buNone/>
            </a:pPr>
            <a:r>
              <a:rPr lang="en-US" sz="1800" dirty="0" smtClean="0">
                <a:solidFill>
                  <a:srgbClr val="000000"/>
                </a:solidFill>
                <a:highlight>
                  <a:srgbClr val="FFFFFF"/>
                </a:highlight>
                <a:latin typeface="Consolas" panose="020B0609020204030204" pitchFamily="49" charset="0"/>
              </a:rPr>
              <a:t>    }</a:t>
            </a:r>
          </a:p>
          <a:p>
            <a:pPr marL="457200" lvl="1" indent="0">
              <a:buFont typeface="Arial" panose="020B0604020202020204" pitchFamily="34" charset="0"/>
              <a:buNone/>
            </a:pPr>
            <a:r>
              <a:rPr lang="en-US" sz="1800" dirty="0" smtClean="0">
                <a:solidFill>
                  <a:srgbClr val="000000"/>
                </a:solidFill>
                <a:highlight>
                  <a:srgbClr val="FFFFFF"/>
                </a:highlight>
                <a:latin typeface="Consolas" panose="020B0609020204030204" pitchFamily="49" charset="0"/>
              </a:rPr>
              <a:t>}</a:t>
            </a:r>
            <a:endParaRPr lang="en-US" sz="1800" dirty="0">
              <a:solidFill>
                <a:prstClr val="black"/>
              </a:solidFill>
              <a:latin typeface="Calibri"/>
            </a:endParaRPr>
          </a:p>
        </p:txBody>
      </p:sp>
    </p:spTree>
    <p:extLst>
      <p:ext uri="{BB962C8B-B14F-4D97-AF65-F5344CB8AC3E}">
        <p14:creationId xmlns:p14="http://schemas.microsoft.com/office/powerpoint/2010/main" val="42691698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1404329497"/>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Từ</a:t>
            </a:r>
            <a:r>
              <a:rPr lang="en-US" altLang="en-US" kern="0" dirty="0">
                <a:solidFill>
                  <a:srgbClr val="000000"/>
                </a:solidFill>
              </a:rPr>
              <a:t> </a:t>
            </a:r>
            <a:r>
              <a:rPr lang="en-US" altLang="en-US" kern="0" dirty="0" err="1">
                <a:solidFill>
                  <a:srgbClr val="000000"/>
                </a:solidFill>
              </a:rPr>
              <a:t>khóa</a:t>
            </a:r>
            <a:r>
              <a:rPr lang="en-US" altLang="en-US" kern="0" dirty="0">
                <a:solidFill>
                  <a:srgbClr val="000000"/>
                </a:solidFill>
              </a:rPr>
              <a:t> </a:t>
            </a:r>
            <a:r>
              <a:rPr lang="en-US" altLang="en-US" b="1" kern="0" dirty="0">
                <a:solidFill>
                  <a:srgbClr val="000000"/>
                </a:solidFill>
              </a:rPr>
              <a:t>new </a:t>
            </a:r>
            <a:r>
              <a:rPr lang="en-US" altLang="en-US" kern="0" dirty="0" err="1">
                <a:solidFill>
                  <a:srgbClr val="000000"/>
                </a:solidFill>
              </a:rPr>
              <a:t>được</a:t>
            </a:r>
            <a:r>
              <a:rPr lang="en-US" altLang="en-US" kern="0" dirty="0">
                <a:solidFill>
                  <a:srgbClr val="000000"/>
                </a:solidFill>
              </a:rPr>
              <a:t> </a:t>
            </a:r>
            <a:r>
              <a:rPr lang="en-US" altLang="en-US" kern="0" dirty="0" err="1">
                <a:solidFill>
                  <a:srgbClr val="000000"/>
                </a:solidFill>
              </a:rPr>
              <a:t>sử</a:t>
            </a:r>
            <a:r>
              <a:rPr lang="en-US" altLang="en-US" kern="0" dirty="0">
                <a:solidFill>
                  <a:srgbClr val="000000"/>
                </a:solidFill>
              </a:rPr>
              <a:t> </a:t>
            </a:r>
            <a:r>
              <a:rPr lang="en-US" altLang="en-US" kern="0" dirty="0" err="1">
                <a:solidFill>
                  <a:srgbClr val="000000"/>
                </a:solidFill>
              </a:rPr>
              <a:t>dụng</a:t>
            </a:r>
            <a:r>
              <a:rPr lang="en-US" altLang="en-US" kern="0" dirty="0">
                <a:solidFill>
                  <a:srgbClr val="000000"/>
                </a:solidFill>
              </a:rPr>
              <a:t> </a:t>
            </a:r>
            <a:r>
              <a:rPr lang="en-US" altLang="en-US" kern="0" dirty="0" err="1">
                <a:solidFill>
                  <a:srgbClr val="000000"/>
                </a:solidFill>
              </a:rPr>
              <a:t>để</a:t>
            </a:r>
            <a:r>
              <a:rPr lang="en-US" altLang="en-US" kern="0" dirty="0">
                <a:solidFill>
                  <a:srgbClr val="000000"/>
                </a:solidFill>
              </a:rPr>
              <a:t> </a:t>
            </a:r>
            <a:r>
              <a:rPr lang="en-US" altLang="en-US" kern="0" dirty="0" err="1">
                <a:solidFill>
                  <a:srgbClr val="000000"/>
                </a:solidFill>
              </a:rPr>
              <a:t>chỉ</a:t>
            </a:r>
            <a:r>
              <a:rPr lang="en-US" altLang="en-US" kern="0" dirty="0">
                <a:solidFill>
                  <a:srgbClr val="000000"/>
                </a:solidFill>
              </a:rPr>
              <a:t> </a:t>
            </a:r>
            <a:r>
              <a:rPr lang="en-US" altLang="en-US" kern="0" dirty="0" err="1">
                <a:solidFill>
                  <a:srgbClr val="000000"/>
                </a:solidFill>
              </a:rPr>
              <a:t>ra</a:t>
            </a:r>
            <a:r>
              <a:rPr lang="en-US" altLang="en-US" kern="0" dirty="0">
                <a:solidFill>
                  <a:srgbClr val="000000"/>
                </a:solidFill>
              </a:rPr>
              <a:t> </a:t>
            </a:r>
            <a:r>
              <a:rPr lang="en-US" altLang="en-US" kern="0" dirty="0" err="1">
                <a:solidFill>
                  <a:srgbClr val="000000"/>
                </a:solidFill>
              </a:rPr>
              <a:t>rằng</a:t>
            </a:r>
            <a:r>
              <a:rPr lang="en-US" altLang="en-US" kern="0" dirty="0">
                <a:solidFill>
                  <a:srgbClr val="000000"/>
                </a:solidFill>
              </a:rPr>
              <a:t> </a:t>
            </a:r>
            <a:r>
              <a:rPr lang="en-US" altLang="en-US" kern="0" dirty="0" err="1">
                <a:solidFill>
                  <a:srgbClr val="000000"/>
                </a:solidFill>
              </a:rPr>
              <a:t>người</a:t>
            </a:r>
            <a:r>
              <a:rPr lang="en-US" altLang="en-US" kern="0" dirty="0">
                <a:solidFill>
                  <a:srgbClr val="000000"/>
                </a:solidFill>
              </a:rPr>
              <a:t> </a:t>
            </a:r>
            <a:r>
              <a:rPr lang="en-US" altLang="en-US" kern="0" dirty="0" err="1">
                <a:solidFill>
                  <a:srgbClr val="000000"/>
                </a:solidFill>
              </a:rPr>
              <a:t>lập</a:t>
            </a:r>
            <a:r>
              <a:rPr lang="en-US" altLang="en-US" kern="0" dirty="0">
                <a:solidFill>
                  <a:srgbClr val="000000"/>
                </a:solidFill>
              </a:rPr>
              <a:t> </a:t>
            </a:r>
            <a:r>
              <a:rPr lang="en-US" altLang="en-US" kern="0" dirty="0" err="1">
                <a:solidFill>
                  <a:srgbClr val="000000"/>
                </a:solidFill>
              </a:rPr>
              <a:t>trình</a:t>
            </a:r>
            <a:r>
              <a:rPr lang="en-US" altLang="en-US" kern="0" dirty="0">
                <a:solidFill>
                  <a:srgbClr val="000000"/>
                </a:solidFill>
              </a:rPr>
              <a:t> </a:t>
            </a:r>
            <a:r>
              <a:rPr lang="en-US" altLang="en-US" kern="0" dirty="0" err="1">
                <a:solidFill>
                  <a:srgbClr val="000000"/>
                </a:solidFill>
              </a:rPr>
              <a:t>đang</a:t>
            </a:r>
            <a:r>
              <a:rPr lang="en-US" altLang="en-US" kern="0" dirty="0">
                <a:solidFill>
                  <a:srgbClr val="000000"/>
                </a:solidFill>
              </a:rPr>
              <a:t> </a:t>
            </a:r>
            <a:r>
              <a:rPr lang="en-US" altLang="en-US" kern="0" dirty="0" err="1">
                <a:solidFill>
                  <a:srgbClr val="000000"/>
                </a:solidFill>
              </a:rPr>
              <a:t>tạo</a:t>
            </a:r>
            <a:r>
              <a:rPr lang="en-US" altLang="en-US" kern="0" dirty="0">
                <a:solidFill>
                  <a:srgbClr val="000000"/>
                </a:solidFill>
              </a:rPr>
              <a:t> </a:t>
            </a:r>
            <a:r>
              <a:rPr lang="en-US" altLang="en-US" kern="0" dirty="0" err="1">
                <a:solidFill>
                  <a:srgbClr val="000000"/>
                </a:solidFill>
              </a:rPr>
              <a:t>ra</a:t>
            </a:r>
            <a:r>
              <a:rPr lang="en-US" altLang="en-US" kern="0" dirty="0">
                <a:solidFill>
                  <a:srgbClr val="000000"/>
                </a:solidFill>
              </a:rPr>
              <a:t> </a:t>
            </a:r>
            <a:r>
              <a:rPr lang="en-US" altLang="en-US" kern="0" dirty="0" err="1">
                <a:solidFill>
                  <a:srgbClr val="000000"/>
                </a:solidFill>
              </a:rPr>
              <a:t>một</a:t>
            </a:r>
            <a:r>
              <a:rPr lang="en-US" altLang="en-US" kern="0" dirty="0">
                <a:solidFill>
                  <a:srgbClr val="000000"/>
                </a:solidFill>
              </a:rPr>
              <a:t> </a:t>
            </a:r>
            <a:r>
              <a:rPr lang="en-US" altLang="en-US" kern="0" dirty="0" err="1">
                <a:solidFill>
                  <a:srgbClr val="000000"/>
                </a:solidFill>
              </a:rPr>
              <a:t>phiên</a:t>
            </a:r>
            <a:r>
              <a:rPr lang="en-US" altLang="en-US" kern="0" dirty="0">
                <a:solidFill>
                  <a:srgbClr val="000000"/>
                </a:solidFill>
              </a:rPr>
              <a:t> </a:t>
            </a:r>
            <a:r>
              <a:rPr lang="en-US" altLang="en-US" kern="0" dirty="0" err="1">
                <a:solidFill>
                  <a:srgbClr val="000000"/>
                </a:solidFill>
              </a:rPr>
              <a:t>bản</a:t>
            </a:r>
            <a:r>
              <a:rPr lang="en-US" altLang="en-US" kern="0" dirty="0">
                <a:solidFill>
                  <a:srgbClr val="000000"/>
                </a:solidFill>
              </a:rPr>
              <a:t> </a:t>
            </a:r>
            <a:r>
              <a:rPr lang="en-US" altLang="en-US" kern="0" dirty="0" err="1">
                <a:solidFill>
                  <a:srgbClr val="000000"/>
                </a:solidFill>
              </a:rPr>
              <a:t>mới</a:t>
            </a:r>
            <a:r>
              <a:rPr lang="en-US" altLang="en-US" kern="0" dirty="0">
                <a:solidFill>
                  <a:srgbClr val="000000"/>
                </a:solidFill>
              </a:rPr>
              <a:t> </a:t>
            </a:r>
            <a:r>
              <a:rPr lang="en-US" altLang="en-US" kern="0" dirty="0" err="1">
                <a:solidFill>
                  <a:srgbClr val="000000"/>
                </a:solidFill>
              </a:rPr>
              <a:t>cho</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thuộc</a:t>
            </a:r>
            <a:r>
              <a:rPr lang="en-US" altLang="en-US" kern="0" dirty="0">
                <a:solidFill>
                  <a:srgbClr val="000000"/>
                </a:solidFill>
              </a:rPr>
              <a:t> </a:t>
            </a:r>
            <a:r>
              <a:rPr lang="en-US" altLang="en-US" kern="0" dirty="0" err="1">
                <a:solidFill>
                  <a:srgbClr val="000000"/>
                </a:solidFill>
              </a:rPr>
              <a:t>tính</a:t>
            </a:r>
            <a:r>
              <a:rPr lang="en-US" altLang="en-US" kern="0" dirty="0">
                <a:solidFill>
                  <a:srgbClr val="000000"/>
                </a:solidFill>
              </a:rPr>
              <a:t>,…) </a:t>
            </a:r>
            <a:r>
              <a:rPr lang="en-US" altLang="en-US" kern="0" dirty="0" err="1">
                <a:solidFill>
                  <a:srgbClr val="000000"/>
                </a:solidFill>
              </a:rPr>
              <a:t>bên</a:t>
            </a:r>
            <a:r>
              <a:rPr lang="en-US" altLang="en-US" kern="0" dirty="0">
                <a:solidFill>
                  <a:srgbClr val="000000"/>
                </a:solidFill>
              </a:rPr>
              <a:t> </a:t>
            </a:r>
            <a:r>
              <a:rPr lang="en-US" altLang="en-US" kern="0" dirty="0" err="1">
                <a:solidFill>
                  <a:srgbClr val="000000"/>
                </a:solidFill>
              </a:rPr>
              <a:t>trong</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dẫn</a:t>
            </a:r>
            <a:r>
              <a:rPr lang="en-US" altLang="en-US" kern="0" dirty="0">
                <a:solidFill>
                  <a:srgbClr val="000000"/>
                </a:solidFill>
              </a:rPr>
              <a:t> </a:t>
            </a:r>
            <a:r>
              <a:rPr lang="en-US" altLang="en-US" kern="0" dirty="0" err="1">
                <a:solidFill>
                  <a:srgbClr val="000000"/>
                </a:solidFill>
              </a:rPr>
              <a:t>xuất</a:t>
            </a:r>
            <a:r>
              <a:rPr lang="en-US" altLang="en-US" kern="0" dirty="0">
                <a:solidFill>
                  <a:srgbClr val="000000"/>
                </a:solidFill>
              </a:rPr>
              <a:t>.</a:t>
            </a:r>
          </a:p>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Từ</a:t>
            </a:r>
            <a:r>
              <a:rPr lang="en-US" altLang="en-US" kern="0" dirty="0">
                <a:solidFill>
                  <a:srgbClr val="000000"/>
                </a:solidFill>
              </a:rPr>
              <a:t> </a:t>
            </a:r>
            <a:r>
              <a:rPr lang="en-US" altLang="en-US" kern="0" dirty="0" err="1">
                <a:solidFill>
                  <a:srgbClr val="000000"/>
                </a:solidFill>
              </a:rPr>
              <a:t>khóa</a:t>
            </a:r>
            <a:r>
              <a:rPr lang="en-US" altLang="en-US" kern="0" dirty="0">
                <a:solidFill>
                  <a:srgbClr val="000000"/>
                </a:solidFill>
              </a:rPr>
              <a:t> override </a:t>
            </a:r>
            <a:r>
              <a:rPr lang="en-US" altLang="en-US" kern="0" dirty="0" err="1">
                <a:solidFill>
                  <a:srgbClr val="000000"/>
                </a:solidFill>
              </a:rPr>
              <a:t>dùng</a:t>
            </a:r>
            <a:r>
              <a:rPr lang="en-US" altLang="en-US" kern="0" dirty="0">
                <a:solidFill>
                  <a:srgbClr val="000000"/>
                </a:solidFill>
              </a:rPr>
              <a:t> </a:t>
            </a:r>
            <a:r>
              <a:rPr lang="en-US" altLang="en-US" kern="0" dirty="0" err="1">
                <a:solidFill>
                  <a:srgbClr val="000000"/>
                </a:solidFill>
              </a:rPr>
              <a:t>để</a:t>
            </a:r>
            <a:r>
              <a:rPr lang="en-US" altLang="en-US" kern="0" dirty="0">
                <a:solidFill>
                  <a:srgbClr val="000000"/>
                </a:solidFill>
              </a:rPr>
              <a:t> </a:t>
            </a:r>
            <a:r>
              <a:rPr lang="en-US" altLang="en-US" kern="0" dirty="0" err="1">
                <a:solidFill>
                  <a:srgbClr val="000000"/>
                </a:solidFill>
              </a:rPr>
              <a:t>thay</a:t>
            </a:r>
            <a:r>
              <a:rPr lang="en-US" altLang="en-US" kern="0" dirty="0">
                <a:solidFill>
                  <a:srgbClr val="000000"/>
                </a:solidFill>
              </a:rPr>
              <a:t> </a:t>
            </a:r>
            <a:r>
              <a:rPr lang="en-US" altLang="en-US" kern="0" dirty="0" err="1">
                <a:solidFill>
                  <a:srgbClr val="000000"/>
                </a:solidFill>
              </a:rPr>
              <a:t>đổi</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thành</a:t>
            </a:r>
            <a:r>
              <a:rPr lang="en-US" altLang="en-US" kern="0" dirty="0">
                <a:solidFill>
                  <a:srgbClr val="000000"/>
                </a:solidFill>
              </a:rPr>
              <a:t> </a:t>
            </a:r>
            <a:r>
              <a:rPr lang="en-US" altLang="en-US" kern="0" dirty="0" err="1">
                <a:solidFill>
                  <a:srgbClr val="000000"/>
                </a:solidFill>
              </a:rPr>
              <a:t>viên</a:t>
            </a:r>
            <a:r>
              <a:rPr lang="en-US" altLang="en-US" kern="0" dirty="0">
                <a:solidFill>
                  <a:srgbClr val="000000"/>
                </a:solidFill>
              </a:rPr>
              <a:t> </a:t>
            </a:r>
            <a:r>
              <a:rPr lang="en-US" altLang="en-US" kern="0" dirty="0" err="1">
                <a:solidFill>
                  <a:srgbClr val="000000"/>
                </a:solidFill>
              </a:rPr>
              <a:t>ảo</a:t>
            </a:r>
            <a:r>
              <a:rPr lang="en-US" altLang="en-US" kern="0" dirty="0">
                <a:solidFill>
                  <a:srgbClr val="000000"/>
                </a:solidFill>
              </a:rPr>
              <a:t> (virtual) </a:t>
            </a:r>
            <a:r>
              <a:rPr lang="en-US" altLang="en-US" kern="0" dirty="0" err="1">
                <a:solidFill>
                  <a:srgbClr val="000000"/>
                </a:solidFill>
              </a:rPr>
              <a:t>hoặc</a:t>
            </a:r>
            <a:r>
              <a:rPr lang="en-US" altLang="en-US" kern="0" dirty="0">
                <a:solidFill>
                  <a:srgbClr val="000000"/>
                </a:solidFill>
              </a:rPr>
              <a:t> </a:t>
            </a:r>
            <a:r>
              <a:rPr lang="en-US" altLang="en-US" kern="0" dirty="0" err="1">
                <a:solidFill>
                  <a:srgbClr val="000000"/>
                </a:solidFill>
              </a:rPr>
              <a:t>trừu</a:t>
            </a:r>
            <a:r>
              <a:rPr lang="en-US" altLang="en-US" kern="0" dirty="0">
                <a:solidFill>
                  <a:srgbClr val="000000"/>
                </a:solidFill>
              </a:rPr>
              <a:t> </a:t>
            </a:r>
            <a:r>
              <a:rPr lang="en-US" altLang="en-US" kern="0" dirty="0" err="1">
                <a:solidFill>
                  <a:srgbClr val="000000"/>
                </a:solidFill>
              </a:rPr>
              <a:t>tượng</a:t>
            </a:r>
            <a:r>
              <a:rPr lang="en-US" altLang="en-US" kern="0" dirty="0">
                <a:solidFill>
                  <a:srgbClr val="000000"/>
                </a:solidFill>
              </a:rPr>
              <a:t> (abstract), </a:t>
            </a:r>
            <a:r>
              <a:rPr lang="en-US" altLang="en-US" kern="0" dirty="0" err="1">
                <a:solidFill>
                  <a:srgbClr val="000000"/>
                </a:solidFill>
              </a:rPr>
              <a:t>như</a:t>
            </a:r>
            <a:r>
              <a:rPr lang="en-US" altLang="en-US" kern="0" dirty="0">
                <a:solidFill>
                  <a:srgbClr val="000000"/>
                </a:solidFill>
              </a:rPr>
              <a:t>: method, property, indexer hay </a:t>
            </a:r>
            <a:r>
              <a:rPr lang="en-US" altLang="en-US" kern="0" dirty="0" err="1">
                <a:solidFill>
                  <a:srgbClr val="000000"/>
                </a:solidFill>
              </a:rPr>
              <a:t>biến</a:t>
            </a:r>
            <a:r>
              <a:rPr lang="en-US" altLang="en-US" kern="0" dirty="0">
                <a:solidFill>
                  <a:srgbClr val="000000"/>
                </a:solidFill>
              </a:rPr>
              <a:t> </a:t>
            </a:r>
            <a:r>
              <a:rPr lang="en-US" altLang="en-US" kern="0" dirty="0" err="1">
                <a:solidFill>
                  <a:srgbClr val="000000"/>
                </a:solidFill>
              </a:rPr>
              <a:t>cố</a:t>
            </a:r>
            <a:r>
              <a:rPr lang="en-US" altLang="en-US" kern="0" dirty="0">
                <a:solidFill>
                  <a:srgbClr val="000000"/>
                </a:solidFill>
              </a:rPr>
              <a:t> </a:t>
            </a:r>
            <a:r>
              <a:rPr lang="en-US" altLang="en-US" kern="0" dirty="0" err="1">
                <a:solidFill>
                  <a:srgbClr val="000000"/>
                </a:solidFill>
              </a:rPr>
              <a:t>đã</a:t>
            </a:r>
            <a:r>
              <a:rPr lang="en-US" altLang="en-US" kern="0" dirty="0">
                <a:solidFill>
                  <a:srgbClr val="000000"/>
                </a:solidFill>
              </a:rPr>
              <a:t> </a:t>
            </a:r>
            <a:r>
              <a:rPr lang="en-US" altLang="en-US" kern="0" dirty="0" err="1">
                <a:solidFill>
                  <a:srgbClr val="000000"/>
                </a:solidFill>
              </a:rPr>
              <a:t>được</a:t>
            </a:r>
            <a:r>
              <a:rPr lang="en-US" altLang="en-US" kern="0" dirty="0">
                <a:solidFill>
                  <a:srgbClr val="000000"/>
                </a:solidFill>
              </a:rPr>
              <a:t> </a:t>
            </a:r>
            <a:r>
              <a:rPr lang="en-US" altLang="en-US" kern="0" dirty="0" err="1">
                <a:solidFill>
                  <a:srgbClr val="000000"/>
                </a:solidFill>
              </a:rPr>
              <a:t>khai</a:t>
            </a:r>
            <a:r>
              <a:rPr lang="en-US" altLang="en-US" kern="0" dirty="0">
                <a:solidFill>
                  <a:srgbClr val="000000"/>
                </a:solidFill>
              </a:rPr>
              <a:t> </a:t>
            </a:r>
            <a:r>
              <a:rPr lang="en-US" altLang="en-US" kern="0" dirty="0" err="1">
                <a:solidFill>
                  <a:srgbClr val="000000"/>
                </a:solidFill>
              </a:rPr>
              <a:t>báo</a:t>
            </a:r>
            <a:r>
              <a:rPr lang="en-US" altLang="en-US" kern="0" dirty="0">
                <a:solidFill>
                  <a:srgbClr val="000000"/>
                </a:solidFill>
              </a:rPr>
              <a:t> </a:t>
            </a:r>
            <a:r>
              <a:rPr lang="en-US" altLang="en-US" kern="0" dirty="0" err="1">
                <a:solidFill>
                  <a:srgbClr val="000000"/>
                </a:solidFill>
              </a:rPr>
              <a:t>trong</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r>
              <a:rPr lang="en-US" altLang="en-US" kern="0" dirty="0">
                <a:solidFill>
                  <a:srgbClr val="000000"/>
                </a:solidFill>
              </a:rPr>
              <a:t>.</a:t>
            </a:r>
          </a:p>
          <a:p>
            <a:pPr lvl="0" fontAlgn="base">
              <a:lnSpc>
                <a:spcPct val="100000"/>
              </a:lnSpc>
              <a:spcBef>
                <a:spcPct val="20000"/>
              </a:spcBef>
              <a:spcAft>
                <a:spcPct val="0"/>
              </a:spcAft>
              <a:buFont typeface="Wingdings" panose="05000000000000000000" pitchFamily="2" charset="2"/>
              <a:buChar char="v"/>
            </a:pPr>
            <a:endParaRPr lang="en-US" altLang="en-US" kern="0" dirty="0">
              <a:solidFill>
                <a:srgbClr val="000000"/>
              </a:solidFill>
            </a:endParaRPr>
          </a:p>
          <a:p>
            <a:pPr lvl="0">
              <a:lnSpc>
                <a:spcPct val="100000"/>
              </a:lnSpc>
              <a:buFont typeface="Wingdings" panose="05000000000000000000" pitchFamily="2" charset="2"/>
              <a:buChar char="v"/>
            </a:pPr>
            <a:endParaRPr lang="en-US"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46</a:t>
            </a:fld>
            <a:endParaRPr lang="en-US"/>
          </a:p>
        </p:txBody>
      </p:sp>
      <p:graphicFrame>
        <p:nvGraphicFramePr>
          <p:cNvPr id="10" name="Diagram 9"/>
          <p:cNvGraphicFramePr/>
          <p:nvPr>
            <p:extLst>
              <p:ext uri="{D42A27DB-BD31-4B8C-83A1-F6EECF244321}">
                <p14:modId xmlns:p14="http://schemas.microsoft.com/office/powerpoint/2010/main" val="1343071790"/>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710909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1996011846"/>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Để</a:t>
            </a:r>
            <a:r>
              <a:rPr lang="en-US" altLang="en-US" kern="0" dirty="0">
                <a:solidFill>
                  <a:srgbClr val="000000"/>
                </a:solidFill>
              </a:rPr>
              <a:t> </a:t>
            </a:r>
            <a:r>
              <a:rPr lang="en-US" altLang="en-US" kern="0" dirty="0" err="1">
                <a:solidFill>
                  <a:srgbClr val="000000"/>
                </a:solidFill>
              </a:rPr>
              <a:t>tạo</a:t>
            </a:r>
            <a:r>
              <a:rPr lang="en-US" altLang="en-US" kern="0" dirty="0">
                <a:solidFill>
                  <a:srgbClr val="000000"/>
                </a:solidFill>
              </a:rPr>
              <a:t> </a:t>
            </a:r>
            <a:r>
              <a:rPr lang="en-US" altLang="en-US" kern="0" dirty="0" err="1">
                <a:solidFill>
                  <a:srgbClr val="000000"/>
                </a:solidFill>
              </a:rPr>
              <a:t>một</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hỗ</a:t>
            </a:r>
            <a:r>
              <a:rPr lang="en-US" altLang="en-US" kern="0" dirty="0">
                <a:solidFill>
                  <a:srgbClr val="000000"/>
                </a:solidFill>
              </a:rPr>
              <a:t> </a:t>
            </a:r>
            <a:r>
              <a:rPr lang="en-US" altLang="en-US" kern="0" dirty="0" err="1">
                <a:solidFill>
                  <a:srgbClr val="000000"/>
                </a:solidFill>
              </a:rPr>
              <a:t>trợ</a:t>
            </a:r>
            <a:r>
              <a:rPr lang="en-US" altLang="en-US" kern="0" dirty="0">
                <a:solidFill>
                  <a:srgbClr val="000000"/>
                </a:solidFill>
              </a:rPr>
              <a:t> </a:t>
            </a:r>
            <a:r>
              <a:rPr lang="en-US" altLang="en-US" kern="0" dirty="0" err="1">
                <a:solidFill>
                  <a:srgbClr val="000000"/>
                </a:solidFill>
              </a:rPr>
              <a:t>tính</a:t>
            </a:r>
            <a:r>
              <a:rPr lang="en-US" altLang="en-US" kern="0" dirty="0">
                <a:solidFill>
                  <a:srgbClr val="000000"/>
                </a:solidFill>
              </a:rPr>
              <a:t> </a:t>
            </a:r>
            <a:r>
              <a:rPr lang="en-US" altLang="en-US" kern="0" dirty="0" err="1">
                <a:solidFill>
                  <a:srgbClr val="000000"/>
                </a:solidFill>
              </a:rPr>
              <a:t>đa</a:t>
            </a:r>
            <a:r>
              <a:rPr lang="en-US" altLang="en-US" kern="0" dirty="0">
                <a:solidFill>
                  <a:srgbClr val="000000"/>
                </a:solidFill>
              </a:rPr>
              <a:t> </a:t>
            </a:r>
            <a:r>
              <a:rPr lang="en-US" altLang="en-US" kern="0" dirty="0" err="1">
                <a:solidFill>
                  <a:srgbClr val="000000"/>
                </a:solidFill>
              </a:rPr>
              <a:t>hình</a:t>
            </a:r>
            <a:r>
              <a:rPr lang="en-US" altLang="en-US" kern="0" dirty="0">
                <a:solidFill>
                  <a:srgbClr val="000000"/>
                </a:solidFill>
              </a:rPr>
              <a:t>, </a:t>
            </a:r>
            <a:r>
              <a:rPr lang="en-US" altLang="en-US" kern="0" dirty="0" err="1">
                <a:solidFill>
                  <a:srgbClr val="000000"/>
                </a:solidFill>
              </a:rPr>
              <a:t>chúng</a:t>
            </a:r>
            <a:r>
              <a:rPr lang="en-US" altLang="en-US" kern="0" dirty="0">
                <a:solidFill>
                  <a:srgbClr val="000000"/>
                </a:solidFill>
              </a:rPr>
              <a:t> ta </a:t>
            </a:r>
            <a:r>
              <a:rPr lang="en-US" altLang="en-US" kern="0" dirty="0" err="1">
                <a:solidFill>
                  <a:srgbClr val="000000"/>
                </a:solidFill>
              </a:rPr>
              <a:t>cần</a:t>
            </a:r>
            <a:r>
              <a:rPr lang="en-US" altLang="en-US" kern="0" dirty="0">
                <a:solidFill>
                  <a:srgbClr val="000000"/>
                </a:solidFill>
              </a:rPr>
              <a:t> </a:t>
            </a:r>
            <a:r>
              <a:rPr lang="en-US" altLang="en-US" kern="0" dirty="0" err="1">
                <a:solidFill>
                  <a:srgbClr val="000000"/>
                </a:solidFill>
              </a:rPr>
              <a:t>phải</a:t>
            </a:r>
            <a:r>
              <a:rPr lang="en-US" altLang="en-US" kern="0" dirty="0">
                <a:solidFill>
                  <a:srgbClr val="000000"/>
                </a:solidFill>
              </a:rPr>
              <a:t> </a:t>
            </a:r>
            <a:r>
              <a:rPr lang="en-US" altLang="en-US" kern="0" dirty="0" err="1">
                <a:solidFill>
                  <a:srgbClr val="000000"/>
                </a:solidFill>
              </a:rPr>
              <a:t>khai</a:t>
            </a:r>
            <a:r>
              <a:rPr lang="en-US" altLang="en-US" kern="0" dirty="0">
                <a:solidFill>
                  <a:srgbClr val="000000"/>
                </a:solidFill>
              </a:rPr>
              <a:t> </a:t>
            </a:r>
            <a:r>
              <a:rPr lang="en-US" altLang="en-US" kern="0" dirty="0" err="1">
                <a:solidFill>
                  <a:srgbClr val="000000"/>
                </a:solidFill>
              </a:rPr>
              <a:t>báo</a:t>
            </a:r>
            <a:r>
              <a:rPr lang="en-US" altLang="en-US" kern="0" dirty="0">
                <a:solidFill>
                  <a:srgbClr val="000000"/>
                </a:solidFill>
              </a:rPr>
              <a:t> </a:t>
            </a:r>
            <a:r>
              <a:rPr lang="en-US" altLang="en-US" kern="0" dirty="0" err="1">
                <a:solidFill>
                  <a:srgbClr val="000000"/>
                </a:solidFill>
              </a:rPr>
              <a:t>khóa</a:t>
            </a:r>
            <a:r>
              <a:rPr lang="en-US" altLang="en-US" kern="0" dirty="0">
                <a:solidFill>
                  <a:srgbClr val="000000"/>
                </a:solidFill>
              </a:rPr>
              <a:t> </a:t>
            </a:r>
            <a:r>
              <a:rPr lang="en-US" altLang="en-US" b="1" kern="0" dirty="0">
                <a:solidFill>
                  <a:srgbClr val="000000"/>
                </a:solidFill>
              </a:rPr>
              <a:t>virtual </a:t>
            </a:r>
            <a:r>
              <a:rPr lang="en-US" altLang="en-US" kern="0" dirty="0" err="1">
                <a:solidFill>
                  <a:srgbClr val="000000"/>
                </a:solidFill>
              </a:rPr>
              <a:t>trong</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cơ</a:t>
            </a:r>
            <a:r>
              <a:rPr lang="en-US" altLang="en-US" kern="0" dirty="0">
                <a:solidFill>
                  <a:srgbClr val="000000"/>
                </a:solidFill>
              </a:rPr>
              <a:t> </a:t>
            </a:r>
            <a:r>
              <a:rPr lang="en-US" altLang="en-US" kern="0" dirty="0" err="1">
                <a:solidFill>
                  <a:srgbClr val="000000"/>
                </a:solidFill>
              </a:rPr>
              <a:t>sở</a:t>
            </a:r>
            <a:r>
              <a:rPr lang="en-US" altLang="en-US" kern="0" dirty="0">
                <a:solidFill>
                  <a:srgbClr val="000000"/>
                </a:solidFill>
              </a:rPr>
              <a:t>.</a:t>
            </a:r>
          </a:p>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dẫn</a:t>
            </a:r>
            <a:r>
              <a:rPr lang="en-US" altLang="en-US" kern="0" dirty="0">
                <a:solidFill>
                  <a:srgbClr val="000000"/>
                </a:solidFill>
              </a:rPr>
              <a:t> </a:t>
            </a:r>
            <a:r>
              <a:rPr lang="en-US" altLang="en-US" kern="0" dirty="0" err="1">
                <a:solidFill>
                  <a:srgbClr val="000000"/>
                </a:solidFill>
              </a:rPr>
              <a:t>xuất</a:t>
            </a:r>
            <a:r>
              <a:rPr lang="en-US" altLang="en-US" kern="0" dirty="0">
                <a:solidFill>
                  <a:srgbClr val="000000"/>
                </a:solidFill>
              </a:rPr>
              <a:t> </a:t>
            </a:r>
            <a:r>
              <a:rPr lang="en-US" altLang="en-US" kern="0" dirty="0" err="1">
                <a:solidFill>
                  <a:srgbClr val="000000"/>
                </a:solidFill>
              </a:rPr>
              <a:t>muốn</a:t>
            </a:r>
            <a:r>
              <a:rPr lang="en-US" altLang="en-US" kern="0" dirty="0">
                <a:solidFill>
                  <a:srgbClr val="000000"/>
                </a:solidFill>
              </a:rPr>
              <a:t> </a:t>
            </a:r>
            <a:r>
              <a:rPr lang="en-US" altLang="en-US" kern="0" dirty="0" err="1">
                <a:solidFill>
                  <a:srgbClr val="000000"/>
                </a:solidFill>
              </a:rPr>
              <a:t>phủ</a:t>
            </a:r>
            <a:r>
              <a:rPr lang="en-US" altLang="en-US" kern="0" dirty="0">
                <a:solidFill>
                  <a:srgbClr val="000000"/>
                </a:solidFill>
              </a:rPr>
              <a:t> </a:t>
            </a:r>
            <a:r>
              <a:rPr lang="en-US" altLang="en-US" kern="0" dirty="0" err="1">
                <a:solidFill>
                  <a:srgbClr val="000000"/>
                </a:solidFill>
              </a:rPr>
              <a:t>quyết</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ảo</a:t>
            </a:r>
            <a:r>
              <a:rPr lang="en-US" altLang="en-US" kern="0" dirty="0">
                <a:solidFill>
                  <a:srgbClr val="000000"/>
                </a:solidFill>
              </a:rPr>
              <a:t> </a:t>
            </a:r>
            <a:r>
              <a:rPr lang="en-US" altLang="en-US" kern="0" dirty="0" err="1">
                <a:solidFill>
                  <a:srgbClr val="000000"/>
                </a:solidFill>
              </a:rPr>
              <a:t>thì</a:t>
            </a:r>
            <a:r>
              <a:rPr lang="en-US" altLang="en-US" kern="0" dirty="0">
                <a:solidFill>
                  <a:srgbClr val="000000"/>
                </a:solidFill>
              </a:rPr>
              <a:t> </a:t>
            </a:r>
            <a:r>
              <a:rPr lang="en-US" altLang="en-US" kern="0" dirty="0" err="1">
                <a:solidFill>
                  <a:srgbClr val="000000"/>
                </a:solidFill>
              </a:rPr>
              <a:t>dùng</a:t>
            </a:r>
            <a:r>
              <a:rPr lang="en-US" altLang="en-US" kern="0" dirty="0">
                <a:solidFill>
                  <a:srgbClr val="000000"/>
                </a:solidFill>
              </a:rPr>
              <a:t> </a:t>
            </a:r>
            <a:r>
              <a:rPr lang="en-US" altLang="en-US" kern="0" dirty="0" err="1">
                <a:solidFill>
                  <a:srgbClr val="000000"/>
                </a:solidFill>
              </a:rPr>
              <a:t>từ</a:t>
            </a:r>
            <a:r>
              <a:rPr lang="en-US" altLang="en-US" kern="0" dirty="0">
                <a:solidFill>
                  <a:srgbClr val="000000"/>
                </a:solidFill>
              </a:rPr>
              <a:t> </a:t>
            </a:r>
            <a:r>
              <a:rPr lang="en-US" altLang="en-US" kern="0" dirty="0" err="1">
                <a:solidFill>
                  <a:srgbClr val="000000"/>
                </a:solidFill>
              </a:rPr>
              <a:t>khóa</a:t>
            </a:r>
            <a:r>
              <a:rPr lang="en-US" altLang="en-US" kern="0" dirty="0">
                <a:solidFill>
                  <a:srgbClr val="000000"/>
                </a:solidFill>
              </a:rPr>
              <a:t> </a:t>
            </a:r>
            <a:r>
              <a:rPr lang="en-US" altLang="en-US" b="1" kern="0" dirty="0">
                <a:solidFill>
                  <a:srgbClr val="000000"/>
                </a:solidFill>
              </a:rPr>
              <a:t>override</a:t>
            </a:r>
            <a:r>
              <a:rPr lang="en-US" altLang="en-US" b="1" kern="0" dirty="0" smtClean="0">
                <a:solidFill>
                  <a:srgbClr val="000000"/>
                </a:solidFill>
              </a:rPr>
              <a:t>.</a:t>
            </a:r>
            <a:endParaRPr lang="en-US" altLang="en-US" kern="0" dirty="0">
              <a:solidFill>
                <a:srgbClr val="000000"/>
              </a:solidFill>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47</a:t>
            </a:fld>
            <a:endParaRPr lang="en-US"/>
          </a:p>
        </p:txBody>
      </p:sp>
      <p:graphicFrame>
        <p:nvGraphicFramePr>
          <p:cNvPr id="10" name="Diagram 9"/>
          <p:cNvGraphicFramePr/>
          <p:nvPr>
            <p:extLst>
              <p:ext uri="{D42A27DB-BD31-4B8C-83A1-F6EECF244321}">
                <p14:modId xmlns:p14="http://schemas.microsoft.com/office/powerpoint/2010/main" val="1516790234"/>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35571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670714116"/>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Có</a:t>
            </a:r>
            <a:r>
              <a:rPr lang="en-US" altLang="en-US" kern="0" dirty="0">
                <a:solidFill>
                  <a:srgbClr val="000000"/>
                </a:solidFill>
              </a:rPr>
              <a:t> </a:t>
            </a:r>
            <a:r>
              <a:rPr lang="en-US" altLang="en-US" kern="0" dirty="0" err="1">
                <a:solidFill>
                  <a:srgbClr val="000000"/>
                </a:solidFill>
              </a:rPr>
              <a:t>hai</a:t>
            </a:r>
            <a:r>
              <a:rPr lang="en-US" altLang="en-US" kern="0" dirty="0">
                <a:solidFill>
                  <a:srgbClr val="000000"/>
                </a:solidFill>
              </a:rPr>
              <a:t> </a:t>
            </a:r>
            <a:r>
              <a:rPr lang="en-US" altLang="en-US" kern="0" dirty="0" err="1">
                <a:solidFill>
                  <a:srgbClr val="000000"/>
                </a:solidFill>
              </a:rPr>
              <a:t>cách</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để</a:t>
            </a:r>
            <a:r>
              <a:rPr lang="en-US" altLang="en-US" kern="0" dirty="0">
                <a:solidFill>
                  <a:srgbClr val="000000"/>
                </a:solidFill>
              </a:rPr>
              <a:t> </a:t>
            </a:r>
            <a:r>
              <a:rPr lang="en-US" altLang="en-US" kern="0" dirty="0" err="1">
                <a:solidFill>
                  <a:srgbClr val="000000"/>
                </a:solidFill>
              </a:rPr>
              <a:t>thực</a:t>
            </a:r>
            <a:r>
              <a:rPr lang="en-US" altLang="en-US" kern="0" dirty="0">
                <a:solidFill>
                  <a:srgbClr val="000000"/>
                </a:solidFill>
              </a:rPr>
              <a:t> </a:t>
            </a:r>
            <a:r>
              <a:rPr lang="en-US" altLang="en-US" kern="0" dirty="0" err="1">
                <a:solidFill>
                  <a:srgbClr val="000000"/>
                </a:solidFill>
              </a:rPr>
              <a:t>hiện</a:t>
            </a:r>
            <a:r>
              <a:rPr lang="en-US" altLang="en-US" kern="0" dirty="0">
                <a:solidFill>
                  <a:srgbClr val="000000"/>
                </a:solidFill>
              </a:rPr>
              <a:t> </a:t>
            </a:r>
            <a:r>
              <a:rPr lang="en-US" altLang="en-US" kern="0" dirty="0" err="1">
                <a:solidFill>
                  <a:srgbClr val="000000"/>
                </a:solidFill>
              </a:rPr>
              <a:t>việc</a:t>
            </a:r>
            <a:r>
              <a:rPr lang="en-US" altLang="en-US" kern="0" dirty="0">
                <a:solidFill>
                  <a:srgbClr val="000000"/>
                </a:solidFill>
              </a:rPr>
              <a:t> </a:t>
            </a:r>
            <a:r>
              <a:rPr lang="en-US" altLang="en-US" kern="0" dirty="0" err="1">
                <a:solidFill>
                  <a:srgbClr val="000000"/>
                </a:solidFill>
              </a:rPr>
              <a:t>kế</a:t>
            </a:r>
            <a:r>
              <a:rPr lang="en-US" altLang="en-US" kern="0" dirty="0">
                <a:solidFill>
                  <a:srgbClr val="000000"/>
                </a:solidFill>
              </a:rPr>
              <a:t> </a:t>
            </a:r>
            <a:r>
              <a:rPr lang="en-US" altLang="en-US" kern="0" dirty="0" err="1">
                <a:solidFill>
                  <a:srgbClr val="000000"/>
                </a:solidFill>
              </a:rPr>
              <a:t>thừa</a:t>
            </a:r>
            <a:r>
              <a:rPr lang="en-US" altLang="en-US" kern="0" dirty="0">
                <a:solidFill>
                  <a:srgbClr val="000000"/>
                </a:solidFill>
              </a:rPr>
              <a:t>. </a:t>
            </a:r>
          </a:p>
          <a:p>
            <a:pPr lvl="1" fontAlgn="base">
              <a:lnSpc>
                <a:spcPct val="100000"/>
              </a:lnSpc>
              <a:spcBef>
                <a:spcPct val="20000"/>
              </a:spcBef>
              <a:spcAft>
                <a:spcPct val="0"/>
              </a:spcAft>
              <a:buFont typeface="Wingdings" panose="05000000000000000000" pitchFamily="2" charset="2"/>
              <a:buChar char="q"/>
            </a:pPr>
            <a:r>
              <a:rPr lang="en-US" altLang="en-US" kern="0" dirty="0" err="1">
                <a:solidFill>
                  <a:srgbClr val="000000"/>
                </a:solidFill>
              </a:rPr>
              <a:t>Một</a:t>
            </a:r>
            <a:r>
              <a:rPr lang="en-US" altLang="en-US" kern="0" dirty="0">
                <a:solidFill>
                  <a:srgbClr val="000000"/>
                </a:solidFill>
              </a:rPr>
              <a:t> </a:t>
            </a:r>
            <a:r>
              <a:rPr lang="en-US" altLang="en-US" kern="0" dirty="0" err="1">
                <a:solidFill>
                  <a:srgbClr val="000000"/>
                </a:solidFill>
              </a:rPr>
              <a:t>là</a:t>
            </a:r>
            <a:r>
              <a:rPr lang="en-US" altLang="en-US" kern="0" dirty="0">
                <a:solidFill>
                  <a:srgbClr val="000000"/>
                </a:solidFill>
              </a:rPr>
              <a:t> </a:t>
            </a:r>
            <a:r>
              <a:rPr lang="en-US" altLang="en-US" kern="0" dirty="0" err="1">
                <a:solidFill>
                  <a:srgbClr val="000000"/>
                </a:solidFill>
              </a:rPr>
              <a:t>sử</a:t>
            </a:r>
            <a:r>
              <a:rPr lang="en-US" altLang="en-US" kern="0" dirty="0">
                <a:solidFill>
                  <a:srgbClr val="000000"/>
                </a:solidFill>
              </a:rPr>
              <a:t> </a:t>
            </a:r>
            <a:r>
              <a:rPr lang="en-US" altLang="en-US" kern="0" dirty="0" err="1">
                <a:solidFill>
                  <a:srgbClr val="000000"/>
                </a:solidFill>
              </a:rPr>
              <a:t>dụng</a:t>
            </a:r>
            <a:r>
              <a:rPr lang="en-US" altLang="en-US" kern="0" dirty="0">
                <a:solidFill>
                  <a:srgbClr val="000000"/>
                </a:solidFill>
              </a:rPr>
              <a:t> </a:t>
            </a:r>
            <a:r>
              <a:rPr lang="en-US" altLang="en-US" kern="0" dirty="0" err="1">
                <a:solidFill>
                  <a:srgbClr val="000000"/>
                </a:solidFill>
              </a:rPr>
              <a:t>lại</a:t>
            </a:r>
            <a:r>
              <a:rPr lang="en-US" altLang="en-US" kern="0" dirty="0">
                <a:solidFill>
                  <a:srgbClr val="000000"/>
                </a:solidFill>
              </a:rPr>
              <a:t> </a:t>
            </a:r>
            <a:r>
              <a:rPr lang="en-US" altLang="en-US" kern="0" dirty="0" err="1">
                <a:solidFill>
                  <a:srgbClr val="000000"/>
                </a:solidFill>
              </a:rPr>
              <a:t>mã</a:t>
            </a:r>
            <a:r>
              <a:rPr lang="en-US" altLang="en-US" kern="0" dirty="0">
                <a:solidFill>
                  <a:srgbClr val="000000"/>
                </a:solidFill>
              </a:rPr>
              <a:t> </a:t>
            </a:r>
            <a:r>
              <a:rPr lang="en-US" altLang="en-US" kern="0" dirty="0" err="1">
                <a:solidFill>
                  <a:srgbClr val="000000"/>
                </a:solidFill>
              </a:rPr>
              <a:t>nguồn</a:t>
            </a:r>
            <a:r>
              <a:rPr lang="en-US" altLang="en-US" kern="0" dirty="0">
                <a:solidFill>
                  <a:srgbClr val="000000"/>
                </a:solidFill>
              </a:rPr>
              <a:t>.</a:t>
            </a:r>
          </a:p>
          <a:p>
            <a:pPr lvl="1" fontAlgn="base">
              <a:lnSpc>
                <a:spcPct val="100000"/>
              </a:lnSpc>
              <a:spcBef>
                <a:spcPct val="20000"/>
              </a:spcBef>
              <a:spcAft>
                <a:spcPct val="0"/>
              </a:spcAft>
              <a:buFont typeface="Wingdings" panose="05000000000000000000" pitchFamily="2" charset="2"/>
              <a:buChar char="q"/>
            </a:pPr>
            <a:r>
              <a:rPr lang="en-US" altLang="en-US" kern="0" dirty="0">
                <a:solidFill>
                  <a:srgbClr val="000000"/>
                </a:solidFill>
              </a:rPr>
              <a:t>Hai </a:t>
            </a:r>
            <a:r>
              <a:rPr lang="en-US" altLang="en-US" kern="0" dirty="0" err="1">
                <a:solidFill>
                  <a:srgbClr val="000000"/>
                </a:solidFill>
              </a:rPr>
              <a:t>là</a:t>
            </a:r>
            <a:r>
              <a:rPr lang="en-US" altLang="en-US" kern="0" dirty="0">
                <a:solidFill>
                  <a:srgbClr val="000000"/>
                </a:solidFill>
              </a:rPr>
              <a:t> </a:t>
            </a:r>
            <a:r>
              <a:rPr lang="en-US" altLang="en-US" kern="0" dirty="0" err="1">
                <a:solidFill>
                  <a:srgbClr val="000000"/>
                </a:solidFill>
              </a:rPr>
              <a:t>trong</a:t>
            </a:r>
            <a:r>
              <a:rPr lang="en-US" altLang="en-US" kern="0" dirty="0">
                <a:solidFill>
                  <a:srgbClr val="000000"/>
                </a:solidFill>
              </a:rPr>
              <a:t> </a:t>
            </a:r>
            <a:r>
              <a:rPr lang="en-US" altLang="en-US" kern="0" dirty="0" err="1">
                <a:solidFill>
                  <a:srgbClr val="000000"/>
                </a:solidFill>
              </a:rPr>
              <a:t>khi</a:t>
            </a:r>
            <a:r>
              <a:rPr lang="en-US" altLang="en-US" kern="0" dirty="0">
                <a:solidFill>
                  <a:srgbClr val="000000"/>
                </a:solidFill>
              </a:rPr>
              <a:t> </a:t>
            </a:r>
            <a:r>
              <a:rPr lang="en-US" altLang="en-US" kern="0" dirty="0" err="1">
                <a:solidFill>
                  <a:srgbClr val="000000"/>
                </a:solidFill>
              </a:rPr>
              <a:t>đi</a:t>
            </a:r>
            <a:r>
              <a:rPr lang="en-US" altLang="en-US" kern="0" dirty="0">
                <a:solidFill>
                  <a:srgbClr val="000000"/>
                </a:solidFill>
              </a:rPr>
              <a:t> </a:t>
            </a:r>
            <a:r>
              <a:rPr lang="en-US" altLang="en-US" kern="0" dirty="0" err="1">
                <a:solidFill>
                  <a:srgbClr val="000000"/>
                </a:solidFill>
              </a:rPr>
              <a:t>xây</a:t>
            </a:r>
            <a:r>
              <a:rPr lang="en-US" altLang="en-US" kern="0" dirty="0">
                <a:solidFill>
                  <a:srgbClr val="000000"/>
                </a:solidFill>
              </a:rPr>
              <a:t> </a:t>
            </a:r>
            <a:r>
              <a:rPr lang="en-US" altLang="en-US" kern="0" dirty="0" err="1">
                <a:solidFill>
                  <a:srgbClr val="000000"/>
                </a:solidFill>
              </a:rPr>
              <a:t>dựng</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mới</a:t>
            </a:r>
            <a:r>
              <a:rPr lang="en-US" altLang="en-US" kern="0" dirty="0">
                <a:solidFill>
                  <a:srgbClr val="000000"/>
                </a:solidFill>
              </a:rPr>
              <a:t> </a:t>
            </a:r>
            <a:r>
              <a:rPr lang="en-US" altLang="en-US" kern="0" dirty="0" err="1">
                <a:solidFill>
                  <a:srgbClr val="000000"/>
                </a:solidFill>
              </a:rPr>
              <a:t>chúng</a:t>
            </a:r>
            <a:r>
              <a:rPr lang="en-US" altLang="en-US" kern="0" dirty="0">
                <a:solidFill>
                  <a:srgbClr val="000000"/>
                </a:solidFill>
              </a:rPr>
              <a:t> ta </a:t>
            </a:r>
            <a:r>
              <a:rPr lang="en-US" altLang="en-US" kern="0" dirty="0" err="1">
                <a:solidFill>
                  <a:srgbClr val="000000"/>
                </a:solidFill>
              </a:rPr>
              <a:t>có</a:t>
            </a:r>
            <a:r>
              <a:rPr lang="en-US" altLang="en-US" kern="0" dirty="0">
                <a:solidFill>
                  <a:srgbClr val="000000"/>
                </a:solidFill>
              </a:rPr>
              <a:t> </a:t>
            </a:r>
            <a:r>
              <a:rPr lang="en-US" altLang="en-US" kern="0" dirty="0" err="1">
                <a:solidFill>
                  <a:srgbClr val="000000"/>
                </a:solidFill>
              </a:rPr>
              <a:t>thể</a:t>
            </a:r>
            <a:r>
              <a:rPr lang="en-US" altLang="en-US" kern="0" dirty="0">
                <a:solidFill>
                  <a:srgbClr val="000000"/>
                </a:solidFill>
              </a:rPr>
              <a:t> </a:t>
            </a:r>
            <a:r>
              <a:rPr lang="en-US" altLang="en-US" kern="0" dirty="0" err="1">
                <a:solidFill>
                  <a:srgbClr val="000000"/>
                </a:solidFill>
              </a:rPr>
              <a:t>kế</a:t>
            </a:r>
            <a:r>
              <a:rPr lang="en-US" altLang="en-US" kern="0" dirty="0">
                <a:solidFill>
                  <a:srgbClr val="000000"/>
                </a:solidFill>
              </a:rPr>
              <a:t> </a:t>
            </a:r>
            <a:r>
              <a:rPr lang="en-US" altLang="en-US" kern="0" dirty="0" err="1">
                <a:solidFill>
                  <a:srgbClr val="000000"/>
                </a:solidFill>
              </a:rPr>
              <a:t>thừa</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trước</a:t>
            </a:r>
            <a:r>
              <a:rPr lang="en-US" altLang="en-US" kern="0" dirty="0">
                <a:solidFill>
                  <a:srgbClr val="000000"/>
                </a:solidFill>
              </a:rPr>
              <a:t> </a:t>
            </a:r>
            <a:r>
              <a:rPr lang="en-US" altLang="en-US" kern="0" dirty="0" err="1">
                <a:solidFill>
                  <a:srgbClr val="000000"/>
                </a:solidFill>
              </a:rPr>
              <a:t>đó</a:t>
            </a:r>
            <a:r>
              <a:rPr lang="en-US" altLang="en-US" kern="0" dirty="0">
                <a:solidFill>
                  <a:srgbClr val="000000"/>
                </a:solidFill>
              </a:rPr>
              <a:t>.</a:t>
            </a:r>
          </a:p>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Cách</a:t>
            </a:r>
            <a:r>
              <a:rPr lang="en-US" altLang="en-US" kern="0" dirty="0">
                <a:solidFill>
                  <a:srgbClr val="000000"/>
                </a:solidFill>
              </a:rPr>
              <a:t> </a:t>
            </a:r>
            <a:r>
              <a:rPr lang="en-US" altLang="en-US" kern="0" dirty="0" err="1">
                <a:solidFill>
                  <a:srgbClr val="000000"/>
                </a:solidFill>
              </a:rPr>
              <a:t>sử</a:t>
            </a:r>
            <a:r>
              <a:rPr lang="en-US" altLang="en-US" kern="0" dirty="0">
                <a:solidFill>
                  <a:srgbClr val="000000"/>
                </a:solidFill>
              </a:rPr>
              <a:t> </a:t>
            </a:r>
            <a:r>
              <a:rPr lang="en-US" altLang="en-US" kern="0" dirty="0" err="1">
                <a:solidFill>
                  <a:srgbClr val="000000"/>
                </a:solidFill>
              </a:rPr>
              <a:t>dụng</a:t>
            </a:r>
            <a:r>
              <a:rPr lang="en-US" altLang="en-US" kern="0" dirty="0">
                <a:solidFill>
                  <a:srgbClr val="000000"/>
                </a:solidFill>
              </a:rPr>
              <a:t> </a:t>
            </a:r>
            <a:r>
              <a:rPr lang="en-US" altLang="en-US" kern="0" dirty="0" err="1">
                <a:solidFill>
                  <a:srgbClr val="000000"/>
                </a:solidFill>
              </a:rPr>
              <a:t>thứ</a:t>
            </a:r>
            <a:r>
              <a:rPr lang="en-US" altLang="en-US" kern="0" dirty="0">
                <a:solidFill>
                  <a:srgbClr val="000000"/>
                </a:solidFill>
              </a:rPr>
              <a:t> </a:t>
            </a:r>
            <a:r>
              <a:rPr lang="en-US" altLang="en-US" kern="0" dirty="0" err="1">
                <a:solidFill>
                  <a:srgbClr val="000000"/>
                </a:solidFill>
              </a:rPr>
              <a:t>hai</a:t>
            </a:r>
            <a:r>
              <a:rPr lang="en-US" altLang="en-US" kern="0" dirty="0">
                <a:solidFill>
                  <a:srgbClr val="000000"/>
                </a:solidFill>
              </a:rPr>
              <a:t> </a:t>
            </a:r>
            <a:r>
              <a:rPr lang="en-US" altLang="en-US" kern="0" dirty="0" err="1">
                <a:solidFill>
                  <a:srgbClr val="000000"/>
                </a:solidFill>
              </a:rPr>
              <a:t>chứng</a:t>
            </a:r>
            <a:r>
              <a:rPr lang="en-US" altLang="en-US" kern="0" dirty="0">
                <a:solidFill>
                  <a:srgbClr val="000000"/>
                </a:solidFill>
              </a:rPr>
              <a:t> </a:t>
            </a:r>
            <a:r>
              <a:rPr lang="en-US" altLang="en-US" kern="0" dirty="0" err="1">
                <a:solidFill>
                  <a:srgbClr val="000000"/>
                </a:solidFill>
              </a:rPr>
              <a:t>tỏ</a:t>
            </a:r>
            <a:r>
              <a:rPr lang="en-US" altLang="en-US" kern="0" dirty="0">
                <a:solidFill>
                  <a:srgbClr val="000000"/>
                </a:solidFill>
              </a:rPr>
              <a:t> </a:t>
            </a:r>
            <a:r>
              <a:rPr lang="en-US" altLang="en-US" kern="0" dirty="0" err="1">
                <a:solidFill>
                  <a:srgbClr val="000000"/>
                </a:solidFill>
              </a:rPr>
              <a:t>được</a:t>
            </a:r>
            <a:r>
              <a:rPr lang="en-US" altLang="en-US" kern="0" dirty="0">
                <a:solidFill>
                  <a:srgbClr val="000000"/>
                </a:solidFill>
              </a:rPr>
              <a:t> </a:t>
            </a:r>
            <a:r>
              <a:rPr lang="en-US" altLang="en-US" kern="0" dirty="0" err="1">
                <a:solidFill>
                  <a:srgbClr val="000000"/>
                </a:solidFill>
              </a:rPr>
              <a:t>sức</a:t>
            </a:r>
            <a:r>
              <a:rPr lang="en-US" altLang="en-US" kern="0" dirty="0">
                <a:solidFill>
                  <a:srgbClr val="000000"/>
                </a:solidFill>
              </a:rPr>
              <a:t> </a:t>
            </a:r>
            <a:r>
              <a:rPr lang="en-US" altLang="en-US" kern="0" dirty="0" err="1">
                <a:solidFill>
                  <a:srgbClr val="000000"/>
                </a:solidFill>
              </a:rPr>
              <a:t>mạnh</a:t>
            </a:r>
            <a:r>
              <a:rPr lang="en-US" altLang="en-US" kern="0" dirty="0">
                <a:solidFill>
                  <a:srgbClr val="000000"/>
                </a:solidFill>
              </a:rPr>
              <a:t> to </a:t>
            </a:r>
            <a:r>
              <a:rPr lang="en-US" altLang="en-US" kern="0" dirty="0" err="1">
                <a:solidFill>
                  <a:srgbClr val="000000"/>
                </a:solidFill>
              </a:rPr>
              <a:t>lớn</a:t>
            </a:r>
            <a:r>
              <a:rPr lang="en-US" altLang="en-US" kern="0" dirty="0">
                <a:solidFill>
                  <a:srgbClr val="000000"/>
                </a:solidFill>
              </a:rPr>
              <a:t>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việc</a:t>
            </a:r>
            <a:r>
              <a:rPr lang="en-US" altLang="en-US" kern="0" dirty="0">
                <a:solidFill>
                  <a:srgbClr val="000000"/>
                </a:solidFill>
              </a:rPr>
              <a:t> </a:t>
            </a:r>
            <a:r>
              <a:rPr lang="en-US" altLang="en-US" kern="0" dirty="0" err="1">
                <a:solidFill>
                  <a:srgbClr val="000000"/>
                </a:solidFill>
              </a:rPr>
              <a:t>kế</a:t>
            </a:r>
            <a:r>
              <a:rPr lang="en-US" altLang="en-US" kern="0" dirty="0">
                <a:solidFill>
                  <a:srgbClr val="000000"/>
                </a:solidFill>
              </a:rPr>
              <a:t> </a:t>
            </a:r>
            <a:r>
              <a:rPr lang="en-US" altLang="en-US" kern="0" dirty="0" err="1">
                <a:solidFill>
                  <a:srgbClr val="000000"/>
                </a:solidFill>
              </a:rPr>
              <a:t>thừa</a:t>
            </a:r>
            <a:r>
              <a:rPr lang="en-US" altLang="en-US" kern="0" dirty="0">
                <a:solidFill>
                  <a:srgbClr val="000000"/>
                </a:solidFill>
              </a:rPr>
              <a:t> </a:t>
            </a:r>
            <a:r>
              <a:rPr lang="en-US" altLang="en-US" kern="0" dirty="0" err="1">
                <a:solidFill>
                  <a:srgbClr val="000000"/>
                </a:solidFill>
              </a:rPr>
              <a:t>đó</a:t>
            </a:r>
            <a:r>
              <a:rPr lang="en-US" altLang="en-US" kern="0" dirty="0">
                <a:solidFill>
                  <a:srgbClr val="000000"/>
                </a:solidFill>
              </a:rPr>
              <a:t> </a:t>
            </a:r>
            <a:r>
              <a:rPr lang="en-US" altLang="en-US" kern="0" dirty="0" err="1">
                <a:solidFill>
                  <a:srgbClr val="000000"/>
                </a:solidFill>
              </a:rPr>
              <a:t>là</a:t>
            </a:r>
            <a:r>
              <a:rPr lang="en-US" altLang="en-US" kern="0" dirty="0">
                <a:solidFill>
                  <a:srgbClr val="000000"/>
                </a:solidFill>
              </a:rPr>
              <a:t> </a:t>
            </a:r>
            <a:r>
              <a:rPr lang="en-US" altLang="en-US" i="1" kern="0" dirty="0" err="1">
                <a:solidFill>
                  <a:srgbClr val="000000"/>
                </a:solidFill>
              </a:rPr>
              <a:t>tính</a:t>
            </a:r>
            <a:r>
              <a:rPr lang="en-US" altLang="en-US" i="1" kern="0" dirty="0">
                <a:solidFill>
                  <a:srgbClr val="000000"/>
                </a:solidFill>
              </a:rPr>
              <a:t> </a:t>
            </a:r>
            <a:r>
              <a:rPr lang="en-US" altLang="en-US" i="1" kern="0" dirty="0" err="1">
                <a:solidFill>
                  <a:srgbClr val="000000"/>
                </a:solidFill>
              </a:rPr>
              <a:t>đa</a:t>
            </a:r>
            <a:r>
              <a:rPr lang="en-US" altLang="en-US" i="1" kern="0" dirty="0">
                <a:solidFill>
                  <a:srgbClr val="000000"/>
                </a:solidFill>
              </a:rPr>
              <a:t> </a:t>
            </a:r>
            <a:r>
              <a:rPr lang="en-US" altLang="en-US" i="1" kern="0" dirty="0" err="1">
                <a:solidFill>
                  <a:srgbClr val="000000"/>
                </a:solidFill>
              </a:rPr>
              <a:t>hình</a:t>
            </a:r>
            <a:r>
              <a:rPr lang="en-US" altLang="en-US" i="1" kern="0" dirty="0">
                <a:solidFill>
                  <a:srgbClr val="000000"/>
                </a:solidFill>
              </a:rPr>
              <a:t> </a:t>
            </a:r>
            <a:r>
              <a:rPr lang="en-US" altLang="en-US" kern="0" dirty="0">
                <a:solidFill>
                  <a:srgbClr val="000000"/>
                </a:solidFill>
              </a:rPr>
              <a:t>(polymorphism</a:t>
            </a:r>
            <a:r>
              <a:rPr lang="en-US" altLang="en-US" kern="0" dirty="0" smtClean="0">
                <a:solidFill>
                  <a:srgbClr val="000000"/>
                </a:solidFill>
              </a:rPr>
              <a:t>).</a:t>
            </a:r>
            <a:endParaRPr lang="en-US" altLang="en-US" kern="0" dirty="0">
              <a:solidFill>
                <a:srgbClr val="000000"/>
              </a:solidFill>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48</a:t>
            </a:fld>
            <a:endParaRPr lang="en-US"/>
          </a:p>
        </p:txBody>
      </p:sp>
      <p:graphicFrame>
        <p:nvGraphicFramePr>
          <p:cNvPr id="10" name="Diagram 9"/>
          <p:cNvGraphicFramePr/>
          <p:nvPr>
            <p:extLst>
              <p:ext uri="{D42A27DB-BD31-4B8C-83A1-F6EECF244321}">
                <p14:modId xmlns:p14="http://schemas.microsoft.com/office/powerpoint/2010/main" val="1395386754"/>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505047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55848953"/>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sz="quarter" idx="12"/>
          </p:nvPr>
        </p:nvSpPr>
        <p:spPr/>
        <p:txBody>
          <a:bodyPr/>
          <a:lstStyle/>
          <a:p>
            <a:fld id="{6585DF02-7A71-4BE2-BE21-5AE616495B03}" type="slidenum">
              <a:rPr lang="en-US" smtClean="0"/>
              <a:t>49</a:t>
            </a:fld>
            <a:endParaRPr lang="en-US"/>
          </a:p>
        </p:txBody>
      </p:sp>
      <p:graphicFrame>
        <p:nvGraphicFramePr>
          <p:cNvPr id="10" name="Diagram 9"/>
          <p:cNvGraphicFramePr/>
          <p:nvPr>
            <p:extLst>
              <p:ext uri="{D42A27DB-BD31-4B8C-83A1-F6EECF244321}">
                <p14:modId xmlns:p14="http://schemas.microsoft.com/office/powerpoint/2010/main" val="1395386754"/>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Picture 6"/>
          <p:cNvPicPr>
            <a:picLocks noGrp="1" noChangeAspect="1" noChangeArrowheads="1"/>
          </p:cNvPicPr>
          <p:nvPr>
            <p:ph idx="1"/>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7115" y="1062236"/>
            <a:ext cx="639169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p:cNvSpPr txBox="1">
            <a:spLocks noChangeArrowheads="1"/>
          </p:cNvSpPr>
          <p:nvPr/>
        </p:nvSpPr>
        <p:spPr>
          <a:xfrm>
            <a:off x="1219200" y="5253236"/>
            <a:ext cx="9874624" cy="1285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sz="2400" dirty="0" err="1" smtClean="0"/>
              <a:t>Phương</a:t>
            </a:r>
            <a:r>
              <a:rPr lang="en-US" altLang="en-US" sz="2400" dirty="0" smtClean="0"/>
              <a:t> </a:t>
            </a:r>
            <a:r>
              <a:rPr lang="en-US" altLang="en-US" sz="2400" dirty="0" err="1" smtClean="0"/>
              <a:t>thức</a:t>
            </a:r>
            <a:r>
              <a:rPr lang="en-US" altLang="en-US" sz="2400" dirty="0" smtClean="0"/>
              <a:t> Foo </a:t>
            </a:r>
            <a:r>
              <a:rPr lang="en-US" altLang="en-US" sz="2400" dirty="0" err="1" smtClean="0"/>
              <a:t>của</a:t>
            </a:r>
            <a:r>
              <a:rPr lang="en-US" altLang="en-US" sz="2400" dirty="0" smtClean="0"/>
              <a:t> </a:t>
            </a:r>
            <a:r>
              <a:rPr lang="en-US" altLang="en-US" sz="2400" dirty="0" err="1" smtClean="0"/>
              <a:t>lớp</a:t>
            </a:r>
            <a:r>
              <a:rPr lang="en-US" altLang="en-US" sz="2400" dirty="0" smtClean="0"/>
              <a:t> A, </a:t>
            </a:r>
            <a:r>
              <a:rPr lang="en-US" altLang="en-US" sz="2400" dirty="0" err="1" smtClean="0"/>
              <a:t>lớp</a:t>
            </a:r>
            <a:r>
              <a:rPr lang="en-US" altLang="en-US" sz="2400" dirty="0" smtClean="0"/>
              <a:t> B </a:t>
            </a:r>
            <a:r>
              <a:rPr lang="en-US" altLang="en-US" sz="2400" dirty="0" err="1" smtClean="0"/>
              <a:t>không</a:t>
            </a:r>
            <a:r>
              <a:rPr lang="en-US" altLang="en-US" sz="2400" dirty="0" smtClean="0"/>
              <a:t> </a:t>
            </a:r>
            <a:r>
              <a:rPr lang="en-US" altLang="en-US" sz="2400" dirty="0" err="1" smtClean="0"/>
              <a:t>khai</a:t>
            </a:r>
            <a:r>
              <a:rPr lang="en-US" altLang="en-US" sz="2400" dirty="0" smtClean="0"/>
              <a:t> </a:t>
            </a:r>
            <a:r>
              <a:rPr lang="en-US" altLang="en-US" sz="2400" dirty="0" err="1" smtClean="0"/>
              <a:t>báo</a:t>
            </a:r>
            <a:r>
              <a:rPr lang="en-US" altLang="en-US" sz="2400" dirty="0" smtClean="0"/>
              <a:t> </a:t>
            </a:r>
            <a:r>
              <a:rPr lang="en-US" altLang="en-US" sz="2400" dirty="0" err="1" smtClean="0"/>
              <a:t>lại</a:t>
            </a:r>
            <a:r>
              <a:rPr lang="en-US" altLang="en-US" sz="2400" dirty="0" smtClean="0"/>
              <a:t>.</a:t>
            </a:r>
          </a:p>
          <a:p>
            <a:pPr>
              <a:buFont typeface="Wingdings" panose="05000000000000000000" pitchFamily="2" charset="2"/>
              <a:buChar char="v"/>
            </a:pPr>
            <a:r>
              <a:rPr lang="en-US" altLang="en-US" sz="2400" dirty="0" err="1" smtClean="0"/>
              <a:t>Phương</a:t>
            </a:r>
            <a:r>
              <a:rPr lang="en-US" altLang="en-US" sz="2400" dirty="0" smtClean="0"/>
              <a:t> </a:t>
            </a:r>
            <a:r>
              <a:rPr lang="en-US" altLang="en-US" sz="2400" dirty="0" err="1" smtClean="0"/>
              <a:t>thức</a:t>
            </a:r>
            <a:r>
              <a:rPr lang="en-US" altLang="en-US" sz="2400" dirty="0" smtClean="0"/>
              <a:t> Foo </a:t>
            </a:r>
            <a:r>
              <a:rPr lang="en-US" altLang="en-US" sz="2400" dirty="0" err="1" smtClean="0"/>
              <a:t>của</a:t>
            </a:r>
            <a:r>
              <a:rPr lang="en-US" altLang="en-US" sz="2400" dirty="0" smtClean="0"/>
              <a:t> B </a:t>
            </a:r>
            <a:r>
              <a:rPr lang="en-US" altLang="en-US" sz="2400" dirty="0" err="1" smtClean="0"/>
              <a:t>là</a:t>
            </a:r>
            <a:r>
              <a:rPr lang="en-US" altLang="en-US" sz="2400" dirty="0" smtClean="0"/>
              <a:t> </a:t>
            </a:r>
            <a:r>
              <a:rPr lang="en-US" altLang="en-US" sz="2400" dirty="0" err="1" smtClean="0"/>
              <a:t>kế</a:t>
            </a:r>
            <a:r>
              <a:rPr lang="en-US" altLang="en-US" sz="2400" dirty="0" smtClean="0"/>
              <a:t> </a:t>
            </a:r>
            <a:r>
              <a:rPr lang="en-US" altLang="en-US" sz="2400" dirty="0" err="1" smtClean="0"/>
              <a:t>thừa</a:t>
            </a:r>
            <a:r>
              <a:rPr lang="en-US" altLang="en-US" sz="2400" dirty="0" smtClean="0"/>
              <a:t> </a:t>
            </a:r>
            <a:r>
              <a:rPr lang="en-US" altLang="en-US" sz="2400" dirty="0" err="1" smtClean="0"/>
              <a:t>từ</a:t>
            </a:r>
            <a:r>
              <a:rPr lang="en-US" altLang="en-US" sz="2400" dirty="0" smtClean="0"/>
              <a:t> A </a:t>
            </a:r>
          </a:p>
        </p:txBody>
      </p:sp>
    </p:spTree>
    <p:extLst>
      <p:ext uri="{BB962C8B-B14F-4D97-AF65-F5344CB8AC3E}">
        <p14:creationId xmlns:p14="http://schemas.microsoft.com/office/powerpoint/2010/main" val="35980119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986089161"/>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a:buFont typeface="Wingdings" panose="05000000000000000000" pitchFamily="2" charset="2"/>
              <a:buChar char="v"/>
            </a:pPr>
            <a:r>
              <a:rPr lang="nl-NL" b="1" dirty="0">
                <a:solidFill>
                  <a:prstClr val="black"/>
                </a:solidFill>
                <a:latin typeface="Calibri"/>
              </a:rPr>
              <a:t>Lập trình hướng đối tượng</a:t>
            </a:r>
            <a:r>
              <a:rPr lang="nl-NL" dirty="0">
                <a:solidFill>
                  <a:prstClr val="black"/>
                </a:solidFill>
                <a:latin typeface="Calibri"/>
              </a:rPr>
              <a:t> (gọi tắt là </a:t>
            </a:r>
            <a:r>
              <a:rPr lang="nl-NL" b="1" dirty="0">
                <a:solidFill>
                  <a:prstClr val="black"/>
                </a:solidFill>
                <a:latin typeface="Calibri"/>
              </a:rPr>
              <a:t>OOP</a:t>
            </a:r>
            <a:r>
              <a:rPr lang="nl-NL" dirty="0">
                <a:solidFill>
                  <a:prstClr val="black"/>
                </a:solidFill>
                <a:latin typeface="Calibri"/>
              </a:rPr>
              <a:t>, từ chữ Anh ngữ </a:t>
            </a:r>
            <a:r>
              <a:rPr lang="nl-NL" i="1" dirty="0">
                <a:solidFill>
                  <a:prstClr val="black"/>
                </a:solidFill>
                <a:latin typeface="Calibri"/>
              </a:rPr>
              <a:t>object-oriented programming</a:t>
            </a:r>
            <a:r>
              <a:rPr lang="nl-NL" dirty="0">
                <a:solidFill>
                  <a:prstClr val="black"/>
                </a:solidFill>
                <a:latin typeface="Calibri"/>
              </a:rPr>
              <a:t>), hay còn gọi là </a:t>
            </a:r>
            <a:r>
              <a:rPr lang="nl-NL" b="1" dirty="0">
                <a:solidFill>
                  <a:prstClr val="black"/>
                </a:solidFill>
                <a:latin typeface="Calibri"/>
              </a:rPr>
              <a:t>lập trình định hướng đối tượng</a:t>
            </a:r>
            <a:r>
              <a:rPr lang="nl-NL" dirty="0">
                <a:solidFill>
                  <a:prstClr val="black"/>
                </a:solidFill>
                <a:latin typeface="Calibri"/>
              </a:rPr>
              <a:t>, là kĩ thuật lập trình hỗ trợ công nghệ đối tượng. </a:t>
            </a:r>
          </a:p>
          <a:p>
            <a:pPr lvl="0">
              <a:buFont typeface="Wingdings" panose="05000000000000000000" pitchFamily="2" charset="2"/>
              <a:buChar char="v"/>
            </a:pPr>
            <a:r>
              <a:rPr lang="nl-NL" b="1" dirty="0">
                <a:solidFill>
                  <a:prstClr val="black"/>
                </a:solidFill>
                <a:latin typeface="Calibri"/>
              </a:rPr>
              <a:t>OOP</a:t>
            </a:r>
            <a:r>
              <a:rPr lang="nl-NL" dirty="0">
                <a:solidFill>
                  <a:prstClr val="black"/>
                </a:solidFill>
                <a:latin typeface="Calibri"/>
              </a:rPr>
              <a:t> được xem là giúp tăng năng suất, đơn giản hóa độ phức tạp khi bảo trì cũng như mở rộng phần mềm bằng cách cho phép lập trình viên tập trung vào các đối tượng phần mềm ở bậc cao hơn. </a:t>
            </a:r>
          </a:p>
          <a:p>
            <a:pPr lvl="0">
              <a:buFont typeface="Wingdings" panose="05000000000000000000" pitchFamily="2" charset="2"/>
              <a:buChar char="v"/>
            </a:pPr>
            <a:r>
              <a:rPr lang="nl-NL" b="1" dirty="0">
                <a:solidFill>
                  <a:prstClr val="black"/>
                </a:solidFill>
                <a:latin typeface="Calibri"/>
              </a:rPr>
              <a:t>OOP</a:t>
            </a:r>
            <a:r>
              <a:rPr lang="nl-NL" dirty="0">
                <a:solidFill>
                  <a:prstClr val="black"/>
                </a:solidFill>
                <a:latin typeface="Calibri"/>
              </a:rPr>
              <a:t> dễ tiếp thu hơn cho những người mới học về lập trình hơn là các phương pháp trước đó.</a:t>
            </a:r>
            <a:endParaRPr lang="en-US" dirty="0">
              <a:solidFill>
                <a:prstClr val="black"/>
              </a:solidFill>
              <a:latin typeface="Calibri"/>
            </a:endParaRPr>
          </a:p>
          <a:p>
            <a:pPr lvl="0">
              <a:buFont typeface="Wingdings" panose="05000000000000000000" pitchFamily="2" charset="2"/>
              <a:buChar char="v"/>
            </a:pPr>
            <a:r>
              <a:rPr lang="nl-NL" b="1" dirty="0">
                <a:solidFill>
                  <a:prstClr val="black"/>
                </a:solidFill>
                <a:latin typeface="Calibri"/>
              </a:rPr>
              <a:t>OOP</a:t>
            </a:r>
            <a:r>
              <a:rPr lang="nl-NL" dirty="0">
                <a:solidFill>
                  <a:prstClr val="black"/>
                </a:solidFill>
                <a:latin typeface="Calibri"/>
              </a:rPr>
              <a:t> là một phương pháp mới trên bước đường tiến hóa của việc lập trình máy tính, nhằm làm cho chương trình trở nên linh hoạt, tin cậy và dễ phát triển. </a:t>
            </a:r>
            <a:endParaRPr lang="en-US" dirty="0">
              <a:solidFill>
                <a:prstClr val="black"/>
              </a:solidFill>
              <a:latin typeface="Calibri"/>
            </a:endParaRPr>
          </a:p>
          <a:p>
            <a:endParaRPr lang="en-US" altLang="en-US" sz="2400" dirty="0"/>
          </a:p>
        </p:txBody>
      </p:sp>
      <p:sp>
        <p:nvSpPr>
          <p:cNvPr id="8" name="Slide Number Placeholder 7"/>
          <p:cNvSpPr>
            <a:spLocks noGrp="1"/>
          </p:cNvSpPr>
          <p:nvPr>
            <p:ph type="sldNum" sz="quarter" idx="12"/>
          </p:nvPr>
        </p:nvSpPr>
        <p:spPr/>
        <p:txBody>
          <a:bodyPr/>
          <a:lstStyle/>
          <a:p>
            <a:fld id="{6585DF02-7A71-4BE2-BE21-5AE616495B03}" type="slidenum">
              <a:rPr lang="en-US" smtClean="0"/>
              <a:t>5</a:t>
            </a:fld>
            <a:endParaRPr lang="en-US"/>
          </a:p>
        </p:txBody>
      </p:sp>
      <p:graphicFrame>
        <p:nvGraphicFramePr>
          <p:cNvPr id="10" name="Diagram 9"/>
          <p:cNvGraphicFramePr/>
          <p:nvPr>
            <p:extLst>
              <p:ext uri="{D42A27DB-BD31-4B8C-83A1-F6EECF244321}">
                <p14:modId xmlns:p14="http://schemas.microsoft.com/office/powerpoint/2010/main" val="805133831"/>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815159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76357022"/>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sz="quarter" idx="12"/>
          </p:nvPr>
        </p:nvSpPr>
        <p:spPr/>
        <p:txBody>
          <a:bodyPr/>
          <a:lstStyle/>
          <a:p>
            <a:fld id="{6585DF02-7A71-4BE2-BE21-5AE616495B03}" type="slidenum">
              <a:rPr lang="en-US" smtClean="0"/>
              <a:t>50</a:t>
            </a:fld>
            <a:endParaRPr lang="en-US"/>
          </a:p>
        </p:txBody>
      </p:sp>
      <p:graphicFrame>
        <p:nvGraphicFramePr>
          <p:cNvPr id="10" name="Diagram 9"/>
          <p:cNvGraphicFramePr/>
          <p:nvPr>
            <p:extLst>
              <p:ext uri="{D42A27DB-BD31-4B8C-83A1-F6EECF244321}">
                <p14:modId xmlns:p14="http://schemas.microsoft.com/office/powerpoint/2010/main" val="725110288"/>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Picture 3"/>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4900" y="948809"/>
            <a:ext cx="666750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a:spLocks noGrp="1"/>
          </p:cNvSpPr>
          <p:nvPr>
            <p:ph idx="1"/>
          </p:nvPr>
        </p:nvSpPr>
        <p:spPr>
          <a:xfrm>
            <a:off x="6860858" y="4462741"/>
            <a:ext cx="4005262" cy="1306512"/>
          </a:xfrm>
        </p:spPr>
        <p:txBody>
          <a:bodyPr/>
          <a:lstStyle/>
          <a:p>
            <a:pPr>
              <a:buFontTx/>
              <a:buNone/>
            </a:pPr>
            <a:r>
              <a:rPr lang="en-US" altLang="en-US" sz="2800" dirty="0" smtClean="0"/>
              <a:t>- B </a:t>
            </a:r>
            <a:r>
              <a:rPr lang="en-US" altLang="en-US" sz="2800" dirty="0" err="1" smtClean="0"/>
              <a:t>khai</a:t>
            </a:r>
            <a:r>
              <a:rPr lang="en-US" altLang="en-US" sz="2800" dirty="0" smtClean="0"/>
              <a:t> </a:t>
            </a:r>
            <a:r>
              <a:rPr lang="en-US" altLang="en-US" sz="2800" dirty="0" err="1" smtClean="0"/>
              <a:t>báo</a:t>
            </a:r>
            <a:r>
              <a:rPr lang="en-US" altLang="en-US" sz="2800" dirty="0" smtClean="0"/>
              <a:t> </a:t>
            </a:r>
            <a:r>
              <a:rPr lang="en-US" altLang="en-US" sz="2800" dirty="0" err="1" smtClean="0"/>
              <a:t>lại</a:t>
            </a:r>
            <a:r>
              <a:rPr lang="en-US" altLang="en-US" sz="2800" dirty="0" smtClean="0"/>
              <a:t> </a:t>
            </a:r>
            <a:r>
              <a:rPr lang="en-US" altLang="en-US" sz="2800" dirty="0" err="1" smtClean="0"/>
              <a:t>phương</a:t>
            </a:r>
            <a:r>
              <a:rPr lang="en-US" altLang="en-US" sz="2800" dirty="0" smtClean="0"/>
              <a:t> </a:t>
            </a:r>
            <a:r>
              <a:rPr lang="en-US" altLang="en-US" sz="2800" dirty="0" err="1" smtClean="0"/>
              <a:t>thức</a:t>
            </a:r>
            <a:r>
              <a:rPr lang="en-US" altLang="en-US" sz="2800" dirty="0" smtClean="0"/>
              <a:t> Foo</a:t>
            </a:r>
          </a:p>
        </p:txBody>
      </p:sp>
    </p:spTree>
    <p:extLst>
      <p:ext uri="{BB962C8B-B14F-4D97-AF65-F5344CB8AC3E}">
        <p14:creationId xmlns:p14="http://schemas.microsoft.com/office/powerpoint/2010/main" val="26065405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2320219694"/>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eaLnBrk="0" fontAlgn="base" hangingPunct="0">
              <a:lnSpc>
                <a:spcPct val="100000"/>
              </a:lnSpc>
              <a:spcBef>
                <a:spcPct val="20000"/>
              </a:spcBef>
              <a:spcAft>
                <a:spcPct val="0"/>
              </a:spcAft>
              <a:buFont typeface="Wingdings" panose="05000000000000000000" pitchFamily="2" charset="2"/>
              <a:buChar char="v"/>
            </a:pPr>
            <a:r>
              <a:rPr lang="vi-VN" altLang="en-US" sz="2400" kern="0" dirty="0" err="1">
                <a:solidFill>
                  <a:srgbClr val="000000"/>
                </a:solidFill>
                <a:latin typeface="Arial"/>
              </a:rPr>
              <a:t>Lớp</a:t>
            </a:r>
            <a:r>
              <a:rPr lang="vi-VN" altLang="en-US" sz="2400" kern="0" dirty="0">
                <a:solidFill>
                  <a:srgbClr val="000000"/>
                </a:solidFill>
                <a:latin typeface="Arial"/>
              </a:rPr>
              <a:t> </a:t>
            </a:r>
            <a:r>
              <a:rPr lang="vi-VN" altLang="en-US" sz="2400" kern="0" dirty="0" err="1">
                <a:solidFill>
                  <a:srgbClr val="000000"/>
                </a:solidFill>
                <a:latin typeface="Arial"/>
              </a:rPr>
              <a:t>trừu</a:t>
            </a:r>
            <a:r>
              <a:rPr lang="vi-VN" altLang="en-US" sz="2400" kern="0" dirty="0">
                <a:solidFill>
                  <a:srgbClr val="000000"/>
                </a:solidFill>
                <a:latin typeface="Arial"/>
              </a:rPr>
              <a:t> </a:t>
            </a:r>
            <a:r>
              <a:rPr lang="vi-VN" altLang="en-US" sz="2400" kern="0" dirty="0" err="1">
                <a:solidFill>
                  <a:srgbClr val="000000"/>
                </a:solidFill>
                <a:latin typeface="Arial"/>
              </a:rPr>
              <a:t>tượng</a:t>
            </a:r>
            <a:r>
              <a:rPr lang="vi-VN" altLang="en-US" sz="2400" kern="0" dirty="0">
                <a:solidFill>
                  <a:srgbClr val="000000"/>
                </a:solidFill>
                <a:latin typeface="Arial"/>
              </a:rPr>
              <a:t> đơn </a:t>
            </a:r>
            <a:r>
              <a:rPr lang="vi-VN" altLang="en-US" sz="2400" kern="0" dirty="0" err="1">
                <a:solidFill>
                  <a:srgbClr val="000000"/>
                </a:solidFill>
                <a:latin typeface="Arial"/>
              </a:rPr>
              <a:t>giản</a:t>
            </a:r>
            <a:r>
              <a:rPr lang="vi-VN" altLang="en-US" sz="2400" kern="0" dirty="0">
                <a:solidFill>
                  <a:srgbClr val="000000"/>
                </a:solidFill>
                <a:latin typeface="Arial"/>
              </a:rPr>
              <a:t> </a:t>
            </a:r>
            <a:r>
              <a:rPr lang="vi-VN" altLang="en-US" sz="2400" kern="0" dirty="0" err="1">
                <a:solidFill>
                  <a:srgbClr val="000000"/>
                </a:solidFill>
                <a:latin typeface="Arial"/>
              </a:rPr>
              <a:t>được</a:t>
            </a:r>
            <a:r>
              <a:rPr lang="vi-VN" altLang="en-US" sz="2400" kern="0" dirty="0">
                <a:solidFill>
                  <a:srgbClr val="000000"/>
                </a:solidFill>
                <a:latin typeface="Arial"/>
              </a:rPr>
              <a:t> xem như </a:t>
            </a:r>
            <a:r>
              <a:rPr lang="vi-VN" altLang="en-US" sz="2400" kern="0" dirty="0" err="1">
                <a:solidFill>
                  <a:srgbClr val="000000"/>
                </a:solidFill>
                <a:latin typeface="Arial"/>
              </a:rPr>
              <a:t>một</a:t>
            </a:r>
            <a:r>
              <a:rPr lang="vi-VN" altLang="en-US" sz="2400" kern="0" dirty="0">
                <a:solidFill>
                  <a:srgbClr val="000000"/>
                </a:solidFill>
                <a:latin typeface="Arial"/>
              </a:rPr>
              <a:t> </a:t>
            </a:r>
            <a:r>
              <a:rPr lang="vi-VN" altLang="en-US" sz="2400" kern="0" dirty="0" err="1">
                <a:solidFill>
                  <a:srgbClr val="000000"/>
                </a:solidFill>
                <a:latin typeface="Arial"/>
              </a:rPr>
              <a:t>class</a:t>
            </a:r>
            <a:r>
              <a:rPr lang="vi-VN" altLang="en-US" sz="2400" kern="0" dirty="0">
                <a:solidFill>
                  <a:srgbClr val="000000"/>
                </a:solidFill>
                <a:latin typeface="Arial"/>
              </a:rPr>
              <a:t> cha cho </a:t>
            </a:r>
            <a:r>
              <a:rPr lang="vi-VN" altLang="en-US" sz="2400" kern="0" dirty="0" err="1">
                <a:solidFill>
                  <a:srgbClr val="000000"/>
                </a:solidFill>
                <a:latin typeface="Arial"/>
              </a:rPr>
              <a:t>tất</a:t>
            </a:r>
            <a:r>
              <a:rPr lang="vi-VN" altLang="en-US" sz="2400" kern="0" dirty="0">
                <a:solidFill>
                  <a:srgbClr val="000000"/>
                </a:solidFill>
                <a:latin typeface="Arial"/>
              </a:rPr>
              <a:t> </a:t>
            </a:r>
            <a:r>
              <a:rPr lang="vi-VN" altLang="en-US" sz="2400" kern="0" dirty="0" err="1">
                <a:solidFill>
                  <a:srgbClr val="000000"/>
                </a:solidFill>
                <a:latin typeface="Arial"/>
              </a:rPr>
              <a:t>cả</a:t>
            </a:r>
            <a:r>
              <a:rPr lang="vi-VN" altLang="en-US" sz="2400" kern="0" dirty="0">
                <a:solidFill>
                  <a:srgbClr val="000000"/>
                </a:solidFill>
                <a:latin typeface="Arial"/>
              </a:rPr>
              <a:t> </a:t>
            </a:r>
            <a:r>
              <a:rPr lang="vi-VN" altLang="en-US" sz="2400" kern="0" dirty="0" err="1">
                <a:solidFill>
                  <a:srgbClr val="000000"/>
                </a:solidFill>
                <a:latin typeface="Arial"/>
              </a:rPr>
              <a:t>các</a:t>
            </a:r>
            <a:r>
              <a:rPr lang="vi-VN" altLang="en-US" sz="2400" kern="0" dirty="0">
                <a:solidFill>
                  <a:srgbClr val="000000"/>
                </a:solidFill>
                <a:latin typeface="Arial"/>
              </a:rPr>
              <a:t> </a:t>
            </a:r>
            <a:r>
              <a:rPr lang="vi-VN" altLang="en-US" sz="2400" kern="0" dirty="0" err="1">
                <a:solidFill>
                  <a:srgbClr val="000000"/>
                </a:solidFill>
                <a:latin typeface="Arial"/>
              </a:rPr>
              <a:t>Class</a:t>
            </a:r>
            <a:r>
              <a:rPr lang="vi-VN" altLang="en-US" sz="2400" kern="0" dirty="0">
                <a:solidFill>
                  <a:srgbClr val="000000"/>
                </a:solidFill>
                <a:latin typeface="Arial"/>
              </a:rPr>
              <a:t> </a:t>
            </a:r>
            <a:r>
              <a:rPr lang="vi-VN" altLang="en-US" sz="2400" kern="0" dirty="0" err="1">
                <a:solidFill>
                  <a:srgbClr val="000000"/>
                </a:solidFill>
                <a:latin typeface="Arial"/>
              </a:rPr>
              <a:t>có</a:t>
            </a:r>
            <a:r>
              <a:rPr lang="vi-VN" altLang="en-US" sz="2400" kern="0" dirty="0">
                <a:solidFill>
                  <a:srgbClr val="000000"/>
                </a:solidFill>
                <a:latin typeface="Arial"/>
              </a:rPr>
              <a:t> </a:t>
            </a:r>
            <a:r>
              <a:rPr lang="vi-VN" altLang="en-US" sz="2400" i="1" kern="0" dirty="0" err="1">
                <a:solidFill>
                  <a:srgbClr val="FF0000"/>
                </a:solidFill>
                <a:latin typeface="Arial"/>
              </a:rPr>
              <a:t>cùng</a:t>
            </a:r>
            <a:r>
              <a:rPr lang="vi-VN" altLang="en-US" sz="2400" i="1" kern="0" dirty="0">
                <a:solidFill>
                  <a:srgbClr val="FF0000"/>
                </a:solidFill>
                <a:latin typeface="Arial"/>
              </a:rPr>
              <a:t> </a:t>
            </a:r>
            <a:r>
              <a:rPr lang="vi-VN" altLang="en-US" sz="2400" i="1" kern="0" dirty="0" err="1">
                <a:solidFill>
                  <a:srgbClr val="FF0000"/>
                </a:solidFill>
                <a:latin typeface="Arial"/>
              </a:rPr>
              <a:t>bản</a:t>
            </a:r>
            <a:r>
              <a:rPr lang="vi-VN" altLang="en-US" sz="2400" i="1" kern="0" dirty="0">
                <a:solidFill>
                  <a:srgbClr val="FF0000"/>
                </a:solidFill>
                <a:latin typeface="Arial"/>
              </a:rPr>
              <a:t> </a:t>
            </a:r>
            <a:r>
              <a:rPr lang="vi-VN" altLang="en-US" sz="2400" i="1" kern="0" dirty="0" err="1">
                <a:solidFill>
                  <a:srgbClr val="FF0000"/>
                </a:solidFill>
                <a:latin typeface="Arial"/>
              </a:rPr>
              <a:t>chất</a:t>
            </a:r>
            <a:r>
              <a:rPr lang="vi-VN" altLang="en-US" sz="2400" kern="0" dirty="0">
                <a:solidFill>
                  <a:srgbClr val="000000"/>
                </a:solidFill>
                <a:latin typeface="Arial"/>
              </a:rPr>
              <a:t>. </a:t>
            </a:r>
            <a:endParaRPr lang="en-US" altLang="en-US" sz="2400" kern="0" dirty="0">
              <a:solidFill>
                <a:srgbClr val="000000"/>
              </a:solidFill>
            </a:endParaRPr>
          </a:p>
          <a:p>
            <a:pPr lvl="0" eaLnBrk="0" fontAlgn="base" hangingPunct="0">
              <a:lnSpc>
                <a:spcPct val="100000"/>
              </a:lnSpc>
              <a:spcBef>
                <a:spcPct val="20000"/>
              </a:spcBef>
              <a:spcAft>
                <a:spcPct val="0"/>
              </a:spcAft>
              <a:buFont typeface="Wingdings" panose="05000000000000000000" pitchFamily="2" charset="2"/>
              <a:buChar char="v"/>
            </a:pPr>
            <a:r>
              <a:rPr lang="en-US" altLang="en-US" sz="2400" kern="0" dirty="0">
                <a:solidFill>
                  <a:srgbClr val="000000"/>
                </a:solidFill>
              </a:rPr>
              <a:t>M</a:t>
            </a:r>
            <a:r>
              <a:rPr lang="vi-VN" altLang="en-US" sz="2400" kern="0" dirty="0" err="1">
                <a:solidFill>
                  <a:srgbClr val="000000"/>
                </a:solidFill>
                <a:latin typeface="Arial"/>
              </a:rPr>
              <a:t>ỗi</a:t>
            </a:r>
            <a:r>
              <a:rPr lang="vi-VN" altLang="en-US" sz="2400" kern="0" dirty="0">
                <a:solidFill>
                  <a:srgbClr val="000000"/>
                </a:solidFill>
                <a:latin typeface="Arial"/>
              </a:rPr>
              <a:t> </a:t>
            </a:r>
            <a:r>
              <a:rPr lang="vi-VN" altLang="en-US" sz="2400" kern="0" dirty="0" err="1">
                <a:solidFill>
                  <a:srgbClr val="000000"/>
                </a:solidFill>
                <a:latin typeface="Arial"/>
              </a:rPr>
              <a:t>lớp</a:t>
            </a:r>
            <a:r>
              <a:rPr lang="vi-VN" altLang="en-US" sz="2400" kern="0" dirty="0">
                <a:solidFill>
                  <a:srgbClr val="000000"/>
                </a:solidFill>
                <a:latin typeface="Arial"/>
              </a:rPr>
              <a:t> </a:t>
            </a:r>
            <a:r>
              <a:rPr lang="vi-VN" altLang="en-US" sz="2400" kern="0" dirty="0" err="1">
                <a:solidFill>
                  <a:srgbClr val="000000"/>
                </a:solidFill>
                <a:latin typeface="Arial"/>
              </a:rPr>
              <a:t>dẫn</a:t>
            </a:r>
            <a:r>
              <a:rPr lang="vi-VN" altLang="en-US" sz="2400" kern="0" dirty="0">
                <a:solidFill>
                  <a:srgbClr val="000000"/>
                </a:solidFill>
                <a:latin typeface="Arial"/>
              </a:rPr>
              <a:t> </a:t>
            </a:r>
            <a:r>
              <a:rPr lang="vi-VN" altLang="en-US" sz="2400" kern="0" dirty="0" err="1">
                <a:solidFill>
                  <a:srgbClr val="000000"/>
                </a:solidFill>
                <a:latin typeface="Arial"/>
              </a:rPr>
              <a:t>xuất</a:t>
            </a:r>
            <a:r>
              <a:rPr lang="vi-VN" altLang="en-US" sz="2400" kern="0" dirty="0">
                <a:solidFill>
                  <a:srgbClr val="000000"/>
                </a:solidFill>
                <a:latin typeface="Arial"/>
              </a:rPr>
              <a:t> (</a:t>
            </a:r>
            <a:r>
              <a:rPr lang="vi-VN" altLang="en-US" sz="2400" kern="0" dirty="0" err="1">
                <a:solidFill>
                  <a:srgbClr val="000000"/>
                </a:solidFill>
                <a:latin typeface="Arial"/>
              </a:rPr>
              <a:t>lớp</a:t>
            </a:r>
            <a:r>
              <a:rPr lang="vi-VN" altLang="en-US" sz="2400" kern="0" dirty="0">
                <a:solidFill>
                  <a:srgbClr val="000000"/>
                </a:solidFill>
                <a:latin typeface="Arial"/>
              </a:rPr>
              <a:t> con) </a:t>
            </a:r>
            <a:r>
              <a:rPr lang="vi-VN" altLang="en-US" sz="2400" i="1" kern="0" dirty="0" err="1">
                <a:solidFill>
                  <a:srgbClr val="000000"/>
                </a:solidFill>
                <a:latin typeface="Arial"/>
              </a:rPr>
              <a:t>chỉ</a:t>
            </a:r>
            <a:r>
              <a:rPr lang="vi-VN" altLang="en-US" sz="2400" i="1" kern="0" dirty="0">
                <a:solidFill>
                  <a:srgbClr val="000000"/>
                </a:solidFill>
                <a:latin typeface="Arial"/>
              </a:rPr>
              <a:t> </a:t>
            </a:r>
            <a:r>
              <a:rPr lang="vi-VN" altLang="en-US" sz="2400" i="1" kern="0" dirty="0" err="1">
                <a:solidFill>
                  <a:srgbClr val="000000"/>
                </a:solidFill>
                <a:latin typeface="Arial"/>
              </a:rPr>
              <a:t>có</a:t>
            </a:r>
            <a:r>
              <a:rPr lang="vi-VN" altLang="en-US" sz="2400" i="1" kern="0" dirty="0">
                <a:solidFill>
                  <a:srgbClr val="000000"/>
                </a:solidFill>
                <a:latin typeface="Arial"/>
              </a:rPr>
              <a:t> </a:t>
            </a:r>
            <a:r>
              <a:rPr lang="vi-VN" altLang="en-US" sz="2400" i="1" kern="0" dirty="0" err="1">
                <a:solidFill>
                  <a:srgbClr val="000000"/>
                </a:solidFill>
                <a:latin typeface="Arial"/>
              </a:rPr>
              <a:t>thể</a:t>
            </a:r>
            <a:r>
              <a:rPr lang="vi-VN" altLang="en-US" sz="2400" i="1" kern="0" dirty="0">
                <a:solidFill>
                  <a:srgbClr val="000000"/>
                </a:solidFill>
                <a:latin typeface="Arial"/>
              </a:rPr>
              <a:t> </a:t>
            </a:r>
            <a:r>
              <a:rPr lang="vi-VN" altLang="en-US" sz="2400" i="1" kern="0" dirty="0" err="1">
                <a:solidFill>
                  <a:srgbClr val="000000"/>
                </a:solidFill>
                <a:latin typeface="Arial"/>
              </a:rPr>
              <a:t>kế</a:t>
            </a:r>
            <a:r>
              <a:rPr lang="vi-VN" altLang="en-US" sz="2400" i="1" kern="0" dirty="0">
                <a:solidFill>
                  <a:srgbClr val="000000"/>
                </a:solidFill>
                <a:latin typeface="Arial"/>
              </a:rPr>
              <a:t> </a:t>
            </a:r>
            <a:r>
              <a:rPr lang="vi-VN" altLang="en-US" sz="2400" i="1" kern="0" dirty="0" err="1">
                <a:solidFill>
                  <a:srgbClr val="000000"/>
                </a:solidFill>
                <a:latin typeface="Arial"/>
              </a:rPr>
              <a:t>thừa</a:t>
            </a:r>
            <a:r>
              <a:rPr lang="vi-VN" altLang="en-US" sz="2400" i="1" kern="0" dirty="0">
                <a:solidFill>
                  <a:srgbClr val="000000"/>
                </a:solidFill>
                <a:latin typeface="Arial"/>
              </a:rPr>
              <a:t> </a:t>
            </a:r>
            <a:r>
              <a:rPr lang="vi-VN" altLang="en-US" sz="2400" i="1" kern="0" dirty="0" err="1">
                <a:solidFill>
                  <a:srgbClr val="000000"/>
                </a:solidFill>
                <a:latin typeface="Arial"/>
              </a:rPr>
              <a:t>từ</a:t>
            </a:r>
            <a:r>
              <a:rPr lang="vi-VN" altLang="en-US" sz="2400" i="1" kern="0" dirty="0">
                <a:solidFill>
                  <a:srgbClr val="000000"/>
                </a:solidFill>
                <a:latin typeface="Arial"/>
              </a:rPr>
              <a:t> </a:t>
            </a:r>
            <a:r>
              <a:rPr lang="vi-VN" altLang="en-US" sz="2400" i="1" kern="0" dirty="0" err="1">
                <a:solidFill>
                  <a:srgbClr val="000000"/>
                </a:solidFill>
                <a:latin typeface="Arial"/>
              </a:rPr>
              <a:t>một</a:t>
            </a:r>
            <a:r>
              <a:rPr lang="vi-VN" altLang="en-US" sz="2400" i="1" kern="0" dirty="0">
                <a:solidFill>
                  <a:srgbClr val="000000"/>
                </a:solidFill>
                <a:latin typeface="Arial"/>
              </a:rPr>
              <a:t> </a:t>
            </a:r>
            <a:r>
              <a:rPr lang="vi-VN" altLang="en-US" sz="2400" i="1" kern="0" dirty="0" err="1">
                <a:solidFill>
                  <a:srgbClr val="000000"/>
                </a:solidFill>
                <a:latin typeface="Arial"/>
              </a:rPr>
              <a:t>lớp</a:t>
            </a:r>
            <a:r>
              <a:rPr lang="vi-VN" altLang="en-US" sz="2400" i="1" kern="0" dirty="0">
                <a:solidFill>
                  <a:srgbClr val="000000"/>
                </a:solidFill>
                <a:latin typeface="Arial"/>
              </a:rPr>
              <a:t> </a:t>
            </a:r>
            <a:r>
              <a:rPr lang="vi-VN" altLang="en-US" sz="2400" i="1" kern="0" dirty="0" err="1">
                <a:solidFill>
                  <a:srgbClr val="000000"/>
                </a:solidFill>
                <a:latin typeface="Arial"/>
              </a:rPr>
              <a:t>trừu</a:t>
            </a:r>
            <a:r>
              <a:rPr lang="vi-VN" altLang="en-US" sz="2400" i="1" kern="0" dirty="0">
                <a:solidFill>
                  <a:srgbClr val="000000"/>
                </a:solidFill>
                <a:latin typeface="Arial"/>
              </a:rPr>
              <a:t> </a:t>
            </a:r>
            <a:r>
              <a:rPr lang="vi-VN" altLang="en-US" sz="2400" i="1" kern="0" dirty="0" err="1">
                <a:solidFill>
                  <a:srgbClr val="000000"/>
                </a:solidFill>
                <a:latin typeface="Arial"/>
              </a:rPr>
              <a:t>tượng</a:t>
            </a:r>
            <a:r>
              <a:rPr lang="vi-VN" altLang="en-US" sz="2400" kern="0" dirty="0">
                <a:solidFill>
                  <a:srgbClr val="000000"/>
                </a:solidFill>
                <a:latin typeface="Arial"/>
              </a:rPr>
              <a:t>. </a:t>
            </a:r>
            <a:endParaRPr lang="en-US" altLang="en-US" sz="2400" kern="0" dirty="0">
              <a:solidFill>
                <a:srgbClr val="000000"/>
              </a:solidFill>
            </a:endParaRPr>
          </a:p>
          <a:p>
            <a:pPr lvl="0" eaLnBrk="0" fontAlgn="base" hangingPunct="0">
              <a:lnSpc>
                <a:spcPct val="100000"/>
              </a:lnSpc>
              <a:spcBef>
                <a:spcPct val="20000"/>
              </a:spcBef>
              <a:spcAft>
                <a:spcPct val="0"/>
              </a:spcAft>
              <a:buFont typeface="Wingdings" panose="05000000000000000000" pitchFamily="2" charset="2"/>
              <a:buChar char="v"/>
            </a:pPr>
            <a:r>
              <a:rPr lang="en-US" altLang="en-US" sz="2400" kern="0" dirty="0" err="1">
                <a:solidFill>
                  <a:srgbClr val="000000"/>
                </a:solidFill>
              </a:rPr>
              <a:t>Lớp</a:t>
            </a:r>
            <a:r>
              <a:rPr lang="en-US" altLang="en-US" sz="2400" kern="0" dirty="0">
                <a:solidFill>
                  <a:srgbClr val="000000"/>
                </a:solidFill>
              </a:rPr>
              <a:t> </a:t>
            </a:r>
            <a:r>
              <a:rPr lang="en-US" altLang="en-US" sz="2400" kern="0" dirty="0" err="1">
                <a:solidFill>
                  <a:srgbClr val="000000"/>
                </a:solidFill>
              </a:rPr>
              <a:t>trừu</a:t>
            </a:r>
            <a:r>
              <a:rPr lang="en-US" altLang="en-US" sz="2400" kern="0" dirty="0">
                <a:solidFill>
                  <a:srgbClr val="000000"/>
                </a:solidFill>
              </a:rPr>
              <a:t> </a:t>
            </a:r>
            <a:r>
              <a:rPr lang="en-US" altLang="en-US" sz="2400" kern="0" dirty="0" err="1">
                <a:solidFill>
                  <a:srgbClr val="000000"/>
                </a:solidFill>
              </a:rPr>
              <a:t>trượng</a:t>
            </a:r>
            <a:r>
              <a:rPr lang="en-US" altLang="en-US" sz="2400" kern="0" dirty="0">
                <a:solidFill>
                  <a:srgbClr val="000000"/>
                </a:solidFill>
              </a:rPr>
              <a:t> </a:t>
            </a:r>
            <a:r>
              <a:rPr lang="en-US" altLang="en-US" sz="2400" kern="0" dirty="0" err="1">
                <a:solidFill>
                  <a:srgbClr val="000000"/>
                </a:solidFill>
              </a:rPr>
              <a:t>không</a:t>
            </a:r>
            <a:r>
              <a:rPr lang="en-US" altLang="en-US" sz="2400" kern="0" dirty="0">
                <a:solidFill>
                  <a:srgbClr val="000000"/>
                </a:solidFill>
              </a:rPr>
              <a:t> </a:t>
            </a:r>
            <a:r>
              <a:rPr lang="en-US" altLang="en-US" sz="2400" kern="0" dirty="0" err="1">
                <a:solidFill>
                  <a:srgbClr val="000000"/>
                </a:solidFill>
              </a:rPr>
              <a:t>cho</a:t>
            </a:r>
            <a:r>
              <a:rPr lang="en-US" altLang="en-US" sz="2400" kern="0" dirty="0">
                <a:solidFill>
                  <a:srgbClr val="000000"/>
                </a:solidFill>
              </a:rPr>
              <a:t> </a:t>
            </a:r>
            <a:r>
              <a:rPr lang="en-US" altLang="en-US" sz="2400" kern="0" dirty="0" err="1">
                <a:solidFill>
                  <a:srgbClr val="000000"/>
                </a:solidFill>
              </a:rPr>
              <a:t>phép</a:t>
            </a:r>
            <a:r>
              <a:rPr lang="en-US" altLang="en-US" sz="2400" kern="0" dirty="0">
                <a:solidFill>
                  <a:srgbClr val="000000"/>
                </a:solidFill>
              </a:rPr>
              <a:t> </a:t>
            </a:r>
            <a:r>
              <a:rPr lang="en-US" altLang="en-US" sz="2400" kern="0" dirty="0" err="1">
                <a:solidFill>
                  <a:srgbClr val="000000"/>
                </a:solidFill>
              </a:rPr>
              <a:t>tạo</a:t>
            </a:r>
            <a:r>
              <a:rPr lang="en-US" altLang="en-US" sz="2400" kern="0" dirty="0">
                <a:solidFill>
                  <a:srgbClr val="000000"/>
                </a:solidFill>
              </a:rPr>
              <a:t> </a:t>
            </a:r>
            <a:r>
              <a:rPr lang="en-US" altLang="en-US" sz="2400" kern="0" dirty="0" err="1">
                <a:solidFill>
                  <a:srgbClr val="000000"/>
                </a:solidFill>
              </a:rPr>
              <a:t>đối</a:t>
            </a:r>
            <a:r>
              <a:rPr lang="en-US" altLang="en-US" sz="2400" kern="0" dirty="0">
                <a:solidFill>
                  <a:srgbClr val="000000"/>
                </a:solidFill>
              </a:rPr>
              <a:t> </a:t>
            </a:r>
            <a:r>
              <a:rPr lang="en-US" altLang="en-US" sz="2400" kern="0" dirty="0" err="1">
                <a:solidFill>
                  <a:srgbClr val="000000"/>
                </a:solidFill>
              </a:rPr>
              <a:t>tượng</a:t>
            </a:r>
            <a:r>
              <a:rPr lang="en-US" altLang="en-US" sz="2400" kern="0" dirty="0">
                <a:solidFill>
                  <a:srgbClr val="000000"/>
                </a:solidFill>
              </a:rPr>
              <a:t> </a:t>
            </a:r>
            <a:r>
              <a:rPr lang="en-US" altLang="en-US" sz="2400" kern="0" dirty="0" err="1">
                <a:solidFill>
                  <a:srgbClr val="000000"/>
                </a:solidFill>
              </a:rPr>
              <a:t>trực</a:t>
            </a:r>
            <a:r>
              <a:rPr lang="en-US" altLang="en-US" sz="2400" kern="0" dirty="0">
                <a:solidFill>
                  <a:srgbClr val="000000"/>
                </a:solidFill>
              </a:rPr>
              <a:t> </a:t>
            </a:r>
            <a:r>
              <a:rPr lang="en-US" altLang="en-US" sz="2400" kern="0" dirty="0" err="1">
                <a:solidFill>
                  <a:srgbClr val="000000"/>
                </a:solidFill>
              </a:rPr>
              <a:t>tiếp</a:t>
            </a:r>
            <a:r>
              <a:rPr lang="en-US" altLang="en-US" sz="2400" kern="0" dirty="0">
                <a:solidFill>
                  <a:srgbClr val="000000"/>
                </a:solidFill>
              </a:rPr>
              <a:t> </a:t>
            </a:r>
            <a:r>
              <a:rPr lang="en-US" altLang="en-US" sz="2400" kern="0" dirty="0" err="1">
                <a:solidFill>
                  <a:srgbClr val="000000"/>
                </a:solidFill>
              </a:rPr>
              <a:t>từ</a:t>
            </a:r>
            <a:r>
              <a:rPr lang="en-US" altLang="en-US" sz="2400" kern="0" dirty="0">
                <a:solidFill>
                  <a:srgbClr val="000000"/>
                </a:solidFill>
              </a:rPr>
              <a:t> </a:t>
            </a:r>
            <a:r>
              <a:rPr lang="en-US" altLang="en-US" sz="2400" kern="0" dirty="0" err="1">
                <a:solidFill>
                  <a:srgbClr val="000000"/>
                </a:solidFill>
              </a:rPr>
              <a:t>nó</a:t>
            </a:r>
            <a:r>
              <a:rPr lang="en-US" altLang="en-US" sz="2400" kern="0" dirty="0">
                <a:solidFill>
                  <a:srgbClr val="000000"/>
                </a:solidFill>
              </a:rPr>
              <a:t>, </a:t>
            </a:r>
            <a:r>
              <a:rPr lang="en-US" altLang="en-US" sz="2400" kern="0" dirty="0" err="1">
                <a:solidFill>
                  <a:srgbClr val="000000"/>
                </a:solidFill>
              </a:rPr>
              <a:t>chỉ</a:t>
            </a:r>
            <a:r>
              <a:rPr lang="en-US" altLang="en-US" sz="2400" kern="0" dirty="0">
                <a:solidFill>
                  <a:srgbClr val="000000"/>
                </a:solidFill>
              </a:rPr>
              <a:t> </a:t>
            </a:r>
            <a:r>
              <a:rPr lang="en-US" altLang="en-US" sz="2400" kern="0" dirty="0" err="1">
                <a:solidFill>
                  <a:srgbClr val="000000"/>
                </a:solidFill>
              </a:rPr>
              <a:t>tạo</a:t>
            </a:r>
            <a:r>
              <a:rPr lang="en-US" altLang="en-US" sz="2400" kern="0" dirty="0">
                <a:solidFill>
                  <a:srgbClr val="000000"/>
                </a:solidFill>
              </a:rPr>
              <a:t> </a:t>
            </a:r>
            <a:r>
              <a:rPr lang="en-US" altLang="en-US" sz="2400" kern="0" dirty="0" err="1">
                <a:solidFill>
                  <a:srgbClr val="000000"/>
                </a:solidFill>
              </a:rPr>
              <a:t>được</a:t>
            </a:r>
            <a:r>
              <a:rPr lang="en-US" altLang="en-US" sz="2400" kern="0" dirty="0">
                <a:solidFill>
                  <a:srgbClr val="000000"/>
                </a:solidFill>
              </a:rPr>
              <a:t> </a:t>
            </a:r>
            <a:r>
              <a:rPr lang="en-US" altLang="en-US" sz="2400" kern="0" dirty="0" err="1">
                <a:solidFill>
                  <a:srgbClr val="000000"/>
                </a:solidFill>
              </a:rPr>
              <a:t>đố</a:t>
            </a:r>
            <a:r>
              <a:rPr lang="vi-VN" altLang="en-US" sz="2400" kern="0" dirty="0">
                <a:solidFill>
                  <a:srgbClr val="000000"/>
                </a:solidFill>
                <a:latin typeface="Arial"/>
              </a:rPr>
              <a:t>i</a:t>
            </a:r>
            <a:r>
              <a:rPr lang="en-US" altLang="en-US" sz="2400" kern="0" dirty="0">
                <a:solidFill>
                  <a:srgbClr val="000000"/>
                </a:solidFill>
              </a:rPr>
              <a:t> </a:t>
            </a:r>
            <a:r>
              <a:rPr lang="en-US" altLang="en-US" sz="2400" kern="0" dirty="0" err="1">
                <a:solidFill>
                  <a:srgbClr val="000000"/>
                </a:solidFill>
              </a:rPr>
              <a:t>tượng</a:t>
            </a:r>
            <a:r>
              <a:rPr lang="en-US" altLang="en-US" sz="2400" kern="0" dirty="0">
                <a:solidFill>
                  <a:srgbClr val="000000"/>
                </a:solidFill>
              </a:rPr>
              <a:t> qua </a:t>
            </a:r>
            <a:r>
              <a:rPr lang="en-US" altLang="en-US" sz="2400" kern="0" dirty="0" err="1">
                <a:solidFill>
                  <a:srgbClr val="000000"/>
                </a:solidFill>
              </a:rPr>
              <a:t>hàm</a:t>
            </a:r>
            <a:r>
              <a:rPr lang="en-US" altLang="en-US" sz="2400" kern="0" dirty="0">
                <a:solidFill>
                  <a:srgbClr val="000000"/>
                </a:solidFill>
              </a:rPr>
              <a:t> </a:t>
            </a:r>
            <a:r>
              <a:rPr lang="en-US" altLang="en-US" sz="2400" kern="0" dirty="0" err="1">
                <a:solidFill>
                  <a:srgbClr val="000000"/>
                </a:solidFill>
              </a:rPr>
              <a:t>tạo</a:t>
            </a:r>
            <a:r>
              <a:rPr lang="en-US" altLang="en-US" sz="2400" kern="0" dirty="0">
                <a:solidFill>
                  <a:srgbClr val="000000"/>
                </a:solidFill>
              </a:rPr>
              <a:t> </a:t>
            </a:r>
            <a:r>
              <a:rPr lang="en-US" altLang="en-US" sz="2400" kern="0" dirty="0" err="1">
                <a:solidFill>
                  <a:srgbClr val="000000"/>
                </a:solidFill>
              </a:rPr>
              <a:t>của</a:t>
            </a:r>
            <a:r>
              <a:rPr lang="en-US" altLang="en-US" sz="2400" kern="0" dirty="0">
                <a:solidFill>
                  <a:srgbClr val="000000"/>
                </a:solidFill>
              </a:rPr>
              <a:t> </a:t>
            </a:r>
            <a:r>
              <a:rPr lang="en-US" altLang="en-US" sz="2400" kern="0" dirty="0" err="1">
                <a:solidFill>
                  <a:srgbClr val="000000"/>
                </a:solidFill>
              </a:rPr>
              <a:t>lớp</a:t>
            </a:r>
            <a:r>
              <a:rPr lang="en-US" altLang="en-US" sz="2400" kern="0" dirty="0">
                <a:solidFill>
                  <a:srgbClr val="000000"/>
                </a:solidFill>
              </a:rPr>
              <a:t> con.</a:t>
            </a:r>
          </a:p>
          <a:p>
            <a:pPr lvl="0" eaLnBrk="0" fontAlgn="base" hangingPunct="0">
              <a:lnSpc>
                <a:spcPct val="100000"/>
              </a:lnSpc>
              <a:spcBef>
                <a:spcPct val="20000"/>
              </a:spcBef>
              <a:spcAft>
                <a:spcPct val="0"/>
              </a:spcAft>
              <a:buFont typeface="Wingdings" panose="05000000000000000000" pitchFamily="2" charset="2"/>
              <a:buChar char="v"/>
            </a:pPr>
            <a:r>
              <a:rPr lang="en-US" altLang="en-US" sz="2400" kern="0" dirty="0" err="1">
                <a:solidFill>
                  <a:srgbClr val="000000"/>
                </a:solidFill>
              </a:rPr>
              <a:t>Các</a:t>
            </a:r>
            <a:r>
              <a:rPr lang="en-US" altLang="en-US" sz="2400" kern="0" dirty="0">
                <a:solidFill>
                  <a:srgbClr val="000000"/>
                </a:solidFill>
              </a:rPr>
              <a:t> </a:t>
            </a:r>
            <a:r>
              <a:rPr lang="en-US" altLang="en-US" sz="2400" kern="0" dirty="0" err="1">
                <a:solidFill>
                  <a:srgbClr val="000000"/>
                </a:solidFill>
              </a:rPr>
              <a:t>phương</a:t>
            </a:r>
            <a:r>
              <a:rPr lang="en-US" altLang="en-US" sz="2400" kern="0" dirty="0">
                <a:solidFill>
                  <a:srgbClr val="000000"/>
                </a:solidFill>
              </a:rPr>
              <a:t> </a:t>
            </a:r>
            <a:r>
              <a:rPr lang="en-US" altLang="en-US" sz="2400" kern="0" dirty="0" err="1">
                <a:solidFill>
                  <a:srgbClr val="000000"/>
                </a:solidFill>
              </a:rPr>
              <a:t>thức</a:t>
            </a:r>
            <a:r>
              <a:rPr lang="en-US" altLang="en-US" sz="2400" kern="0" dirty="0">
                <a:solidFill>
                  <a:srgbClr val="000000"/>
                </a:solidFill>
              </a:rPr>
              <a:t> abstract </a:t>
            </a:r>
            <a:r>
              <a:rPr lang="en-US" altLang="en-US" sz="2400" kern="0" dirty="0" err="1">
                <a:solidFill>
                  <a:srgbClr val="000000"/>
                </a:solidFill>
              </a:rPr>
              <a:t>của</a:t>
            </a:r>
            <a:r>
              <a:rPr lang="en-US" altLang="en-US" sz="2400" kern="0" dirty="0">
                <a:solidFill>
                  <a:srgbClr val="000000"/>
                </a:solidFill>
              </a:rPr>
              <a:t> </a:t>
            </a:r>
            <a:r>
              <a:rPr lang="en-US" altLang="en-US" sz="2400" kern="0" dirty="0" err="1">
                <a:solidFill>
                  <a:srgbClr val="000000"/>
                </a:solidFill>
              </a:rPr>
              <a:t>lớp</a:t>
            </a:r>
            <a:r>
              <a:rPr lang="en-US" altLang="en-US" sz="2400" kern="0" dirty="0">
                <a:solidFill>
                  <a:srgbClr val="000000"/>
                </a:solidFill>
              </a:rPr>
              <a:t> </a:t>
            </a:r>
            <a:r>
              <a:rPr lang="en-US" altLang="en-US" sz="2400" kern="0" dirty="0" err="1">
                <a:solidFill>
                  <a:srgbClr val="000000"/>
                </a:solidFill>
              </a:rPr>
              <a:t>trừu</a:t>
            </a:r>
            <a:r>
              <a:rPr lang="en-US" altLang="en-US" sz="2400" kern="0" dirty="0">
                <a:solidFill>
                  <a:srgbClr val="000000"/>
                </a:solidFill>
              </a:rPr>
              <a:t> </a:t>
            </a:r>
            <a:r>
              <a:rPr lang="en-US" altLang="en-US" sz="2400" kern="0" dirty="0" err="1">
                <a:solidFill>
                  <a:srgbClr val="000000"/>
                </a:solidFill>
              </a:rPr>
              <a:t>tượng</a:t>
            </a:r>
            <a:r>
              <a:rPr lang="en-US" altLang="en-US" sz="2400" kern="0" dirty="0">
                <a:solidFill>
                  <a:srgbClr val="000000"/>
                </a:solidFill>
              </a:rPr>
              <a:t> </a:t>
            </a:r>
            <a:r>
              <a:rPr lang="en-US" altLang="en-US" sz="2400" kern="0" dirty="0" err="1">
                <a:solidFill>
                  <a:srgbClr val="000000"/>
                </a:solidFill>
              </a:rPr>
              <a:t>không</a:t>
            </a:r>
            <a:r>
              <a:rPr lang="en-US" altLang="en-US" sz="2400" kern="0" dirty="0">
                <a:solidFill>
                  <a:srgbClr val="000000"/>
                </a:solidFill>
              </a:rPr>
              <a:t> </a:t>
            </a:r>
            <a:r>
              <a:rPr lang="en-US" altLang="en-US" sz="2400" kern="0" dirty="0" err="1">
                <a:solidFill>
                  <a:srgbClr val="000000"/>
                </a:solidFill>
              </a:rPr>
              <a:t>có</a:t>
            </a:r>
            <a:r>
              <a:rPr lang="en-US" altLang="en-US" sz="2400" kern="0" dirty="0">
                <a:solidFill>
                  <a:srgbClr val="000000"/>
                </a:solidFill>
              </a:rPr>
              <a:t> </a:t>
            </a:r>
            <a:r>
              <a:rPr lang="en-US" altLang="en-US" sz="2400" kern="0" dirty="0" err="1">
                <a:solidFill>
                  <a:srgbClr val="000000"/>
                </a:solidFill>
              </a:rPr>
              <a:t>phần</a:t>
            </a:r>
            <a:r>
              <a:rPr lang="en-US" altLang="en-US" sz="2400" kern="0" dirty="0">
                <a:solidFill>
                  <a:srgbClr val="000000"/>
                </a:solidFill>
              </a:rPr>
              <a:t> </a:t>
            </a:r>
            <a:r>
              <a:rPr lang="en-US" altLang="en-US" sz="2400" kern="0" dirty="0" err="1">
                <a:solidFill>
                  <a:srgbClr val="000000"/>
                </a:solidFill>
              </a:rPr>
              <a:t>thân</a:t>
            </a:r>
            <a:endParaRPr lang="en-US" altLang="en-US" sz="2400" kern="0" dirty="0">
              <a:solidFill>
                <a:srgbClr val="000000"/>
              </a:solidFill>
            </a:endParaRPr>
          </a:p>
          <a:p>
            <a:pPr lvl="0">
              <a:lnSpc>
                <a:spcPct val="100000"/>
              </a:lnSpc>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51</a:t>
            </a:fld>
            <a:endParaRPr lang="en-US"/>
          </a:p>
        </p:txBody>
      </p:sp>
      <p:graphicFrame>
        <p:nvGraphicFramePr>
          <p:cNvPr id="10" name="Diagram 9"/>
          <p:cNvGraphicFramePr/>
          <p:nvPr>
            <p:extLst>
              <p:ext uri="{D42A27DB-BD31-4B8C-83A1-F6EECF244321}">
                <p14:modId xmlns:p14="http://schemas.microsoft.com/office/powerpoint/2010/main" val="2428987459"/>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985039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2320219694"/>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051560"/>
            <a:ext cx="10744200" cy="5236210"/>
          </a:xfrm>
        </p:spPr>
        <p:txBody>
          <a:bodyPr>
            <a:noAutofit/>
          </a:bodyPr>
          <a:lstStyle/>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abstract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Employee</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a:t>
            </a:r>
            <a:r>
              <a:rPr lang="en-US" sz="2000" dirty="0" err="1">
                <a:solidFill>
                  <a:srgbClr val="008000"/>
                </a:solidFill>
                <a:highlight>
                  <a:srgbClr val="FFFFFF"/>
                </a:highlight>
                <a:latin typeface="Consolas" panose="020B0609020204030204" pitchFamily="49" charset="0"/>
              </a:rPr>
              <a:t>Khai</a:t>
            </a:r>
            <a:r>
              <a:rPr lang="en-US" sz="2000" dirty="0">
                <a:solidFill>
                  <a:srgbClr val="008000"/>
                </a:solidFill>
                <a:highlight>
                  <a:srgbClr val="FFFFFF"/>
                </a:highlight>
                <a:latin typeface="Consolas" panose="020B0609020204030204" pitchFamily="49" charset="0"/>
              </a:rPr>
              <a:t> </a:t>
            </a:r>
            <a:r>
              <a:rPr lang="en-US" sz="2000" dirty="0" err="1">
                <a:solidFill>
                  <a:srgbClr val="008000"/>
                </a:solidFill>
                <a:highlight>
                  <a:srgbClr val="FFFFFF"/>
                </a:highlight>
                <a:latin typeface="Consolas" panose="020B0609020204030204" pitchFamily="49" charset="0"/>
              </a:rPr>
              <a:t>báo</a:t>
            </a:r>
            <a:r>
              <a:rPr lang="en-US" sz="2000" dirty="0">
                <a:solidFill>
                  <a:srgbClr val="008000"/>
                </a:solidFill>
                <a:highlight>
                  <a:srgbClr val="FFFFFF"/>
                </a:highlight>
                <a:latin typeface="Consolas" panose="020B0609020204030204" pitchFamily="49" charset="0"/>
              </a:rPr>
              <a:t> Properties</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abstract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ID</a:t>
            </a:r>
          </a:p>
          <a:p>
            <a:pPr marL="0" indent="0">
              <a:buNone/>
            </a:pP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get</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set</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a:t>
            </a:r>
            <a:r>
              <a:rPr lang="en-US" sz="2000" dirty="0" err="1">
                <a:solidFill>
                  <a:srgbClr val="008000"/>
                </a:solidFill>
                <a:highlight>
                  <a:srgbClr val="FFFFFF"/>
                </a:highlight>
                <a:latin typeface="Consolas" panose="020B0609020204030204" pitchFamily="49" charset="0"/>
              </a:rPr>
              <a:t>Khai</a:t>
            </a:r>
            <a:r>
              <a:rPr lang="en-US" sz="2000" dirty="0">
                <a:solidFill>
                  <a:srgbClr val="008000"/>
                </a:solidFill>
                <a:highlight>
                  <a:srgbClr val="FFFFFF"/>
                </a:highlight>
                <a:latin typeface="Consolas" panose="020B0609020204030204" pitchFamily="49" charset="0"/>
              </a:rPr>
              <a:t> </a:t>
            </a:r>
            <a:r>
              <a:rPr lang="en-US" sz="2000" dirty="0" err="1">
                <a:solidFill>
                  <a:srgbClr val="008000"/>
                </a:solidFill>
                <a:highlight>
                  <a:srgbClr val="FFFFFF"/>
                </a:highlight>
                <a:latin typeface="Consolas" panose="020B0609020204030204" pitchFamily="49" charset="0"/>
              </a:rPr>
              <a:t>báo</a:t>
            </a:r>
            <a:r>
              <a:rPr lang="en-US" sz="2000" dirty="0">
                <a:solidFill>
                  <a:srgbClr val="008000"/>
                </a:solidFill>
                <a:highlight>
                  <a:srgbClr val="FFFFFF"/>
                </a:highlight>
                <a:latin typeface="Consolas" panose="020B0609020204030204" pitchFamily="49" charset="0"/>
              </a:rPr>
              <a:t> Method</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abstract</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Add();</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abstract</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Update();         </a:t>
            </a:r>
          </a:p>
          <a:p>
            <a:pPr marL="0" indent="0">
              <a:buNone/>
            </a:pPr>
            <a:r>
              <a:rPr lang="en-US" sz="2000" dirty="0">
                <a:solidFill>
                  <a:srgbClr val="000000"/>
                </a:solidFill>
                <a:highlight>
                  <a:srgbClr val="FFFFFF"/>
                </a:highlight>
                <a:latin typeface="Consolas" panose="020B0609020204030204" pitchFamily="49" charset="0"/>
              </a:rPr>
              <a:t>    }</a:t>
            </a:r>
          </a:p>
          <a:p>
            <a:pPr marL="0" indent="0">
              <a:buNone/>
            </a:pPr>
            <a:r>
              <a:rPr lang="en-US" sz="2000" dirty="0">
                <a:solidFill>
                  <a:srgbClr val="000000"/>
                </a:solidFill>
                <a:highlight>
                  <a:srgbClr val="FFFFFF"/>
                </a:highlight>
                <a:latin typeface="Consolas" panose="020B0609020204030204" pitchFamily="49" charset="0"/>
              </a:rPr>
              <a:t>}</a:t>
            </a:r>
            <a:endParaRPr lang="en-US" altLang="en-US" sz="5400" kern="0" dirty="0">
              <a:solidFill>
                <a:srgbClr val="000000"/>
              </a:solidFill>
              <a:latin typeface="Consolas" panose="020B0609020204030204" pitchFamily="49" charset="0"/>
              <a:cs typeface="Consolas" panose="020B0609020204030204" pitchFamily="49" charset="0"/>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52</a:t>
            </a:fld>
            <a:endParaRPr lang="en-US"/>
          </a:p>
        </p:txBody>
      </p:sp>
      <p:graphicFrame>
        <p:nvGraphicFramePr>
          <p:cNvPr id="10" name="Diagram 9"/>
          <p:cNvGraphicFramePr/>
          <p:nvPr>
            <p:extLst>
              <p:ext uri="{D42A27DB-BD31-4B8C-83A1-F6EECF244321}">
                <p14:modId xmlns:p14="http://schemas.microsoft.com/office/powerpoint/2010/main" val="638224099"/>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934063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769526012"/>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spcBef>
                <a:spcPct val="20000"/>
              </a:spcBef>
              <a:spcAft>
                <a:spcPct val="0"/>
              </a:spcAft>
              <a:buFont typeface="Wingdings" panose="05000000000000000000" pitchFamily="2" charset="2"/>
              <a:buChar char="v"/>
            </a:pPr>
            <a:r>
              <a:rPr lang="en-US" altLang="en-US" kern="0" dirty="0">
                <a:solidFill>
                  <a:srgbClr val="000000"/>
                </a:solidFill>
              </a:rPr>
              <a:t>Interface </a:t>
            </a:r>
            <a:r>
              <a:rPr lang="vi-VN" altLang="en-US" kern="0" dirty="0" err="1">
                <a:solidFill>
                  <a:srgbClr val="000000"/>
                </a:solidFill>
                <a:latin typeface="Arial"/>
              </a:rPr>
              <a:t>được</a:t>
            </a:r>
            <a:r>
              <a:rPr lang="vi-VN" altLang="en-US" kern="0" dirty="0">
                <a:solidFill>
                  <a:srgbClr val="000000"/>
                </a:solidFill>
                <a:latin typeface="Arial"/>
              </a:rPr>
              <a:t> xem như </a:t>
            </a:r>
            <a:r>
              <a:rPr lang="vi-VN" altLang="en-US" kern="0" dirty="0" err="1">
                <a:solidFill>
                  <a:srgbClr val="000000"/>
                </a:solidFill>
                <a:latin typeface="Arial"/>
              </a:rPr>
              <a:t>một</a:t>
            </a:r>
            <a:r>
              <a:rPr lang="vi-VN" altLang="en-US" kern="0" dirty="0">
                <a:solidFill>
                  <a:srgbClr val="000000"/>
                </a:solidFill>
                <a:latin typeface="Arial"/>
              </a:rPr>
              <a:t> </a:t>
            </a:r>
            <a:r>
              <a:rPr lang="vi-VN" altLang="en-US" kern="0" dirty="0" err="1">
                <a:solidFill>
                  <a:srgbClr val="000000"/>
                </a:solidFill>
                <a:latin typeface="Arial"/>
              </a:rPr>
              <a:t>mặt</a:t>
            </a:r>
            <a:r>
              <a:rPr lang="vi-VN" altLang="en-US" kern="0" dirty="0">
                <a:solidFill>
                  <a:srgbClr val="000000"/>
                </a:solidFill>
                <a:latin typeface="Arial"/>
              </a:rPr>
              <a:t> </a:t>
            </a:r>
            <a:r>
              <a:rPr lang="vi-VN" altLang="en-US" kern="0" dirty="0" err="1">
                <a:solidFill>
                  <a:srgbClr val="000000"/>
                </a:solidFill>
                <a:latin typeface="Arial"/>
              </a:rPr>
              <a:t>nạ</a:t>
            </a:r>
            <a:r>
              <a:rPr lang="vi-VN" altLang="en-US" kern="0" dirty="0">
                <a:solidFill>
                  <a:srgbClr val="000000"/>
                </a:solidFill>
                <a:latin typeface="Arial"/>
              </a:rPr>
              <a:t> cho </a:t>
            </a:r>
            <a:r>
              <a:rPr lang="vi-VN" altLang="en-US" kern="0" dirty="0" err="1">
                <a:solidFill>
                  <a:srgbClr val="000000"/>
                </a:solidFill>
                <a:latin typeface="Arial"/>
              </a:rPr>
              <a:t>tất</a:t>
            </a:r>
            <a:r>
              <a:rPr lang="vi-VN" altLang="en-US" kern="0" dirty="0">
                <a:solidFill>
                  <a:srgbClr val="000000"/>
                </a:solidFill>
                <a:latin typeface="Arial"/>
              </a:rPr>
              <a:t> </a:t>
            </a:r>
            <a:r>
              <a:rPr lang="vi-VN" altLang="en-US" kern="0" dirty="0" err="1">
                <a:solidFill>
                  <a:srgbClr val="000000"/>
                </a:solidFill>
                <a:latin typeface="Arial"/>
              </a:rPr>
              <a:t>cả</a:t>
            </a:r>
            <a:r>
              <a:rPr lang="vi-VN" altLang="en-US" kern="0" dirty="0">
                <a:solidFill>
                  <a:srgbClr val="000000"/>
                </a:solidFill>
                <a:latin typeface="Arial"/>
              </a:rPr>
              <a:t> </a:t>
            </a:r>
            <a:r>
              <a:rPr lang="vi-VN" altLang="en-US" kern="0" dirty="0" err="1">
                <a:solidFill>
                  <a:srgbClr val="000000"/>
                </a:solidFill>
                <a:latin typeface="Arial"/>
              </a:rPr>
              <a:t>các</a:t>
            </a:r>
            <a:r>
              <a:rPr lang="vi-VN" altLang="en-US" kern="0" dirty="0">
                <a:solidFill>
                  <a:srgbClr val="000000"/>
                </a:solidFill>
                <a:latin typeface="Arial"/>
              </a:rPr>
              <a:t> </a:t>
            </a:r>
            <a:r>
              <a:rPr lang="vi-VN" altLang="en-US" kern="0" dirty="0" err="1">
                <a:solidFill>
                  <a:srgbClr val="000000"/>
                </a:solidFill>
                <a:latin typeface="Arial"/>
              </a:rPr>
              <a:t>Class</a:t>
            </a:r>
            <a:r>
              <a:rPr lang="vi-VN" altLang="en-US" kern="0" dirty="0">
                <a:solidFill>
                  <a:srgbClr val="000000"/>
                </a:solidFill>
                <a:latin typeface="Arial"/>
              </a:rPr>
              <a:t> </a:t>
            </a:r>
            <a:r>
              <a:rPr lang="vi-VN" altLang="en-US" i="1" kern="0" dirty="0" err="1">
                <a:solidFill>
                  <a:srgbClr val="000000"/>
                </a:solidFill>
                <a:latin typeface="Arial"/>
              </a:rPr>
              <a:t>cùng</a:t>
            </a:r>
            <a:r>
              <a:rPr lang="vi-VN" altLang="en-US" i="1" kern="0" dirty="0">
                <a:solidFill>
                  <a:srgbClr val="000000"/>
                </a:solidFill>
                <a:latin typeface="Arial"/>
              </a:rPr>
              <a:t> </a:t>
            </a:r>
            <a:r>
              <a:rPr lang="vi-VN" altLang="en-US" i="1" kern="0" dirty="0" err="1">
                <a:solidFill>
                  <a:srgbClr val="000000"/>
                </a:solidFill>
                <a:latin typeface="Arial"/>
              </a:rPr>
              <a:t>cách</a:t>
            </a:r>
            <a:r>
              <a:rPr lang="vi-VN" altLang="en-US" i="1" kern="0" dirty="0">
                <a:solidFill>
                  <a:srgbClr val="000000"/>
                </a:solidFill>
                <a:latin typeface="Arial"/>
              </a:rPr>
              <a:t> </a:t>
            </a:r>
            <a:r>
              <a:rPr lang="vi-VN" altLang="en-US" i="1" kern="0" dirty="0" err="1">
                <a:solidFill>
                  <a:srgbClr val="000000"/>
                </a:solidFill>
                <a:latin typeface="Arial"/>
              </a:rPr>
              <a:t>thức</a:t>
            </a:r>
            <a:r>
              <a:rPr lang="vi-VN" altLang="en-US" i="1" kern="0" dirty="0">
                <a:solidFill>
                  <a:srgbClr val="000000"/>
                </a:solidFill>
                <a:latin typeface="Arial"/>
              </a:rPr>
              <a:t> </a:t>
            </a:r>
            <a:r>
              <a:rPr lang="vi-VN" altLang="en-US" i="1" kern="0" dirty="0" err="1">
                <a:solidFill>
                  <a:srgbClr val="000000"/>
                </a:solidFill>
                <a:latin typeface="Arial"/>
              </a:rPr>
              <a:t>hoạt</a:t>
            </a:r>
            <a:r>
              <a:rPr lang="vi-VN" altLang="en-US" i="1" kern="0" dirty="0">
                <a:solidFill>
                  <a:srgbClr val="000000"/>
                </a:solidFill>
                <a:latin typeface="Arial"/>
              </a:rPr>
              <a:t> </a:t>
            </a:r>
            <a:r>
              <a:rPr lang="vi-VN" altLang="en-US" i="1" kern="0" dirty="0" err="1">
                <a:solidFill>
                  <a:srgbClr val="000000"/>
                </a:solidFill>
                <a:latin typeface="Arial"/>
              </a:rPr>
              <a:t>động</a:t>
            </a:r>
            <a:r>
              <a:rPr lang="vi-VN" altLang="en-US" kern="0" dirty="0">
                <a:solidFill>
                  <a:srgbClr val="000000"/>
                </a:solidFill>
                <a:latin typeface="Arial"/>
              </a:rPr>
              <a:t> nhưng </a:t>
            </a:r>
            <a:r>
              <a:rPr lang="vi-VN" altLang="en-US" kern="0" dirty="0" err="1">
                <a:solidFill>
                  <a:srgbClr val="000000"/>
                </a:solidFill>
                <a:latin typeface="Arial"/>
              </a:rPr>
              <a:t>có</a:t>
            </a:r>
            <a:r>
              <a:rPr lang="vi-VN" altLang="en-US" kern="0" dirty="0">
                <a:solidFill>
                  <a:srgbClr val="000000"/>
                </a:solidFill>
                <a:latin typeface="Arial"/>
              </a:rPr>
              <a:t> </a:t>
            </a:r>
            <a:r>
              <a:rPr lang="vi-VN" altLang="en-US" kern="0" dirty="0" err="1">
                <a:solidFill>
                  <a:srgbClr val="000000"/>
                </a:solidFill>
                <a:latin typeface="Arial"/>
              </a:rPr>
              <a:t>thể</a:t>
            </a:r>
            <a:r>
              <a:rPr lang="vi-VN" altLang="en-US" kern="0" dirty="0">
                <a:solidFill>
                  <a:srgbClr val="000000"/>
                </a:solidFill>
                <a:latin typeface="Arial"/>
              </a:rPr>
              <a:t> </a:t>
            </a:r>
            <a:r>
              <a:rPr lang="vi-VN" altLang="en-US" kern="0" dirty="0" err="1">
                <a:solidFill>
                  <a:srgbClr val="FF0000"/>
                </a:solidFill>
                <a:latin typeface="Arial"/>
              </a:rPr>
              <a:t>khác</a:t>
            </a:r>
            <a:r>
              <a:rPr lang="vi-VN" altLang="en-US" kern="0" dirty="0">
                <a:solidFill>
                  <a:srgbClr val="FF0000"/>
                </a:solidFill>
                <a:latin typeface="Arial"/>
              </a:rPr>
              <a:t> nhau </a:t>
            </a:r>
            <a:r>
              <a:rPr lang="vi-VN" altLang="en-US" kern="0" dirty="0" err="1">
                <a:solidFill>
                  <a:srgbClr val="FF0000"/>
                </a:solidFill>
                <a:latin typeface="Arial"/>
              </a:rPr>
              <a:t>về</a:t>
            </a:r>
            <a:r>
              <a:rPr lang="vi-VN" altLang="en-US" kern="0" dirty="0">
                <a:solidFill>
                  <a:srgbClr val="FF0000"/>
                </a:solidFill>
                <a:latin typeface="Arial"/>
              </a:rPr>
              <a:t> </a:t>
            </a:r>
            <a:r>
              <a:rPr lang="vi-VN" altLang="en-US" kern="0" dirty="0" err="1">
                <a:solidFill>
                  <a:srgbClr val="FF0000"/>
                </a:solidFill>
                <a:latin typeface="Arial"/>
              </a:rPr>
              <a:t>bản</a:t>
            </a:r>
            <a:r>
              <a:rPr lang="vi-VN" altLang="en-US" kern="0" dirty="0">
                <a:solidFill>
                  <a:srgbClr val="FF0000"/>
                </a:solidFill>
                <a:latin typeface="Arial"/>
              </a:rPr>
              <a:t> </a:t>
            </a:r>
            <a:r>
              <a:rPr lang="vi-VN" altLang="en-US" kern="0" dirty="0" err="1">
                <a:solidFill>
                  <a:srgbClr val="FF0000"/>
                </a:solidFill>
                <a:latin typeface="Arial"/>
              </a:rPr>
              <a:t>chất</a:t>
            </a:r>
            <a:endParaRPr lang="en-US" altLang="en-US" kern="0" dirty="0">
              <a:solidFill>
                <a:srgbClr val="FF0000"/>
              </a:solidFill>
            </a:endParaRPr>
          </a:p>
          <a:p>
            <a:pPr lvl="0" fontAlgn="base">
              <a:spcBef>
                <a:spcPct val="20000"/>
              </a:spcBef>
              <a:spcAft>
                <a:spcPct val="0"/>
              </a:spcAft>
              <a:buFont typeface="Wingdings" panose="05000000000000000000" pitchFamily="2" charset="2"/>
              <a:buChar char="v"/>
            </a:pPr>
            <a:r>
              <a:rPr lang="en-US" altLang="en-US" kern="0" dirty="0">
                <a:solidFill>
                  <a:srgbClr val="000000"/>
                </a:solidFill>
              </a:rPr>
              <a:t>Interface </a:t>
            </a:r>
            <a:r>
              <a:rPr lang="en-US" altLang="en-US" kern="0" dirty="0" err="1">
                <a:solidFill>
                  <a:srgbClr val="000000"/>
                </a:solidFill>
              </a:rPr>
              <a:t>chỉ</a:t>
            </a:r>
            <a:r>
              <a:rPr lang="en-US" altLang="en-US" kern="0" dirty="0">
                <a:solidFill>
                  <a:srgbClr val="000000"/>
                </a:solidFill>
              </a:rPr>
              <a:t> </a:t>
            </a:r>
            <a:r>
              <a:rPr lang="en-US" altLang="en-US" kern="0" dirty="0" err="1">
                <a:solidFill>
                  <a:srgbClr val="000000"/>
                </a:solidFill>
              </a:rPr>
              <a:t>định</a:t>
            </a:r>
            <a:r>
              <a:rPr lang="en-US" altLang="en-US" kern="0" dirty="0">
                <a:solidFill>
                  <a:srgbClr val="000000"/>
                </a:solidFill>
              </a:rPr>
              <a:t> </a:t>
            </a:r>
            <a:r>
              <a:rPr lang="en-US" altLang="en-US" kern="0" dirty="0" err="1">
                <a:solidFill>
                  <a:srgbClr val="000000"/>
                </a:solidFill>
              </a:rPr>
              <a:t>nghĩa</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events, indexers, methods </a:t>
            </a:r>
            <a:r>
              <a:rPr lang="en-US" altLang="en-US" kern="0" dirty="0" err="1">
                <a:solidFill>
                  <a:srgbClr val="000000"/>
                </a:solidFill>
              </a:rPr>
              <a:t>hoặc</a:t>
            </a:r>
            <a:r>
              <a:rPr lang="en-US" altLang="en-US" kern="0" dirty="0">
                <a:solidFill>
                  <a:srgbClr val="000000"/>
                </a:solidFill>
              </a:rPr>
              <a:t> properties. </a:t>
            </a:r>
          </a:p>
          <a:p>
            <a:pPr lvl="0" fontAlgn="base">
              <a:spcBef>
                <a:spcPct val="20000"/>
              </a:spcBef>
              <a:spcAft>
                <a:spcPct val="0"/>
              </a:spcAft>
              <a:buFont typeface="Wingdings" panose="05000000000000000000" pitchFamily="2" charset="2"/>
              <a:buChar char="v"/>
            </a:pP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hoặc</a:t>
            </a:r>
            <a:r>
              <a:rPr lang="en-US" altLang="en-US" kern="0" dirty="0">
                <a:solidFill>
                  <a:srgbClr val="000000"/>
                </a:solidFill>
              </a:rPr>
              <a:t> </a:t>
            </a:r>
            <a:r>
              <a:rPr lang="en-US" altLang="en-US" kern="0" dirty="0" err="1">
                <a:solidFill>
                  <a:srgbClr val="000000"/>
                </a:solidFill>
              </a:rPr>
              <a:t>struct</a:t>
            </a:r>
            <a:r>
              <a:rPr lang="en-US" altLang="en-US" kern="0" dirty="0">
                <a:solidFill>
                  <a:srgbClr val="000000"/>
                </a:solidFill>
              </a:rPr>
              <a:t> </a:t>
            </a:r>
            <a:r>
              <a:rPr lang="en-US" altLang="en-US" kern="0" dirty="0" err="1">
                <a:solidFill>
                  <a:srgbClr val="000000"/>
                </a:solidFill>
              </a:rPr>
              <a:t>có</a:t>
            </a:r>
            <a:r>
              <a:rPr lang="en-US" altLang="en-US" kern="0" dirty="0">
                <a:solidFill>
                  <a:srgbClr val="000000"/>
                </a:solidFill>
              </a:rPr>
              <a:t> </a:t>
            </a:r>
            <a:r>
              <a:rPr lang="en-US" altLang="en-US" kern="0" dirty="0" err="1">
                <a:solidFill>
                  <a:srgbClr val="000000"/>
                </a:solidFill>
              </a:rPr>
              <a:t>thể</a:t>
            </a:r>
            <a:r>
              <a:rPr lang="en-US" altLang="en-US" kern="0" dirty="0">
                <a:solidFill>
                  <a:srgbClr val="000000"/>
                </a:solidFill>
              </a:rPr>
              <a:t> </a:t>
            </a:r>
            <a:r>
              <a:rPr lang="en-US" altLang="en-US" kern="0" dirty="0" err="1">
                <a:solidFill>
                  <a:srgbClr val="000000"/>
                </a:solidFill>
              </a:rPr>
              <a:t>đa</a:t>
            </a:r>
            <a:r>
              <a:rPr lang="en-US" altLang="en-US" kern="0" dirty="0">
                <a:solidFill>
                  <a:srgbClr val="000000"/>
                </a:solidFill>
              </a:rPr>
              <a:t> </a:t>
            </a:r>
            <a:r>
              <a:rPr lang="en-US" altLang="en-US" kern="0" dirty="0" err="1">
                <a:solidFill>
                  <a:srgbClr val="000000"/>
                </a:solidFill>
              </a:rPr>
              <a:t>kế</a:t>
            </a:r>
            <a:r>
              <a:rPr lang="en-US" altLang="en-US" kern="0" dirty="0">
                <a:solidFill>
                  <a:srgbClr val="000000"/>
                </a:solidFill>
              </a:rPr>
              <a:t> </a:t>
            </a:r>
            <a:r>
              <a:rPr lang="en-US" altLang="en-US" kern="0" dirty="0" err="1">
                <a:solidFill>
                  <a:srgbClr val="000000"/>
                </a:solidFill>
              </a:rPr>
              <a:t>thừa</a:t>
            </a:r>
            <a:r>
              <a:rPr lang="en-US" altLang="en-US" kern="0" dirty="0">
                <a:solidFill>
                  <a:srgbClr val="000000"/>
                </a:solidFill>
              </a:rPr>
              <a:t> </a:t>
            </a:r>
            <a:r>
              <a:rPr lang="en-US" altLang="en-US" kern="0" dirty="0" err="1">
                <a:solidFill>
                  <a:srgbClr val="000000"/>
                </a:solidFill>
              </a:rPr>
              <a:t>từ</a:t>
            </a:r>
            <a:r>
              <a:rPr lang="en-US" altLang="en-US" kern="0" dirty="0">
                <a:solidFill>
                  <a:srgbClr val="000000"/>
                </a:solidFill>
              </a:rPr>
              <a:t> interface. </a:t>
            </a:r>
          </a:p>
          <a:p>
            <a:pPr lvl="0" fontAlgn="base">
              <a:spcBef>
                <a:spcPct val="20000"/>
              </a:spcBef>
              <a:spcAft>
                <a:spcPct val="0"/>
              </a:spcAft>
              <a:buFont typeface="Wingdings" panose="05000000000000000000" pitchFamily="2" charset="2"/>
              <a:buChar char="v"/>
            </a:pPr>
            <a:r>
              <a:rPr lang="en-US" altLang="en-US" kern="0" dirty="0" err="1">
                <a:solidFill>
                  <a:srgbClr val="000000"/>
                </a:solidFill>
              </a:rPr>
              <a:t>Tất</a:t>
            </a:r>
            <a:r>
              <a:rPr lang="en-US" altLang="en-US" kern="0" dirty="0">
                <a:solidFill>
                  <a:srgbClr val="000000"/>
                </a:solidFill>
              </a:rPr>
              <a:t> </a:t>
            </a:r>
            <a:r>
              <a:rPr lang="en-US" altLang="en-US" kern="0" dirty="0" err="1">
                <a:solidFill>
                  <a:srgbClr val="000000"/>
                </a:solidFill>
              </a:rPr>
              <a:t>cả</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hoặc</a:t>
            </a:r>
            <a:r>
              <a:rPr lang="en-US" altLang="en-US" kern="0" dirty="0">
                <a:solidFill>
                  <a:srgbClr val="000000"/>
                </a:solidFill>
              </a:rPr>
              <a:t> </a:t>
            </a:r>
            <a:r>
              <a:rPr lang="en-US" altLang="en-US" kern="0" dirty="0" err="1">
                <a:solidFill>
                  <a:srgbClr val="000000"/>
                </a:solidFill>
              </a:rPr>
              <a:t>struct</a:t>
            </a:r>
            <a:r>
              <a:rPr lang="en-US" altLang="en-US" kern="0" dirty="0">
                <a:solidFill>
                  <a:srgbClr val="000000"/>
                </a:solidFill>
              </a:rPr>
              <a:t>) </a:t>
            </a:r>
            <a:r>
              <a:rPr lang="en-US" altLang="en-US" kern="0" dirty="0" err="1">
                <a:solidFill>
                  <a:srgbClr val="000000"/>
                </a:solidFill>
              </a:rPr>
              <a:t>kế</a:t>
            </a:r>
            <a:r>
              <a:rPr lang="en-US" altLang="en-US" kern="0" dirty="0">
                <a:solidFill>
                  <a:srgbClr val="000000"/>
                </a:solidFill>
              </a:rPr>
              <a:t> </a:t>
            </a:r>
            <a:r>
              <a:rPr lang="en-US" altLang="en-US" kern="0" dirty="0" err="1">
                <a:solidFill>
                  <a:srgbClr val="000000"/>
                </a:solidFill>
              </a:rPr>
              <a:t>thừa</a:t>
            </a:r>
            <a:r>
              <a:rPr lang="en-US" altLang="en-US" kern="0" dirty="0">
                <a:solidFill>
                  <a:srgbClr val="000000"/>
                </a:solidFill>
              </a:rPr>
              <a:t> </a:t>
            </a:r>
            <a:r>
              <a:rPr lang="en-US" altLang="en-US" kern="0" dirty="0" err="1">
                <a:solidFill>
                  <a:srgbClr val="000000"/>
                </a:solidFill>
              </a:rPr>
              <a:t>từ</a:t>
            </a:r>
            <a:r>
              <a:rPr lang="en-US" altLang="en-US" kern="0" dirty="0">
                <a:solidFill>
                  <a:srgbClr val="000000"/>
                </a:solidFill>
              </a:rPr>
              <a:t> interface </a:t>
            </a:r>
            <a:r>
              <a:rPr lang="en-US" altLang="en-US" kern="0" dirty="0" err="1">
                <a:solidFill>
                  <a:srgbClr val="000000"/>
                </a:solidFill>
              </a:rPr>
              <a:t>đều</a:t>
            </a:r>
            <a:r>
              <a:rPr lang="en-US" altLang="en-US" kern="0" dirty="0">
                <a:solidFill>
                  <a:srgbClr val="000000"/>
                </a:solidFill>
              </a:rPr>
              <a:t> </a:t>
            </a:r>
            <a:r>
              <a:rPr lang="en-US" altLang="en-US" kern="0" dirty="0" err="1">
                <a:solidFill>
                  <a:srgbClr val="000000"/>
                </a:solidFill>
              </a:rPr>
              <a:t>phải</a:t>
            </a:r>
            <a:r>
              <a:rPr lang="en-US" altLang="en-US" kern="0" dirty="0">
                <a:solidFill>
                  <a:srgbClr val="000000"/>
                </a:solidFill>
              </a:rPr>
              <a:t> </a:t>
            </a:r>
            <a:r>
              <a:rPr lang="en-US" altLang="en-US" kern="0" dirty="0" err="1">
                <a:solidFill>
                  <a:srgbClr val="000000"/>
                </a:solidFill>
              </a:rPr>
              <a:t>thực</a:t>
            </a:r>
            <a:r>
              <a:rPr lang="en-US" altLang="en-US" kern="0" dirty="0">
                <a:solidFill>
                  <a:srgbClr val="000000"/>
                </a:solidFill>
              </a:rPr>
              <a:t> </a:t>
            </a:r>
            <a:r>
              <a:rPr lang="en-US" altLang="en-US" kern="0" dirty="0" err="1">
                <a:solidFill>
                  <a:srgbClr val="000000"/>
                </a:solidFill>
              </a:rPr>
              <a:t>thi</a:t>
            </a:r>
            <a:r>
              <a:rPr lang="en-US" altLang="en-US" kern="0" dirty="0">
                <a:solidFill>
                  <a:srgbClr val="000000"/>
                </a:solidFill>
              </a:rPr>
              <a:t> </a:t>
            </a:r>
            <a:r>
              <a:rPr lang="en-US" altLang="en-US" kern="0" dirty="0" err="1">
                <a:solidFill>
                  <a:srgbClr val="000000"/>
                </a:solidFill>
              </a:rPr>
              <a:t>toàn</a:t>
            </a:r>
            <a:r>
              <a:rPr lang="en-US" altLang="en-US" kern="0" dirty="0">
                <a:solidFill>
                  <a:srgbClr val="000000"/>
                </a:solidFill>
              </a:rPr>
              <a:t> </a:t>
            </a:r>
            <a:r>
              <a:rPr lang="en-US" altLang="en-US" kern="0" dirty="0" err="1">
                <a:solidFill>
                  <a:srgbClr val="000000"/>
                </a:solidFill>
              </a:rPr>
              <a:t>bộ</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thành</a:t>
            </a:r>
            <a:r>
              <a:rPr lang="en-US" altLang="en-US" kern="0" dirty="0">
                <a:solidFill>
                  <a:srgbClr val="000000"/>
                </a:solidFill>
              </a:rPr>
              <a:t> </a:t>
            </a:r>
            <a:r>
              <a:rPr lang="en-US" altLang="en-US" kern="0" dirty="0" err="1">
                <a:solidFill>
                  <a:srgbClr val="000000"/>
                </a:solidFill>
              </a:rPr>
              <a:t>viên</a:t>
            </a:r>
            <a:r>
              <a:rPr lang="en-US" altLang="en-US" kern="0" dirty="0">
                <a:solidFill>
                  <a:srgbClr val="000000"/>
                </a:solidFill>
              </a:rPr>
              <a:t> </a:t>
            </a:r>
            <a:r>
              <a:rPr lang="en-US" altLang="en-US" kern="0" dirty="0" err="1">
                <a:solidFill>
                  <a:srgbClr val="000000"/>
                </a:solidFill>
              </a:rPr>
              <a:t>trong</a:t>
            </a:r>
            <a:r>
              <a:rPr lang="en-US" altLang="en-US" kern="0" dirty="0">
                <a:solidFill>
                  <a:srgbClr val="000000"/>
                </a:solidFill>
              </a:rPr>
              <a:t> interface. </a:t>
            </a:r>
          </a:p>
          <a:p>
            <a:pPr lvl="0" fontAlgn="base">
              <a:spcBef>
                <a:spcPct val="20000"/>
              </a:spcBef>
              <a:spcAft>
                <a:spcPct val="0"/>
              </a:spcAft>
              <a:buFont typeface="Wingdings" panose="05000000000000000000" pitchFamily="2" charset="2"/>
              <a:buChar char="v"/>
            </a:pPr>
            <a:r>
              <a:rPr lang="en-US" altLang="en-US" kern="0" dirty="0" err="1">
                <a:solidFill>
                  <a:srgbClr val="000000"/>
                </a:solidFill>
              </a:rPr>
              <a:t>Không</a:t>
            </a:r>
            <a:r>
              <a:rPr lang="en-US" altLang="en-US" kern="0" dirty="0">
                <a:solidFill>
                  <a:srgbClr val="000000"/>
                </a:solidFill>
              </a:rPr>
              <a:t> </a:t>
            </a:r>
            <a:r>
              <a:rPr lang="en-US" altLang="en-US" kern="0" dirty="0" err="1">
                <a:solidFill>
                  <a:srgbClr val="000000"/>
                </a:solidFill>
              </a:rPr>
              <a:t>tạo</a:t>
            </a:r>
            <a:r>
              <a:rPr lang="en-US" altLang="en-US" kern="0" dirty="0">
                <a:solidFill>
                  <a:srgbClr val="000000"/>
                </a:solidFill>
              </a:rPr>
              <a:t> </a:t>
            </a:r>
            <a:r>
              <a:rPr lang="en-US" altLang="en-US" kern="0" dirty="0" err="1">
                <a:solidFill>
                  <a:srgbClr val="000000"/>
                </a:solidFill>
              </a:rPr>
              <a:t>đối</a:t>
            </a:r>
            <a:r>
              <a:rPr lang="en-US" altLang="en-US" kern="0" dirty="0">
                <a:solidFill>
                  <a:srgbClr val="000000"/>
                </a:solidFill>
              </a:rPr>
              <a:t> </a:t>
            </a:r>
            <a:r>
              <a:rPr lang="en-US" altLang="en-US" kern="0" dirty="0" err="1">
                <a:solidFill>
                  <a:srgbClr val="000000"/>
                </a:solidFill>
              </a:rPr>
              <a:t>tượng</a:t>
            </a:r>
            <a:r>
              <a:rPr lang="en-US" altLang="en-US" kern="0" dirty="0">
                <a:solidFill>
                  <a:srgbClr val="000000"/>
                </a:solidFill>
              </a:rPr>
              <a:t> </a:t>
            </a:r>
            <a:r>
              <a:rPr lang="en-US" altLang="en-US" kern="0" dirty="0" err="1">
                <a:solidFill>
                  <a:srgbClr val="000000"/>
                </a:solidFill>
              </a:rPr>
              <a:t>trực</a:t>
            </a:r>
            <a:r>
              <a:rPr lang="en-US" altLang="en-US" kern="0" dirty="0">
                <a:solidFill>
                  <a:srgbClr val="000000"/>
                </a:solidFill>
              </a:rPr>
              <a:t> </a:t>
            </a:r>
            <a:r>
              <a:rPr lang="en-US" altLang="en-US" kern="0" dirty="0" err="1">
                <a:solidFill>
                  <a:srgbClr val="000000"/>
                </a:solidFill>
              </a:rPr>
              <a:t>tiếp</a:t>
            </a:r>
            <a:r>
              <a:rPr lang="en-US" altLang="en-US" kern="0" dirty="0">
                <a:solidFill>
                  <a:srgbClr val="000000"/>
                </a:solidFill>
              </a:rPr>
              <a:t> </a:t>
            </a:r>
            <a:r>
              <a:rPr lang="en-US" altLang="en-US" kern="0" dirty="0" err="1">
                <a:solidFill>
                  <a:srgbClr val="000000"/>
                </a:solidFill>
              </a:rPr>
              <a:t>từ</a:t>
            </a:r>
            <a:r>
              <a:rPr lang="en-US" altLang="en-US" kern="0" dirty="0">
                <a:solidFill>
                  <a:srgbClr val="000000"/>
                </a:solidFill>
              </a:rPr>
              <a:t> interface.</a:t>
            </a:r>
          </a:p>
          <a:p>
            <a:pPr lvl="0" fontAlgn="base">
              <a:spcBef>
                <a:spcPct val="20000"/>
              </a:spcBef>
              <a:spcAft>
                <a:spcPct val="0"/>
              </a:spcAft>
              <a:buFont typeface="Wingdings" panose="05000000000000000000" pitchFamily="2" charset="2"/>
              <a:buChar char="v"/>
            </a:pPr>
            <a:endParaRPr lang="en-US" altLang="en-US" kern="0" dirty="0">
              <a:solidFill>
                <a:srgbClr val="000000"/>
              </a:solidFill>
            </a:endParaRP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53</a:t>
            </a:fld>
            <a:endParaRPr lang="en-US"/>
          </a:p>
        </p:txBody>
      </p:sp>
      <p:graphicFrame>
        <p:nvGraphicFramePr>
          <p:cNvPr id="10" name="Diagram 9"/>
          <p:cNvGraphicFramePr/>
          <p:nvPr>
            <p:extLst>
              <p:ext uri="{D42A27DB-BD31-4B8C-83A1-F6EECF244321}">
                <p14:modId xmlns:p14="http://schemas.microsoft.com/office/powerpoint/2010/main" val="1886357426"/>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884479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769526012"/>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algn="just" fontAlgn="base">
              <a:lnSpc>
                <a:spcPct val="115000"/>
              </a:lnSpc>
              <a:spcBef>
                <a:spcPct val="20000"/>
              </a:spcBef>
              <a:spcAft>
                <a:spcPct val="0"/>
              </a:spcAft>
              <a:buFont typeface="Wingdings" panose="05000000000000000000" pitchFamily="2" charset="2"/>
              <a:buChar char="v"/>
            </a:pPr>
            <a:r>
              <a:rPr lang="en-US" altLang="en-US" kern="0" dirty="0" err="1">
                <a:solidFill>
                  <a:srgbClr val="000000"/>
                </a:solidFill>
              </a:rPr>
              <a:t>Sức</a:t>
            </a:r>
            <a:r>
              <a:rPr lang="en-US" altLang="en-US" kern="0" dirty="0">
                <a:solidFill>
                  <a:srgbClr val="000000"/>
                </a:solidFill>
              </a:rPr>
              <a:t> </a:t>
            </a:r>
            <a:r>
              <a:rPr lang="en-US" altLang="en-US" kern="0" dirty="0" err="1">
                <a:solidFill>
                  <a:srgbClr val="000000"/>
                </a:solidFill>
              </a:rPr>
              <a:t>mạnh</a:t>
            </a:r>
            <a:r>
              <a:rPr lang="en-US" altLang="en-US" kern="0" dirty="0">
                <a:solidFill>
                  <a:srgbClr val="000000"/>
                </a:solidFill>
              </a:rPr>
              <a:t> to </a:t>
            </a:r>
            <a:r>
              <a:rPr lang="en-US" altLang="en-US" kern="0" dirty="0" err="1">
                <a:solidFill>
                  <a:srgbClr val="000000"/>
                </a:solidFill>
              </a:rPr>
              <a:t>lớn</a:t>
            </a:r>
            <a:r>
              <a:rPr lang="en-US" altLang="en-US" kern="0" dirty="0">
                <a:solidFill>
                  <a:srgbClr val="000000"/>
                </a:solidFill>
              </a:rPr>
              <a:t> </a:t>
            </a:r>
            <a:r>
              <a:rPr lang="en-US" altLang="en-US" kern="0" dirty="0" err="1">
                <a:solidFill>
                  <a:srgbClr val="000000"/>
                </a:solidFill>
              </a:rPr>
              <a:t>của</a:t>
            </a:r>
            <a:r>
              <a:rPr lang="en-US" altLang="en-US" kern="0" dirty="0">
                <a:solidFill>
                  <a:srgbClr val="000000"/>
                </a:solidFill>
              </a:rPr>
              <a:t> interface </a:t>
            </a:r>
            <a:r>
              <a:rPr lang="en-US" altLang="en-US" kern="0" dirty="0" err="1">
                <a:solidFill>
                  <a:srgbClr val="000000"/>
                </a:solidFill>
              </a:rPr>
              <a:t>giống</a:t>
            </a:r>
            <a:r>
              <a:rPr lang="en-US" altLang="en-US" kern="0" dirty="0">
                <a:solidFill>
                  <a:srgbClr val="000000"/>
                </a:solidFill>
              </a:rPr>
              <a:t> </a:t>
            </a:r>
            <a:r>
              <a:rPr lang="en-US" altLang="en-US" kern="0" dirty="0" err="1">
                <a:solidFill>
                  <a:srgbClr val="000000"/>
                </a:solidFill>
              </a:rPr>
              <a:t>như</a:t>
            </a:r>
            <a:r>
              <a:rPr lang="en-US" altLang="en-US" kern="0" dirty="0">
                <a:solidFill>
                  <a:srgbClr val="000000"/>
                </a:solidFill>
              </a:rPr>
              <a:t> </a:t>
            </a:r>
            <a:r>
              <a:rPr lang="en-US" altLang="en-US" kern="0" dirty="0" err="1">
                <a:solidFill>
                  <a:srgbClr val="000000"/>
                </a:solidFill>
              </a:rPr>
              <a:t>kỹ</a:t>
            </a:r>
            <a:r>
              <a:rPr lang="en-US" altLang="en-US" kern="0" dirty="0">
                <a:solidFill>
                  <a:srgbClr val="000000"/>
                </a:solidFill>
              </a:rPr>
              <a:t> </a:t>
            </a:r>
            <a:r>
              <a:rPr lang="en-US" altLang="en-US" kern="0" dirty="0" err="1">
                <a:solidFill>
                  <a:srgbClr val="000000"/>
                </a:solidFill>
              </a:rPr>
              <a:t>thuật</a:t>
            </a:r>
            <a:r>
              <a:rPr lang="en-US" altLang="en-US" kern="0" dirty="0">
                <a:solidFill>
                  <a:srgbClr val="000000"/>
                </a:solidFill>
              </a:rPr>
              <a:t> plug and play,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thành</a:t>
            </a:r>
            <a:r>
              <a:rPr lang="en-US" altLang="en-US" kern="0" dirty="0">
                <a:solidFill>
                  <a:srgbClr val="000000"/>
                </a:solidFill>
              </a:rPr>
              <a:t> </a:t>
            </a:r>
            <a:r>
              <a:rPr lang="en-US" altLang="en-US" kern="0" dirty="0" err="1">
                <a:solidFill>
                  <a:srgbClr val="000000"/>
                </a:solidFill>
              </a:rPr>
              <a:t>phần</a:t>
            </a:r>
            <a:r>
              <a:rPr lang="en-US" altLang="en-US" kern="0" dirty="0">
                <a:solidFill>
                  <a:srgbClr val="000000"/>
                </a:solidFill>
              </a:rPr>
              <a:t> </a:t>
            </a:r>
            <a:r>
              <a:rPr lang="en-US" altLang="en-US" kern="0" dirty="0" err="1">
                <a:solidFill>
                  <a:srgbClr val="000000"/>
                </a:solidFill>
              </a:rPr>
              <a:t>có</a:t>
            </a:r>
            <a:r>
              <a:rPr lang="en-US" altLang="en-US" kern="0" dirty="0">
                <a:solidFill>
                  <a:srgbClr val="000000"/>
                </a:solidFill>
              </a:rPr>
              <a:t> </a:t>
            </a:r>
            <a:r>
              <a:rPr lang="en-US" altLang="en-US" kern="0" dirty="0" err="1">
                <a:solidFill>
                  <a:srgbClr val="000000"/>
                </a:solidFill>
              </a:rPr>
              <a:t>thể</a:t>
            </a:r>
            <a:r>
              <a:rPr lang="en-US" altLang="en-US" kern="0" dirty="0">
                <a:solidFill>
                  <a:srgbClr val="000000"/>
                </a:solidFill>
              </a:rPr>
              <a:t> </a:t>
            </a:r>
            <a:r>
              <a:rPr lang="en-US" altLang="en-US" kern="0" dirty="0" err="1">
                <a:solidFill>
                  <a:srgbClr val="000000"/>
                </a:solidFill>
              </a:rPr>
              <a:t>thay</a:t>
            </a:r>
            <a:r>
              <a:rPr lang="en-US" altLang="en-US" kern="0" dirty="0">
                <a:solidFill>
                  <a:srgbClr val="000000"/>
                </a:solidFill>
              </a:rPr>
              <a:t> </a:t>
            </a:r>
            <a:r>
              <a:rPr lang="en-US" altLang="en-US" kern="0" dirty="0" err="1">
                <a:solidFill>
                  <a:srgbClr val="000000"/>
                </a:solidFill>
              </a:rPr>
              <a:t>đổi</a:t>
            </a:r>
            <a:r>
              <a:rPr lang="en-US" altLang="en-US" kern="0" dirty="0">
                <a:solidFill>
                  <a:srgbClr val="000000"/>
                </a:solidFill>
              </a:rPr>
              <a:t> </a:t>
            </a:r>
            <a:r>
              <a:rPr lang="en-US" altLang="en-US" kern="0" dirty="0" err="1">
                <a:solidFill>
                  <a:srgbClr val="000000"/>
                </a:solidFill>
              </a:rPr>
              <a:t>trong</a:t>
            </a:r>
            <a:r>
              <a:rPr lang="en-US" altLang="en-US" kern="0" dirty="0">
                <a:solidFill>
                  <a:srgbClr val="000000"/>
                </a:solidFill>
              </a:rPr>
              <a:t> </a:t>
            </a:r>
            <a:r>
              <a:rPr lang="en-US" altLang="en-US" kern="0" dirty="0" err="1">
                <a:solidFill>
                  <a:srgbClr val="000000"/>
                </a:solidFill>
              </a:rPr>
              <a:t>tương</a:t>
            </a:r>
            <a:r>
              <a:rPr lang="en-US" altLang="en-US" kern="0" dirty="0">
                <a:solidFill>
                  <a:srgbClr val="000000"/>
                </a:solidFill>
              </a:rPr>
              <a:t> </a:t>
            </a:r>
            <a:r>
              <a:rPr lang="en-US" altLang="en-US" kern="0" dirty="0" err="1">
                <a:solidFill>
                  <a:srgbClr val="000000"/>
                </a:solidFill>
              </a:rPr>
              <a:t>lai</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thành</a:t>
            </a:r>
            <a:r>
              <a:rPr lang="en-US" altLang="en-US" kern="0" dirty="0">
                <a:solidFill>
                  <a:srgbClr val="000000"/>
                </a:solidFill>
              </a:rPr>
              <a:t> </a:t>
            </a:r>
            <a:r>
              <a:rPr lang="en-US" altLang="en-US" kern="0" dirty="0" err="1">
                <a:solidFill>
                  <a:srgbClr val="000000"/>
                </a:solidFill>
              </a:rPr>
              <a:t>phần</a:t>
            </a:r>
            <a:r>
              <a:rPr lang="en-US" altLang="en-US" kern="0" dirty="0">
                <a:solidFill>
                  <a:srgbClr val="000000"/>
                </a:solidFill>
              </a:rPr>
              <a:t> </a:t>
            </a:r>
            <a:r>
              <a:rPr lang="en-US" altLang="en-US" kern="0" dirty="0" err="1">
                <a:solidFill>
                  <a:srgbClr val="000000"/>
                </a:solidFill>
              </a:rPr>
              <a:t>thay</a:t>
            </a:r>
            <a:r>
              <a:rPr lang="en-US" altLang="en-US" kern="0" dirty="0">
                <a:solidFill>
                  <a:srgbClr val="000000"/>
                </a:solidFill>
              </a:rPr>
              <a:t> </a:t>
            </a:r>
            <a:r>
              <a:rPr lang="en-US" altLang="en-US" kern="0" dirty="0" err="1">
                <a:solidFill>
                  <a:srgbClr val="000000"/>
                </a:solidFill>
              </a:rPr>
              <a:t>đổi</a:t>
            </a:r>
            <a:r>
              <a:rPr lang="en-US" altLang="en-US" kern="0" dirty="0">
                <a:solidFill>
                  <a:srgbClr val="000000"/>
                </a:solidFill>
              </a:rPr>
              <a:t> </a:t>
            </a:r>
            <a:r>
              <a:rPr lang="en-US" altLang="en-US" kern="0" dirty="0" err="1">
                <a:solidFill>
                  <a:srgbClr val="000000"/>
                </a:solidFill>
              </a:rPr>
              <a:t>nếu</a:t>
            </a:r>
            <a:r>
              <a:rPr lang="en-US" altLang="en-US" kern="0" dirty="0">
                <a:solidFill>
                  <a:srgbClr val="000000"/>
                </a:solidFill>
              </a:rPr>
              <a:t> </a:t>
            </a:r>
            <a:r>
              <a:rPr lang="en-US" altLang="en-US" kern="0" dirty="0" err="1">
                <a:solidFill>
                  <a:srgbClr val="000000"/>
                </a:solidFill>
              </a:rPr>
              <a:t>cùng</a:t>
            </a:r>
            <a:r>
              <a:rPr lang="en-US" altLang="en-US" kern="0" dirty="0">
                <a:solidFill>
                  <a:srgbClr val="000000"/>
                </a:solidFill>
              </a:rPr>
              <a:t> </a:t>
            </a:r>
            <a:r>
              <a:rPr lang="en-US" altLang="en-US" kern="0" dirty="0" err="1">
                <a:solidFill>
                  <a:srgbClr val="000000"/>
                </a:solidFill>
              </a:rPr>
              <a:t>hiện</a:t>
            </a:r>
            <a:r>
              <a:rPr lang="en-US" altLang="en-US" kern="0" dirty="0">
                <a:solidFill>
                  <a:srgbClr val="000000"/>
                </a:solidFill>
              </a:rPr>
              <a:t> </a:t>
            </a:r>
            <a:r>
              <a:rPr lang="en-US" altLang="en-US" kern="0" dirty="0" err="1">
                <a:solidFill>
                  <a:srgbClr val="000000"/>
                </a:solidFill>
              </a:rPr>
              <a:t>thực</a:t>
            </a:r>
            <a:r>
              <a:rPr lang="en-US" altLang="en-US" kern="0" dirty="0">
                <a:solidFill>
                  <a:srgbClr val="000000"/>
                </a:solidFill>
              </a:rPr>
              <a:t> </a:t>
            </a:r>
            <a:r>
              <a:rPr lang="en-US" altLang="en-US" kern="0" dirty="0" err="1">
                <a:solidFill>
                  <a:srgbClr val="000000"/>
                </a:solidFill>
              </a:rPr>
              <a:t>một</a:t>
            </a:r>
            <a:r>
              <a:rPr lang="en-US" altLang="en-US" kern="0" dirty="0">
                <a:solidFill>
                  <a:srgbClr val="000000"/>
                </a:solidFill>
              </a:rPr>
              <a:t> interface, </a:t>
            </a:r>
            <a:r>
              <a:rPr lang="en-US" altLang="en-US" kern="0" dirty="0" err="1">
                <a:solidFill>
                  <a:srgbClr val="000000"/>
                </a:solidFill>
              </a:rPr>
              <a:t>nó</a:t>
            </a:r>
            <a:r>
              <a:rPr lang="en-US" altLang="en-US" kern="0" dirty="0">
                <a:solidFill>
                  <a:srgbClr val="000000"/>
                </a:solidFill>
              </a:rPr>
              <a:t> </a:t>
            </a:r>
            <a:r>
              <a:rPr lang="en-US" altLang="en-US" kern="0" dirty="0" err="1">
                <a:solidFill>
                  <a:srgbClr val="000000"/>
                </a:solidFill>
              </a:rPr>
              <a:t>vẫn</a:t>
            </a:r>
            <a:r>
              <a:rPr lang="en-US" altLang="en-US" kern="0" dirty="0">
                <a:solidFill>
                  <a:srgbClr val="000000"/>
                </a:solidFill>
              </a:rPr>
              <a:t> </a:t>
            </a:r>
            <a:r>
              <a:rPr lang="en-US" altLang="en-US" kern="0" dirty="0" err="1">
                <a:solidFill>
                  <a:srgbClr val="000000"/>
                </a:solidFill>
              </a:rPr>
              <a:t>có</a:t>
            </a:r>
            <a:r>
              <a:rPr lang="en-US" altLang="en-US" kern="0" dirty="0">
                <a:solidFill>
                  <a:srgbClr val="000000"/>
                </a:solidFill>
              </a:rPr>
              <a:t> </a:t>
            </a:r>
            <a:r>
              <a:rPr lang="en-US" altLang="en-US" kern="0" dirty="0" err="1">
                <a:solidFill>
                  <a:srgbClr val="000000"/>
                </a:solidFill>
              </a:rPr>
              <a:t>thể</a:t>
            </a:r>
            <a:r>
              <a:rPr lang="en-US" altLang="en-US" kern="0" dirty="0">
                <a:solidFill>
                  <a:srgbClr val="000000"/>
                </a:solidFill>
              </a:rPr>
              <a:t> </a:t>
            </a:r>
            <a:r>
              <a:rPr lang="en-US" altLang="en-US" kern="0" dirty="0" err="1">
                <a:solidFill>
                  <a:srgbClr val="000000"/>
                </a:solidFill>
              </a:rPr>
              <a:t>được</a:t>
            </a:r>
            <a:r>
              <a:rPr lang="en-US" altLang="en-US" kern="0" dirty="0">
                <a:solidFill>
                  <a:srgbClr val="000000"/>
                </a:solidFill>
              </a:rPr>
              <a:t> </a:t>
            </a:r>
            <a:r>
              <a:rPr lang="en-US" altLang="en-US" kern="0" dirty="0" err="1">
                <a:solidFill>
                  <a:srgbClr val="000000"/>
                </a:solidFill>
              </a:rPr>
              <a:t>sử</a:t>
            </a:r>
            <a:r>
              <a:rPr lang="en-US" altLang="en-US" kern="0" dirty="0">
                <a:solidFill>
                  <a:srgbClr val="000000"/>
                </a:solidFill>
              </a:rPr>
              <a:t> </a:t>
            </a:r>
            <a:r>
              <a:rPr lang="en-US" altLang="en-US" kern="0" dirty="0" err="1">
                <a:solidFill>
                  <a:srgbClr val="000000"/>
                </a:solidFill>
              </a:rPr>
              <a:t>dụng</a:t>
            </a:r>
            <a:r>
              <a:rPr lang="en-US" altLang="en-US" kern="0" dirty="0">
                <a:solidFill>
                  <a:srgbClr val="000000"/>
                </a:solidFill>
              </a:rPr>
              <a:t> </a:t>
            </a:r>
            <a:r>
              <a:rPr lang="en-US" altLang="en-US" kern="0" dirty="0" err="1">
                <a:solidFill>
                  <a:srgbClr val="000000"/>
                </a:solidFill>
              </a:rPr>
              <a:t>mà</a:t>
            </a:r>
            <a:r>
              <a:rPr lang="en-US" altLang="en-US" kern="0" dirty="0">
                <a:solidFill>
                  <a:srgbClr val="000000"/>
                </a:solidFill>
              </a:rPr>
              <a:t> </a:t>
            </a:r>
            <a:r>
              <a:rPr lang="en-US" altLang="en-US" kern="0" dirty="0" err="1">
                <a:solidFill>
                  <a:srgbClr val="000000"/>
                </a:solidFill>
              </a:rPr>
              <a:t>không</a:t>
            </a:r>
            <a:r>
              <a:rPr lang="en-US" altLang="en-US" kern="0" dirty="0">
                <a:solidFill>
                  <a:srgbClr val="000000"/>
                </a:solidFill>
              </a:rPr>
              <a:t> </a:t>
            </a:r>
            <a:r>
              <a:rPr lang="en-US" altLang="en-US" kern="0" dirty="0" err="1">
                <a:solidFill>
                  <a:srgbClr val="000000"/>
                </a:solidFill>
              </a:rPr>
              <a:t>cần</a:t>
            </a:r>
            <a:r>
              <a:rPr lang="en-US" altLang="en-US" kern="0" dirty="0">
                <a:solidFill>
                  <a:srgbClr val="000000"/>
                </a:solidFill>
              </a:rPr>
              <a:t> </a:t>
            </a:r>
            <a:r>
              <a:rPr lang="en-US" altLang="en-US" kern="0" dirty="0" err="1">
                <a:solidFill>
                  <a:srgbClr val="000000"/>
                </a:solidFill>
              </a:rPr>
              <a:t>mở</a:t>
            </a:r>
            <a:r>
              <a:rPr lang="en-US" altLang="en-US" kern="0" dirty="0">
                <a:solidFill>
                  <a:srgbClr val="000000"/>
                </a:solidFill>
              </a:rPr>
              <a:t> </a:t>
            </a:r>
            <a:r>
              <a:rPr lang="en-US" altLang="en-US" kern="0" dirty="0" err="1">
                <a:solidFill>
                  <a:srgbClr val="000000"/>
                </a:solidFill>
              </a:rPr>
              <a:t>rộng</a:t>
            </a:r>
            <a:r>
              <a:rPr lang="en-US" altLang="en-US" kern="0" dirty="0">
                <a:solidFill>
                  <a:srgbClr val="000000"/>
                </a:solidFill>
              </a:rPr>
              <a:t> </a:t>
            </a:r>
            <a:r>
              <a:rPr lang="en-US" altLang="en-US" kern="0" dirty="0" err="1">
                <a:solidFill>
                  <a:srgbClr val="000000"/>
                </a:solidFill>
              </a:rPr>
              <a:t>chương</a:t>
            </a:r>
            <a:r>
              <a:rPr lang="en-US" altLang="en-US" kern="0" dirty="0">
                <a:solidFill>
                  <a:srgbClr val="000000"/>
                </a:solidFill>
              </a:rPr>
              <a:t> </a:t>
            </a:r>
            <a:r>
              <a:rPr lang="en-US" altLang="en-US" kern="0" dirty="0" err="1">
                <a:solidFill>
                  <a:srgbClr val="000000"/>
                </a:solidFill>
              </a:rPr>
              <a:t>trình</a:t>
            </a:r>
            <a:r>
              <a:rPr lang="en-US" altLang="en-US" kern="0" dirty="0">
                <a:solidFill>
                  <a:srgbClr val="000000"/>
                </a:solidFill>
              </a:rPr>
              <a:t>. </a:t>
            </a:r>
          </a:p>
          <a:p>
            <a:pPr lvl="0" algn="just" fontAlgn="base">
              <a:lnSpc>
                <a:spcPct val="115000"/>
              </a:lnSpc>
              <a:spcBef>
                <a:spcPct val="20000"/>
              </a:spcBef>
              <a:spcAft>
                <a:spcPct val="0"/>
              </a:spcAft>
              <a:buFont typeface="Wingdings" panose="05000000000000000000" pitchFamily="2" charset="2"/>
              <a:buChar char="v"/>
            </a:pPr>
            <a:r>
              <a:rPr lang="en-US" altLang="en-US" kern="0" dirty="0" err="1">
                <a:solidFill>
                  <a:srgbClr val="000000"/>
                </a:solidFill>
              </a:rPr>
              <a:t>Một</a:t>
            </a:r>
            <a:r>
              <a:rPr lang="en-US" altLang="en-US" kern="0" dirty="0">
                <a:solidFill>
                  <a:srgbClr val="000000"/>
                </a:solidFill>
              </a:rPr>
              <a:t> interface </a:t>
            </a:r>
            <a:r>
              <a:rPr lang="en-US" altLang="en-US" kern="0" dirty="0" err="1">
                <a:solidFill>
                  <a:srgbClr val="000000"/>
                </a:solidFill>
              </a:rPr>
              <a:t>có</a:t>
            </a:r>
            <a:r>
              <a:rPr lang="en-US" altLang="en-US" kern="0" dirty="0">
                <a:solidFill>
                  <a:srgbClr val="000000"/>
                </a:solidFill>
              </a:rPr>
              <a:t> </a:t>
            </a:r>
            <a:r>
              <a:rPr lang="en-US" altLang="en-US" kern="0" dirty="0" err="1">
                <a:solidFill>
                  <a:srgbClr val="000000"/>
                </a:solidFill>
              </a:rPr>
              <a:t>thể</a:t>
            </a:r>
            <a:r>
              <a:rPr lang="en-US" altLang="en-US" kern="0" dirty="0">
                <a:solidFill>
                  <a:srgbClr val="000000"/>
                </a:solidFill>
              </a:rPr>
              <a:t> </a:t>
            </a:r>
            <a:r>
              <a:rPr lang="en-US" altLang="en-US" kern="0" dirty="0" err="1">
                <a:solidFill>
                  <a:srgbClr val="000000"/>
                </a:solidFill>
              </a:rPr>
              <a:t>được</a:t>
            </a:r>
            <a:r>
              <a:rPr lang="en-US" altLang="en-US" kern="0" dirty="0">
                <a:solidFill>
                  <a:srgbClr val="000000"/>
                </a:solidFill>
              </a:rPr>
              <a:t> </a:t>
            </a:r>
            <a:r>
              <a:rPr lang="en-US" altLang="en-US" kern="0" dirty="0" err="1">
                <a:solidFill>
                  <a:srgbClr val="000000"/>
                </a:solidFill>
              </a:rPr>
              <a:t>kế</a:t>
            </a:r>
            <a:r>
              <a:rPr lang="en-US" altLang="en-US" kern="0" dirty="0">
                <a:solidFill>
                  <a:srgbClr val="000000"/>
                </a:solidFill>
              </a:rPr>
              <a:t> </a:t>
            </a:r>
            <a:r>
              <a:rPr lang="en-US" altLang="en-US" kern="0" dirty="0" err="1">
                <a:solidFill>
                  <a:srgbClr val="000000"/>
                </a:solidFill>
              </a:rPr>
              <a:t>thừa</a:t>
            </a:r>
            <a:r>
              <a:rPr lang="en-US" altLang="en-US" kern="0" dirty="0">
                <a:solidFill>
                  <a:srgbClr val="000000"/>
                </a:solidFill>
              </a:rPr>
              <a:t> </a:t>
            </a:r>
            <a:r>
              <a:rPr lang="en-US" altLang="en-US" kern="0" dirty="0" err="1">
                <a:solidFill>
                  <a:srgbClr val="000000"/>
                </a:solidFill>
              </a:rPr>
              <a:t>từ</a:t>
            </a:r>
            <a:r>
              <a:rPr lang="en-US" altLang="en-US" kern="0" dirty="0">
                <a:solidFill>
                  <a:srgbClr val="000000"/>
                </a:solidFill>
              </a:rPr>
              <a:t> interface </a:t>
            </a:r>
            <a:r>
              <a:rPr lang="en-US" altLang="en-US" kern="0" dirty="0" err="1">
                <a:solidFill>
                  <a:srgbClr val="000000"/>
                </a:solidFill>
              </a:rPr>
              <a:t>khác</a:t>
            </a:r>
            <a:r>
              <a:rPr lang="en-US" altLang="en-US" kern="0" dirty="0">
                <a:solidFill>
                  <a:srgbClr val="000000"/>
                </a:solidFill>
              </a:rPr>
              <a:t>. </a:t>
            </a:r>
            <a:r>
              <a:rPr lang="en-US" altLang="en-US" kern="0" dirty="0" err="1">
                <a:solidFill>
                  <a:srgbClr val="000000"/>
                </a:solidFill>
              </a:rPr>
              <a:t>Nó</a:t>
            </a:r>
            <a:r>
              <a:rPr lang="en-US" altLang="en-US" kern="0" dirty="0">
                <a:solidFill>
                  <a:srgbClr val="000000"/>
                </a:solidFill>
              </a:rPr>
              <a:t> </a:t>
            </a:r>
            <a:r>
              <a:rPr lang="en-US" altLang="en-US" kern="0" dirty="0" err="1">
                <a:solidFill>
                  <a:srgbClr val="000000"/>
                </a:solidFill>
              </a:rPr>
              <a:t>được</a:t>
            </a:r>
            <a:r>
              <a:rPr lang="en-US" altLang="en-US" kern="0" dirty="0">
                <a:solidFill>
                  <a:srgbClr val="000000"/>
                </a:solidFill>
              </a:rPr>
              <a:t> </a:t>
            </a:r>
            <a:r>
              <a:rPr lang="en-US" altLang="en-US" kern="0" dirty="0" err="1">
                <a:solidFill>
                  <a:srgbClr val="000000"/>
                </a:solidFill>
              </a:rPr>
              <a:t>hiện</a:t>
            </a:r>
            <a:r>
              <a:rPr lang="en-US" altLang="en-US" kern="0" dirty="0">
                <a:solidFill>
                  <a:srgbClr val="000000"/>
                </a:solidFill>
              </a:rPr>
              <a:t> </a:t>
            </a:r>
            <a:r>
              <a:rPr lang="en-US" altLang="en-US" kern="0" dirty="0" err="1">
                <a:solidFill>
                  <a:srgbClr val="000000"/>
                </a:solidFill>
              </a:rPr>
              <a:t>thực</a:t>
            </a:r>
            <a:r>
              <a:rPr lang="en-US" altLang="en-US" kern="0" dirty="0">
                <a:solidFill>
                  <a:srgbClr val="000000"/>
                </a:solidFill>
              </a:rPr>
              <a:t> </a:t>
            </a:r>
            <a:r>
              <a:rPr lang="en-US" altLang="en-US" kern="0" dirty="0" err="1">
                <a:solidFill>
                  <a:srgbClr val="000000"/>
                </a:solidFill>
              </a:rPr>
              <a:t>bởi</a:t>
            </a:r>
            <a:r>
              <a:rPr lang="en-US" altLang="en-US" kern="0" dirty="0">
                <a:solidFill>
                  <a:srgbClr val="000000"/>
                </a:solidFill>
              </a:rPr>
              <a:t> class </a:t>
            </a:r>
            <a:r>
              <a:rPr lang="en-US" altLang="en-US" kern="0" dirty="0" err="1">
                <a:solidFill>
                  <a:srgbClr val="000000"/>
                </a:solidFill>
              </a:rPr>
              <a:t>hoặc</a:t>
            </a:r>
            <a:r>
              <a:rPr lang="en-US" altLang="en-US" kern="0" dirty="0">
                <a:solidFill>
                  <a:srgbClr val="000000"/>
                </a:solidFill>
              </a:rPr>
              <a:t> </a:t>
            </a:r>
            <a:r>
              <a:rPr lang="en-US" altLang="en-US" kern="0" dirty="0" err="1">
                <a:solidFill>
                  <a:srgbClr val="000000"/>
                </a:solidFill>
              </a:rPr>
              <a:t>struct</a:t>
            </a:r>
            <a:r>
              <a:rPr lang="en-US" altLang="en-US" kern="0" dirty="0">
                <a:solidFill>
                  <a:srgbClr val="000000"/>
                </a:solidFill>
              </a:rPr>
              <a:t>.</a:t>
            </a: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54</a:t>
            </a:fld>
            <a:endParaRPr lang="en-US"/>
          </a:p>
        </p:txBody>
      </p:sp>
      <p:graphicFrame>
        <p:nvGraphicFramePr>
          <p:cNvPr id="10" name="Diagram 9"/>
          <p:cNvGraphicFramePr/>
          <p:nvPr>
            <p:extLst>
              <p:ext uri="{D42A27DB-BD31-4B8C-83A1-F6EECF244321}">
                <p14:modId xmlns:p14="http://schemas.microsoft.com/office/powerpoint/2010/main" val="2845457426"/>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378449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769526012"/>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marL="457200" lvl="1" indent="0">
              <a:buNone/>
            </a:pPr>
            <a:r>
              <a:rPr lang="en-US" sz="2000" dirty="0" smtClean="0">
                <a:solidFill>
                  <a:srgbClr val="0000FF"/>
                </a:solidFill>
                <a:highlight>
                  <a:srgbClr val="FFFFFF"/>
                </a:highlight>
                <a:latin typeface="Consolas" panose="020B0609020204030204" pitchFamily="49" charset="0"/>
              </a:rPr>
              <a:t>interface</a:t>
            </a:r>
            <a:r>
              <a:rPr lang="en-US" sz="2000" dirty="0" smtClean="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ISampleInterface</a:t>
            </a:r>
            <a:endParaRPr lang="en-US" sz="2000" dirty="0">
              <a:solidFill>
                <a:srgbClr val="000000"/>
              </a:solidFill>
              <a:highlight>
                <a:srgbClr val="FFFFFF"/>
              </a:highlight>
              <a:latin typeface="Consolas" panose="020B0609020204030204" pitchFamily="49" charset="0"/>
            </a:endParaRPr>
          </a:p>
          <a:p>
            <a:pPr marL="457200" lvl="1" indent="0">
              <a:buNone/>
            </a:pPr>
            <a:r>
              <a:rPr lang="en-US" sz="2000" dirty="0">
                <a:solidFill>
                  <a:srgbClr val="000000"/>
                </a:solidFill>
                <a:highlight>
                  <a:srgbClr val="FFFFFF"/>
                </a:highlight>
                <a:latin typeface="Consolas" panose="020B0609020204030204" pitchFamily="49" charset="0"/>
              </a:rPr>
              <a:t>{</a:t>
            </a: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SampleMethod</a:t>
            </a:r>
            <a:r>
              <a:rPr lang="en-US" sz="2000" dirty="0">
                <a:solidFill>
                  <a:srgbClr val="000000"/>
                </a:solidFill>
                <a:highlight>
                  <a:srgbClr val="FFFFFF"/>
                </a:highlight>
                <a:latin typeface="Consolas" panose="020B0609020204030204" pitchFamily="49" charset="0"/>
              </a:rPr>
              <a:t>();</a:t>
            </a:r>
          </a:p>
          <a:p>
            <a:pPr marL="457200" lvl="1" indent="0">
              <a:buNone/>
            </a:pPr>
            <a:r>
              <a:rPr lang="en-US" sz="2000" dirty="0">
                <a:solidFill>
                  <a:srgbClr val="000000"/>
                </a:solidFill>
                <a:highlight>
                  <a:srgbClr val="FFFFFF"/>
                </a:highlight>
                <a:latin typeface="Consolas" panose="020B0609020204030204" pitchFamily="49" charset="0"/>
              </a:rPr>
              <a:t>}</a:t>
            </a:r>
          </a:p>
          <a:p>
            <a:pPr marL="457200" lvl="1" indent="0">
              <a:buNone/>
            </a:pPr>
            <a:endParaRPr lang="en-US" sz="2000" dirty="0">
              <a:solidFill>
                <a:srgbClr val="000000"/>
              </a:solidFill>
              <a:highlight>
                <a:srgbClr val="FFFFFF"/>
              </a:highlight>
              <a:latin typeface="Consolas" panose="020B0609020204030204" pitchFamily="49" charset="0"/>
            </a:endParaRPr>
          </a:p>
          <a:p>
            <a:pPr marL="457200" lvl="1" indent="0">
              <a:buNone/>
            </a:pP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ImplementationClass</a:t>
            </a:r>
            <a:r>
              <a:rPr lang="en-US" sz="2000" dirty="0">
                <a:solidFill>
                  <a:srgbClr val="000000"/>
                </a:solidFill>
                <a:highlight>
                  <a:srgbClr val="FFFFFF"/>
                </a:highlight>
                <a:latin typeface="Consolas" panose="020B0609020204030204" pitchFamily="49" charset="0"/>
              </a:rPr>
              <a:t> : </a:t>
            </a:r>
            <a:r>
              <a:rPr lang="en-US" sz="2000" dirty="0" err="1">
                <a:solidFill>
                  <a:srgbClr val="2B91AF"/>
                </a:solidFill>
                <a:highlight>
                  <a:srgbClr val="FFFFFF"/>
                </a:highlight>
                <a:latin typeface="Consolas" panose="020B0609020204030204" pitchFamily="49" charset="0"/>
              </a:rPr>
              <a:t>ISampleInterface</a:t>
            </a:r>
            <a:endParaRPr lang="en-US" sz="2000" dirty="0">
              <a:solidFill>
                <a:srgbClr val="000000"/>
              </a:solidFill>
              <a:highlight>
                <a:srgbClr val="FFFFFF"/>
              </a:highlight>
              <a:latin typeface="Consolas" panose="020B0609020204030204" pitchFamily="49" charset="0"/>
            </a:endParaRPr>
          </a:p>
          <a:p>
            <a:pPr marL="457200" lvl="1" indent="0">
              <a:buNone/>
            </a:pPr>
            <a:r>
              <a:rPr lang="en-US" sz="2000" dirty="0">
                <a:solidFill>
                  <a:srgbClr val="000000"/>
                </a:solidFill>
                <a:highlight>
                  <a:srgbClr val="FFFFFF"/>
                </a:highlight>
                <a:latin typeface="Consolas" panose="020B0609020204030204" pitchFamily="49" charset="0"/>
              </a:rPr>
              <a:t>{</a:t>
            </a: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SampleMethod</a:t>
            </a:r>
            <a:r>
              <a:rPr lang="en-US" sz="2000" dirty="0">
                <a:solidFill>
                  <a:srgbClr val="000000"/>
                </a:solidFill>
                <a:highlight>
                  <a:srgbClr val="FFFFFF"/>
                </a:highlight>
                <a:latin typeface="Consolas" panose="020B0609020204030204" pitchFamily="49" charset="0"/>
              </a:rPr>
              <a:t>()</a:t>
            </a:r>
          </a:p>
          <a:p>
            <a:pPr marL="457200" lvl="1" indent="0">
              <a:buNone/>
            </a:pPr>
            <a:r>
              <a:rPr lang="en-US" sz="2000" dirty="0">
                <a:solidFill>
                  <a:srgbClr val="000000"/>
                </a:solidFill>
                <a:highlight>
                  <a:srgbClr val="FFFFFF"/>
                </a:highlight>
                <a:latin typeface="Consolas" panose="020B0609020204030204" pitchFamily="49" charset="0"/>
              </a:rPr>
              <a:t>    {</a:t>
            </a: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Method implementation.</a:t>
            </a:r>
            <a:endParaRPr lang="en-US" sz="2000" dirty="0">
              <a:solidFill>
                <a:srgbClr val="000000"/>
              </a:solidFill>
              <a:highlight>
                <a:srgbClr val="FFFFFF"/>
              </a:highlight>
              <a:latin typeface="Consolas" panose="020B0609020204030204" pitchFamily="49" charset="0"/>
            </a:endParaRPr>
          </a:p>
          <a:p>
            <a:pPr marL="457200" lvl="1" indent="0">
              <a:buNone/>
            </a:pPr>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a:t>
            </a:r>
          </a:p>
          <a:p>
            <a:pPr marL="457200" lvl="1" indent="0">
              <a:buNone/>
            </a:pPr>
            <a:r>
              <a:rPr lang="en-US" sz="2000" dirty="0" smtClean="0">
                <a:solidFill>
                  <a:srgbClr val="000000"/>
                </a:solidFill>
                <a:highlight>
                  <a:srgbClr val="FFFFFF"/>
                </a:highlight>
                <a:latin typeface="Consolas" panose="020B0609020204030204" pitchFamily="49" charset="0"/>
              </a:rPr>
              <a:t>}</a:t>
            </a:r>
            <a:endParaRPr lang="en-US" sz="20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55</a:t>
            </a:fld>
            <a:endParaRPr lang="en-US"/>
          </a:p>
        </p:txBody>
      </p:sp>
      <p:graphicFrame>
        <p:nvGraphicFramePr>
          <p:cNvPr id="10" name="Diagram 9"/>
          <p:cNvGraphicFramePr/>
          <p:nvPr>
            <p:extLst>
              <p:ext uri="{D42A27DB-BD31-4B8C-83A1-F6EECF244321}">
                <p14:modId xmlns:p14="http://schemas.microsoft.com/office/powerpoint/2010/main" val="1345011897"/>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612147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769526012"/>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15000"/>
              </a:lnSpc>
              <a:spcBef>
                <a:spcPct val="20000"/>
              </a:spcBef>
              <a:spcAft>
                <a:spcPct val="0"/>
              </a:spcAft>
              <a:buFont typeface="Wingdings" panose="05000000000000000000" pitchFamily="2" charset="2"/>
              <a:buChar char="v"/>
            </a:pPr>
            <a:r>
              <a:rPr lang="en-US" altLang="en-US" sz="2400" kern="0" dirty="0" err="1" smtClean="0">
                <a:solidFill>
                  <a:srgbClr val="000000"/>
                </a:solidFill>
              </a:rPr>
              <a:t>Giao</a:t>
            </a:r>
            <a:r>
              <a:rPr lang="en-US" altLang="en-US" sz="2400" kern="0" dirty="0" smtClean="0">
                <a:solidFill>
                  <a:srgbClr val="000000"/>
                </a:solidFill>
              </a:rPr>
              <a:t> </a:t>
            </a:r>
            <a:r>
              <a:rPr lang="en-US" altLang="en-US" sz="2400" kern="0" dirty="0" err="1">
                <a:solidFill>
                  <a:srgbClr val="000000"/>
                </a:solidFill>
              </a:rPr>
              <a:t>diện</a:t>
            </a:r>
            <a:r>
              <a:rPr lang="en-US" altLang="en-US" sz="2400" kern="0" dirty="0">
                <a:solidFill>
                  <a:srgbClr val="000000"/>
                </a:solidFill>
              </a:rPr>
              <a:t> </a:t>
            </a:r>
            <a:r>
              <a:rPr lang="en-US" altLang="en-US" sz="2400" kern="0" dirty="0" err="1">
                <a:solidFill>
                  <a:srgbClr val="000000"/>
                </a:solidFill>
              </a:rPr>
              <a:t>khả</a:t>
            </a:r>
            <a:r>
              <a:rPr lang="en-US" altLang="en-US" sz="2400" kern="0" dirty="0">
                <a:solidFill>
                  <a:srgbClr val="000000"/>
                </a:solidFill>
              </a:rPr>
              <a:t> </a:t>
            </a:r>
            <a:r>
              <a:rPr lang="en-US" altLang="en-US" sz="2400" kern="0" dirty="0" err="1">
                <a:solidFill>
                  <a:srgbClr val="000000"/>
                </a:solidFill>
              </a:rPr>
              <a:t>tuần</a:t>
            </a:r>
            <a:r>
              <a:rPr lang="en-US" altLang="en-US" sz="2400" kern="0" dirty="0">
                <a:solidFill>
                  <a:srgbClr val="000000"/>
                </a:solidFill>
              </a:rPr>
              <a:t> </a:t>
            </a:r>
            <a:r>
              <a:rPr lang="en-US" altLang="en-US" sz="2400" kern="0" dirty="0" err="1">
                <a:solidFill>
                  <a:srgbClr val="000000"/>
                </a:solidFill>
              </a:rPr>
              <a:t>tự</a:t>
            </a:r>
            <a:r>
              <a:rPr lang="en-US" altLang="en-US" sz="2400" kern="0" dirty="0">
                <a:solidFill>
                  <a:srgbClr val="000000"/>
                </a:solidFill>
              </a:rPr>
              <a:t> </a:t>
            </a:r>
            <a:r>
              <a:rPr lang="en-US" altLang="en-US" sz="2400" kern="0" dirty="0" err="1">
                <a:solidFill>
                  <a:srgbClr val="000000"/>
                </a:solidFill>
              </a:rPr>
              <a:t>hóa</a:t>
            </a:r>
            <a:r>
              <a:rPr lang="en-US" altLang="en-US" sz="2400" kern="0" dirty="0">
                <a:solidFill>
                  <a:srgbClr val="000000"/>
                </a:solidFill>
              </a:rPr>
              <a:t> -  </a:t>
            </a:r>
            <a:r>
              <a:rPr lang="en-US" altLang="en-US" sz="2400" kern="0" dirty="0" err="1">
                <a:solidFill>
                  <a:srgbClr val="000000"/>
                </a:solidFill>
              </a:rPr>
              <a:t>System.Runtime.Serialization.ISerializable</a:t>
            </a:r>
            <a:r>
              <a:rPr lang="en-US" altLang="en-US" sz="2400" kern="0" dirty="0">
                <a:solidFill>
                  <a:srgbClr val="000000"/>
                </a:solidFill>
              </a:rPr>
              <a:t>: </a:t>
            </a:r>
            <a:r>
              <a:rPr lang="en-US" altLang="en-US" sz="2400" kern="0" dirty="0" err="1">
                <a:solidFill>
                  <a:srgbClr val="000000"/>
                </a:solidFill>
              </a:rPr>
              <a:t>có</a:t>
            </a:r>
            <a:r>
              <a:rPr lang="en-US" altLang="en-US" sz="2400" kern="0" dirty="0">
                <a:solidFill>
                  <a:srgbClr val="000000"/>
                </a:solidFill>
              </a:rPr>
              <a:t> </a:t>
            </a:r>
            <a:r>
              <a:rPr lang="en-US" altLang="en-US" sz="2400" kern="0" dirty="0" err="1">
                <a:solidFill>
                  <a:srgbClr val="000000"/>
                </a:solidFill>
              </a:rPr>
              <a:t>thể</a:t>
            </a:r>
            <a:r>
              <a:rPr lang="en-US" altLang="en-US" sz="2400" kern="0" dirty="0">
                <a:solidFill>
                  <a:srgbClr val="000000"/>
                </a:solidFill>
              </a:rPr>
              <a:t> </a:t>
            </a:r>
            <a:r>
              <a:rPr lang="en-US" altLang="en-US" sz="2400" kern="0" dirty="0" err="1">
                <a:solidFill>
                  <a:srgbClr val="000000"/>
                </a:solidFill>
              </a:rPr>
              <a:t>dễ</a:t>
            </a:r>
            <a:r>
              <a:rPr lang="en-US" altLang="en-US" sz="2400" kern="0" dirty="0">
                <a:solidFill>
                  <a:srgbClr val="000000"/>
                </a:solidFill>
              </a:rPr>
              <a:t> </a:t>
            </a:r>
            <a:r>
              <a:rPr lang="en-US" altLang="en-US" sz="2400" kern="0" dirty="0" err="1">
                <a:solidFill>
                  <a:srgbClr val="000000"/>
                </a:solidFill>
              </a:rPr>
              <a:t>dàng</a:t>
            </a:r>
            <a:r>
              <a:rPr lang="en-US" altLang="en-US" sz="2400" kern="0" dirty="0">
                <a:solidFill>
                  <a:srgbClr val="000000"/>
                </a:solidFill>
              </a:rPr>
              <a:t> </a:t>
            </a:r>
            <a:r>
              <a:rPr lang="en-US" altLang="en-US" sz="2400" kern="0" dirty="0" err="1">
                <a:solidFill>
                  <a:srgbClr val="000000"/>
                </a:solidFill>
              </a:rPr>
              <a:t>lưu</a:t>
            </a:r>
            <a:r>
              <a:rPr lang="en-US" altLang="en-US" sz="2400" kern="0" dirty="0">
                <a:solidFill>
                  <a:srgbClr val="000000"/>
                </a:solidFill>
              </a:rPr>
              <a:t> </a:t>
            </a:r>
            <a:r>
              <a:rPr lang="en-US" altLang="en-US" sz="2400" kern="0" dirty="0" err="1">
                <a:solidFill>
                  <a:srgbClr val="000000"/>
                </a:solidFill>
              </a:rPr>
              <a:t>trữ</a:t>
            </a:r>
            <a:r>
              <a:rPr lang="en-US" altLang="en-US" sz="2400" kern="0" dirty="0">
                <a:solidFill>
                  <a:srgbClr val="000000"/>
                </a:solidFill>
              </a:rPr>
              <a:t> </a:t>
            </a:r>
            <a:r>
              <a:rPr lang="en-US" altLang="en-US" sz="2400" kern="0" dirty="0" err="1">
                <a:solidFill>
                  <a:srgbClr val="000000"/>
                </a:solidFill>
              </a:rPr>
              <a:t>vào</a:t>
            </a:r>
            <a:r>
              <a:rPr lang="en-US" altLang="en-US" sz="2400" kern="0" dirty="0">
                <a:solidFill>
                  <a:srgbClr val="000000"/>
                </a:solidFill>
              </a:rPr>
              <a:t> </a:t>
            </a:r>
            <a:r>
              <a:rPr lang="en-US" altLang="en-US" sz="2400" kern="0" dirty="0" err="1">
                <a:solidFill>
                  <a:srgbClr val="000000"/>
                </a:solidFill>
              </a:rPr>
              <a:t>đĩa</a:t>
            </a:r>
            <a:r>
              <a:rPr lang="en-US" altLang="en-US" sz="2400" kern="0" dirty="0">
                <a:solidFill>
                  <a:srgbClr val="000000"/>
                </a:solidFill>
              </a:rPr>
              <a:t>, </a:t>
            </a:r>
            <a:r>
              <a:rPr lang="en-US" altLang="en-US" sz="2400" kern="0" dirty="0" err="1">
                <a:solidFill>
                  <a:srgbClr val="000000"/>
                </a:solidFill>
              </a:rPr>
              <a:t>truyền</a:t>
            </a:r>
            <a:r>
              <a:rPr lang="en-US" altLang="en-US" sz="2400" kern="0" dirty="0">
                <a:solidFill>
                  <a:srgbClr val="000000"/>
                </a:solidFill>
              </a:rPr>
              <a:t> qua </a:t>
            </a:r>
            <a:r>
              <a:rPr lang="en-US" altLang="en-US" sz="2400" kern="0" dirty="0" err="1">
                <a:solidFill>
                  <a:srgbClr val="000000"/>
                </a:solidFill>
              </a:rPr>
              <a:t>mạng</a:t>
            </a:r>
            <a:r>
              <a:rPr lang="en-US" altLang="en-US" sz="2400" kern="0" dirty="0">
                <a:solidFill>
                  <a:srgbClr val="000000"/>
                </a:solidFill>
              </a:rPr>
              <a:t> </a:t>
            </a:r>
            <a:r>
              <a:rPr lang="en-US" altLang="en-US" sz="2400" kern="0" dirty="0" err="1">
                <a:solidFill>
                  <a:srgbClr val="000000"/>
                </a:solidFill>
              </a:rPr>
              <a:t>hoặc</a:t>
            </a:r>
            <a:r>
              <a:rPr lang="en-US" altLang="en-US" sz="2400" kern="0" dirty="0">
                <a:solidFill>
                  <a:srgbClr val="000000"/>
                </a:solidFill>
              </a:rPr>
              <a:t> </a:t>
            </a:r>
            <a:r>
              <a:rPr lang="en-US" altLang="en-US" sz="2400" kern="0" dirty="0" err="1">
                <a:solidFill>
                  <a:srgbClr val="000000"/>
                </a:solidFill>
              </a:rPr>
              <a:t>chuyển</a:t>
            </a:r>
            <a:r>
              <a:rPr lang="en-US" altLang="en-US" sz="2400" kern="0" dirty="0">
                <a:solidFill>
                  <a:srgbClr val="000000"/>
                </a:solidFill>
              </a:rPr>
              <a:t> </a:t>
            </a:r>
            <a:r>
              <a:rPr lang="en-US" altLang="en-US" sz="2400" kern="0" dirty="0" err="1">
                <a:solidFill>
                  <a:srgbClr val="000000"/>
                </a:solidFill>
              </a:rPr>
              <a:t>giá</a:t>
            </a:r>
            <a:r>
              <a:rPr lang="en-US" altLang="en-US" sz="2400" kern="0" dirty="0">
                <a:solidFill>
                  <a:srgbClr val="000000"/>
                </a:solidFill>
              </a:rPr>
              <a:t> </a:t>
            </a:r>
            <a:r>
              <a:rPr lang="en-US" altLang="en-US" sz="2400" kern="0" dirty="0" err="1">
                <a:solidFill>
                  <a:srgbClr val="000000"/>
                </a:solidFill>
              </a:rPr>
              <a:t>trị</a:t>
            </a:r>
            <a:r>
              <a:rPr lang="en-US" altLang="en-US" sz="2400" kern="0" dirty="0">
                <a:solidFill>
                  <a:srgbClr val="000000"/>
                </a:solidFill>
              </a:rPr>
              <a:t> qua </a:t>
            </a:r>
            <a:r>
              <a:rPr lang="en-US" altLang="en-US" sz="2400" kern="0" dirty="0" err="1">
                <a:solidFill>
                  <a:srgbClr val="000000"/>
                </a:solidFill>
              </a:rPr>
              <a:t>lại</a:t>
            </a:r>
            <a:r>
              <a:rPr lang="en-US" altLang="en-US" sz="2400" kern="0" dirty="0">
                <a:solidFill>
                  <a:srgbClr val="000000"/>
                </a:solidFill>
              </a:rPr>
              <a:t> </a:t>
            </a:r>
            <a:r>
              <a:rPr lang="en-US" altLang="en-US" sz="2400" kern="0" dirty="0" err="1">
                <a:solidFill>
                  <a:srgbClr val="000000"/>
                </a:solidFill>
              </a:rPr>
              <a:t>giữa</a:t>
            </a:r>
            <a:r>
              <a:rPr lang="en-US" altLang="en-US" sz="2400" kern="0" dirty="0">
                <a:solidFill>
                  <a:srgbClr val="000000"/>
                </a:solidFill>
              </a:rPr>
              <a:t> </a:t>
            </a:r>
            <a:r>
              <a:rPr lang="en-US" altLang="en-US" sz="2400" kern="0" dirty="0" err="1">
                <a:solidFill>
                  <a:srgbClr val="000000"/>
                </a:solidFill>
              </a:rPr>
              <a:t>các</a:t>
            </a:r>
            <a:r>
              <a:rPr lang="en-US" altLang="en-US" sz="2400" kern="0" dirty="0">
                <a:solidFill>
                  <a:srgbClr val="000000"/>
                </a:solidFill>
              </a:rPr>
              <a:t> </a:t>
            </a:r>
            <a:r>
              <a:rPr lang="en-US" altLang="en-US" sz="2400" kern="0" dirty="0" err="1">
                <a:solidFill>
                  <a:srgbClr val="000000"/>
                </a:solidFill>
              </a:rPr>
              <a:t>miền</a:t>
            </a:r>
            <a:r>
              <a:rPr lang="en-US" altLang="en-US" sz="2400" kern="0" dirty="0">
                <a:solidFill>
                  <a:srgbClr val="000000"/>
                </a:solidFill>
              </a:rPr>
              <a:t> </a:t>
            </a:r>
            <a:r>
              <a:rPr lang="en-US" altLang="en-US" sz="2400" kern="0" dirty="0" err="1">
                <a:solidFill>
                  <a:srgbClr val="000000"/>
                </a:solidFill>
              </a:rPr>
              <a:t>ứng</a:t>
            </a:r>
            <a:r>
              <a:rPr lang="en-US" altLang="en-US" sz="2400" kern="0" dirty="0">
                <a:solidFill>
                  <a:srgbClr val="000000"/>
                </a:solidFill>
              </a:rPr>
              <a:t> </a:t>
            </a:r>
            <a:r>
              <a:rPr lang="en-US" altLang="en-US" sz="2400" kern="0" dirty="0" err="1">
                <a:solidFill>
                  <a:srgbClr val="000000"/>
                </a:solidFill>
              </a:rPr>
              <a:t>dụng</a:t>
            </a:r>
            <a:r>
              <a:rPr lang="en-US" altLang="en-US" sz="2400" kern="0" dirty="0">
                <a:solidFill>
                  <a:srgbClr val="000000"/>
                </a:solidFill>
              </a:rPr>
              <a:t>.</a:t>
            </a:r>
          </a:p>
          <a:p>
            <a:pPr lvl="0" fontAlgn="base">
              <a:lnSpc>
                <a:spcPct val="115000"/>
              </a:lnSpc>
              <a:spcBef>
                <a:spcPct val="20000"/>
              </a:spcBef>
              <a:spcAft>
                <a:spcPct val="0"/>
              </a:spcAft>
              <a:buFont typeface="Wingdings" panose="05000000000000000000" pitchFamily="2" charset="2"/>
              <a:buChar char="v"/>
            </a:pPr>
            <a:r>
              <a:rPr lang="en-US" altLang="en-US" sz="2400" kern="0" dirty="0" err="1" smtClean="0">
                <a:solidFill>
                  <a:srgbClr val="000000"/>
                </a:solidFill>
              </a:rPr>
              <a:t>Giao</a:t>
            </a:r>
            <a:r>
              <a:rPr lang="en-US" altLang="en-US" sz="2400" kern="0" dirty="0" smtClean="0">
                <a:solidFill>
                  <a:srgbClr val="000000"/>
                </a:solidFill>
              </a:rPr>
              <a:t> </a:t>
            </a:r>
            <a:r>
              <a:rPr lang="en-US" altLang="en-US" sz="2400" kern="0" dirty="0" err="1">
                <a:solidFill>
                  <a:srgbClr val="000000"/>
                </a:solidFill>
              </a:rPr>
              <a:t>diện</a:t>
            </a:r>
            <a:r>
              <a:rPr lang="en-US" altLang="en-US" sz="2400" kern="0" dirty="0">
                <a:solidFill>
                  <a:srgbClr val="000000"/>
                </a:solidFill>
              </a:rPr>
              <a:t> </a:t>
            </a:r>
            <a:r>
              <a:rPr lang="en-US" altLang="en-US" sz="2400" kern="0" dirty="0" err="1">
                <a:solidFill>
                  <a:srgbClr val="000000"/>
                </a:solidFill>
              </a:rPr>
              <a:t>khả</a:t>
            </a:r>
            <a:r>
              <a:rPr lang="en-US" altLang="en-US" sz="2400" kern="0" dirty="0">
                <a:solidFill>
                  <a:srgbClr val="000000"/>
                </a:solidFill>
              </a:rPr>
              <a:t> </a:t>
            </a:r>
            <a:r>
              <a:rPr lang="en-US" altLang="en-US" sz="2400" kern="0" dirty="0" err="1">
                <a:solidFill>
                  <a:srgbClr val="000000"/>
                </a:solidFill>
              </a:rPr>
              <a:t>sao</a:t>
            </a:r>
            <a:r>
              <a:rPr lang="en-US" altLang="en-US" sz="2400" kern="0" dirty="0">
                <a:solidFill>
                  <a:srgbClr val="000000"/>
                </a:solidFill>
              </a:rPr>
              <a:t> </a:t>
            </a:r>
            <a:r>
              <a:rPr lang="en-US" altLang="en-US" sz="2400" kern="0" dirty="0" err="1">
                <a:solidFill>
                  <a:srgbClr val="000000"/>
                </a:solidFill>
              </a:rPr>
              <a:t>chép</a:t>
            </a:r>
            <a:r>
              <a:rPr lang="en-US" altLang="en-US" sz="2400" kern="0" dirty="0">
                <a:solidFill>
                  <a:srgbClr val="000000"/>
                </a:solidFill>
              </a:rPr>
              <a:t> -  </a:t>
            </a:r>
            <a:r>
              <a:rPr lang="en-US" altLang="en-US" sz="2400" kern="0" dirty="0" err="1">
                <a:solidFill>
                  <a:srgbClr val="000000"/>
                </a:solidFill>
              </a:rPr>
              <a:t>System.ICloneable</a:t>
            </a:r>
            <a:r>
              <a:rPr lang="en-US" altLang="en-US" sz="2400" kern="0" dirty="0">
                <a:solidFill>
                  <a:srgbClr val="000000"/>
                </a:solidFill>
              </a:rPr>
              <a:t>: </a:t>
            </a:r>
            <a:r>
              <a:rPr lang="en-US" altLang="en-US" sz="2400" kern="0" dirty="0" err="1">
                <a:solidFill>
                  <a:srgbClr val="000000"/>
                </a:solidFill>
              </a:rPr>
              <a:t>Cung</a:t>
            </a:r>
            <a:r>
              <a:rPr lang="en-US" altLang="en-US" sz="2400" kern="0" dirty="0">
                <a:solidFill>
                  <a:srgbClr val="000000"/>
                </a:solidFill>
              </a:rPr>
              <a:t> </a:t>
            </a:r>
            <a:r>
              <a:rPr lang="en-US" altLang="en-US" sz="2400" kern="0" dirty="0" err="1">
                <a:solidFill>
                  <a:srgbClr val="000000"/>
                </a:solidFill>
              </a:rPr>
              <a:t>cấp</a:t>
            </a:r>
            <a:r>
              <a:rPr lang="en-US" altLang="en-US" sz="2400" kern="0" dirty="0">
                <a:solidFill>
                  <a:srgbClr val="000000"/>
                </a:solidFill>
              </a:rPr>
              <a:t> </a:t>
            </a:r>
            <a:r>
              <a:rPr lang="en-US" altLang="en-US" sz="2400" kern="0" dirty="0" err="1">
                <a:solidFill>
                  <a:srgbClr val="000000"/>
                </a:solidFill>
              </a:rPr>
              <a:t>cơ</a:t>
            </a:r>
            <a:r>
              <a:rPr lang="en-US" altLang="en-US" sz="2400" kern="0" dirty="0">
                <a:solidFill>
                  <a:srgbClr val="000000"/>
                </a:solidFill>
              </a:rPr>
              <a:t> </a:t>
            </a:r>
            <a:r>
              <a:rPr lang="en-US" altLang="en-US" sz="2400" kern="0" dirty="0" err="1">
                <a:solidFill>
                  <a:srgbClr val="000000"/>
                </a:solidFill>
              </a:rPr>
              <a:t>chế</a:t>
            </a:r>
            <a:r>
              <a:rPr lang="en-US" altLang="en-US" sz="2400" kern="0" dirty="0">
                <a:solidFill>
                  <a:srgbClr val="000000"/>
                </a:solidFill>
              </a:rPr>
              <a:t> </a:t>
            </a:r>
            <a:r>
              <a:rPr lang="en-US" altLang="en-US" sz="2400" kern="0" dirty="0" err="1">
                <a:solidFill>
                  <a:srgbClr val="000000"/>
                </a:solidFill>
              </a:rPr>
              <a:t>tạo</a:t>
            </a:r>
            <a:r>
              <a:rPr lang="en-US" altLang="en-US" sz="2400" kern="0" dirty="0">
                <a:solidFill>
                  <a:srgbClr val="000000"/>
                </a:solidFill>
              </a:rPr>
              <a:t> </a:t>
            </a:r>
            <a:r>
              <a:rPr lang="en-US" altLang="en-US" sz="2400" kern="0" dirty="0" err="1">
                <a:solidFill>
                  <a:srgbClr val="000000"/>
                </a:solidFill>
              </a:rPr>
              <a:t>bản</a:t>
            </a:r>
            <a:r>
              <a:rPr lang="en-US" altLang="en-US" sz="2400" kern="0" dirty="0">
                <a:solidFill>
                  <a:srgbClr val="000000"/>
                </a:solidFill>
              </a:rPr>
              <a:t> </a:t>
            </a:r>
            <a:r>
              <a:rPr lang="en-US" altLang="en-US" sz="2400" kern="0" dirty="0" err="1">
                <a:solidFill>
                  <a:srgbClr val="000000"/>
                </a:solidFill>
              </a:rPr>
              <a:t>sao</a:t>
            </a:r>
            <a:r>
              <a:rPr lang="en-US" altLang="en-US" sz="2400" kern="0" dirty="0">
                <a:solidFill>
                  <a:srgbClr val="000000"/>
                </a:solidFill>
              </a:rPr>
              <a:t> </a:t>
            </a:r>
            <a:r>
              <a:rPr lang="en-US" altLang="en-US" sz="2400" kern="0" dirty="0" err="1">
                <a:solidFill>
                  <a:srgbClr val="000000"/>
                </a:solidFill>
              </a:rPr>
              <a:t>cho</a:t>
            </a:r>
            <a:r>
              <a:rPr lang="en-US" altLang="en-US" sz="2400" kern="0" dirty="0">
                <a:solidFill>
                  <a:srgbClr val="000000"/>
                </a:solidFill>
              </a:rPr>
              <a:t> </a:t>
            </a:r>
            <a:r>
              <a:rPr lang="en-US" altLang="en-US" sz="2400" kern="0" dirty="0" err="1">
                <a:solidFill>
                  <a:srgbClr val="000000"/>
                </a:solidFill>
              </a:rPr>
              <a:t>các</a:t>
            </a:r>
            <a:r>
              <a:rPr lang="en-US" altLang="en-US" sz="2400" kern="0" dirty="0">
                <a:solidFill>
                  <a:srgbClr val="000000"/>
                </a:solidFill>
              </a:rPr>
              <a:t> </a:t>
            </a:r>
            <a:r>
              <a:rPr lang="en-US" altLang="en-US" sz="2400" kern="0" dirty="0" err="1">
                <a:solidFill>
                  <a:srgbClr val="000000"/>
                </a:solidFill>
              </a:rPr>
              <a:t>đối</a:t>
            </a:r>
            <a:r>
              <a:rPr lang="en-US" altLang="en-US" sz="2400" kern="0" dirty="0">
                <a:solidFill>
                  <a:srgbClr val="000000"/>
                </a:solidFill>
              </a:rPr>
              <a:t> </a:t>
            </a:r>
            <a:r>
              <a:rPr lang="en-US" altLang="en-US" sz="2400" kern="0" dirty="0" err="1">
                <a:solidFill>
                  <a:srgbClr val="000000"/>
                </a:solidFill>
              </a:rPr>
              <a:t>tượng</a:t>
            </a:r>
            <a:r>
              <a:rPr lang="en-US" altLang="en-US" sz="2400" kern="0" dirty="0">
                <a:solidFill>
                  <a:srgbClr val="000000"/>
                </a:solidFill>
              </a:rPr>
              <a:t> </a:t>
            </a:r>
            <a:r>
              <a:rPr lang="en-US" altLang="en-US" sz="2400" kern="0" dirty="0" err="1">
                <a:solidFill>
                  <a:srgbClr val="000000"/>
                </a:solidFill>
              </a:rPr>
              <a:t>của</a:t>
            </a:r>
            <a:r>
              <a:rPr lang="en-US" altLang="en-US" sz="2400" kern="0" dirty="0">
                <a:solidFill>
                  <a:srgbClr val="000000"/>
                </a:solidFill>
              </a:rPr>
              <a:t> </a:t>
            </a:r>
            <a:r>
              <a:rPr lang="en-US" altLang="en-US" sz="2400" kern="0" dirty="0" err="1">
                <a:solidFill>
                  <a:srgbClr val="000000"/>
                </a:solidFill>
              </a:rPr>
              <a:t>lớp</a:t>
            </a:r>
            <a:r>
              <a:rPr lang="en-US" altLang="en-US" sz="2400" kern="0" dirty="0">
                <a:solidFill>
                  <a:srgbClr val="000000"/>
                </a:solidFill>
              </a:rPr>
              <a:t>.</a:t>
            </a:r>
          </a:p>
          <a:p>
            <a:pPr lvl="0" fontAlgn="base">
              <a:lnSpc>
                <a:spcPct val="115000"/>
              </a:lnSpc>
              <a:spcBef>
                <a:spcPct val="20000"/>
              </a:spcBef>
              <a:spcAft>
                <a:spcPct val="0"/>
              </a:spcAft>
              <a:buFont typeface="Wingdings" panose="05000000000000000000" pitchFamily="2" charset="2"/>
              <a:buChar char="v"/>
            </a:pPr>
            <a:r>
              <a:rPr lang="en-US" altLang="en-US" sz="2400" kern="0" dirty="0" err="1">
                <a:solidFill>
                  <a:srgbClr val="000000"/>
                </a:solidFill>
              </a:rPr>
              <a:t>Giao</a:t>
            </a:r>
            <a:r>
              <a:rPr lang="en-US" altLang="en-US" sz="2400" kern="0" dirty="0">
                <a:solidFill>
                  <a:srgbClr val="000000"/>
                </a:solidFill>
              </a:rPr>
              <a:t> </a:t>
            </a:r>
            <a:r>
              <a:rPr lang="en-US" altLang="en-US" sz="2400" kern="0" dirty="0" err="1">
                <a:solidFill>
                  <a:srgbClr val="000000"/>
                </a:solidFill>
              </a:rPr>
              <a:t>diện</a:t>
            </a:r>
            <a:r>
              <a:rPr lang="en-US" altLang="en-US" sz="2400" kern="0" dirty="0">
                <a:solidFill>
                  <a:srgbClr val="000000"/>
                </a:solidFill>
              </a:rPr>
              <a:t> </a:t>
            </a:r>
            <a:r>
              <a:rPr lang="en-US" altLang="en-US" sz="2400" kern="0" dirty="0" err="1">
                <a:solidFill>
                  <a:srgbClr val="000000"/>
                </a:solidFill>
              </a:rPr>
              <a:t>khả</a:t>
            </a:r>
            <a:r>
              <a:rPr lang="en-US" altLang="en-US" sz="2400" kern="0" dirty="0">
                <a:solidFill>
                  <a:srgbClr val="000000"/>
                </a:solidFill>
              </a:rPr>
              <a:t> so </a:t>
            </a:r>
            <a:r>
              <a:rPr lang="en-US" altLang="en-US" sz="2400" kern="0" dirty="0" err="1">
                <a:solidFill>
                  <a:srgbClr val="000000"/>
                </a:solidFill>
              </a:rPr>
              <a:t>sánh</a:t>
            </a:r>
            <a:r>
              <a:rPr lang="en-US" altLang="en-US" sz="2400" kern="0" dirty="0">
                <a:solidFill>
                  <a:srgbClr val="000000"/>
                </a:solidFill>
              </a:rPr>
              <a:t> - </a:t>
            </a:r>
            <a:r>
              <a:rPr lang="en-US" altLang="en-US" sz="2400" kern="0" dirty="0" err="1">
                <a:solidFill>
                  <a:srgbClr val="000000"/>
                </a:solidFill>
              </a:rPr>
              <a:t>System.Collections.IComparer</a:t>
            </a:r>
            <a:r>
              <a:rPr lang="en-US" altLang="en-US" sz="2400" kern="0" dirty="0">
                <a:solidFill>
                  <a:srgbClr val="000000"/>
                </a:solidFill>
              </a:rPr>
              <a:t>: </a:t>
            </a:r>
            <a:r>
              <a:rPr lang="en-US" altLang="en-US" sz="2400" kern="0" dirty="0" err="1">
                <a:solidFill>
                  <a:srgbClr val="000000"/>
                </a:solidFill>
              </a:rPr>
              <a:t>Cung</a:t>
            </a:r>
            <a:r>
              <a:rPr lang="en-US" altLang="en-US" sz="2400" kern="0" dirty="0">
                <a:solidFill>
                  <a:srgbClr val="000000"/>
                </a:solidFill>
              </a:rPr>
              <a:t> </a:t>
            </a:r>
            <a:r>
              <a:rPr lang="en-US" altLang="en-US" sz="2400" kern="0" dirty="0" err="1">
                <a:solidFill>
                  <a:srgbClr val="000000"/>
                </a:solidFill>
              </a:rPr>
              <a:t>cấp</a:t>
            </a:r>
            <a:r>
              <a:rPr lang="en-US" altLang="en-US" sz="2400" kern="0" dirty="0">
                <a:solidFill>
                  <a:srgbClr val="000000"/>
                </a:solidFill>
              </a:rPr>
              <a:t> </a:t>
            </a:r>
            <a:r>
              <a:rPr lang="en-US" altLang="en-US" sz="2400" kern="0" dirty="0" err="1">
                <a:solidFill>
                  <a:srgbClr val="000000"/>
                </a:solidFill>
              </a:rPr>
              <a:t>cơ</a:t>
            </a:r>
            <a:r>
              <a:rPr lang="en-US" altLang="en-US" sz="2400" kern="0" dirty="0">
                <a:solidFill>
                  <a:srgbClr val="000000"/>
                </a:solidFill>
              </a:rPr>
              <a:t> </a:t>
            </a:r>
            <a:r>
              <a:rPr lang="en-US" altLang="en-US" sz="2400" kern="0" dirty="0" err="1">
                <a:solidFill>
                  <a:srgbClr val="000000"/>
                </a:solidFill>
              </a:rPr>
              <a:t>chế</a:t>
            </a:r>
            <a:r>
              <a:rPr lang="en-US" altLang="en-US" sz="2400" kern="0" dirty="0">
                <a:solidFill>
                  <a:srgbClr val="000000"/>
                </a:solidFill>
              </a:rPr>
              <a:t> so </a:t>
            </a:r>
            <a:r>
              <a:rPr lang="en-US" altLang="en-US" sz="2400" kern="0" dirty="0" err="1">
                <a:solidFill>
                  <a:srgbClr val="000000"/>
                </a:solidFill>
              </a:rPr>
              <a:t>sánh</a:t>
            </a:r>
            <a:r>
              <a:rPr lang="en-US" altLang="en-US" sz="2400" kern="0" dirty="0">
                <a:solidFill>
                  <a:srgbClr val="000000"/>
                </a:solidFill>
              </a:rPr>
              <a:t> </a:t>
            </a:r>
            <a:r>
              <a:rPr lang="en-US" altLang="en-US" sz="2400" kern="0" dirty="0" err="1">
                <a:solidFill>
                  <a:srgbClr val="000000"/>
                </a:solidFill>
              </a:rPr>
              <a:t>kiểu</a:t>
            </a:r>
            <a:r>
              <a:rPr lang="en-US" altLang="en-US" sz="2400" kern="0" dirty="0">
                <a:solidFill>
                  <a:srgbClr val="000000"/>
                </a:solidFill>
              </a:rPr>
              <a:t> </a:t>
            </a:r>
            <a:r>
              <a:rPr lang="en-US" altLang="en-US" sz="2400" kern="0" dirty="0" err="1">
                <a:solidFill>
                  <a:srgbClr val="000000"/>
                </a:solidFill>
              </a:rPr>
              <a:t>tùy</a:t>
            </a:r>
            <a:r>
              <a:rPr lang="en-US" altLang="en-US" sz="2400" kern="0" dirty="0">
                <a:solidFill>
                  <a:srgbClr val="000000"/>
                </a:solidFill>
              </a:rPr>
              <a:t> </a:t>
            </a:r>
            <a:r>
              <a:rPr lang="en-US" altLang="en-US" sz="2400" kern="0" dirty="0" err="1">
                <a:solidFill>
                  <a:srgbClr val="000000"/>
                </a:solidFill>
              </a:rPr>
              <a:t>biến</a:t>
            </a:r>
            <a:r>
              <a:rPr lang="en-US" altLang="en-US" sz="2400" kern="0" dirty="0">
                <a:solidFill>
                  <a:srgbClr val="000000"/>
                </a:solidFill>
              </a:rPr>
              <a:t>, </a:t>
            </a:r>
            <a:r>
              <a:rPr lang="en-US" altLang="en-US" sz="2400" kern="0" dirty="0" err="1">
                <a:solidFill>
                  <a:srgbClr val="000000"/>
                </a:solidFill>
              </a:rPr>
              <a:t>cho</a:t>
            </a:r>
            <a:r>
              <a:rPr lang="en-US" altLang="en-US" sz="2400" kern="0" dirty="0">
                <a:solidFill>
                  <a:srgbClr val="000000"/>
                </a:solidFill>
              </a:rPr>
              <a:t> </a:t>
            </a:r>
            <a:r>
              <a:rPr lang="en-US" altLang="en-US" sz="2400" kern="0" dirty="0" err="1">
                <a:solidFill>
                  <a:srgbClr val="000000"/>
                </a:solidFill>
              </a:rPr>
              <a:t>bạn</a:t>
            </a:r>
            <a:r>
              <a:rPr lang="en-US" altLang="en-US" sz="2400" kern="0" dirty="0">
                <a:solidFill>
                  <a:srgbClr val="000000"/>
                </a:solidFill>
              </a:rPr>
              <a:t> </a:t>
            </a:r>
            <a:r>
              <a:rPr lang="en-US" altLang="en-US" sz="2400" kern="0" dirty="0" err="1">
                <a:solidFill>
                  <a:srgbClr val="000000"/>
                </a:solidFill>
              </a:rPr>
              <a:t>dễ</a:t>
            </a:r>
            <a:r>
              <a:rPr lang="en-US" altLang="en-US" sz="2400" kern="0" dirty="0">
                <a:solidFill>
                  <a:srgbClr val="000000"/>
                </a:solidFill>
              </a:rPr>
              <a:t> </a:t>
            </a:r>
            <a:r>
              <a:rPr lang="en-US" altLang="en-US" sz="2400" kern="0" dirty="0" err="1">
                <a:solidFill>
                  <a:srgbClr val="000000"/>
                </a:solidFill>
              </a:rPr>
              <a:t>dàng</a:t>
            </a:r>
            <a:r>
              <a:rPr lang="en-US" altLang="en-US" sz="2400" kern="0" dirty="0">
                <a:solidFill>
                  <a:srgbClr val="000000"/>
                </a:solidFill>
              </a:rPr>
              <a:t> </a:t>
            </a:r>
            <a:r>
              <a:rPr lang="en-US" altLang="en-US" sz="2400" kern="0" dirty="0" err="1">
                <a:solidFill>
                  <a:srgbClr val="000000"/>
                </a:solidFill>
              </a:rPr>
              <a:t>sắp</a:t>
            </a:r>
            <a:r>
              <a:rPr lang="en-US" altLang="en-US" sz="2400" kern="0" dirty="0">
                <a:solidFill>
                  <a:srgbClr val="000000"/>
                </a:solidFill>
              </a:rPr>
              <a:t> </a:t>
            </a:r>
            <a:r>
              <a:rPr lang="en-US" altLang="en-US" sz="2400" kern="0" dirty="0" err="1">
                <a:solidFill>
                  <a:srgbClr val="000000"/>
                </a:solidFill>
              </a:rPr>
              <a:t>xếp</a:t>
            </a:r>
            <a:r>
              <a:rPr lang="en-US" altLang="en-US" sz="2400" kern="0" dirty="0">
                <a:solidFill>
                  <a:srgbClr val="000000"/>
                </a:solidFill>
              </a:rPr>
              <a:t> </a:t>
            </a:r>
            <a:r>
              <a:rPr lang="en-US" altLang="en-US" sz="2400" kern="0" dirty="0" err="1">
                <a:solidFill>
                  <a:srgbClr val="000000"/>
                </a:solidFill>
              </a:rPr>
              <a:t>mảng</a:t>
            </a:r>
            <a:r>
              <a:rPr lang="en-US" altLang="en-US" sz="2400" kern="0" dirty="0">
                <a:solidFill>
                  <a:srgbClr val="000000"/>
                </a:solidFill>
              </a:rPr>
              <a:t> </a:t>
            </a:r>
            <a:r>
              <a:rPr lang="en-US" altLang="en-US" sz="2400" kern="0" dirty="0" err="1">
                <a:solidFill>
                  <a:srgbClr val="000000"/>
                </a:solidFill>
              </a:rPr>
              <a:t>đối</a:t>
            </a:r>
            <a:r>
              <a:rPr lang="en-US" altLang="en-US" sz="2400" kern="0" dirty="0">
                <a:solidFill>
                  <a:srgbClr val="000000"/>
                </a:solidFill>
              </a:rPr>
              <a:t> </a:t>
            </a:r>
            <a:r>
              <a:rPr lang="en-US" altLang="en-US" sz="2400" kern="0" dirty="0" err="1">
                <a:solidFill>
                  <a:srgbClr val="000000"/>
                </a:solidFill>
              </a:rPr>
              <a:t>tượng</a:t>
            </a:r>
            <a:r>
              <a:rPr lang="en-US" altLang="en-US" sz="2400" kern="0" dirty="0">
                <a:solidFill>
                  <a:srgbClr val="000000"/>
                </a:solidFill>
              </a:rPr>
              <a:t> </a:t>
            </a:r>
            <a:r>
              <a:rPr lang="en-US" altLang="en-US" sz="2400" kern="0" dirty="0" err="1">
                <a:solidFill>
                  <a:srgbClr val="000000"/>
                </a:solidFill>
              </a:rPr>
              <a:t>này</a:t>
            </a:r>
            <a:r>
              <a:rPr lang="en-US" altLang="en-US" sz="2400" kern="0" dirty="0">
                <a:solidFill>
                  <a:srgbClr val="000000"/>
                </a:solidFill>
              </a:rPr>
              <a:t>.</a:t>
            </a:r>
          </a:p>
          <a:p>
            <a:pPr lvl="0" fontAlgn="base">
              <a:lnSpc>
                <a:spcPct val="115000"/>
              </a:lnSpc>
              <a:spcBef>
                <a:spcPct val="20000"/>
              </a:spcBef>
              <a:spcAft>
                <a:spcPct val="0"/>
              </a:spcAft>
              <a:buFont typeface="Wingdings" panose="05000000000000000000" pitchFamily="2" charset="2"/>
              <a:buChar char="v"/>
            </a:pPr>
            <a:r>
              <a:rPr lang="en-US" altLang="en-US" sz="2400" kern="0" dirty="0" err="1">
                <a:solidFill>
                  <a:srgbClr val="000000"/>
                </a:solidFill>
              </a:rPr>
              <a:t>Giao</a:t>
            </a:r>
            <a:r>
              <a:rPr lang="en-US" altLang="en-US" sz="2400" kern="0" dirty="0">
                <a:solidFill>
                  <a:srgbClr val="000000"/>
                </a:solidFill>
              </a:rPr>
              <a:t> </a:t>
            </a:r>
            <a:r>
              <a:rPr lang="en-US" altLang="en-US" sz="2400" kern="0" dirty="0" err="1">
                <a:solidFill>
                  <a:srgbClr val="000000"/>
                </a:solidFill>
              </a:rPr>
              <a:t>diện</a:t>
            </a:r>
            <a:r>
              <a:rPr lang="en-US" altLang="en-US" sz="2400" kern="0" dirty="0">
                <a:solidFill>
                  <a:srgbClr val="000000"/>
                </a:solidFill>
              </a:rPr>
              <a:t> </a:t>
            </a:r>
            <a:r>
              <a:rPr lang="en-US" altLang="en-US" sz="2400" kern="0" dirty="0" err="1">
                <a:solidFill>
                  <a:srgbClr val="000000"/>
                </a:solidFill>
              </a:rPr>
              <a:t>khả</a:t>
            </a:r>
            <a:r>
              <a:rPr lang="en-US" altLang="en-US" sz="2400" kern="0" dirty="0">
                <a:solidFill>
                  <a:srgbClr val="000000"/>
                </a:solidFill>
              </a:rPr>
              <a:t> </a:t>
            </a:r>
            <a:r>
              <a:rPr lang="en-US" altLang="en-US" sz="2400" kern="0" dirty="0" err="1">
                <a:solidFill>
                  <a:srgbClr val="000000"/>
                </a:solidFill>
              </a:rPr>
              <a:t>liệt</a:t>
            </a:r>
            <a:r>
              <a:rPr lang="en-US" altLang="en-US" sz="2400" kern="0" dirty="0">
                <a:solidFill>
                  <a:srgbClr val="000000"/>
                </a:solidFill>
              </a:rPr>
              <a:t> </a:t>
            </a:r>
            <a:r>
              <a:rPr lang="en-US" altLang="en-US" sz="2400" kern="0" dirty="0" err="1">
                <a:solidFill>
                  <a:srgbClr val="000000"/>
                </a:solidFill>
              </a:rPr>
              <a:t>kê</a:t>
            </a:r>
            <a:r>
              <a:rPr lang="en-US" altLang="en-US" sz="2400" kern="0" dirty="0">
                <a:solidFill>
                  <a:srgbClr val="000000"/>
                </a:solidFill>
              </a:rPr>
              <a:t> - </a:t>
            </a:r>
            <a:r>
              <a:rPr lang="en-US" altLang="en-US" sz="2400" kern="0" dirty="0" err="1">
                <a:solidFill>
                  <a:srgbClr val="000000"/>
                </a:solidFill>
              </a:rPr>
              <a:t>System.IEnumerable</a:t>
            </a:r>
            <a:r>
              <a:rPr lang="en-US" altLang="en-US" sz="2400" kern="0" dirty="0">
                <a:solidFill>
                  <a:srgbClr val="000000"/>
                </a:solidFill>
              </a:rPr>
              <a:t>: </a:t>
            </a:r>
            <a:r>
              <a:rPr lang="en-US" altLang="en-US" sz="2400" kern="0" dirty="0" err="1">
                <a:solidFill>
                  <a:srgbClr val="000000"/>
                </a:solidFill>
              </a:rPr>
              <a:t>hỗ</a:t>
            </a:r>
            <a:r>
              <a:rPr lang="en-US" altLang="en-US" sz="2400" kern="0" dirty="0">
                <a:solidFill>
                  <a:srgbClr val="000000"/>
                </a:solidFill>
              </a:rPr>
              <a:t> </a:t>
            </a:r>
            <a:r>
              <a:rPr lang="en-US" altLang="en-US" sz="2400" kern="0" dirty="0" err="1">
                <a:solidFill>
                  <a:srgbClr val="000000"/>
                </a:solidFill>
              </a:rPr>
              <a:t>trợ</a:t>
            </a:r>
            <a:r>
              <a:rPr lang="en-US" altLang="en-US" sz="2400" kern="0" dirty="0">
                <a:solidFill>
                  <a:srgbClr val="000000"/>
                </a:solidFill>
              </a:rPr>
              <a:t> </a:t>
            </a:r>
            <a:r>
              <a:rPr lang="en-US" altLang="en-US" sz="2400" kern="0" dirty="0" err="1">
                <a:solidFill>
                  <a:srgbClr val="000000"/>
                </a:solidFill>
              </a:rPr>
              <a:t>dùng</a:t>
            </a:r>
            <a:r>
              <a:rPr lang="en-US" altLang="en-US" sz="2400" kern="0" dirty="0">
                <a:solidFill>
                  <a:srgbClr val="000000"/>
                </a:solidFill>
              </a:rPr>
              <a:t> </a:t>
            </a:r>
            <a:r>
              <a:rPr lang="en-US" altLang="en-US" sz="2400" kern="0" dirty="0" err="1">
                <a:solidFill>
                  <a:srgbClr val="000000"/>
                </a:solidFill>
              </a:rPr>
              <a:t>vòng</a:t>
            </a:r>
            <a:r>
              <a:rPr lang="en-US" altLang="en-US" sz="2400" kern="0" dirty="0">
                <a:solidFill>
                  <a:srgbClr val="000000"/>
                </a:solidFill>
              </a:rPr>
              <a:t> </a:t>
            </a:r>
            <a:r>
              <a:rPr lang="en-US" altLang="en-US" sz="2400" kern="0" dirty="0" err="1">
                <a:solidFill>
                  <a:srgbClr val="000000"/>
                </a:solidFill>
              </a:rPr>
              <a:t>lặp</a:t>
            </a:r>
            <a:r>
              <a:rPr lang="en-US" altLang="en-US" sz="2400" kern="0" dirty="0">
                <a:solidFill>
                  <a:srgbClr val="000000"/>
                </a:solidFill>
              </a:rPr>
              <a:t> </a:t>
            </a:r>
            <a:r>
              <a:rPr lang="en-US" altLang="en-US" sz="2400" kern="0" dirty="0" err="1">
                <a:solidFill>
                  <a:srgbClr val="000000"/>
                </a:solidFill>
              </a:rPr>
              <a:t>foreach</a:t>
            </a:r>
            <a:r>
              <a:rPr lang="en-US" altLang="en-US" sz="2400" kern="0" dirty="0">
                <a:solidFill>
                  <a:srgbClr val="000000"/>
                </a:solidFill>
              </a:rPr>
              <a:t> </a:t>
            </a:r>
            <a:r>
              <a:rPr lang="en-US" altLang="en-US" sz="2400" kern="0" dirty="0" err="1">
                <a:solidFill>
                  <a:srgbClr val="000000"/>
                </a:solidFill>
              </a:rPr>
              <a:t>để</a:t>
            </a:r>
            <a:r>
              <a:rPr lang="en-US" altLang="en-US" sz="2400" kern="0" dirty="0">
                <a:solidFill>
                  <a:srgbClr val="000000"/>
                </a:solidFill>
              </a:rPr>
              <a:t> </a:t>
            </a:r>
            <a:r>
              <a:rPr lang="en-US" altLang="en-US" sz="2400" kern="0" dirty="0" err="1">
                <a:solidFill>
                  <a:srgbClr val="000000"/>
                </a:solidFill>
              </a:rPr>
              <a:t>duyệt</a:t>
            </a:r>
            <a:r>
              <a:rPr lang="en-US" altLang="en-US" sz="2400" kern="0" dirty="0">
                <a:solidFill>
                  <a:srgbClr val="000000"/>
                </a:solidFill>
              </a:rPr>
              <a:t> </a:t>
            </a:r>
            <a:r>
              <a:rPr lang="en-US" altLang="en-US" sz="2400" kern="0" dirty="0" err="1">
                <a:solidFill>
                  <a:srgbClr val="000000"/>
                </a:solidFill>
              </a:rPr>
              <a:t>các</a:t>
            </a:r>
            <a:r>
              <a:rPr lang="en-US" altLang="en-US" sz="2400" kern="0" dirty="0">
                <a:solidFill>
                  <a:srgbClr val="000000"/>
                </a:solidFill>
              </a:rPr>
              <a:t> </a:t>
            </a:r>
            <a:r>
              <a:rPr lang="en-US" altLang="en-US" sz="2400" kern="0" dirty="0" err="1">
                <a:solidFill>
                  <a:srgbClr val="000000"/>
                </a:solidFill>
              </a:rPr>
              <a:t>phần</a:t>
            </a:r>
            <a:r>
              <a:rPr lang="en-US" altLang="en-US" sz="2400" kern="0" dirty="0">
                <a:solidFill>
                  <a:srgbClr val="000000"/>
                </a:solidFill>
              </a:rPr>
              <a:t> </a:t>
            </a:r>
            <a:r>
              <a:rPr lang="en-US" altLang="en-US" sz="2400" kern="0" dirty="0" err="1">
                <a:solidFill>
                  <a:srgbClr val="000000"/>
                </a:solidFill>
              </a:rPr>
              <a:t>tử</a:t>
            </a:r>
            <a:r>
              <a:rPr lang="en-US" altLang="en-US" sz="2400" kern="0" dirty="0">
                <a:solidFill>
                  <a:srgbClr val="000000"/>
                </a:solidFill>
              </a:rPr>
              <a:t> </a:t>
            </a:r>
            <a:r>
              <a:rPr lang="en-US" altLang="en-US" sz="2400" kern="0" dirty="0" err="1">
                <a:solidFill>
                  <a:srgbClr val="000000"/>
                </a:solidFill>
              </a:rPr>
              <a:t>trong</a:t>
            </a:r>
            <a:r>
              <a:rPr lang="en-US" altLang="en-US" sz="2400" kern="0" dirty="0">
                <a:solidFill>
                  <a:srgbClr val="000000"/>
                </a:solidFill>
              </a:rPr>
              <a:t> </a:t>
            </a:r>
            <a:r>
              <a:rPr lang="en-US" altLang="en-US" sz="2400" kern="0" dirty="0" err="1">
                <a:solidFill>
                  <a:srgbClr val="000000"/>
                </a:solidFill>
              </a:rPr>
              <a:t>tập</a:t>
            </a:r>
            <a:r>
              <a:rPr lang="en-US" altLang="en-US" sz="2400" kern="0" dirty="0">
                <a:solidFill>
                  <a:srgbClr val="000000"/>
                </a:solidFill>
              </a:rPr>
              <a:t> </a:t>
            </a:r>
            <a:r>
              <a:rPr lang="en-US" altLang="en-US" sz="2400" kern="0" dirty="0" err="1">
                <a:solidFill>
                  <a:srgbClr val="000000"/>
                </a:solidFill>
              </a:rPr>
              <a:t>hợp</a:t>
            </a:r>
            <a:r>
              <a:rPr lang="en-US" altLang="en-US" sz="2400" kern="0" dirty="0">
                <a:solidFill>
                  <a:srgbClr val="000000"/>
                </a:solidFill>
              </a:rPr>
              <a:t>.</a:t>
            </a:r>
          </a:p>
          <a:p>
            <a:pPr lvl="0" fontAlgn="base">
              <a:lnSpc>
                <a:spcPct val="115000"/>
              </a:lnSpc>
              <a:spcBef>
                <a:spcPct val="20000"/>
              </a:spcBef>
              <a:spcAft>
                <a:spcPct val="0"/>
              </a:spcAft>
              <a:buFont typeface="Wingdings" panose="05000000000000000000" pitchFamily="2" charset="2"/>
              <a:buChar char="v"/>
            </a:pPr>
            <a:r>
              <a:rPr lang="en-US" altLang="en-US" sz="2400" kern="0" dirty="0" err="1">
                <a:solidFill>
                  <a:srgbClr val="000000"/>
                </a:solidFill>
              </a:rPr>
              <a:t>Giao</a:t>
            </a:r>
            <a:r>
              <a:rPr lang="en-US" altLang="en-US" sz="2400" kern="0" dirty="0">
                <a:solidFill>
                  <a:srgbClr val="000000"/>
                </a:solidFill>
              </a:rPr>
              <a:t> </a:t>
            </a:r>
            <a:r>
              <a:rPr lang="en-US" altLang="en-US" sz="2400" kern="0" dirty="0" err="1">
                <a:solidFill>
                  <a:srgbClr val="000000"/>
                </a:solidFill>
              </a:rPr>
              <a:t>diện</a:t>
            </a:r>
            <a:r>
              <a:rPr lang="en-US" altLang="en-US" sz="2400" kern="0" dirty="0">
                <a:solidFill>
                  <a:srgbClr val="000000"/>
                </a:solidFill>
              </a:rPr>
              <a:t> </a:t>
            </a:r>
            <a:r>
              <a:rPr lang="en-US" altLang="en-US" sz="2400" kern="0" dirty="0" err="1">
                <a:solidFill>
                  <a:srgbClr val="000000"/>
                </a:solidFill>
              </a:rPr>
              <a:t>khả</a:t>
            </a:r>
            <a:r>
              <a:rPr lang="en-US" altLang="en-US" sz="2400" kern="0" dirty="0">
                <a:solidFill>
                  <a:srgbClr val="000000"/>
                </a:solidFill>
              </a:rPr>
              <a:t> </a:t>
            </a:r>
            <a:r>
              <a:rPr lang="en-US" altLang="en-US" sz="2400" kern="0" dirty="0" err="1">
                <a:solidFill>
                  <a:srgbClr val="000000"/>
                </a:solidFill>
              </a:rPr>
              <a:t>hủy</a:t>
            </a:r>
            <a:r>
              <a:rPr lang="en-US" altLang="en-US" sz="2400" kern="0" dirty="0">
                <a:solidFill>
                  <a:srgbClr val="000000"/>
                </a:solidFill>
              </a:rPr>
              <a:t> - </a:t>
            </a:r>
            <a:r>
              <a:rPr lang="en-US" altLang="en-US" sz="2400" kern="0" dirty="0" err="1">
                <a:solidFill>
                  <a:srgbClr val="000000"/>
                </a:solidFill>
              </a:rPr>
              <a:t>System.IDisposable</a:t>
            </a:r>
            <a:r>
              <a:rPr lang="en-US" altLang="en-US" sz="2400" kern="0" dirty="0">
                <a:solidFill>
                  <a:srgbClr val="000000"/>
                </a:solidFill>
              </a:rPr>
              <a:t> </a:t>
            </a: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56</a:t>
            </a:fld>
            <a:endParaRPr lang="en-US"/>
          </a:p>
        </p:txBody>
      </p:sp>
      <p:graphicFrame>
        <p:nvGraphicFramePr>
          <p:cNvPr id="10" name="Diagram 9"/>
          <p:cNvGraphicFramePr/>
          <p:nvPr>
            <p:extLst>
              <p:ext uri="{D42A27DB-BD31-4B8C-83A1-F6EECF244321}">
                <p14:modId xmlns:p14="http://schemas.microsoft.com/office/powerpoint/2010/main" val="3010910739"/>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924389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769526012"/>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sz="2400" kern="0" dirty="0" err="1" smtClean="0">
                <a:solidFill>
                  <a:srgbClr val="000000"/>
                </a:solidFill>
              </a:rPr>
              <a:t>Có</a:t>
            </a:r>
            <a:r>
              <a:rPr lang="en-US" altLang="en-US" sz="2400" kern="0" dirty="0" smtClean="0">
                <a:solidFill>
                  <a:srgbClr val="000000"/>
                </a:solidFill>
              </a:rPr>
              <a:t> </a:t>
            </a:r>
            <a:r>
              <a:rPr lang="en-US" altLang="en-US" sz="2400" kern="0" dirty="0" err="1">
                <a:solidFill>
                  <a:srgbClr val="000000"/>
                </a:solidFill>
              </a:rPr>
              <a:t>nhu</a:t>
            </a:r>
            <a:r>
              <a:rPr lang="en-US" altLang="en-US" sz="2400" kern="0" dirty="0">
                <a:solidFill>
                  <a:srgbClr val="000000"/>
                </a:solidFill>
              </a:rPr>
              <a:t> </a:t>
            </a:r>
            <a:r>
              <a:rPr lang="en-US" altLang="en-US" sz="2400" kern="0" dirty="0" err="1">
                <a:solidFill>
                  <a:srgbClr val="000000"/>
                </a:solidFill>
              </a:rPr>
              <a:t>cầu</a:t>
            </a:r>
            <a:r>
              <a:rPr lang="en-US" altLang="en-US" sz="2400" kern="0" dirty="0">
                <a:solidFill>
                  <a:srgbClr val="000000"/>
                </a:solidFill>
              </a:rPr>
              <a:t> </a:t>
            </a:r>
            <a:r>
              <a:rPr lang="en-US" altLang="en-US" sz="2400" kern="0" dirty="0" err="1">
                <a:solidFill>
                  <a:srgbClr val="000000"/>
                </a:solidFill>
              </a:rPr>
              <a:t>sao</a:t>
            </a:r>
            <a:r>
              <a:rPr lang="en-US" altLang="en-US" sz="2400" kern="0" dirty="0">
                <a:solidFill>
                  <a:srgbClr val="000000"/>
                </a:solidFill>
              </a:rPr>
              <a:t> </a:t>
            </a:r>
            <a:r>
              <a:rPr lang="en-US" altLang="en-US" sz="2400" kern="0" dirty="0" err="1">
                <a:solidFill>
                  <a:srgbClr val="000000"/>
                </a:solidFill>
              </a:rPr>
              <a:t>chép</a:t>
            </a:r>
            <a:r>
              <a:rPr lang="en-US" altLang="en-US" sz="2400" kern="0" dirty="0">
                <a:solidFill>
                  <a:srgbClr val="000000"/>
                </a:solidFill>
              </a:rPr>
              <a:t> </a:t>
            </a:r>
            <a:r>
              <a:rPr lang="en-US" altLang="en-US" sz="2400" kern="0" dirty="0" err="1">
                <a:solidFill>
                  <a:srgbClr val="000000"/>
                </a:solidFill>
              </a:rPr>
              <a:t>các</a:t>
            </a:r>
            <a:r>
              <a:rPr lang="en-US" altLang="en-US" sz="2400" kern="0" dirty="0">
                <a:solidFill>
                  <a:srgbClr val="000000"/>
                </a:solidFill>
              </a:rPr>
              <a:t> </a:t>
            </a:r>
            <a:r>
              <a:rPr lang="en-US" altLang="en-US" sz="2400" kern="0" dirty="0" err="1">
                <a:solidFill>
                  <a:srgbClr val="000000"/>
                </a:solidFill>
              </a:rPr>
              <a:t>đối</a:t>
            </a:r>
            <a:r>
              <a:rPr lang="en-US" altLang="en-US" sz="2400" kern="0" dirty="0">
                <a:solidFill>
                  <a:srgbClr val="000000"/>
                </a:solidFill>
              </a:rPr>
              <a:t> </a:t>
            </a:r>
            <a:r>
              <a:rPr lang="en-US" altLang="en-US" sz="2400" kern="0" dirty="0" err="1">
                <a:solidFill>
                  <a:srgbClr val="000000"/>
                </a:solidFill>
              </a:rPr>
              <a:t>tượng</a:t>
            </a:r>
            <a:r>
              <a:rPr lang="en-US" altLang="en-US" sz="2400" kern="0" dirty="0">
                <a:solidFill>
                  <a:srgbClr val="000000"/>
                </a:solidFill>
              </a:rPr>
              <a:t>:</a:t>
            </a:r>
          </a:p>
          <a:p>
            <a:pPr marL="114300" lvl="1" indent="0" fontAlgn="base">
              <a:lnSpc>
                <a:spcPct val="100000"/>
              </a:lnSpc>
              <a:spcBef>
                <a:spcPct val="20000"/>
              </a:spcBef>
              <a:spcAft>
                <a:spcPct val="0"/>
              </a:spcAft>
              <a:buNone/>
            </a:pPr>
            <a:r>
              <a:rPr lang="en-US" altLang="en-US" kern="0" dirty="0" smtClean="0">
                <a:solidFill>
                  <a:srgbClr val="000000"/>
                </a:solidFill>
              </a:rPr>
              <a:t>Sao </a:t>
            </a:r>
            <a:r>
              <a:rPr lang="en-US" altLang="en-US" kern="0" dirty="0" err="1">
                <a:solidFill>
                  <a:srgbClr val="000000"/>
                </a:solidFill>
              </a:rPr>
              <a:t>chép</a:t>
            </a:r>
            <a:r>
              <a:rPr lang="en-US" altLang="en-US" kern="0" dirty="0">
                <a:solidFill>
                  <a:srgbClr val="000000"/>
                </a:solidFill>
              </a:rPr>
              <a:t> </a:t>
            </a:r>
            <a:r>
              <a:rPr lang="en-US" altLang="en-US" kern="0" dirty="0" err="1">
                <a:solidFill>
                  <a:srgbClr val="000000"/>
                </a:solidFill>
              </a:rPr>
              <a:t>khi</a:t>
            </a:r>
            <a:r>
              <a:rPr lang="en-US" altLang="en-US" kern="0" dirty="0">
                <a:solidFill>
                  <a:srgbClr val="000000"/>
                </a:solidFill>
              </a:rPr>
              <a:t> </a:t>
            </a:r>
            <a:r>
              <a:rPr lang="en-US" altLang="en-US" kern="0" dirty="0" err="1">
                <a:solidFill>
                  <a:srgbClr val="000000"/>
                </a:solidFill>
              </a:rPr>
              <a:t>truyền</a:t>
            </a:r>
            <a:r>
              <a:rPr lang="en-US" altLang="en-US" kern="0" dirty="0">
                <a:solidFill>
                  <a:srgbClr val="000000"/>
                </a:solidFill>
              </a:rPr>
              <a:t> </a:t>
            </a:r>
            <a:r>
              <a:rPr lang="en-US" altLang="en-US" kern="0" dirty="0" err="1">
                <a:solidFill>
                  <a:srgbClr val="000000"/>
                </a:solidFill>
              </a:rPr>
              <a:t>tham</a:t>
            </a:r>
            <a:r>
              <a:rPr lang="en-US" altLang="en-US" kern="0" dirty="0">
                <a:solidFill>
                  <a:srgbClr val="000000"/>
                </a:solidFill>
              </a:rPr>
              <a:t> </a:t>
            </a:r>
            <a:r>
              <a:rPr lang="en-US" altLang="en-US" kern="0" dirty="0" err="1">
                <a:solidFill>
                  <a:srgbClr val="000000"/>
                </a:solidFill>
              </a:rPr>
              <a:t>số</a:t>
            </a:r>
            <a:r>
              <a:rPr lang="en-US" altLang="en-US" kern="0" dirty="0">
                <a:solidFill>
                  <a:srgbClr val="000000"/>
                </a:solidFill>
              </a:rPr>
              <a:t> </a:t>
            </a:r>
            <a:r>
              <a:rPr lang="en-US" altLang="en-US" kern="0" dirty="0" err="1">
                <a:solidFill>
                  <a:srgbClr val="000000"/>
                </a:solidFill>
              </a:rPr>
              <a:t>để</a:t>
            </a:r>
            <a:r>
              <a:rPr lang="en-US" altLang="en-US" kern="0" dirty="0">
                <a:solidFill>
                  <a:srgbClr val="000000"/>
                </a:solidFill>
              </a:rPr>
              <a:t> </a:t>
            </a:r>
            <a:r>
              <a:rPr lang="en-US" altLang="en-US" kern="0" dirty="0" err="1">
                <a:solidFill>
                  <a:srgbClr val="000000"/>
                </a:solidFill>
              </a:rPr>
              <a:t>tránh</a:t>
            </a:r>
            <a:r>
              <a:rPr lang="en-US" altLang="en-US" kern="0" dirty="0">
                <a:solidFill>
                  <a:srgbClr val="000000"/>
                </a:solidFill>
              </a:rPr>
              <a:t> </a:t>
            </a:r>
            <a:r>
              <a:rPr lang="en-US" altLang="en-US" kern="0" dirty="0" err="1">
                <a:solidFill>
                  <a:srgbClr val="000000"/>
                </a:solidFill>
              </a:rPr>
              <a:t>sửa</a:t>
            </a:r>
            <a:r>
              <a:rPr lang="en-US" altLang="en-US" kern="0" dirty="0">
                <a:solidFill>
                  <a:srgbClr val="000000"/>
                </a:solidFill>
              </a:rPr>
              <a:t> </a:t>
            </a:r>
            <a:r>
              <a:rPr lang="en-US" altLang="en-US" kern="0" dirty="0" err="1">
                <a:solidFill>
                  <a:srgbClr val="000000"/>
                </a:solidFill>
              </a:rPr>
              <a:t>đổi</a:t>
            </a:r>
            <a:r>
              <a:rPr lang="en-US" altLang="en-US" kern="0" dirty="0">
                <a:solidFill>
                  <a:srgbClr val="000000"/>
                </a:solidFill>
              </a:rPr>
              <a:t> </a:t>
            </a:r>
            <a:r>
              <a:rPr lang="en-US" altLang="en-US" kern="0" dirty="0" err="1">
                <a:solidFill>
                  <a:srgbClr val="000000"/>
                </a:solidFill>
              </a:rPr>
              <a:t>đối</a:t>
            </a:r>
            <a:r>
              <a:rPr lang="en-US" altLang="en-US" kern="0" dirty="0">
                <a:solidFill>
                  <a:srgbClr val="000000"/>
                </a:solidFill>
              </a:rPr>
              <a:t> </a:t>
            </a:r>
            <a:r>
              <a:rPr lang="en-US" altLang="en-US" kern="0" dirty="0" err="1">
                <a:solidFill>
                  <a:srgbClr val="000000"/>
                </a:solidFill>
              </a:rPr>
              <a:t>tượng</a:t>
            </a:r>
            <a:r>
              <a:rPr lang="en-US" altLang="en-US" kern="0" dirty="0">
                <a:solidFill>
                  <a:srgbClr val="000000"/>
                </a:solidFill>
              </a:rPr>
              <a:t> </a:t>
            </a:r>
            <a:r>
              <a:rPr lang="en-US" altLang="en-US" kern="0" dirty="0" err="1">
                <a:solidFill>
                  <a:srgbClr val="000000"/>
                </a:solidFill>
              </a:rPr>
              <a:t>gốc</a:t>
            </a:r>
            <a:endParaRPr lang="en-US" altLang="en-US" kern="0" dirty="0">
              <a:solidFill>
                <a:srgbClr val="000000"/>
              </a:solidFill>
            </a:endParaRPr>
          </a:p>
          <a:p>
            <a:pPr lvl="0" fontAlgn="base">
              <a:lnSpc>
                <a:spcPct val="100000"/>
              </a:lnSpc>
              <a:spcBef>
                <a:spcPct val="20000"/>
              </a:spcBef>
              <a:spcAft>
                <a:spcPct val="0"/>
              </a:spcAft>
              <a:buFont typeface="Wingdings" panose="05000000000000000000" pitchFamily="2" charset="2"/>
              <a:buChar char="v"/>
            </a:pPr>
            <a:r>
              <a:rPr lang="en-US" altLang="en-US" sz="2400" kern="0" dirty="0" err="1" smtClean="0">
                <a:solidFill>
                  <a:srgbClr val="000000"/>
                </a:solidFill>
              </a:rPr>
              <a:t>Làm</a:t>
            </a:r>
            <a:r>
              <a:rPr lang="en-US" altLang="en-US" sz="2400" kern="0" dirty="0" smtClean="0">
                <a:solidFill>
                  <a:srgbClr val="000000"/>
                </a:solidFill>
              </a:rPr>
              <a:t> </a:t>
            </a:r>
            <a:r>
              <a:rPr lang="en-US" altLang="en-US" sz="2400" kern="0" dirty="0" err="1">
                <a:solidFill>
                  <a:srgbClr val="000000"/>
                </a:solidFill>
              </a:rPr>
              <a:t>thế</a:t>
            </a:r>
            <a:r>
              <a:rPr lang="en-US" altLang="en-US" sz="2400" kern="0" dirty="0">
                <a:solidFill>
                  <a:srgbClr val="000000"/>
                </a:solidFill>
              </a:rPr>
              <a:t> </a:t>
            </a:r>
            <a:r>
              <a:rPr lang="en-US" altLang="en-US" sz="2400" kern="0" dirty="0" err="1">
                <a:solidFill>
                  <a:srgbClr val="000000"/>
                </a:solidFill>
              </a:rPr>
              <a:t>nào</a:t>
            </a:r>
            <a:r>
              <a:rPr lang="en-US" altLang="en-US" sz="2400" kern="0" dirty="0">
                <a:solidFill>
                  <a:srgbClr val="000000"/>
                </a:solidFill>
              </a:rPr>
              <a:t> </a:t>
            </a:r>
            <a:r>
              <a:rPr lang="en-US" altLang="en-US" sz="2400" kern="0" dirty="0" err="1">
                <a:solidFill>
                  <a:srgbClr val="000000"/>
                </a:solidFill>
              </a:rPr>
              <a:t>để</a:t>
            </a:r>
            <a:r>
              <a:rPr lang="en-US" altLang="en-US" sz="2400" kern="0" dirty="0">
                <a:solidFill>
                  <a:srgbClr val="000000"/>
                </a:solidFill>
              </a:rPr>
              <a:t> </a:t>
            </a:r>
            <a:r>
              <a:rPr lang="en-US" altLang="en-US" sz="2400" kern="0" dirty="0" err="1">
                <a:solidFill>
                  <a:srgbClr val="000000"/>
                </a:solidFill>
              </a:rPr>
              <a:t>sao</a:t>
            </a:r>
            <a:r>
              <a:rPr lang="en-US" altLang="en-US" sz="2400" kern="0" dirty="0">
                <a:solidFill>
                  <a:srgbClr val="000000"/>
                </a:solidFill>
              </a:rPr>
              <a:t> </a:t>
            </a:r>
            <a:r>
              <a:rPr lang="en-US" altLang="en-US" sz="2400" kern="0" dirty="0" err="1">
                <a:solidFill>
                  <a:srgbClr val="000000"/>
                </a:solidFill>
              </a:rPr>
              <a:t>chép</a:t>
            </a:r>
            <a:r>
              <a:rPr lang="en-US" altLang="en-US" sz="2400" kern="0" dirty="0">
                <a:solidFill>
                  <a:srgbClr val="000000"/>
                </a:solidFill>
              </a:rPr>
              <a:t> </a:t>
            </a:r>
            <a:r>
              <a:rPr lang="en-US" altLang="en-US" sz="2400" kern="0" dirty="0" err="1">
                <a:solidFill>
                  <a:srgbClr val="000000"/>
                </a:solidFill>
              </a:rPr>
              <a:t>đối</a:t>
            </a:r>
            <a:r>
              <a:rPr lang="en-US" altLang="en-US" sz="2400" kern="0" dirty="0">
                <a:solidFill>
                  <a:srgbClr val="000000"/>
                </a:solidFill>
              </a:rPr>
              <a:t> </a:t>
            </a:r>
            <a:r>
              <a:rPr lang="en-US" altLang="en-US" sz="2400" kern="0" dirty="0" err="1">
                <a:solidFill>
                  <a:srgbClr val="000000"/>
                </a:solidFill>
              </a:rPr>
              <a:t>tượng</a:t>
            </a:r>
            <a:r>
              <a:rPr lang="en-US" altLang="en-US" sz="2400" kern="0" dirty="0">
                <a:solidFill>
                  <a:srgbClr val="000000"/>
                </a:solidFill>
              </a:rPr>
              <a:t> </a:t>
            </a:r>
            <a:r>
              <a:rPr lang="en-US" altLang="en-US" sz="2400" kern="0" dirty="0" err="1">
                <a:solidFill>
                  <a:srgbClr val="000000"/>
                </a:solidFill>
              </a:rPr>
              <a:t>mà</a:t>
            </a:r>
            <a:r>
              <a:rPr lang="en-US" altLang="en-US" sz="2400" kern="0" dirty="0">
                <a:solidFill>
                  <a:srgbClr val="000000"/>
                </a:solidFill>
              </a:rPr>
              <a:t> </a:t>
            </a:r>
            <a:r>
              <a:rPr lang="en-US" altLang="en-US" sz="2400" kern="0" dirty="0" err="1">
                <a:solidFill>
                  <a:srgbClr val="000000"/>
                </a:solidFill>
              </a:rPr>
              <a:t>không</a:t>
            </a:r>
            <a:r>
              <a:rPr lang="en-US" altLang="en-US" sz="2400" kern="0" dirty="0">
                <a:solidFill>
                  <a:srgbClr val="000000"/>
                </a:solidFill>
              </a:rPr>
              <a:t> </a:t>
            </a:r>
            <a:r>
              <a:rPr lang="en-US" altLang="en-US" sz="2400" kern="0" dirty="0" err="1">
                <a:solidFill>
                  <a:srgbClr val="000000"/>
                </a:solidFill>
              </a:rPr>
              <a:t>biết</a:t>
            </a:r>
            <a:r>
              <a:rPr lang="en-US" altLang="en-US" sz="2400" kern="0" dirty="0">
                <a:solidFill>
                  <a:srgbClr val="000000"/>
                </a:solidFill>
              </a:rPr>
              <a:t> </a:t>
            </a:r>
            <a:r>
              <a:rPr lang="en-US" altLang="en-US" sz="2400" kern="0" dirty="0" err="1">
                <a:solidFill>
                  <a:srgbClr val="000000"/>
                </a:solidFill>
              </a:rPr>
              <a:t>rõ</a:t>
            </a:r>
            <a:r>
              <a:rPr lang="en-US" altLang="en-US" sz="2400" kern="0" dirty="0">
                <a:solidFill>
                  <a:srgbClr val="000000"/>
                </a:solidFill>
              </a:rPr>
              <a:t> </a:t>
            </a:r>
            <a:r>
              <a:rPr lang="en-US" altLang="en-US" sz="2400" kern="0" dirty="0" err="1">
                <a:solidFill>
                  <a:srgbClr val="000000"/>
                </a:solidFill>
              </a:rPr>
              <a:t>kiểu</a:t>
            </a:r>
            <a:r>
              <a:rPr lang="en-US" altLang="en-US" sz="2400" kern="0" dirty="0">
                <a:solidFill>
                  <a:srgbClr val="000000"/>
                </a:solidFill>
              </a:rPr>
              <a:t> (</a:t>
            </a:r>
            <a:r>
              <a:rPr lang="en-US" altLang="en-US" sz="2400" kern="0" dirty="0" err="1">
                <a:solidFill>
                  <a:srgbClr val="000000"/>
                </a:solidFill>
              </a:rPr>
              <a:t>lớp</a:t>
            </a:r>
            <a:r>
              <a:rPr lang="en-US" altLang="en-US" sz="2400" kern="0" dirty="0">
                <a:solidFill>
                  <a:srgbClr val="000000"/>
                </a:solidFill>
              </a:rPr>
              <a:t>) </a:t>
            </a:r>
            <a:r>
              <a:rPr lang="en-US" altLang="en-US" sz="2400" kern="0" dirty="0" err="1">
                <a:solidFill>
                  <a:srgbClr val="000000"/>
                </a:solidFill>
              </a:rPr>
              <a:t>thực</a:t>
            </a:r>
            <a:r>
              <a:rPr lang="en-US" altLang="en-US" sz="2400" kern="0" dirty="0">
                <a:solidFill>
                  <a:srgbClr val="000000"/>
                </a:solidFill>
              </a:rPr>
              <a:t> </a:t>
            </a:r>
            <a:r>
              <a:rPr lang="en-US" altLang="en-US" sz="2400" kern="0" dirty="0" err="1">
                <a:solidFill>
                  <a:srgbClr val="000000"/>
                </a:solidFill>
              </a:rPr>
              <a:t>sự</a:t>
            </a:r>
            <a:r>
              <a:rPr lang="en-US" altLang="en-US" sz="2400" kern="0" dirty="0">
                <a:solidFill>
                  <a:srgbClr val="000000"/>
                </a:solidFill>
              </a:rPr>
              <a:t> </a:t>
            </a:r>
            <a:r>
              <a:rPr lang="en-US" altLang="en-US" sz="2400" kern="0" dirty="0" err="1">
                <a:solidFill>
                  <a:srgbClr val="000000"/>
                </a:solidFill>
              </a:rPr>
              <a:t>của</a:t>
            </a:r>
            <a:r>
              <a:rPr lang="en-US" altLang="en-US" sz="2400" kern="0" dirty="0">
                <a:solidFill>
                  <a:srgbClr val="000000"/>
                </a:solidFill>
              </a:rPr>
              <a:t> </a:t>
            </a:r>
            <a:r>
              <a:rPr lang="en-US" altLang="en-US" sz="2400" kern="0" dirty="0" err="1">
                <a:solidFill>
                  <a:srgbClr val="000000"/>
                </a:solidFill>
              </a:rPr>
              <a:t>nó</a:t>
            </a:r>
            <a:r>
              <a:rPr lang="en-US" altLang="en-US" sz="2400" kern="0" dirty="0">
                <a:solidFill>
                  <a:srgbClr val="000000"/>
                </a:solidFill>
              </a:rPr>
              <a:t>?</a:t>
            </a:r>
          </a:p>
          <a:p>
            <a:pPr marL="457200" lvl="1" indent="-342900" fontAlgn="base">
              <a:lnSpc>
                <a:spcPct val="100000"/>
              </a:lnSpc>
              <a:spcBef>
                <a:spcPct val="20000"/>
              </a:spcBef>
              <a:spcAft>
                <a:spcPct val="0"/>
              </a:spcAft>
              <a:buFont typeface="Wingdings" panose="05000000000000000000" pitchFamily="2" charset="2"/>
              <a:buChar char="q"/>
            </a:pPr>
            <a:r>
              <a:rPr lang="en-US" altLang="en-US" kern="0" dirty="0" err="1" smtClean="0">
                <a:solidFill>
                  <a:srgbClr val="000000"/>
                </a:solidFill>
              </a:rPr>
              <a:t>Sử</a:t>
            </a:r>
            <a:r>
              <a:rPr lang="en-US" altLang="en-US" kern="0" dirty="0" smtClean="0">
                <a:solidFill>
                  <a:srgbClr val="000000"/>
                </a:solidFill>
              </a:rPr>
              <a:t> </a:t>
            </a:r>
            <a:r>
              <a:rPr lang="en-US" altLang="en-US" kern="0" dirty="0" err="1">
                <a:solidFill>
                  <a:srgbClr val="000000"/>
                </a:solidFill>
              </a:rPr>
              <a:t>dụng</a:t>
            </a:r>
            <a:r>
              <a:rPr lang="en-US" altLang="en-US" kern="0" dirty="0">
                <a:solidFill>
                  <a:srgbClr val="000000"/>
                </a:solidFill>
              </a:rPr>
              <a:t> copy constructor? – </a:t>
            </a:r>
            <a:r>
              <a:rPr lang="en-US" altLang="en-US" kern="0" dirty="0" err="1">
                <a:solidFill>
                  <a:srgbClr val="000000"/>
                </a:solidFill>
              </a:rPr>
              <a:t>Trong</a:t>
            </a:r>
            <a:r>
              <a:rPr lang="en-US" altLang="en-US" kern="0" dirty="0">
                <a:solidFill>
                  <a:srgbClr val="000000"/>
                </a:solidFill>
              </a:rPr>
              <a:t> C# </a:t>
            </a:r>
            <a:r>
              <a:rPr lang="en-US" altLang="en-US" kern="0" dirty="0" err="1">
                <a:solidFill>
                  <a:srgbClr val="000000"/>
                </a:solidFill>
              </a:rPr>
              <a:t>không</a:t>
            </a:r>
            <a:r>
              <a:rPr lang="en-US" altLang="en-US" kern="0" dirty="0">
                <a:solidFill>
                  <a:srgbClr val="000000"/>
                </a:solidFill>
              </a:rPr>
              <a:t> </a:t>
            </a:r>
            <a:r>
              <a:rPr lang="en-US" altLang="en-US" kern="0" dirty="0" err="1">
                <a:solidFill>
                  <a:srgbClr val="000000"/>
                </a:solidFill>
              </a:rPr>
              <a:t>hỗ</a:t>
            </a:r>
            <a:r>
              <a:rPr lang="en-US" altLang="en-US" kern="0" dirty="0">
                <a:solidFill>
                  <a:srgbClr val="000000"/>
                </a:solidFill>
              </a:rPr>
              <a:t> </a:t>
            </a:r>
            <a:r>
              <a:rPr lang="en-US" altLang="en-US" kern="0" dirty="0" err="1">
                <a:solidFill>
                  <a:srgbClr val="000000"/>
                </a:solidFill>
              </a:rPr>
              <a:t>trợ</a:t>
            </a:r>
            <a:r>
              <a:rPr lang="en-US" altLang="en-US" kern="0" dirty="0">
                <a:solidFill>
                  <a:srgbClr val="000000"/>
                </a:solidFill>
              </a:rPr>
              <a:t>.</a:t>
            </a:r>
          </a:p>
          <a:p>
            <a:pPr marL="457200" lvl="1" indent="-342900" fontAlgn="base">
              <a:lnSpc>
                <a:spcPct val="100000"/>
              </a:lnSpc>
              <a:spcBef>
                <a:spcPct val="20000"/>
              </a:spcBef>
              <a:spcAft>
                <a:spcPct val="0"/>
              </a:spcAft>
              <a:buFont typeface="Wingdings" panose="05000000000000000000" pitchFamily="2" charset="2"/>
              <a:buChar char="q"/>
            </a:pPr>
            <a:r>
              <a:rPr lang="en-US" altLang="en-US" kern="0" dirty="0" err="1" smtClean="0">
                <a:solidFill>
                  <a:srgbClr val="000000"/>
                </a:solidFill>
              </a:rPr>
              <a:t>Sử</a:t>
            </a:r>
            <a:r>
              <a:rPr lang="en-US" altLang="en-US" kern="0" dirty="0" smtClean="0">
                <a:solidFill>
                  <a:srgbClr val="000000"/>
                </a:solidFill>
              </a:rPr>
              <a:t> </a:t>
            </a:r>
            <a:r>
              <a:rPr lang="en-US" altLang="en-US" kern="0" dirty="0" err="1">
                <a:solidFill>
                  <a:srgbClr val="000000"/>
                </a:solidFill>
              </a:rPr>
              <a:t>dụng</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copy? </a:t>
            </a:r>
            <a:r>
              <a:rPr lang="en-US" altLang="en-US" kern="0" dirty="0" err="1">
                <a:solidFill>
                  <a:srgbClr val="000000"/>
                </a:solidFill>
              </a:rPr>
              <a:t>Lớp</a:t>
            </a:r>
            <a:r>
              <a:rPr lang="en-US" altLang="en-US" kern="0" dirty="0">
                <a:solidFill>
                  <a:srgbClr val="000000"/>
                </a:solidFill>
              </a:rPr>
              <a:t> C </a:t>
            </a:r>
            <a:r>
              <a:rPr lang="en-US" altLang="en-US" kern="0" dirty="0" err="1">
                <a:solidFill>
                  <a:srgbClr val="000000"/>
                </a:solidFill>
              </a:rPr>
              <a:t>cho</a:t>
            </a:r>
            <a:r>
              <a:rPr lang="en-US" altLang="en-US" kern="0" dirty="0">
                <a:solidFill>
                  <a:srgbClr val="000000"/>
                </a:solidFill>
              </a:rPr>
              <a:t> </a:t>
            </a:r>
            <a:r>
              <a:rPr lang="en-US" altLang="en-US" kern="0" dirty="0" err="1">
                <a:solidFill>
                  <a:srgbClr val="000000"/>
                </a:solidFill>
              </a:rPr>
              <a:t>phép</a:t>
            </a:r>
            <a:r>
              <a:rPr lang="en-US" altLang="en-US" kern="0" dirty="0">
                <a:solidFill>
                  <a:srgbClr val="000000"/>
                </a:solidFill>
              </a:rPr>
              <a:t> </a:t>
            </a:r>
            <a:r>
              <a:rPr lang="en-US" altLang="en-US" kern="0" dirty="0" err="1">
                <a:solidFill>
                  <a:srgbClr val="000000"/>
                </a:solidFill>
              </a:rPr>
              <a:t>sao</a:t>
            </a:r>
            <a:r>
              <a:rPr lang="en-US" altLang="en-US" kern="0" dirty="0">
                <a:solidFill>
                  <a:srgbClr val="000000"/>
                </a:solidFill>
              </a:rPr>
              <a:t> </a:t>
            </a:r>
            <a:r>
              <a:rPr lang="en-US" altLang="en-US" kern="0" dirty="0" err="1">
                <a:solidFill>
                  <a:srgbClr val="000000"/>
                </a:solidFill>
              </a:rPr>
              <a:t>chép</a:t>
            </a:r>
            <a:r>
              <a:rPr lang="en-US" altLang="en-US" kern="0" dirty="0">
                <a:solidFill>
                  <a:srgbClr val="000000"/>
                </a:solidFill>
              </a:rPr>
              <a:t> </a:t>
            </a: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đối</a:t>
            </a:r>
            <a:r>
              <a:rPr lang="en-US" altLang="en-US" kern="0" dirty="0">
                <a:solidFill>
                  <a:srgbClr val="000000"/>
                </a:solidFill>
              </a:rPr>
              <a:t> </a:t>
            </a:r>
            <a:r>
              <a:rPr lang="en-US" altLang="en-US" kern="0" dirty="0" err="1">
                <a:solidFill>
                  <a:srgbClr val="000000"/>
                </a:solidFill>
              </a:rPr>
              <a:t>tượng</a:t>
            </a:r>
            <a:r>
              <a:rPr lang="en-US" altLang="en-US" kern="0" dirty="0">
                <a:solidFill>
                  <a:srgbClr val="000000"/>
                </a:solidFill>
              </a:rPr>
              <a:t>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nó</a:t>
            </a:r>
            <a:r>
              <a:rPr lang="en-US" altLang="en-US" kern="0" dirty="0">
                <a:solidFill>
                  <a:srgbClr val="000000"/>
                </a:solidFill>
              </a:rPr>
              <a:t> </a:t>
            </a:r>
            <a:r>
              <a:rPr lang="en-US" altLang="en-US" kern="0" dirty="0" err="1">
                <a:solidFill>
                  <a:srgbClr val="000000"/>
                </a:solidFill>
              </a:rPr>
              <a:t>thì</a:t>
            </a:r>
            <a:r>
              <a:rPr lang="en-US" altLang="en-US" kern="0" dirty="0">
                <a:solidFill>
                  <a:srgbClr val="000000"/>
                </a:solidFill>
              </a:rPr>
              <a:t> C </a:t>
            </a:r>
            <a:r>
              <a:rPr lang="en-US" altLang="en-US" kern="0" dirty="0" err="1">
                <a:solidFill>
                  <a:srgbClr val="000000"/>
                </a:solidFill>
              </a:rPr>
              <a:t>phải</a:t>
            </a:r>
            <a:r>
              <a:rPr lang="en-US" altLang="en-US" kern="0" dirty="0">
                <a:solidFill>
                  <a:srgbClr val="000000"/>
                </a:solidFill>
              </a:rPr>
              <a:t> </a:t>
            </a:r>
            <a:r>
              <a:rPr lang="en-US" altLang="en-US" kern="0" dirty="0" err="1">
                <a:solidFill>
                  <a:srgbClr val="000000"/>
                </a:solidFill>
              </a:rPr>
              <a:t>thực</a:t>
            </a:r>
            <a:r>
              <a:rPr lang="en-US" altLang="en-US" kern="0" dirty="0">
                <a:solidFill>
                  <a:srgbClr val="000000"/>
                </a:solidFill>
              </a:rPr>
              <a:t> </a:t>
            </a:r>
            <a:r>
              <a:rPr lang="en-US" altLang="en-US" kern="0" dirty="0" err="1">
                <a:solidFill>
                  <a:srgbClr val="000000"/>
                </a:solidFill>
              </a:rPr>
              <a:t>thi</a:t>
            </a:r>
            <a:r>
              <a:rPr lang="en-US" altLang="en-US" kern="0" dirty="0">
                <a:solidFill>
                  <a:srgbClr val="000000"/>
                </a:solidFill>
              </a:rPr>
              <a:t> </a:t>
            </a:r>
            <a:r>
              <a:rPr lang="en-US" altLang="en-US" kern="0" dirty="0" err="1">
                <a:solidFill>
                  <a:srgbClr val="000000"/>
                </a:solidFill>
              </a:rPr>
              <a:t>giao</a:t>
            </a:r>
            <a:r>
              <a:rPr lang="en-US" altLang="en-US" kern="0" dirty="0">
                <a:solidFill>
                  <a:srgbClr val="000000"/>
                </a:solidFill>
              </a:rPr>
              <a:t> </a:t>
            </a:r>
            <a:r>
              <a:rPr lang="en-US" altLang="en-US" kern="0" dirty="0" err="1">
                <a:solidFill>
                  <a:srgbClr val="000000"/>
                </a:solidFill>
              </a:rPr>
              <a:t>diện</a:t>
            </a:r>
            <a:r>
              <a:rPr lang="en-US" altLang="en-US" kern="0" dirty="0">
                <a:solidFill>
                  <a:srgbClr val="000000"/>
                </a:solidFill>
              </a:rPr>
              <a:t> </a:t>
            </a:r>
            <a:r>
              <a:rPr lang="en-US" altLang="en-US" kern="0" dirty="0" err="1">
                <a:solidFill>
                  <a:srgbClr val="000000"/>
                </a:solidFill>
              </a:rPr>
              <a:t>khả</a:t>
            </a:r>
            <a:r>
              <a:rPr lang="en-US" altLang="en-US" kern="0" dirty="0">
                <a:solidFill>
                  <a:srgbClr val="000000"/>
                </a:solidFill>
              </a:rPr>
              <a:t> </a:t>
            </a:r>
            <a:r>
              <a:rPr lang="en-US" altLang="en-US" kern="0" dirty="0" err="1">
                <a:solidFill>
                  <a:srgbClr val="000000"/>
                </a:solidFill>
              </a:rPr>
              <a:t>sao</a:t>
            </a:r>
            <a:r>
              <a:rPr lang="en-US" altLang="en-US" kern="0" dirty="0">
                <a:solidFill>
                  <a:srgbClr val="000000"/>
                </a:solidFill>
              </a:rPr>
              <a:t> </a:t>
            </a:r>
            <a:r>
              <a:rPr lang="en-US" altLang="en-US" kern="0" dirty="0" err="1" smtClean="0">
                <a:solidFill>
                  <a:srgbClr val="000000"/>
                </a:solidFill>
              </a:rPr>
              <a:t>chép</a:t>
            </a:r>
            <a:r>
              <a:rPr lang="en-US" altLang="en-US" kern="0" dirty="0" smtClean="0">
                <a:solidFill>
                  <a:srgbClr val="000000"/>
                </a:solidFill>
              </a:rPr>
              <a:t>.</a:t>
            </a:r>
          </a:p>
          <a:p>
            <a:pPr marL="457200" lvl="1" indent="-342900" fontAlgn="base">
              <a:lnSpc>
                <a:spcPct val="100000"/>
              </a:lnSpc>
              <a:spcBef>
                <a:spcPct val="20000"/>
              </a:spcBef>
              <a:spcAft>
                <a:spcPct val="0"/>
              </a:spcAft>
              <a:buFont typeface="Wingdings" panose="05000000000000000000" pitchFamily="2" charset="2"/>
              <a:buChar char="v"/>
            </a:pPr>
            <a:r>
              <a:rPr lang="en-US" altLang="en-US" kern="0" dirty="0" err="1" smtClean="0">
                <a:solidFill>
                  <a:srgbClr val="000000"/>
                </a:solidFill>
              </a:rPr>
              <a:t>Sử</a:t>
            </a:r>
            <a:r>
              <a:rPr lang="en-US" altLang="en-US" kern="0" dirty="0" smtClean="0">
                <a:solidFill>
                  <a:srgbClr val="000000"/>
                </a:solidFill>
              </a:rPr>
              <a:t> </a:t>
            </a:r>
            <a:r>
              <a:rPr lang="en-US" altLang="en-US" kern="0" dirty="0" err="1" smtClean="0">
                <a:solidFill>
                  <a:srgbClr val="000000"/>
                </a:solidFill>
              </a:rPr>
              <a:t>dụng</a:t>
            </a:r>
            <a:r>
              <a:rPr lang="en-US" altLang="en-US" kern="0" dirty="0" smtClean="0">
                <a:solidFill>
                  <a:srgbClr val="000000"/>
                </a:solidFill>
              </a:rPr>
              <a:t>: </a:t>
            </a:r>
          </a:p>
          <a:p>
            <a:pPr marL="457200" lvl="1" indent="-342900" fontAlgn="base">
              <a:lnSpc>
                <a:spcPct val="100000"/>
              </a:lnSpc>
              <a:spcBef>
                <a:spcPct val="20000"/>
              </a:spcBef>
              <a:spcAft>
                <a:spcPct val="0"/>
              </a:spcAft>
              <a:buFont typeface="Wingdings" panose="05000000000000000000" pitchFamily="2" charset="2"/>
              <a:buChar char="q"/>
            </a:pPr>
            <a:r>
              <a:rPr lang="en-US" altLang="en-US" kern="0" dirty="0" err="1" smtClean="0">
                <a:solidFill>
                  <a:srgbClr val="000000"/>
                </a:solidFill>
              </a:rPr>
              <a:t>Hiện</a:t>
            </a:r>
            <a:r>
              <a:rPr lang="en-US" altLang="en-US" kern="0" dirty="0" smtClean="0">
                <a:solidFill>
                  <a:srgbClr val="000000"/>
                </a:solidFill>
              </a:rPr>
              <a:t> </a:t>
            </a:r>
            <a:r>
              <a:rPr lang="en-US" altLang="en-US" kern="0" dirty="0" err="1">
                <a:solidFill>
                  <a:srgbClr val="000000"/>
                </a:solidFill>
              </a:rPr>
              <a:t>thực</a:t>
            </a:r>
            <a:r>
              <a:rPr lang="en-US" altLang="en-US" kern="0" dirty="0">
                <a:solidFill>
                  <a:srgbClr val="000000"/>
                </a:solidFill>
              </a:rPr>
              <a:t> </a:t>
            </a:r>
            <a:r>
              <a:rPr lang="en-US" altLang="en-US" kern="0" dirty="0" err="1">
                <a:solidFill>
                  <a:srgbClr val="000000"/>
                </a:solidFill>
              </a:rPr>
              <a:t>giao</a:t>
            </a:r>
            <a:r>
              <a:rPr lang="en-US" altLang="en-US" kern="0" dirty="0">
                <a:solidFill>
                  <a:srgbClr val="000000"/>
                </a:solidFill>
              </a:rPr>
              <a:t> </a:t>
            </a:r>
            <a:r>
              <a:rPr lang="en-US" altLang="en-US" kern="0" dirty="0" err="1">
                <a:solidFill>
                  <a:srgbClr val="000000"/>
                </a:solidFill>
              </a:rPr>
              <a:t>diện</a:t>
            </a:r>
            <a:r>
              <a:rPr lang="en-US" altLang="en-US" kern="0" dirty="0">
                <a:solidFill>
                  <a:srgbClr val="000000"/>
                </a:solidFill>
              </a:rPr>
              <a:t> </a:t>
            </a:r>
            <a:r>
              <a:rPr lang="en-US" altLang="en-US" kern="0" dirty="0" err="1">
                <a:solidFill>
                  <a:srgbClr val="000000"/>
                </a:solidFill>
              </a:rPr>
              <a:t>khả</a:t>
            </a:r>
            <a:r>
              <a:rPr lang="en-US" altLang="en-US" kern="0" dirty="0">
                <a:solidFill>
                  <a:srgbClr val="000000"/>
                </a:solidFill>
              </a:rPr>
              <a:t> </a:t>
            </a:r>
            <a:r>
              <a:rPr lang="en-US" altLang="en-US" kern="0" dirty="0" err="1">
                <a:solidFill>
                  <a:srgbClr val="000000"/>
                </a:solidFill>
              </a:rPr>
              <a:t>sao</a:t>
            </a:r>
            <a:r>
              <a:rPr lang="en-US" altLang="en-US" kern="0" dirty="0">
                <a:solidFill>
                  <a:srgbClr val="000000"/>
                </a:solidFill>
              </a:rPr>
              <a:t> </a:t>
            </a:r>
            <a:r>
              <a:rPr lang="en-US" altLang="en-US" kern="0" dirty="0" err="1">
                <a:solidFill>
                  <a:srgbClr val="000000"/>
                </a:solidFill>
              </a:rPr>
              <a:t>chép</a:t>
            </a:r>
            <a:r>
              <a:rPr lang="en-US" altLang="en-US" kern="0" dirty="0">
                <a:solidFill>
                  <a:srgbClr val="000000"/>
                </a:solidFill>
              </a:rPr>
              <a:t> </a:t>
            </a:r>
            <a:r>
              <a:rPr lang="en-US" altLang="en-US" kern="0" noProof="1">
                <a:solidFill>
                  <a:srgbClr val="000000"/>
                </a:solidFill>
              </a:rPr>
              <a:t>System.ICloneable</a:t>
            </a:r>
            <a:endParaRPr lang="en-US" altLang="en-US" kern="0" dirty="0">
              <a:solidFill>
                <a:srgbClr val="000000"/>
              </a:solidFill>
            </a:endParaRPr>
          </a:p>
          <a:p>
            <a:pPr marL="457200" lvl="1" indent="-342900" fontAlgn="base">
              <a:lnSpc>
                <a:spcPct val="100000"/>
              </a:lnSpc>
              <a:spcBef>
                <a:spcPct val="20000"/>
              </a:spcBef>
              <a:spcAft>
                <a:spcPct val="0"/>
              </a:spcAft>
              <a:buFont typeface="Wingdings" panose="05000000000000000000" pitchFamily="2" charset="2"/>
              <a:buChar char="q"/>
            </a:pPr>
            <a:r>
              <a:rPr lang="en-US" altLang="en-US" kern="0" dirty="0" err="1" smtClean="0">
                <a:solidFill>
                  <a:srgbClr val="000000"/>
                </a:solidFill>
              </a:rPr>
              <a:t>Thực</a:t>
            </a:r>
            <a:r>
              <a:rPr lang="en-US" altLang="en-US" kern="0" dirty="0" smtClean="0">
                <a:solidFill>
                  <a:srgbClr val="000000"/>
                </a:solidFill>
              </a:rPr>
              <a:t> </a:t>
            </a:r>
            <a:r>
              <a:rPr lang="en-US" altLang="en-US" kern="0" dirty="0" err="1">
                <a:solidFill>
                  <a:srgbClr val="000000"/>
                </a:solidFill>
              </a:rPr>
              <a:t>thi</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Clone: </a:t>
            </a:r>
            <a:r>
              <a:rPr lang="en-US" altLang="en-US" kern="0" dirty="0" err="1">
                <a:solidFill>
                  <a:srgbClr val="000000"/>
                </a:solidFill>
              </a:rPr>
              <a:t>giá</a:t>
            </a:r>
            <a:r>
              <a:rPr lang="en-US" altLang="en-US" kern="0" dirty="0">
                <a:solidFill>
                  <a:srgbClr val="000000"/>
                </a:solidFill>
              </a:rPr>
              <a:t> </a:t>
            </a:r>
            <a:r>
              <a:rPr lang="en-US" altLang="en-US" kern="0" dirty="0" err="1">
                <a:solidFill>
                  <a:srgbClr val="000000"/>
                </a:solidFill>
              </a:rPr>
              <a:t>trị</a:t>
            </a:r>
            <a:r>
              <a:rPr lang="en-US" altLang="en-US" kern="0" dirty="0">
                <a:solidFill>
                  <a:srgbClr val="000000"/>
                </a:solidFill>
              </a:rPr>
              <a:t> </a:t>
            </a:r>
            <a:r>
              <a:rPr lang="en-US" altLang="en-US" kern="0" dirty="0" err="1">
                <a:solidFill>
                  <a:srgbClr val="000000"/>
                </a:solidFill>
              </a:rPr>
              <a:t>trả</a:t>
            </a:r>
            <a:r>
              <a:rPr lang="en-US" altLang="en-US" kern="0" dirty="0">
                <a:solidFill>
                  <a:srgbClr val="000000"/>
                </a:solidFill>
              </a:rPr>
              <a:t> </a:t>
            </a:r>
            <a:r>
              <a:rPr lang="en-US" altLang="en-US" kern="0" dirty="0" err="1">
                <a:solidFill>
                  <a:srgbClr val="000000"/>
                </a:solidFill>
              </a:rPr>
              <a:t>về</a:t>
            </a:r>
            <a:r>
              <a:rPr lang="en-US" altLang="en-US" kern="0" dirty="0">
                <a:solidFill>
                  <a:srgbClr val="000000"/>
                </a:solidFill>
              </a:rPr>
              <a:t> </a:t>
            </a:r>
            <a:r>
              <a:rPr lang="en-US" altLang="en-US" kern="0" dirty="0" err="1">
                <a:solidFill>
                  <a:srgbClr val="000000"/>
                </a:solidFill>
              </a:rPr>
              <a:t>là</a:t>
            </a:r>
            <a:r>
              <a:rPr lang="en-US" altLang="en-US" kern="0" dirty="0">
                <a:solidFill>
                  <a:srgbClr val="000000"/>
                </a:solidFill>
              </a:rPr>
              <a:t> 1 object </a:t>
            </a:r>
            <a:r>
              <a:rPr lang="en-US" altLang="en-US" kern="0" dirty="0" err="1">
                <a:solidFill>
                  <a:srgbClr val="000000"/>
                </a:solidFill>
              </a:rPr>
              <a:t>là</a:t>
            </a:r>
            <a:r>
              <a:rPr lang="en-US" altLang="en-US" kern="0" dirty="0">
                <a:solidFill>
                  <a:srgbClr val="000000"/>
                </a:solidFill>
              </a:rPr>
              <a:t> </a:t>
            </a:r>
            <a:r>
              <a:rPr lang="en-US" altLang="en-US" kern="0" dirty="0" err="1">
                <a:solidFill>
                  <a:srgbClr val="000000"/>
                </a:solidFill>
              </a:rPr>
              <a:t>kết</a:t>
            </a:r>
            <a:r>
              <a:rPr lang="en-US" altLang="en-US" kern="0" dirty="0">
                <a:solidFill>
                  <a:srgbClr val="000000"/>
                </a:solidFill>
              </a:rPr>
              <a:t> </a:t>
            </a:r>
            <a:r>
              <a:rPr lang="en-US" altLang="en-US" kern="0" dirty="0" err="1">
                <a:solidFill>
                  <a:srgbClr val="000000"/>
                </a:solidFill>
              </a:rPr>
              <a:t>quả</a:t>
            </a:r>
            <a:r>
              <a:rPr lang="en-US" altLang="en-US" kern="0" dirty="0">
                <a:solidFill>
                  <a:srgbClr val="000000"/>
                </a:solidFill>
              </a:rPr>
              <a:t> </a:t>
            </a:r>
            <a:r>
              <a:rPr lang="en-US" altLang="en-US" kern="0" dirty="0" err="1">
                <a:solidFill>
                  <a:srgbClr val="000000"/>
                </a:solidFill>
              </a:rPr>
              <a:t>của</a:t>
            </a:r>
            <a:r>
              <a:rPr lang="en-US" altLang="en-US" kern="0" dirty="0">
                <a:solidFill>
                  <a:srgbClr val="000000"/>
                </a:solidFill>
              </a:rPr>
              <a:t> </a:t>
            </a:r>
            <a:r>
              <a:rPr lang="en-US" altLang="en-US" kern="0" dirty="0" err="1">
                <a:solidFill>
                  <a:srgbClr val="000000"/>
                </a:solidFill>
              </a:rPr>
              <a:t>sao</a:t>
            </a:r>
            <a:r>
              <a:rPr lang="en-US" altLang="en-US" kern="0" dirty="0">
                <a:solidFill>
                  <a:srgbClr val="000000"/>
                </a:solidFill>
              </a:rPr>
              <a:t> </a:t>
            </a:r>
            <a:r>
              <a:rPr lang="en-US" altLang="en-US" kern="0" dirty="0" err="1">
                <a:solidFill>
                  <a:srgbClr val="000000"/>
                </a:solidFill>
              </a:rPr>
              <a:t>chép</a:t>
            </a:r>
            <a:r>
              <a:rPr lang="en-US" altLang="en-US" kern="0" dirty="0">
                <a:solidFill>
                  <a:srgbClr val="000000"/>
                </a:solidFill>
              </a:rPr>
              <a:t> </a:t>
            </a:r>
            <a:r>
              <a:rPr lang="en-US" altLang="en-US" kern="0" dirty="0" err="1">
                <a:solidFill>
                  <a:srgbClr val="000000"/>
                </a:solidFill>
              </a:rPr>
              <a:t>đối</a:t>
            </a:r>
            <a:r>
              <a:rPr lang="en-US" altLang="en-US" kern="0" dirty="0">
                <a:solidFill>
                  <a:srgbClr val="000000"/>
                </a:solidFill>
              </a:rPr>
              <a:t> </a:t>
            </a:r>
            <a:r>
              <a:rPr lang="en-US" altLang="en-US" kern="0" dirty="0" err="1">
                <a:solidFill>
                  <a:srgbClr val="000000"/>
                </a:solidFill>
              </a:rPr>
              <a:t>tượng</a:t>
            </a:r>
            <a:r>
              <a:rPr lang="en-US" altLang="en-US" kern="0" dirty="0">
                <a:solidFill>
                  <a:srgbClr val="000000"/>
                </a:solidFill>
              </a:rPr>
              <a:t>.</a:t>
            </a:r>
          </a:p>
          <a:p>
            <a:pPr lvl="0">
              <a:lnSpc>
                <a:spcPct val="100000"/>
              </a:lnSpc>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57</a:t>
            </a:fld>
            <a:endParaRPr lang="en-US"/>
          </a:p>
        </p:txBody>
      </p:sp>
      <p:graphicFrame>
        <p:nvGraphicFramePr>
          <p:cNvPr id="10" name="Diagram 9"/>
          <p:cNvGraphicFramePr/>
          <p:nvPr>
            <p:extLst>
              <p:ext uri="{D42A27DB-BD31-4B8C-83A1-F6EECF244321}">
                <p14:modId xmlns:p14="http://schemas.microsoft.com/office/powerpoint/2010/main" val="1686626295"/>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51259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769526012"/>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5323691" cy="5236210"/>
          </a:xfrm>
          <a:ln>
            <a:solidFill>
              <a:srgbClr val="002060"/>
            </a:solidFill>
          </a:ln>
        </p:spPr>
        <p:txBody>
          <a:bodyPr>
            <a:noAutofit/>
          </a:bodyPr>
          <a:lstStyle/>
          <a:p>
            <a:pPr marL="0" indent="0">
              <a:buNone/>
            </a:pP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Point2D</a:t>
            </a:r>
            <a:r>
              <a:rPr lang="en-US" sz="1200" dirty="0">
                <a:solidFill>
                  <a:srgbClr val="000000"/>
                </a:solidFill>
                <a:highlight>
                  <a:srgbClr val="FFFFFF"/>
                </a:highlight>
                <a:latin typeface="Consolas" panose="020B0609020204030204" pitchFamily="49" charset="0"/>
              </a:rPr>
              <a:t> : </a:t>
            </a:r>
            <a:r>
              <a:rPr lang="en-US" sz="1200" dirty="0" err="1">
                <a:solidFill>
                  <a:srgbClr val="2B91AF"/>
                </a:solidFill>
                <a:highlight>
                  <a:srgbClr val="FFFFFF"/>
                </a:highlight>
                <a:latin typeface="Consolas" panose="020B0609020204030204" pitchFamily="49" charset="0"/>
              </a:rPr>
              <a:t>ICloneable</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x, y;</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object</a:t>
            </a:r>
            <a:r>
              <a:rPr lang="en-US" sz="1200" dirty="0">
                <a:solidFill>
                  <a:srgbClr val="000000"/>
                </a:solidFill>
                <a:highlight>
                  <a:srgbClr val="FFFFFF"/>
                </a:highlight>
                <a:latin typeface="Consolas" panose="020B0609020204030204" pitchFamily="49" charset="0"/>
              </a:rPr>
              <a:t> Clone()</a:t>
            </a:r>
          </a:p>
          <a:p>
            <a:pPr marL="0" indent="0">
              <a:buNone/>
            </a:pP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Point2D</a:t>
            </a:r>
            <a:r>
              <a:rPr lang="en-US" sz="1200" dirty="0">
                <a:solidFill>
                  <a:srgbClr val="000000"/>
                </a:solidFill>
                <a:highlight>
                  <a:srgbClr val="FFFFFF"/>
                </a:highlight>
                <a:latin typeface="Consolas" panose="020B0609020204030204" pitchFamily="49" charset="0"/>
              </a:rPr>
              <a:t>(x, y);</a:t>
            </a:r>
            <a:r>
              <a:rPr lang="en-US" sz="1200" dirty="0">
                <a:solidFill>
                  <a:srgbClr val="008000"/>
                </a:solidFill>
                <a:highlight>
                  <a:srgbClr val="FFFFFF"/>
                </a:highlight>
                <a:latin typeface="Consolas" panose="020B0609020204030204" pitchFamily="49" charset="0"/>
              </a:rPr>
              <a:t>// </a:t>
            </a:r>
            <a:r>
              <a:rPr lang="en-US" sz="1200" dirty="0" err="1">
                <a:solidFill>
                  <a:srgbClr val="008000"/>
                </a:solidFill>
                <a:highlight>
                  <a:srgbClr val="FFFFFF"/>
                </a:highlight>
                <a:latin typeface="Consolas" panose="020B0609020204030204" pitchFamily="49" charset="0"/>
              </a:rPr>
              <a:t>MemberwiseClone</a:t>
            </a:r>
            <a:r>
              <a:rPr lang="en-US" sz="1200" dirty="0">
                <a:solidFill>
                  <a:srgbClr val="008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p>
          <a:p>
            <a:pPr marL="0" indent="0">
              <a:buNone/>
            </a:pP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public</a:t>
            </a:r>
            <a:r>
              <a:rPr lang="fr-FR" sz="1200" dirty="0">
                <a:solidFill>
                  <a:srgbClr val="000000"/>
                </a:solidFill>
                <a:highlight>
                  <a:srgbClr val="FFFFFF"/>
                </a:highlight>
                <a:latin typeface="Consolas" panose="020B0609020204030204" pitchFamily="49" charset="0"/>
              </a:rPr>
              <a:t> Point2D(</a:t>
            </a:r>
            <a:r>
              <a:rPr lang="fr-FR" sz="1200" dirty="0">
                <a:solidFill>
                  <a:srgbClr val="0000FF"/>
                </a:solidFill>
                <a:highlight>
                  <a:srgbClr val="FFFFFF"/>
                </a:highlight>
                <a:latin typeface="Consolas" panose="020B0609020204030204" pitchFamily="49" charset="0"/>
              </a:rPr>
              <a:t>double</a:t>
            </a:r>
            <a:r>
              <a:rPr lang="fr-FR" sz="1200" dirty="0">
                <a:solidFill>
                  <a:srgbClr val="000000"/>
                </a:solidFill>
                <a:highlight>
                  <a:srgbClr val="FFFFFF"/>
                </a:highlight>
                <a:latin typeface="Consolas" panose="020B0609020204030204" pitchFamily="49" charset="0"/>
              </a:rPr>
              <a:t> x, </a:t>
            </a:r>
            <a:r>
              <a:rPr lang="fr-FR" sz="1200" dirty="0">
                <a:solidFill>
                  <a:srgbClr val="0000FF"/>
                </a:solidFill>
                <a:highlight>
                  <a:srgbClr val="FFFFFF"/>
                </a:highlight>
                <a:latin typeface="Consolas" panose="020B0609020204030204" pitchFamily="49" charset="0"/>
              </a:rPr>
              <a:t>double</a:t>
            </a:r>
            <a:r>
              <a:rPr lang="fr-FR" sz="1200" dirty="0">
                <a:solidFill>
                  <a:srgbClr val="000000"/>
                </a:solidFill>
                <a:highlight>
                  <a:srgbClr val="FFFFFF"/>
                </a:highlight>
                <a:latin typeface="Consolas" panose="020B0609020204030204" pitchFamily="49" charset="0"/>
              </a:rPr>
              <a:t> y)</a:t>
            </a:r>
          </a:p>
          <a:p>
            <a:pPr marL="0" indent="0">
              <a:buNone/>
            </a:pP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.x</a:t>
            </a:r>
            <a:r>
              <a:rPr lang="en-US" sz="1200" dirty="0">
                <a:solidFill>
                  <a:srgbClr val="000000"/>
                </a:solidFill>
                <a:highlight>
                  <a:srgbClr val="FFFFFF"/>
                </a:highlight>
                <a:latin typeface="Consolas" panose="020B0609020204030204" pitchFamily="49" charset="0"/>
              </a:rPr>
              <a:t> = x;</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.y</a:t>
            </a:r>
            <a:r>
              <a:rPr lang="en-US" sz="1200" dirty="0">
                <a:solidFill>
                  <a:srgbClr val="000000"/>
                </a:solidFill>
                <a:highlight>
                  <a:srgbClr val="FFFFFF"/>
                </a:highlight>
                <a:latin typeface="Consolas" panose="020B0609020204030204" pitchFamily="49" charset="0"/>
              </a:rPr>
              <a:t> = y;</a:t>
            </a:r>
          </a:p>
          <a:p>
            <a:pPr marL="0" indent="0">
              <a:buNone/>
            </a:pP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X</a:t>
            </a:r>
          </a:p>
          <a:p>
            <a:pPr marL="0" indent="0">
              <a:buNone/>
            </a:pP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x;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 x = </a:t>
            </a:r>
            <a:r>
              <a:rPr lang="en-US" sz="1200" dirty="0">
                <a:solidFill>
                  <a:srgbClr val="0000FF"/>
                </a:solidFill>
                <a:highlight>
                  <a:srgbClr val="FFFFFF"/>
                </a:highlight>
                <a:latin typeface="Consolas" panose="020B0609020204030204" pitchFamily="49" charset="0"/>
              </a:rPr>
              <a:t>value</a:t>
            </a: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p>
          <a:p>
            <a:pPr marL="0" indent="0">
              <a:buNone/>
            </a:pPr>
            <a:endParaRPr lang="en-US" sz="1200" dirty="0">
              <a:solidFill>
                <a:srgbClr val="000000"/>
              </a:solidFill>
              <a:highlight>
                <a:srgbClr val="FFFFFF"/>
              </a:highlight>
              <a:latin typeface="Consolas" panose="020B0609020204030204" pitchFamily="49" charset="0"/>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58</a:t>
            </a:fld>
            <a:endParaRPr lang="en-US"/>
          </a:p>
        </p:txBody>
      </p:sp>
      <p:graphicFrame>
        <p:nvGraphicFramePr>
          <p:cNvPr id="10" name="Diagram 9"/>
          <p:cNvGraphicFramePr/>
          <p:nvPr>
            <p:extLst>
              <p:ext uri="{D42A27DB-BD31-4B8C-83A1-F6EECF244321}">
                <p14:modId xmlns:p14="http://schemas.microsoft.com/office/powerpoint/2010/main" val="3314312586"/>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Content Placeholder 7"/>
          <p:cNvSpPr txBox="1">
            <a:spLocks/>
          </p:cNvSpPr>
          <p:nvPr/>
        </p:nvSpPr>
        <p:spPr>
          <a:xfrm>
            <a:off x="6487310" y="1120140"/>
            <a:ext cx="5323691" cy="5236210"/>
          </a:xfrm>
          <a:prstGeom prst="rect">
            <a:avLst/>
          </a:prstGeom>
          <a:ln>
            <a:solidFill>
              <a:srgbClr val="00206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double</a:t>
            </a:r>
            <a:r>
              <a:rPr lang="en-US" sz="1400" dirty="0">
                <a:solidFill>
                  <a:srgbClr val="000000"/>
                </a:solidFill>
                <a:highlight>
                  <a:srgbClr val="FFFFFF"/>
                </a:highlight>
                <a:latin typeface="Consolas" panose="020B0609020204030204" pitchFamily="49" charset="0"/>
              </a:rPr>
              <a:t> Y</a:t>
            </a:r>
          </a:p>
          <a:p>
            <a:pPr marL="0" lvl="0" indent="0">
              <a:buNone/>
            </a:pPr>
            <a:r>
              <a:rPr lang="en-US" sz="1400" dirty="0">
                <a:solidFill>
                  <a:srgbClr val="000000"/>
                </a:solidFill>
                <a:highlight>
                  <a:srgbClr val="FFFFFF"/>
                </a:highlight>
                <a:latin typeface="Consolas" panose="020B0609020204030204" pitchFamily="49" charset="0"/>
              </a:rPr>
              <a:t>            {</a:t>
            </a:r>
          </a:p>
          <a:p>
            <a:pPr marL="0" lv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y; }</a:t>
            </a:r>
          </a:p>
          <a:p>
            <a:pPr marL="0" lv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 y = </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 }</a:t>
            </a:r>
          </a:p>
          <a:p>
            <a:pPr marL="0" lvl="0" indent="0">
              <a:buNone/>
            </a:pPr>
            <a:r>
              <a:rPr lang="en-US" sz="1400" dirty="0">
                <a:solidFill>
                  <a:srgbClr val="000000"/>
                </a:solidFill>
                <a:highlight>
                  <a:srgbClr val="FFFFFF"/>
                </a:highlight>
                <a:latin typeface="Consolas" panose="020B0609020204030204" pitchFamily="49" charset="0"/>
              </a:rPr>
              <a:t>            }</a:t>
            </a:r>
          </a:p>
          <a:p>
            <a:pPr marL="0" lv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override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ToString</a:t>
            </a:r>
            <a:r>
              <a:rPr lang="en-US" sz="1400" dirty="0">
                <a:solidFill>
                  <a:srgbClr val="000000"/>
                </a:solidFill>
                <a:highlight>
                  <a:srgbClr val="FFFFFF"/>
                </a:highlight>
                <a:latin typeface="Consolas" panose="020B0609020204030204" pitchFamily="49" charset="0"/>
              </a:rPr>
              <a:t>()</a:t>
            </a:r>
          </a:p>
          <a:p>
            <a:pPr marL="0" lvl="0" indent="0">
              <a:buNone/>
            </a:pPr>
            <a:r>
              <a:rPr lang="en-US" sz="1400" dirty="0">
                <a:solidFill>
                  <a:srgbClr val="000000"/>
                </a:solidFill>
                <a:highlight>
                  <a:srgbClr val="FFFFFF"/>
                </a:highlight>
                <a:latin typeface="Consolas" panose="020B0609020204030204" pitchFamily="49" charset="0"/>
              </a:rPr>
              <a:t>            {</a:t>
            </a:r>
          </a:p>
          <a:p>
            <a:pPr marL="0" lv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x.ToString</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y.ToString</a:t>
            </a:r>
            <a:r>
              <a:rPr lang="en-US" sz="1400" dirty="0">
                <a:solidFill>
                  <a:srgbClr val="000000"/>
                </a:solidFill>
                <a:highlight>
                  <a:srgbClr val="FFFFFF"/>
                </a:highlight>
                <a:latin typeface="Consolas" panose="020B0609020204030204" pitchFamily="49" charset="0"/>
              </a:rPr>
              <a:t>();</a:t>
            </a:r>
          </a:p>
          <a:p>
            <a:pPr marL="0" lvl="0" indent="0">
              <a:buNone/>
            </a:pPr>
            <a:r>
              <a:rPr lang="en-US" sz="1400" dirty="0">
                <a:solidFill>
                  <a:srgbClr val="000000"/>
                </a:solidFill>
                <a:highlight>
                  <a:srgbClr val="FFFFFF"/>
                </a:highlight>
                <a:latin typeface="Consolas" panose="020B0609020204030204" pitchFamily="49" charset="0"/>
              </a:rPr>
              <a:t>            }</a:t>
            </a:r>
          </a:p>
          <a:p>
            <a:pPr marL="0" lvl="0" indent="0">
              <a:buNone/>
            </a:pPr>
            <a:r>
              <a:rPr lang="en-US" sz="1400" dirty="0">
                <a:solidFill>
                  <a:srgbClr val="000000"/>
                </a:solidFill>
                <a:highlight>
                  <a:srgbClr val="FFFFFF"/>
                </a:highlight>
                <a:latin typeface="Consolas" panose="020B0609020204030204" pitchFamily="49" charset="0"/>
              </a:rPr>
              <a:t>        } </a:t>
            </a:r>
          </a:p>
          <a:p>
            <a:pPr lvl="0">
              <a:buFont typeface="Wingdings" panose="05000000000000000000" pitchFamily="2" charset="2"/>
              <a:buChar char="v"/>
            </a:pPr>
            <a:r>
              <a:rPr lang="vi-VN" sz="2000" dirty="0" smtClean="0">
                <a:solidFill>
                  <a:srgbClr val="000000"/>
                </a:solidFill>
                <a:highlight>
                  <a:srgbClr val="FFFFFF"/>
                </a:highlight>
                <a:latin typeface="Calibri (Body)"/>
              </a:rPr>
              <a:t>So </a:t>
            </a:r>
            <a:r>
              <a:rPr lang="vi-VN" sz="2000" dirty="0" err="1">
                <a:solidFill>
                  <a:srgbClr val="000000"/>
                </a:solidFill>
                <a:highlight>
                  <a:srgbClr val="FFFFFF"/>
                </a:highlight>
                <a:latin typeface="Calibri (Body)"/>
              </a:rPr>
              <a:t>sánh</a:t>
            </a:r>
            <a:r>
              <a:rPr lang="vi-VN" sz="2000" dirty="0">
                <a:solidFill>
                  <a:srgbClr val="000000"/>
                </a:solidFill>
                <a:highlight>
                  <a:srgbClr val="FFFFFF"/>
                </a:highlight>
                <a:latin typeface="Calibri (Body)"/>
              </a:rPr>
              <a:t> </a:t>
            </a:r>
            <a:r>
              <a:rPr lang="vi-VN" sz="2000" dirty="0" err="1">
                <a:solidFill>
                  <a:srgbClr val="000000"/>
                </a:solidFill>
                <a:highlight>
                  <a:srgbClr val="FFFFFF"/>
                </a:highlight>
                <a:latin typeface="Calibri (Body)"/>
              </a:rPr>
              <a:t>nếu</a:t>
            </a:r>
            <a:r>
              <a:rPr lang="vi-VN" sz="2000" dirty="0">
                <a:solidFill>
                  <a:srgbClr val="000000"/>
                </a:solidFill>
                <a:highlight>
                  <a:srgbClr val="FFFFFF"/>
                </a:highlight>
                <a:latin typeface="Calibri (Body)"/>
              </a:rPr>
              <a:t> </a:t>
            </a:r>
            <a:r>
              <a:rPr lang="vi-VN" sz="2000" dirty="0" err="1">
                <a:solidFill>
                  <a:srgbClr val="000000"/>
                </a:solidFill>
                <a:highlight>
                  <a:srgbClr val="FFFFFF"/>
                </a:highlight>
                <a:latin typeface="Calibri (Body)"/>
              </a:rPr>
              <a:t>kết</a:t>
            </a:r>
            <a:r>
              <a:rPr lang="vi-VN" sz="2000" dirty="0">
                <a:solidFill>
                  <a:srgbClr val="000000"/>
                </a:solidFill>
                <a:highlight>
                  <a:srgbClr val="FFFFFF"/>
                </a:highlight>
                <a:latin typeface="Calibri (Body)"/>
              </a:rPr>
              <a:t> </a:t>
            </a:r>
            <a:r>
              <a:rPr lang="vi-VN" sz="2000" dirty="0" err="1">
                <a:solidFill>
                  <a:srgbClr val="000000"/>
                </a:solidFill>
                <a:highlight>
                  <a:srgbClr val="FFFFFF"/>
                </a:highlight>
                <a:latin typeface="Calibri (Body)"/>
              </a:rPr>
              <a:t>quả</a:t>
            </a:r>
            <a:r>
              <a:rPr lang="vi-VN" sz="2000" dirty="0">
                <a:solidFill>
                  <a:srgbClr val="000000"/>
                </a:solidFill>
                <a:highlight>
                  <a:srgbClr val="FFFFFF"/>
                </a:highlight>
                <a:latin typeface="Calibri (Body)"/>
              </a:rPr>
              <a:t> sao </a:t>
            </a:r>
            <a:r>
              <a:rPr lang="vi-VN" sz="2000" dirty="0" err="1">
                <a:solidFill>
                  <a:srgbClr val="000000"/>
                </a:solidFill>
                <a:highlight>
                  <a:srgbClr val="FFFFFF"/>
                </a:highlight>
                <a:latin typeface="Calibri (Body)"/>
              </a:rPr>
              <a:t>chép</a:t>
            </a:r>
            <a:r>
              <a:rPr lang="vi-VN" sz="2000" dirty="0">
                <a:solidFill>
                  <a:srgbClr val="000000"/>
                </a:solidFill>
                <a:highlight>
                  <a:srgbClr val="FFFFFF"/>
                </a:highlight>
                <a:latin typeface="Calibri (Body)"/>
              </a:rPr>
              <a:t> trong 2 </a:t>
            </a:r>
            <a:r>
              <a:rPr lang="vi-VN" sz="2000" dirty="0" err="1">
                <a:solidFill>
                  <a:srgbClr val="000000"/>
                </a:solidFill>
                <a:highlight>
                  <a:srgbClr val="FFFFFF"/>
                </a:highlight>
                <a:latin typeface="Calibri (Body)"/>
              </a:rPr>
              <a:t>trường</a:t>
            </a:r>
            <a:r>
              <a:rPr lang="vi-VN" sz="2000" dirty="0">
                <a:solidFill>
                  <a:srgbClr val="000000"/>
                </a:solidFill>
                <a:highlight>
                  <a:srgbClr val="FFFFFF"/>
                </a:highlight>
                <a:latin typeface="Calibri (Body)"/>
              </a:rPr>
              <a:t> </a:t>
            </a:r>
            <a:r>
              <a:rPr lang="vi-VN" sz="2000" dirty="0" err="1">
                <a:solidFill>
                  <a:srgbClr val="000000"/>
                </a:solidFill>
                <a:highlight>
                  <a:srgbClr val="FFFFFF"/>
                </a:highlight>
                <a:latin typeface="Calibri (Body)"/>
              </a:rPr>
              <a:t>hợp</a:t>
            </a:r>
            <a:r>
              <a:rPr lang="vi-VN" sz="2000" dirty="0">
                <a:solidFill>
                  <a:srgbClr val="000000"/>
                </a:solidFill>
                <a:highlight>
                  <a:srgbClr val="FFFFFF"/>
                </a:highlight>
                <a:latin typeface="Calibri (Body)"/>
              </a:rPr>
              <a:t>: Point2D </a:t>
            </a:r>
            <a:r>
              <a:rPr lang="vi-VN" sz="2000" dirty="0" err="1">
                <a:solidFill>
                  <a:srgbClr val="000000"/>
                </a:solidFill>
                <a:highlight>
                  <a:srgbClr val="FFFFFF"/>
                </a:highlight>
                <a:latin typeface="Calibri (Body)"/>
              </a:rPr>
              <a:t>hiện</a:t>
            </a:r>
            <a:r>
              <a:rPr lang="vi-VN" sz="2000" dirty="0">
                <a:solidFill>
                  <a:srgbClr val="000000"/>
                </a:solidFill>
                <a:highlight>
                  <a:srgbClr val="FFFFFF"/>
                </a:highlight>
                <a:latin typeface="Calibri (Body)"/>
              </a:rPr>
              <a:t> </a:t>
            </a:r>
            <a:r>
              <a:rPr lang="vi-VN" sz="2000" dirty="0" err="1">
                <a:solidFill>
                  <a:srgbClr val="000000"/>
                </a:solidFill>
                <a:highlight>
                  <a:srgbClr val="FFFFFF"/>
                </a:highlight>
                <a:latin typeface="Calibri (Body)"/>
              </a:rPr>
              <a:t>thực</a:t>
            </a:r>
            <a:r>
              <a:rPr lang="vi-VN" sz="2000" dirty="0">
                <a:solidFill>
                  <a:srgbClr val="000000"/>
                </a:solidFill>
                <a:highlight>
                  <a:srgbClr val="FFFFFF"/>
                </a:highlight>
                <a:latin typeface="Calibri (Body)"/>
              </a:rPr>
              <a:t> giao </a:t>
            </a:r>
            <a:r>
              <a:rPr lang="vi-VN" sz="2000" dirty="0" err="1">
                <a:solidFill>
                  <a:srgbClr val="000000"/>
                </a:solidFill>
                <a:highlight>
                  <a:srgbClr val="FFFFFF"/>
                </a:highlight>
                <a:latin typeface="Calibri (Body)"/>
              </a:rPr>
              <a:t>diện</a:t>
            </a:r>
            <a:r>
              <a:rPr lang="vi-VN" sz="2000" dirty="0">
                <a:solidFill>
                  <a:srgbClr val="000000"/>
                </a:solidFill>
                <a:highlight>
                  <a:srgbClr val="FFFFFF"/>
                </a:highlight>
                <a:latin typeface="Calibri (Body)"/>
              </a:rPr>
              <a:t> </a:t>
            </a:r>
            <a:r>
              <a:rPr lang="vi-VN" sz="2000" dirty="0" err="1">
                <a:solidFill>
                  <a:srgbClr val="000000"/>
                </a:solidFill>
                <a:highlight>
                  <a:srgbClr val="FFFFFF"/>
                </a:highlight>
                <a:latin typeface="Calibri (Body)"/>
              </a:rPr>
              <a:t>khả</a:t>
            </a:r>
            <a:r>
              <a:rPr lang="vi-VN" sz="2000" dirty="0">
                <a:solidFill>
                  <a:srgbClr val="000000"/>
                </a:solidFill>
                <a:highlight>
                  <a:srgbClr val="FFFFFF"/>
                </a:highlight>
                <a:latin typeface="Calibri (Body)"/>
              </a:rPr>
              <a:t> sao </a:t>
            </a:r>
            <a:r>
              <a:rPr lang="vi-VN" sz="2000" dirty="0" err="1">
                <a:solidFill>
                  <a:srgbClr val="000000"/>
                </a:solidFill>
                <a:highlight>
                  <a:srgbClr val="FFFFFF"/>
                </a:highlight>
                <a:latin typeface="Calibri (Body)"/>
              </a:rPr>
              <a:t>chép</a:t>
            </a:r>
            <a:r>
              <a:rPr lang="vi-VN" sz="2000" dirty="0">
                <a:solidFill>
                  <a:srgbClr val="000000"/>
                </a:solidFill>
                <a:highlight>
                  <a:srgbClr val="FFFFFF"/>
                </a:highlight>
                <a:latin typeface="Calibri (Body)"/>
              </a:rPr>
              <a:t> </a:t>
            </a:r>
            <a:r>
              <a:rPr lang="vi-VN" sz="2000" dirty="0" err="1">
                <a:solidFill>
                  <a:srgbClr val="000000"/>
                </a:solidFill>
                <a:highlight>
                  <a:srgbClr val="FFFFFF"/>
                </a:highlight>
                <a:latin typeface="Calibri (Body)"/>
              </a:rPr>
              <a:t>và</a:t>
            </a:r>
            <a:r>
              <a:rPr lang="vi-VN" sz="2000" dirty="0">
                <a:solidFill>
                  <a:srgbClr val="000000"/>
                </a:solidFill>
                <a:highlight>
                  <a:srgbClr val="FFFFFF"/>
                </a:highlight>
                <a:latin typeface="Calibri (Body)"/>
              </a:rPr>
              <a:t> không </a:t>
            </a:r>
            <a:r>
              <a:rPr lang="vi-VN" sz="2000" dirty="0" err="1">
                <a:solidFill>
                  <a:srgbClr val="000000"/>
                </a:solidFill>
                <a:highlight>
                  <a:srgbClr val="FFFFFF"/>
                </a:highlight>
                <a:latin typeface="Calibri (Body)"/>
              </a:rPr>
              <a:t>hiện</a:t>
            </a:r>
            <a:r>
              <a:rPr lang="vi-VN" sz="2000" dirty="0">
                <a:solidFill>
                  <a:srgbClr val="000000"/>
                </a:solidFill>
                <a:highlight>
                  <a:srgbClr val="FFFFFF"/>
                </a:highlight>
                <a:latin typeface="Calibri (Body)"/>
              </a:rPr>
              <a:t> </a:t>
            </a:r>
            <a:r>
              <a:rPr lang="vi-VN" sz="2000" dirty="0" err="1">
                <a:solidFill>
                  <a:srgbClr val="000000"/>
                </a:solidFill>
                <a:highlight>
                  <a:srgbClr val="FFFFFF"/>
                </a:highlight>
                <a:latin typeface="Calibri (Body)"/>
              </a:rPr>
              <a:t>thực</a:t>
            </a:r>
            <a:r>
              <a:rPr lang="vi-VN" sz="2000" dirty="0">
                <a:solidFill>
                  <a:srgbClr val="000000"/>
                </a:solidFill>
                <a:highlight>
                  <a:srgbClr val="FFFFFF"/>
                </a:highlight>
                <a:latin typeface="Calibri (Body)"/>
              </a:rPr>
              <a:t> giao </a:t>
            </a:r>
            <a:r>
              <a:rPr lang="vi-VN" sz="2000" dirty="0" err="1">
                <a:solidFill>
                  <a:srgbClr val="000000"/>
                </a:solidFill>
                <a:highlight>
                  <a:srgbClr val="FFFFFF"/>
                </a:highlight>
                <a:latin typeface="Calibri (Body)"/>
              </a:rPr>
              <a:t>diện</a:t>
            </a:r>
            <a:r>
              <a:rPr lang="vi-VN" sz="2000" dirty="0">
                <a:solidFill>
                  <a:srgbClr val="000000"/>
                </a:solidFill>
                <a:highlight>
                  <a:srgbClr val="FFFFFF"/>
                </a:highlight>
                <a:latin typeface="Calibri (Body)"/>
              </a:rPr>
              <a:t> </a:t>
            </a:r>
            <a:r>
              <a:rPr lang="vi-VN" sz="2000" dirty="0" err="1">
                <a:solidFill>
                  <a:srgbClr val="000000"/>
                </a:solidFill>
                <a:highlight>
                  <a:srgbClr val="FFFFFF"/>
                </a:highlight>
                <a:latin typeface="Calibri (Body)"/>
              </a:rPr>
              <a:t>khả</a:t>
            </a:r>
            <a:r>
              <a:rPr lang="vi-VN" sz="2000" dirty="0">
                <a:solidFill>
                  <a:srgbClr val="000000"/>
                </a:solidFill>
                <a:highlight>
                  <a:srgbClr val="FFFFFF"/>
                </a:highlight>
                <a:latin typeface="Calibri (Body)"/>
              </a:rPr>
              <a:t> sao </a:t>
            </a:r>
            <a:r>
              <a:rPr lang="vi-VN" sz="2000" dirty="0" err="1">
                <a:solidFill>
                  <a:srgbClr val="000000"/>
                </a:solidFill>
                <a:highlight>
                  <a:srgbClr val="FFFFFF"/>
                </a:highlight>
                <a:latin typeface="Calibri (Body)"/>
              </a:rPr>
              <a:t>chép</a:t>
            </a:r>
            <a:r>
              <a:rPr lang="vi-VN" sz="2000" dirty="0">
                <a:solidFill>
                  <a:srgbClr val="000000"/>
                </a:solidFill>
                <a:highlight>
                  <a:srgbClr val="FFFFFF"/>
                </a:highlight>
                <a:latin typeface="Calibri (Body)"/>
              </a:rPr>
              <a:t>.</a:t>
            </a:r>
            <a:endParaRPr lang="en-US" altLang="en-US" sz="2000" kern="0" noProof="1">
              <a:solidFill>
                <a:srgbClr val="000000"/>
              </a:solidFill>
              <a:latin typeface="Calibri (Body)"/>
            </a:endParaRPr>
          </a:p>
          <a:p>
            <a:pPr marL="0" indent="0">
              <a:buNone/>
            </a:pPr>
            <a:endParaRPr lang="en-US" sz="1800" dirty="0">
              <a:solidFill>
                <a:prstClr val="black"/>
              </a:solidFill>
              <a:latin typeface="Calibri"/>
            </a:endParaRPr>
          </a:p>
        </p:txBody>
      </p:sp>
    </p:spTree>
    <p:extLst>
      <p:ext uri="{BB962C8B-B14F-4D97-AF65-F5344CB8AC3E}">
        <p14:creationId xmlns:p14="http://schemas.microsoft.com/office/powerpoint/2010/main" val="25305810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769526012"/>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marL="457200" lvl="1" indent="-342900" fontAlgn="base">
              <a:lnSpc>
                <a:spcPct val="115000"/>
              </a:lnSpc>
              <a:spcBef>
                <a:spcPct val="20000"/>
              </a:spcBef>
              <a:spcAft>
                <a:spcPct val="0"/>
              </a:spcAft>
              <a:buFont typeface="Wingdings" panose="05000000000000000000" pitchFamily="2" charset="2"/>
              <a:buChar char="v"/>
              <a:tabLst>
                <a:tab pos="115888" algn="l"/>
              </a:tabLst>
            </a:pPr>
            <a:r>
              <a:rPr lang="en-US" altLang="en-US" kern="0" dirty="0" err="1" smtClean="0">
                <a:solidFill>
                  <a:srgbClr val="000000"/>
                </a:solidFill>
              </a:rPr>
              <a:t>Hiện</a:t>
            </a:r>
            <a:r>
              <a:rPr lang="en-US" altLang="en-US" kern="0" dirty="0" smtClean="0">
                <a:solidFill>
                  <a:srgbClr val="000000"/>
                </a:solidFill>
              </a:rPr>
              <a:t> </a:t>
            </a:r>
            <a:r>
              <a:rPr lang="en-US" altLang="en-US" kern="0" dirty="0" err="1">
                <a:solidFill>
                  <a:srgbClr val="000000"/>
                </a:solidFill>
              </a:rPr>
              <a:t>thực</a:t>
            </a:r>
            <a:r>
              <a:rPr lang="en-US" altLang="en-US" kern="0" dirty="0">
                <a:solidFill>
                  <a:srgbClr val="000000"/>
                </a:solidFill>
              </a:rPr>
              <a:t> </a:t>
            </a:r>
            <a:r>
              <a:rPr lang="en-US" altLang="en-US" kern="0" dirty="0" err="1">
                <a:solidFill>
                  <a:srgbClr val="000000"/>
                </a:solidFill>
              </a:rPr>
              <a:t>giao</a:t>
            </a:r>
            <a:r>
              <a:rPr lang="en-US" altLang="en-US" kern="0" dirty="0">
                <a:solidFill>
                  <a:srgbClr val="000000"/>
                </a:solidFill>
              </a:rPr>
              <a:t> </a:t>
            </a:r>
            <a:r>
              <a:rPr lang="en-US" altLang="en-US" kern="0" dirty="0" err="1">
                <a:solidFill>
                  <a:srgbClr val="000000"/>
                </a:solidFill>
              </a:rPr>
              <a:t>diện</a:t>
            </a:r>
            <a:r>
              <a:rPr lang="en-US" altLang="en-US" kern="0" dirty="0">
                <a:solidFill>
                  <a:srgbClr val="000000"/>
                </a:solidFill>
              </a:rPr>
              <a:t> </a:t>
            </a:r>
            <a:r>
              <a:rPr lang="en-US" altLang="en-US" kern="0" dirty="0" err="1">
                <a:solidFill>
                  <a:srgbClr val="000000"/>
                </a:solidFill>
              </a:rPr>
              <a:t>System.IComparable</a:t>
            </a:r>
            <a:endParaRPr lang="en-US" altLang="en-US" kern="0" dirty="0">
              <a:solidFill>
                <a:srgbClr val="000000"/>
              </a:solidFill>
            </a:endParaRPr>
          </a:p>
          <a:p>
            <a:pPr marL="114300" lvl="1" indent="0" fontAlgn="base">
              <a:lnSpc>
                <a:spcPct val="115000"/>
              </a:lnSpc>
              <a:spcBef>
                <a:spcPct val="20000"/>
              </a:spcBef>
              <a:spcAft>
                <a:spcPct val="0"/>
              </a:spcAft>
              <a:buNone/>
              <a:tabLst>
                <a:tab pos="115888" algn="l"/>
              </a:tabLst>
            </a:pPr>
            <a:r>
              <a:rPr lang="en-US" altLang="en-US" kern="0" dirty="0">
                <a:solidFill>
                  <a:srgbClr val="000000"/>
                </a:solidFill>
              </a:rPr>
              <a:t>	</a:t>
            </a:r>
            <a:r>
              <a:rPr lang="en-US" altLang="en-US" kern="0" dirty="0" smtClean="0">
                <a:solidFill>
                  <a:srgbClr val="000000"/>
                </a:solidFill>
              </a:rPr>
              <a:t>	</a:t>
            </a:r>
            <a:r>
              <a:rPr lang="en-US" altLang="en-US" kern="0" dirty="0" err="1" smtClean="0">
                <a:solidFill>
                  <a:srgbClr val="000000"/>
                </a:solidFill>
              </a:rPr>
              <a:t>Thực</a:t>
            </a:r>
            <a:r>
              <a:rPr lang="en-US" altLang="en-US" kern="0" dirty="0" smtClean="0">
                <a:solidFill>
                  <a:srgbClr val="000000"/>
                </a:solidFill>
              </a:rPr>
              <a:t> </a:t>
            </a:r>
            <a:r>
              <a:rPr lang="en-US" altLang="en-US" kern="0" dirty="0" err="1">
                <a:solidFill>
                  <a:srgbClr val="000000"/>
                </a:solidFill>
              </a:rPr>
              <a:t>thi</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int</a:t>
            </a:r>
            <a:r>
              <a:rPr lang="en-US" altLang="en-US" kern="0" dirty="0">
                <a:solidFill>
                  <a:srgbClr val="000000"/>
                </a:solidFill>
              </a:rPr>
              <a:t> </a:t>
            </a:r>
            <a:r>
              <a:rPr lang="en-US" altLang="en-US" kern="0" dirty="0" err="1">
                <a:solidFill>
                  <a:srgbClr val="000000"/>
                </a:solidFill>
              </a:rPr>
              <a:t>CompareTo</a:t>
            </a:r>
            <a:r>
              <a:rPr lang="en-US" altLang="en-US" kern="0" dirty="0">
                <a:solidFill>
                  <a:srgbClr val="000000"/>
                </a:solidFill>
              </a:rPr>
              <a:t>(</a:t>
            </a:r>
            <a:r>
              <a:rPr lang="en-US" altLang="en-US" b="1" kern="0" dirty="0">
                <a:solidFill>
                  <a:srgbClr val="000000"/>
                </a:solidFill>
              </a:rPr>
              <a:t>Object</a:t>
            </a:r>
            <a:r>
              <a:rPr lang="en-US" altLang="en-US" kern="0" dirty="0">
                <a:solidFill>
                  <a:srgbClr val="000000"/>
                </a:solidFill>
              </a:rPr>
              <a:t> other);</a:t>
            </a:r>
          </a:p>
          <a:p>
            <a:pPr marL="457200" lvl="1" indent="-342900" fontAlgn="base">
              <a:lnSpc>
                <a:spcPct val="115000"/>
              </a:lnSpc>
              <a:spcBef>
                <a:spcPct val="20000"/>
              </a:spcBef>
              <a:spcAft>
                <a:spcPct val="0"/>
              </a:spcAft>
              <a:buFont typeface="Wingdings" panose="05000000000000000000" pitchFamily="2" charset="2"/>
              <a:buChar char="v"/>
              <a:tabLst>
                <a:tab pos="115888" algn="l"/>
              </a:tabLst>
            </a:pPr>
            <a:r>
              <a:rPr lang="en-US" altLang="en-US" kern="0" dirty="0" err="1" smtClean="0">
                <a:solidFill>
                  <a:srgbClr val="000000"/>
                </a:solidFill>
              </a:rPr>
              <a:t>Hiện</a:t>
            </a:r>
            <a:r>
              <a:rPr lang="en-US" altLang="en-US" kern="0" dirty="0" smtClean="0">
                <a:solidFill>
                  <a:srgbClr val="000000"/>
                </a:solidFill>
              </a:rPr>
              <a:t> </a:t>
            </a:r>
            <a:r>
              <a:rPr lang="en-US" altLang="en-US" kern="0" dirty="0" err="1">
                <a:solidFill>
                  <a:srgbClr val="000000"/>
                </a:solidFill>
              </a:rPr>
              <a:t>thực</a:t>
            </a:r>
            <a:r>
              <a:rPr lang="en-US" altLang="en-US" kern="0" dirty="0">
                <a:solidFill>
                  <a:srgbClr val="000000"/>
                </a:solidFill>
              </a:rPr>
              <a:t> </a:t>
            </a:r>
            <a:r>
              <a:rPr lang="en-US" altLang="en-US" kern="0" dirty="0" err="1">
                <a:solidFill>
                  <a:srgbClr val="000000"/>
                </a:solidFill>
              </a:rPr>
              <a:t>giao</a:t>
            </a:r>
            <a:r>
              <a:rPr lang="en-US" altLang="en-US" kern="0" dirty="0">
                <a:solidFill>
                  <a:srgbClr val="000000"/>
                </a:solidFill>
              </a:rPr>
              <a:t> </a:t>
            </a:r>
            <a:r>
              <a:rPr lang="en-US" altLang="en-US" kern="0" dirty="0" err="1">
                <a:solidFill>
                  <a:srgbClr val="000000"/>
                </a:solidFill>
              </a:rPr>
              <a:t>diện</a:t>
            </a:r>
            <a:r>
              <a:rPr lang="en-US" altLang="en-US" kern="0" dirty="0">
                <a:solidFill>
                  <a:srgbClr val="000000"/>
                </a:solidFill>
              </a:rPr>
              <a:t> </a:t>
            </a:r>
            <a:r>
              <a:rPr lang="en-US" altLang="en-US" kern="0" dirty="0" err="1">
                <a:solidFill>
                  <a:srgbClr val="000000"/>
                </a:solidFill>
              </a:rPr>
              <a:t>System.Collections.IComparer</a:t>
            </a:r>
            <a:endParaRPr lang="en-US" altLang="en-US" kern="0" dirty="0">
              <a:solidFill>
                <a:srgbClr val="000000"/>
              </a:solidFill>
            </a:endParaRPr>
          </a:p>
          <a:p>
            <a:pPr marL="114300" lvl="1" indent="0" fontAlgn="base">
              <a:lnSpc>
                <a:spcPct val="115000"/>
              </a:lnSpc>
              <a:spcBef>
                <a:spcPct val="20000"/>
              </a:spcBef>
              <a:spcAft>
                <a:spcPct val="0"/>
              </a:spcAft>
              <a:buNone/>
              <a:tabLst>
                <a:tab pos="115888" algn="l"/>
              </a:tabLst>
            </a:pPr>
            <a:r>
              <a:rPr lang="en-US" altLang="en-US" kern="0" dirty="0">
                <a:solidFill>
                  <a:srgbClr val="000000"/>
                </a:solidFill>
              </a:rPr>
              <a:t>	</a:t>
            </a:r>
            <a:r>
              <a:rPr lang="en-US" altLang="en-US" kern="0" dirty="0" smtClean="0">
                <a:solidFill>
                  <a:srgbClr val="000000"/>
                </a:solidFill>
              </a:rPr>
              <a:t>	</a:t>
            </a:r>
            <a:r>
              <a:rPr lang="en-US" altLang="en-US" kern="0" dirty="0" err="1" smtClean="0">
                <a:solidFill>
                  <a:srgbClr val="000000"/>
                </a:solidFill>
              </a:rPr>
              <a:t>Thực</a:t>
            </a:r>
            <a:r>
              <a:rPr lang="en-US" altLang="en-US" kern="0" dirty="0" smtClean="0">
                <a:solidFill>
                  <a:srgbClr val="000000"/>
                </a:solidFill>
              </a:rPr>
              <a:t> </a:t>
            </a:r>
            <a:r>
              <a:rPr lang="en-US" altLang="en-US" kern="0" dirty="0" err="1">
                <a:solidFill>
                  <a:srgbClr val="000000"/>
                </a:solidFill>
              </a:rPr>
              <a:t>thi</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int</a:t>
            </a:r>
            <a:r>
              <a:rPr lang="en-US" altLang="en-US" kern="0" dirty="0">
                <a:solidFill>
                  <a:srgbClr val="000000"/>
                </a:solidFill>
              </a:rPr>
              <a:t> Compare(object obj1, object obj2)</a:t>
            </a: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59</a:t>
            </a:fld>
            <a:endParaRPr lang="en-US"/>
          </a:p>
        </p:txBody>
      </p:sp>
      <p:graphicFrame>
        <p:nvGraphicFramePr>
          <p:cNvPr id="10" name="Diagram 9"/>
          <p:cNvGraphicFramePr/>
          <p:nvPr>
            <p:extLst>
              <p:ext uri="{D42A27DB-BD31-4B8C-83A1-F6EECF244321}">
                <p14:modId xmlns:p14="http://schemas.microsoft.com/office/powerpoint/2010/main" val="326422289"/>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Group 21"/>
          <p:cNvGraphicFramePr>
            <a:graphicFrameLocks/>
          </p:cNvGraphicFramePr>
          <p:nvPr>
            <p:extLst>
              <p:ext uri="{D42A27DB-BD31-4B8C-83A1-F6EECF244321}">
                <p14:modId xmlns:p14="http://schemas.microsoft.com/office/powerpoint/2010/main" val="848567659"/>
              </p:ext>
            </p:extLst>
          </p:nvPr>
        </p:nvGraphicFramePr>
        <p:xfrm>
          <a:off x="2206625" y="3332480"/>
          <a:ext cx="8394700" cy="2819401"/>
        </p:xfrm>
        <a:graphic>
          <a:graphicData uri="http://schemas.openxmlformats.org/drawingml/2006/table">
            <a:tbl>
              <a:tblPr/>
              <a:tblGrid>
                <a:gridCol w="2987675"/>
                <a:gridCol w="5407025"/>
              </a:tblGrid>
              <a:tr h="6127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600" b="1" i="0" u="none" strike="noStrike" cap="none" normalizeH="0" baseline="0" dirty="0" smtClean="0">
                          <a:ln>
                            <a:noFill/>
                          </a:ln>
                          <a:solidFill>
                            <a:srgbClr val="000066"/>
                          </a:solidFill>
                          <a:effectLst/>
                          <a:latin typeface="Arial" charset="0"/>
                        </a:rPr>
                        <a:t>Return Value </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600" b="1" i="0" u="none" strike="noStrike" cap="none" normalizeH="0" baseline="0" dirty="0" smtClean="0">
                          <a:ln>
                            <a:noFill/>
                          </a:ln>
                          <a:solidFill>
                            <a:srgbClr val="000066"/>
                          </a:solidFill>
                          <a:effectLst/>
                          <a:latin typeface="Arial" charset="0"/>
                        </a:rPr>
                        <a:t>Description </a:t>
                      </a:r>
                      <a:endParaRPr kumimoji="0" lang="en-US" sz="2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501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rPr>
                        <a:t>Less than zero </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rPr>
                        <a:t>This instance is less than </a:t>
                      </a:r>
                      <a:r>
                        <a:rPr kumimoji="0" lang="en-US" sz="1800" b="0" i="1" u="none" strike="noStrike" cap="none" normalizeH="0" baseline="0" smtClean="0">
                          <a:ln>
                            <a:noFill/>
                          </a:ln>
                          <a:solidFill>
                            <a:srgbClr val="0000FF"/>
                          </a:solidFill>
                          <a:effectLst/>
                          <a:latin typeface="Arial" charset="0"/>
                        </a:rPr>
                        <a:t>value</a:t>
                      </a:r>
                      <a:r>
                        <a:rPr kumimoji="0" lang="en-US" sz="1800" b="0" i="0" u="none" strike="noStrike" cap="none" normalizeH="0" baseline="0" smtClean="0">
                          <a:ln>
                            <a:noFill/>
                          </a:ln>
                          <a:solidFill>
                            <a:srgbClr val="0000FF"/>
                          </a:solidFill>
                          <a:effectLst/>
                          <a:latin typeface="Arial"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66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rPr>
                        <a:t>Zero </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rPr>
                        <a:t>This instance is equal to </a:t>
                      </a:r>
                      <a:r>
                        <a:rPr kumimoji="0" lang="en-US" sz="1800" b="0" i="1" u="none" strike="noStrike" cap="none" normalizeH="0" baseline="0" smtClean="0">
                          <a:ln>
                            <a:noFill/>
                          </a:ln>
                          <a:solidFill>
                            <a:srgbClr val="0000FF"/>
                          </a:solidFill>
                          <a:effectLst/>
                          <a:latin typeface="Arial" charset="0"/>
                        </a:rPr>
                        <a:t>value</a:t>
                      </a:r>
                      <a:r>
                        <a:rPr kumimoji="0" lang="en-US" sz="1800" b="0" i="0" u="none" strike="noStrike" cap="none" normalizeH="0" baseline="0" smtClean="0">
                          <a:ln>
                            <a:noFill/>
                          </a:ln>
                          <a:solidFill>
                            <a:srgbClr val="0000FF"/>
                          </a:solidFill>
                          <a:effectLst/>
                          <a:latin typeface="Arial" charset="0"/>
                        </a:rPr>
                        <a:t>. </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501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rPr>
                        <a:t>Greater than zero </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Arial" charset="0"/>
                        </a:rPr>
                        <a:t>This instance is greater than </a:t>
                      </a:r>
                      <a:r>
                        <a:rPr kumimoji="0" lang="en-US" sz="1800" b="0" i="1" u="none" strike="noStrike" cap="none" normalizeH="0" baseline="0" dirty="0" smtClean="0">
                          <a:ln>
                            <a:noFill/>
                          </a:ln>
                          <a:solidFill>
                            <a:srgbClr val="0000FF"/>
                          </a:solidFill>
                          <a:effectLst/>
                          <a:latin typeface="Arial" charset="0"/>
                        </a:rPr>
                        <a:t>value</a:t>
                      </a:r>
                      <a:r>
                        <a:rPr kumimoji="0" lang="en-US" sz="1800" b="0" i="0" u="none" strike="noStrike" cap="none" normalizeH="0" baseline="0" dirty="0" smtClean="0">
                          <a:ln>
                            <a:noFill/>
                          </a:ln>
                          <a:solidFill>
                            <a:srgbClr val="0000FF"/>
                          </a:solidFill>
                          <a:effectLst/>
                          <a:latin typeface="Arial" charset="0"/>
                        </a:rPr>
                        <a:t>. </a:t>
                      </a:r>
                      <a:endParaRPr kumimoji="0" lang="en-US" sz="18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010462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1251827306"/>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a:endParaRPr lang="en-US" sz="2400" dirty="0" smtClean="0">
              <a:solidFill>
                <a:prstClr val="black"/>
              </a:solidFill>
              <a:latin typeface="Calibri"/>
            </a:endParaRPr>
          </a:p>
          <a:p>
            <a:pPr lvl="0">
              <a:buFont typeface="Wingdings" panose="05000000000000000000" pitchFamily="2" charset="2"/>
              <a:buChar char="v"/>
            </a:pPr>
            <a:r>
              <a:rPr lang="en-US" dirty="0" err="1" smtClean="0">
                <a:solidFill>
                  <a:prstClr val="black"/>
                </a:solidFill>
                <a:latin typeface="Calibri"/>
              </a:rPr>
              <a:t>Tính</a:t>
            </a:r>
            <a:r>
              <a:rPr lang="en-US" dirty="0" smtClean="0">
                <a:solidFill>
                  <a:prstClr val="black"/>
                </a:solidFill>
                <a:latin typeface="Calibri"/>
              </a:rPr>
              <a:t> </a:t>
            </a:r>
            <a:r>
              <a:rPr lang="en-US" dirty="0" err="1">
                <a:solidFill>
                  <a:prstClr val="black"/>
                </a:solidFill>
                <a:latin typeface="Calibri"/>
              </a:rPr>
              <a:t>trừu</a:t>
            </a:r>
            <a:r>
              <a:rPr lang="en-US" dirty="0">
                <a:solidFill>
                  <a:prstClr val="black"/>
                </a:solidFill>
                <a:latin typeface="Calibri"/>
              </a:rPr>
              <a:t> </a:t>
            </a:r>
            <a:r>
              <a:rPr lang="en-US" dirty="0" err="1">
                <a:solidFill>
                  <a:prstClr val="black"/>
                </a:solidFill>
                <a:latin typeface="Calibri"/>
              </a:rPr>
              <a:t>tượng</a:t>
            </a:r>
            <a:r>
              <a:rPr lang="en-US" dirty="0">
                <a:solidFill>
                  <a:prstClr val="black"/>
                </a:solidFill>
                <a:latin typeface="Calibri"/>
              </a:rPr>
              <a:t> (Abstraction)</a:t>
            </a:r>
          </a:p>
          <a:p>
            <a:pPr lvl="0">
              <a:buFont typeface="Wingdings" panose="05000000000000000000" pitchFamily="2" charset="2"/>
              <a:buChar char="v"/>
            </a:pPr>
            <a:r>
              <a:rPr lang="en-US" dirty="0" err="1">
                <a:solidFill>
                  <a:prstClr val="black"/>
                </a:solidFill>
                <a:latin typeface="Calibri"/>
              </a:rPr>
              <a:t>Tính</a:t>
            </a:r>
            <a:r>
              <a:rPr lang="en-US" dirty="0">
                <a:solidFill>
                  <a:prstClr val="black"/>
                </a:solidFill>
                <a:latin typeface="Calibri"/>
              </a:rPr>
              <a:t> </a:t>
            </a:r>
            <a:r>
              <a:rPr lang="en-US" dirty="0" err="1">
                <a:solidFill>
                  <a:prstClr val="black"/>
                </a:solidFill>
                <a:latin typeface="Calibri"/>
              </a:rPr>
              <a:t>đóng</a:t>
            </a:r>
            <a:r>
              <a:rPr lang="en-US" dirty="0">
                <a:solidFill>
                  <a:prstClr val="black"/>
                </a:solidFill>
                <a:latin typeface="Calibri"/>
              </a:rPr>
              <a:t> </a:t>
            </a:r>
            <a:r>
              <a:rPr lang="en-US" dirty="0" err="1">
                <a:solidFill>
                  <a:prstClr val="black"/>
                </a:solidFill>
                <a:latin typeface="Calibri"/>
              </a:rPr>
              <a:t>gói</a:t>
            </a:r>
            <a:r>
              <a:rPr lang="en-US" dirty="0">
                <a:solidFill>
                  <a:prstClr val="black"/>
                </a:solidFill>
                <a:latin typeface="Calibri"/>
              </a:rPr>
              <a:t> (Encapsulation) </a:t>
            </a:r>
            <a:r>
              <a:rPr lang="en-US" dirty="0" err="1">
                <a:solidFill>
                  <a:prstClr val="black"/>
                </a:solidFill>
                <a:latin typeface="Calibri"/>
              </a:rPr>
              <a:t>và</a:t>
            </a:r>
            <a:r>
              <a:rPr lang="en-US" dirty="0">
                <a:solidFill>
                  <a:prstClr val="black"/>
                </a:solidFill>
                <a:latin typeface="Calibri"/>
              </a:rPr>
              <a:t> </a:t>
            </a:r>
            <a:r>
              <a:rPr lang="en-US" dirty="0" err="1">
                <a:solidFill>
                  <a:prstClr val="black"/>
                </a:solidFill>
                <a:latin typeface="Calibri"/>
              </a:rPr>
              <a:t>che</a:t>
            </a:r>
            <a:r>
              <a:rPr lang="en-US" dirty="0">
                <a:solidFill>
                  <a:prstClr val="black"/>
                </a:solidFill>
                <a:latin typeface="Calibri"/>
              </a:rPr>
              <a:t> </a:t>
            </a:r>
            <a:r>
              <a:rPr lang="en-US" dirty="0" err="1">
                <a:solidFill>
                  <a:prstClr val="black"/>
                </a:solidFill>
                <a:latin typeface="Calibri"/>
              </a:rPr>
              <a:t>giấu</a:t>
            </a:r>
            <a:r>
              <a:rPr lang="en-US" dirty="0">
                <a:solidFill>
                  <a:prstClr val="black"/>
                </a:solidFill>
                <a:latin typeface="Calibri"/>
              </a:rPr>
              <a:t> </a:t>
            </a:r>
            <a:r>
              <a:rPr lang="en-US" dirty="0" err="1">
                <a:solidFill>
                  <a:prstClr val="black"/>
                </a:solidFill>
                <a:latin typeface="Calibri"/>
              </a:rPr>
              <a:t>dữ</a:t>
            </a:r>
            <a:r>
              <a:rPr lang="en-US" dirty="0">
                <a:solidFill>
                  <a:prstClr val="black"/>
                </a:solidFill>
                <a:latin typeface="Calibri"/>
              </a:rPr>
              <a:t> </a:t>
            </a:r>
            <a:r>
              <a:rPr lang="en-US" dirty="0" err="1">
                <a:solidFill>
                  <a:prstClr val="black"/>
                </a:solidFill>
                <a:latin typeface="Calibri"/>
              </a:rPr>
              <a:t>liệu</a:t>
            </a:r>
            <a:r>
              <a:rPr lang="en-US" dirty="0">
                <a:solidFill>
                  <a:prstClr val="black"/>
                </a:solidFill>
                <a:latin typeface="Calibri"/>
              </a:rPr>
              <a:t> (Information Hiding)</a:t>
            </a:r>
          </a:p>
          <a:p>
            <a:pPr lvl="0">
              <a:buFont typeface="Wingdings" panose="05000000000000000000" pitchFamily="2" charset="2"/>
              <a:buChar char="v"/>
            </a:pPr>
            <a:r>
              <a:rPr lang="en-US" dirty="0" err="1">
                <a:solidFill>
                  <a:prstClr val="black"/>
                </a:solidFill>
                <a:latin typeface="Calibri"/>
              </a:rPr>
              <a:t>Tính</a:t>
            </a:r>
            <a:r>
              <a:rPr lang="en-US" dirty="0">
                <a:solidFill>
                  <a:prstClr val="black"/>
                </a:solidFill>
                <a:latin typeface="Calibri"/>
              </a:rPr>
              <a:t> </a:t>
            </a:r>
            <a:r>
              <a:rPr lang="en-US" dirty="0" err="1">
                <a:solidFill>
                  <a:prstClr val="black"/>
                </a:solidFill>
                <a:latin typeface="Calibri"/>
              </a:rPr>
              <a:t>thừa</a:t>
            </a:r>
            <a:r>
              <a:rPr lang="en-US" dirty="0">
                <a:solidFill>
                  <a:prstClr val="black"/>
                </a:solidFill>
                <a:latin typeface="Calibri"/>
              </a:rPr>
              <a:t> </a:t>
            </a:r>
            <a:r>
              <a:rPr lang="en-US" dirty="0" err="1">
                <a:solidFill>
                  <a:prstClr val="black"/>
                </a:solidFill>
                <a:latin typeface="Calibri"/>
              </a:rPr>
              <a:t>kế</a:t>
            </a:r>
            <a:r>
              <a:rPr lang="en-US" dirty="0">
                <a:solidFill>
                  <a:prstClr val="black"/>
                </a:solidFill>
                <a:latin typeface="Calibri"/>
              </a:rPr>
              <a:t> (Inheritance)</a:t>
            </a:r>
          </a:p>
          <a:p>
            <a:pPr lvl="0">
              <a:buFont typeface="Wingdings" panose="05000000000000000000" pitchFamily="2" charset="2"/>
              <a:buChar char="v"/>
            </a:pPr>
            <a:r>
              <a:rPr lang="en-US" dirty="0" err="1">
                <a:solidFill>
                  <a:prstClr val="black"/>
                </a:solidFill>
                <a:latin typeface="Calibri"/>
              </a:rPr>
              <a:t>Tính</a:t>
            </a:r>
            <a:r>
              <a:rPr lang="en-US" dirty="0">
                <a:solidFill>
                  <a:prstClr val="black"/>
                </a:solidFill>
                <a:latin typeface="Calibri"/>
              </a:rPr>
              <a:t> </a:t>
            </a:r>
            <a:r>
              <a:rPr lang="en-US" dirty="0" err="1">
                <a:solidFill>
                  <a:prstClr val="black"/>
                </a:solidFill>
                <a:latin typeface="Calibri"/>
              </a:rPr>
              <a:t>đa</a:t>
            </a:r>
            <a:r>
              <a:rPr lang="en-US" dirty="0">
                <a:solidFill>
                  <a:prstClr val="black"/>
                </a:solidFill>
                <a:latin typeface="Calibri"/>
              </a:rPr>
              <a:t> </a:t>
            </a:r>
            <a:r>
              <a:rPr lang="en-US" dirty="0" err="1">
                <a:solidFill>
                  <a:prstClr val="black"/>
                </a:solidFill>
                <a:latin typeface="Calibri"/>
              </a:rPr>
              <a:t>hình</a:t>
            </a:r>
            <a:r>
              <a:rPr lang="en-US" dirty="0">
                <a:solidFill>
                  <a:prstClr val="black"/>
                </a:solidFill>
                <a:latin typeface="Calibri"/>
              </a:rPr>
              <a:t> (</a:t>
            </a:r>
            <a:r>
              <a:rPr lang="en-US" dirty="0">
                <a:solidFill>
                  <a:prstClr val="black"/>
                </a:solidFill>
                <a:latin typeface="Calibri (Body)"/>
              </a:rPr>
              <a:t>Polymorphism</a:t>
            </a:r>
            <a:r>
              <a:rPr lang="en-US" dirty="0">
                <a:solidFill>
                  <a:prstClr val="black"/>
                </a:solidFill>
                <a:latin typeface="Calibri"/>
              </a:rPr>
              <a:t>)</a:t>
            </a:r>
          </a:p>
          <a:p>
            <a:endParaRPr lang="en-US" altLang="en-US" sz="2400" dirty="0"/>
          </a:p>
        </p:txBody>
      </p:sp>
      <p:sp>
        <p:nvSpPr>
          <p:cNvPr id="8" name="Slide Number Placeholder 7"/>
          <p:cNvSpPr>
            <a:spLocks noGrp="1"/>
          </p:cNvSpPr>
          <p:nvPr>
            <p:ph type="sldNum" sz="quarter" idx="12"/>
          </p:nvPr>
        </p:nvSpPr>
        <p:spPr/>
        <p:txBody>
          <a:bodyPr/>
          <a:lstStyle/>
          <a:p>
            <a:fld id="{6585DF02-7A71-4BE2-BE21-5AE616495B03}" type="slidenum">
              <a:rPr lang="en-US" smtClean="0"/>
              <a:t>6</a:t>
            </a:fld>
            <a:endParaRPr lang="en-US"/>
          </a:p>
        </p:txBody>
      </p:sp>
      <p:graphicFrame>
        <p:nvGraphicFramePr>
          <p:cNvPr id="10" name="Diagram 9"/>
          <p:cNvGraphicFramePr/>
          <p:nvPr>
            <p:extLst>
              <p:ext uri="{D42A27DB-BD31-4B8C-83A1-F6EECF244321}">
                <p14:modId xmlns:p14="http://schemas.microsoft.com/office/powerpoint/2010/main" val="1891473908"/>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075662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769526012"/>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Các</a:t>
            </a:r>
            <a:r>
              <a:rPr lang="en-US" altLang="en-US" kern="0" dirty="0">
                <a:solidFill>
                  <a:srgbClr val="000000"/>
                </a:solidFill>
              </a:rPr>
              <a:t> </a:t>
            </a:r>
            <a:r>
              <a:rPr lang="en-US" altLang="en-US" kern="0" dirty="0" err="1">
                <a:solidFill>
                  <a:srgbClr val="000000"/>
                </a:solidFill>
              </a:rPr>
              <a:t>lớp</a:t>
            </a:r>
            <a:r>
              <a:rPr lang="en-US" altLang="en-US" kern="0" dirty="0">
                <a:solidFill>
                  <a:srgbClr val="000000"/>
                </a:solidFill>
              </a:rPr>
              <a:t> </a:t>
            </a:r>
            <a:r>
              <a:rPr lang="en-US" altLang="en-US" kern="0" dirty="0" err="1">
                <a:solidFill>
                  <a:srgbClr val="000000"/>
                </a:solidFill>
              </a:rPr>
              <a:t>hiện</a:t>
            </a:r>
            <a:r>
              <a:rPr lang="en-US" altLang="en-US" kern="0" dirty="0">
                <a:solidFill>
                  <a:srgbClr val="000000"/>
                </a:solidFill>
              </a:rPr>
              <a:t> </a:t>
            </a:r>
            <a:r>
              <a:rPr lang="en-US" altLang="en-US" kern="0" dirty="0" err="1">
                <a:solidFill>
                  <a:srgbClr val="000000"/>
                </a:solidFill>
              </a:rPr>
              <a:t>thực</a:t>
            </a:r>
            <a:r>
              <a:rPr lang="en-US" altLang="en-US" kern="0" dirty="0">
                <a:solidFill>
                  <a:srgbClr val="000000"/>
                </a:solidFill>
              </a:rPr>
              <a:t> </a:t>
            </a:r>
            <a:r>
              <a:rPr lang="en-US" altLang="en-US" kern="0" dirty="0" err="1">
                <a:solidFill>
                  <a:srgbClr val="000000"/>
                </a:solidFill>
              </a:rPr>
              <a:t>giao</a:t>
            </a:r>
            <a:r>
              <a:rPr lang="en-US" altLang="en-US" kern="0" dirty="0">
                <a:solidFill>
                  <a:srgbClr val="000000"/>
                </a:solidFill>
              </a:rPr>
              <a:t> </a:t>
            </a:r>
            <a:r>
              <a:rPr lang="en-US" altLang="en-US" kern="0" dirty="0" err="1">
                <a:solidFill>
                  <a:srgbClr val="000000"/>
                </a:solidFill>
              </a:rPr>
              <a:t>diện</a:t>
            </a:r>
            <a:r>
              <a:rPr lang="en-US" altLang="en-US" kern="0" dirty="0">
                <a:solidFill>
                  <a:srgbClr val="000000"/>
                </a:solidFill>
              </a:rPr>
              <a:t> </a:t>
            </a:r>
            <a:r>
              <a:rPr lang="en-US" altLang="en-US" kern="0" dirty="0" err="1">
                <a:solidFill>
                  <a:srgbClr val="000000"/>
                </a:solidFill>
              </a:rPr>
              <a:t>khả</a:t>
            </a:r>
            <a:r>
              <a:rPr lang="en-US" altLang="en-US" kern="0" dirty="0">
                <a:solidFill>
                  <a:srgbClr val="000000"/>
                </a:solidFill>
              </a:rPr>
              <a:t> so </a:t>
            </a:r>
            <a:r>
              <a:rPr lang="en-US" altLang="en-US" kern="0" dirty="0" err="1">
                <a:solidFill>
                  <a:srgbClr val="000000"/>
                </a:solidFill>
              </a:rPr>
              <a:t>sánh</a:t>
            </a:r>
            <a:r>
              <a:rPr lang="en-US" altLang="en-US" kern="0" dirty="0">
                <a:solidFill>
                  <a:srgbClr val="000000"/>
                </a:solidFill>
              </a:rPr>
              <a:t> </a:t>
            </a:r>
            <a:r>
              <a:rPr lang="en-US" altLang="en-US" kern="0" dirty="0" err="1">
                <a:solidFill>
                  <a:srgbClr val="000000"/>
                </a:solidFill>
              </a:rPr>
              <a:t>có</a:t>
            </a:r>
            <a:r>
              <a:rPr lang="en-US" altLang="en-US" kern="0" dirty="0">
                <a:solidFill>
                  <a:srgbClr val="000000"/>
                </a:solidFill>
              </a:rPr>
              <a:t> </a:t>
            </a:r>
            <a:r>
              <a:rPr lang="en-US" altLang="en-US" kern="0" dirty="0" err="1">
                <a:solidFill>
                  <a:srgbClr val="000000"/>
                </a:solidFill>
              </a:rPr>
              <a:t>thể</a:t>
            </a:r>
            <a:r>
              <a:rPr lang="en-US" altLang="en-US" kern="0" dirty="0">
                <a:solidFill>
                  <a:srgbClr val="000000"/>
                </a:solidFill>
              </a:rPr>
              <a:t> </a:t>
            </a:r>
            <a:r>
              <a:rPr lang="en-US" altLang="en-US" kern="0" dirty="0" err="1">
                <a:solidFill>
                  <a:srgbClr val="000000"/>
                </a:solidFill>
              </a:rPr>
              <a:t>sắp</a:t>
            </a:r>
            <a:r>
              <a:rPr lang="en-US" altLang="en-US" kern="0" dirty="0">
                <a:solidFill>
                  <a:srgbClr val="000000"/>
                </a:solidFill>
              </a:rPr>
              <a:t> </a:t>
            </a:r>
            <a:r>
              <a:rPr lang="en-US" altLang="en-US" kern="0" dirty="0" err="1">
                <a:solidFill>
                  <a:srgbClr val="000000"/>
                </a:solidFill>
              </a:rPr>
              <a:t>xếp</a:t>
            </a:r>
            <a:r>
              <a:rPr lang="en-US" altLang="en-US" kern="0" dirty="0">
                <a:solidFill>
                  <a:srgbClr val="000000"/>
                </a:solidFill>
              </a:rPr>
              <a:t> </a:t>
            </a:r>
            <a:r>
              <a:rPr lang="en-US" altLang="en-US" kern="0" dirty="0" err="1">
                <a:solidFill>
                  <a:srgbClr val="000000"/>
                </a:solidFill>
              </a:rPr>
              <a:t>mảng</a:t>
            </a:r>
            <a:r>
              <a:rPr lang="en-US" altLang="en-US" kern="0" dirty="0">
                <a:solidFill>
                  <a:srgbClr val="000000"/>
                </a:solidFill>
              </a:rPr>
              <a:t> </a:t>
            </a:r>
            <a:r>
              <a:rPr lang="en-US" altLang="en-US" kern="0" dirty="0" err="1">
                <a:solidFill>
                  <a:srgbClr val="000000"/>
                </a:solidFill>
              </a:rPr>
              <a:t>bởi</a:t>
            </a:r>
            <a:r>
              <a:rPr lang="en-US" altLang="en-US" kern="0" dirty="0">
                <a:solidFill>
                  <a:srgbClr val="000000"/>
                </a:solidFill>
              </a:rPr>
              <a:t> </a:t>
            </a:r>
            <a:r>
              <a:rPr lang="en-US" altLang="en-US" kern="0" dirty="0" err="1">
                <a:solidFill>
                  <a:srgbClr val="000000"/>
                </a:solidFill>
              </a:rPr>
              <a:t>phương</a:t>
            </a:r>
            <a:r>
              <a:rPr lang="en-US" altLang="en-US" kern="0" dirty="0">
                <a:solidFill>
                  <a:srgbClr val="000000"/>
                </a:solidFill>
              </a:rPr>
              <a:t> </a:t>
            </a:r>
            <a:r>
              <a:rPr lang="en-US" altLang="en-US" kern="0" dirty="0" err="1">
                <a:solidFill>
                  <a:srgbClr val="000000"/>
                </a:solidFill>
              </a:rPr>
              <a:t>thức</a:t>
            </a:r>
            <a:r>
              <a:rPr lang="en-US" altLang="en-US" kern="0" dirty="0">
                <a:solidFill>
                  <a:srgbClr val="000000"/>
                </a:solidFill>
              </a:rPr>
              <a:t> </a:t>
            </a:r>
            <a:r>
              <a:rPr lang="en-US" altLang="en-US" kern="0" dirty="0" err="1">
                <a:solidFill>
                  <a:srgbClr val="000000"/>
                </a:solidFill>
              </a:rPr>
              <a:t>như</a:t>
            </a:r>
            <a:r>
              <a:rPr lang="en-US" altLang="en-US" kern="0" dirty="0">
                <a:solidFill>
                  <a:srgbClr val="000000"/>
                </a:solidFill>
              </a:rPr>
              <a:t> </a:t>
            </a:r>
            <a:r>
              <a:rPr lang="en-US" altLang="en-US" b="1" kern="0" dirty="0" err="1">
                <a:solidFill>
                  <a:srgbClr val="000000"/>
                </a:solidFill>
              </a:rPr>
              <a:t>Array.Sort</a:t>
            </a:r>
            <a:r>
              <a:rPr lang="en-US" altLang="en-US" kern="0" dirty="0">
                <a:solidFill>
                  <a:srgbClr val="000000"/>
                </a:solidFill>
              </a:rPr>
              <a:t>.</a:t>
            </a:r>
          </a:p>
          <a:p>
            <a:pPr lvl="0" fontAlgn="base">
              <a:lnSpc>
                <a:spcPct val="100000"/>
              </a:lnSpc>
              <a:spcBef>
                <a:spcPct val="20000"/>
              </a:spcBef>
              <a:spcAft>
                <a:spcPct val="0"/>
              </a:spcAft>
              <a:buFont typeface="Wingdings" panose="05000000000000000000" pitchFamily="2" charset="2"/>
              <a:buChar char="v"/>
            </a:pPr>
            <a:r>
              <a:rPr lang="en-US" altLang="en-US" kern="0" dirty="0" err="1">
                <a:solidFill>
                  <a:srgbClr val="000000"/>
                </a:solidFill>
              </a:rPr>
              <a:t>Hiện</a:t>
            </a:r>
            <a:r>
              <a:rPr lang="en-US" altLang="en-US" kern="0" dirty="0">
                <a:solidFill>
                  <a:srgbClr val="000000"/>
                </a:solidFill>
              </a:rPr>
              <a:t> </a:t>
            </a:r>
            <a:r>
              <a:rPr lang="en-US" altLang="en-US" kern="0" dirty="0" err="1">
                <a:solidFill>
                  <a:srgbClr val="000000"/>
                </a:solidFill>
              </a:rPr>
              <a:t>thực</a:t>
            </a:r>
            <a:r>
              <a:rPr lang="en-US" altLang="en-US" kern="0" dirty="0">
                <a:solidFill>
                  <a:srgbClr val="000000"/>
                </a:solidFill>
              </a:rPr>
              <a:t> </a:t>
            </a:r>
            <a:r>
              <a:rPr lang="en-US" altLang="en-US" kern="0" dirty="0" err="1">
                <a:solidFill>
                  <a:srgbClr val="000000"/>
                </a:solidFill>
              </a:rPr>
              <a:t>giao</a:t>
            </a:r>
            <a:r>
              <a:rPr lang="en-US" altLang="en-US" kern="0" dirty="0">
                <a:solidFill>
                  <a:srgbClr val="000000"/>
                </a:solidFill>
              </a:rPr>
              <a:t> </a:t>
            </a:r>
            <a:r>
              <a:rPr lang="en-US" altLang="en-US" kern="0" dirty="0" err="1">
                <a:solidFill>
                  <a:srgbClr val="000000"/>
                </a:solidFill>
              </a:rPr>
              <a:t>diện</a:t>
            </a:r>
            <a:r>
              <a:rPr lang="en-US" altLang="en-US" kern="0" dirty="0">
                <a:solidFill>
                  <a:srgbClr val="000000"/>
                </a:solidFill>
              </a:rPr>
              <a:t> </a:t>
            </a:r>
            <a:r>
              <a:rPr lang="en-US" altLang="en-US" kern="0" dirty="0" err="1">
                <a:solidFill>
                  <a:srgbClr val="000000"/>
                </a:solidFill>
              </a:rPr>
              <a:t>khả</a:t>
            </a:r>
            <a:r>
              <a:rPr lang="en-US" altLang="en-US" kern="0" dirty="0">
                <a:solidFill>
                  <a:srgbClr val="000000"/>
                </a:solidFill>
              </a:rPr>
              <a:t> so </a:t>
            </a:r>
            <a:r>
              <a:rPr lang="en-US" altLang="en-US" kern="0" dirty="0" err="1">
                <a:solidFill>
                  <a:srgbClr val="000000"/>
                </a:solidFill>
              </a:rPr>
              <a:t>sánh</a:t>
            </a:r>
            <a:r>
              <a:rPr lang="en-US" altLang="en-US" kern="0" dirty="0">
                <a:solidFill>
                  <a:srgbClr val="000000"/>
                </a:solidFill>
              </a:rPr>
              <a:t> </a:t>
            </a:r>
            <a:r>
              <a:rPr lang="en-US" altLang="en-US" kern="0" dirty="0" err="1">
                <a:solidFill>
                  <a:srgbClr val="000000"/>
                </a:solidFill>
              </a:rPr>
              <a:t>có</a:t>
            </a:r>
            <a:r>
              <a:rPr lang="en-US" altLang="en-US" kern="0" dirty="0">
                <a:solidFill>
                  <a:srgbClr val="000000"/>
                </a:solidFill>
              </a:rPr>
              <a:t> </a:t>
            </a:r>
            <a:r>
              <a:rPr lang="en-US" altLang="en-US" kern="0" dirty="0" err="1">
                <a:solidFill>
                  <a:srgbClr val="000000"/>
                </a:solidFill>
              </a:rPr>
              <a:t>thể</a:t>
            </a:r>
            <a:r>
              <a:rPr lang="en-US" altLang="en-US" kern="0" dirty="0">
                <a:solidFill>
                  <a:srgbClr val="000000"/>
                </a:solidFill>
              </a:rPr>
              <a:t> </a:t>
            </a:r>
            <a:r>
              <a:rPr lang="en-US" altLang="en-US" kern="0" dirty="0" err="1">
                <a:solidFill>
                  <a:srgbClr val="000000"/>
                </a:solidFill>
              </a:rPr>
              <a:t>dùng</a:t>
            </a:r>
            <a:r>
              <a:rPr lang="en-US" altLang="en-US" kern="0" dirty="0">
                <a:solidFill>
                  <a:srgbClr val="000000"/>
                </a:solidFill>
              </a:rPr>
              <a:t>: </a:t>
            </a:r>
            <a:r>
              <a:rPr lang="en-US" altLang="en-US" kern="0" noProof="1">
                <a:solidFill>
                  <a:srgbClr val="000000"/>
                </a:solidFill>
              </a:rPr>
              <a:t>System.Collections.IComparer</a:t>
            </a:r>
            <a:r>
              <a:rPr lang="en-US" altLang="en-US" kern="0" dirty="0">
                <a:solidFill>
                  <a:srgbClr val="000000"/>
                </a:solidFill>
              </a:rPr>
              <a:t>, </a:t>
            </a:r>
            <a:r>
              <a:rPr lang="en-US" altLang="en-US" kern="0" dirty="0" err="1">
                <a:solidFill>
                  <a:srgbClr val="000000"/>
                </a:solidFill>
              </a:rPr>
              <a:t>hoặc</a:t>
            </a:r>
            <a:r>
              <a:rPr lang="en-US" altLang="en-US" kern="0" dirty="0">
                <a:solidFill>
                  <a:srgbClr val="000000"/>
                </a:solidFill>
              </a:rPr>
              <a:t> </a:t>
            </a:r>
            <a:r>
              <a:rPr lang="en-US" altLang="en-US" kern="0" dirty="0" err="1">
                <a:solidFill>
                  <a:srgbClr val="000000"/>
                </a:solidFill>
              </a:rPr>
              <a:t>System.ICompareable</a:t>
            </a:r>
            <a:r>
              <a:rPr lang="en-US" altLang="en-US" kern="0" dirty="0">
                <a:solidFill>
                  <a:srgbClr val="000000"/>
                </a:solidFill>
              </a:rPr>
              <a:t>.</a:t>
            </a:r>
          </a:p>
          <a:p>
            <a:pPr lvl="0" fontAlgn="base">
              <a:lnSpc>
                <a:spcPct val="100000"/>
              </a:lnSpc>
              <a:spcBef>
                <a:spcPct val="20000"/>
              </a:spcBef>
              <a:spcAft>
                <a:spcPct val="0"/>
              </a:spcAft>
              <a:buFont typeface="Wingdings" panose="05000000000000000000" pitchFamily="2" charset="2"/>
              <a:buChar char="q"/>
            </a:pPr>
            <a:r>
              <a:rPr lang="en-US" altLang="en-US" kern="0" dirty="0" err="1" smtClean="0">
                <a:solidFill>
                  <a:srgbClr val="000000"/>
                </a:solidFill>
              </a:rPr>
              <a:t>Ví</a:t>
            </a:r>
            <a:r>
              <a:rPr lang="en-US" altLang="en-US" kern="0" dirty="0" smtClean="0">
                <a:solidFill>
                  <a:srgbClr val="000000"/>
                </a:solidFill>
              </a:rPr>
              <a:t> </a:t>
            </a:r>
            <a:r>
              <a:rPr lang="en-US" altLang="en-US" kern="0" dirty="0" err="1">
                <a:solidFill>
                  <a:srgbClr val="000000"/>
                </a:solidFill>
              </a:rPr>
              <a:t>dụ</a:t>
            </a:r>
            <a:r>
              <a:rPr lang="en-US" altLang="en-US" kern="0" dirty="0">
                <a:solidFill>
                  <a:srgbClr val="000000"/>
                </a:solidFill>
              </a:rPr>
              <a:t>: </a:t>
            </a:r>
            <a:r>
              <a:rPr lang="en-US" altLang="en-US" kern="0" dirty="0" err="1">
                <a:solidFill>
                  <a:srgbClr val="000000"/>
                </a:solidFill>
              </a:rPr>
              <a:t>Hiện</a:t>
            </a:r>
            <a:r>
              <a:rPr lang="en-US" altLang="en-US" kern="0" dirty="0">
                <a:solidFill>
                  <a:srgbClr val="000000"/>
                </a:solidFill>
              </a:rPr>
              <a:t> </a:t>
            </a:r>
            <a:r>
              <a:rPr lang="en-US" altLang="en-US" kern="0" dirty="0" err="1">
                <a:solidFill>
                  <a:srgbClr val="000000"/>
                </a:solidFill>
              </a:rPr>
              <a:t>thực</a:t>
            </a:r>
            <a:r>
              <a:rPr lang="en-US" altLang="en-US" kern="0" dirty="0">
                <a:solidFill>
                  <a:srgbClr val="000000"/>
                </a:solidFill>
              </a:rPr>
              <a:t> </a:t>
            </a:r>
            <a:r>
              <a:rPr lang="en-US" altLang="en-US" kern="0" dirty="0" err="1">
                <a:solidFill>
                  <a:srgbClr val="000000"/>
                </a:solidFill>
              </a:rPr>
              <a:t>giao</a:t>
            </a:r>
            <a:r>
              <a:rPr lang="en-US" altLang="en-US" kern="0" dirty="0">
                <a:solidFill>
                  <a:srgbClr val="000000"/>
                </a:solidFill>
              </a:rPr>
              <a:t> </a:t>
            </a:r>
            <a:r>
              <a:rPr lang="en-US" altLang="en-US" kern="0" dirty="0" err="1">
                <a:solidFill>
                  <a:srgbClr val="000000"/>
                </a:solidFill>
              </a:rPr>
              <a:t>diện</a:t>
            </a:r>
            <a:r>
              <a:rPr lang="en-US" altLang="en-US" kern="0" dirty="0">
                <a:solidFill>
                  <a:srgbClr val="000000"/>
                </a:solidFill>
              </a:rPr>
              <a:t> </a:t>
            </a:r>
            <a:r>
              <a:rPr lang="en-US" altLang="en-US" kern="0" dirty="0" err="1">
                <a:solidFill>
                  <a:srgbClr val="000000"/>
                </a:solidFill>
              </a:rPr>
              <a:t>khả</a:t>
            </a:r>
            <a:r>
              <a:rPr lang="en-US" altLang="en-US" kern="0" dirty="0">
                <a:solidFill>
                  <a:srgbClr val="000000"/>
                </a:solidFill>
              </a:rPr>
              <a:t> so </a:t>
            </a:r>
            <a:r>
              <a:rPr lang="en-US" altLang="en-US" kern="0" dirty="0" err="1">
                <a:solidFill>
                  <a:srgbClr val="000000"/>
                </a:solidFill>
              </a:rPr>
              <a:t>sánh</a:t>
            </a:r>
            <a:r>
              <a:rPr lang="en-US" altLang="en-US" kern="0" dirty="0">
                <a:solidFill>
                  <a:srgbClr val="000000"/>
                </a:solidFill>
              </a:rPr>
              <a:t>, </a:t>
            </a:r>
            <a:r>
              <a:rPr lang="en-US" altLang="en-US" kern="0" dirty="0" err="1">
                <a:solidFill>
                  <a:srgbClr val="000000"/>
                </a:solidFill>
              </a:rPr>
              <a:t>sắp</a:t>
            </a:r>
            <a:r>
              <a:rPr lang="en-US" altLang="en-US" kern="0" dirty="0">
                <a:solidFill>
                  <a:srgbClr val="000000"/>
                </a:solidFill>
              </a:rPr>
              <a:t> </a:t>
            </a:r>
            <a:r>
              <a:rPr lang="en-US" altLang="en-US" kern="0" dirty="0" err="1">
                <a:solidFill>
                  <a:srgbClr val="000000"/>
                </a:solidFill>
              </a:rPr>
              <a:t>xếp</a:t>
            </a:r>
            <a:r>
              <a:rPr lang="en-US" altLang="en-US" kern="0" dirty="0">
                <a:solidFill>
                  <a:srgbClr val="000000"/>
                </a:solidFill>
              </a:rPr>
              <a:t> </a:t>
            </a:r>
            <a:r>
              <a:rPr lang="en-US" altLang="en-US" kern="0" dirty="0" err="1">
                <a:solidFill>
                  <a:srgbClr val="000000"/>
                </a:solidFill>
              </a:rPr>
              <a:t>mảng</a:t>
            </a:r>
            <a:r>
              <a:rPr lang="en-US" altLang="en-US" kern="0" dirty="0">
                <a:solidFill>
                  <a:srgbClr val="000000"/>
                </a:solidFill>
              </a:rPr>
              <a:t> </a:t>
            </a:r>
            <a:r>
              <a:rPr lang="en-US" altLang="en-US" kern="0" dirty="0" err="1">
                <a:solidFill>
                  <a:srgbClr val="000000"/>
                </a:solidFill>
              </a:rPr>
              <a:t>sinh</a:t>
            </a:r>
            <a:r>
              <a:rPr lang="en-US" altLang="en-US" kern="0" dirty="0">
                <a:solidFill>
                  <a:srgbClr val="000000"/>
                </a:solidFill>
              </a:rPr>
              <a:t> </a:t>
            </a:r>
            <a:r>
              <a:rPr lang="en-US" altLang="en-US" kern="0" dirty="0" err="1">
                <a:solidFill>
                  <a:srgbClr val="000000"/>
                </a:solidFill>
              </a:rPr>
              <a:t>viên</a:t>
            </a:r>
            <a:r>
              <a:rPr lang="en-US" altLang="en-US" kern="0" dirty="0">
                <a:solidFill>
                  <a:srgbClr val="000000"/>
                </a:solidFill>
              </a:rPr>
              <a:t> </a:t>
            </a:r>
            <a:r>
              <a:rPr lang="en-US" altLang="en-US" kern="0" dirty="0" err="1">
                <a:solidFill>
                  <a:srgbClr val="000000"/>
                </a:solidFill>
              </a:rPr>
              <a:t>theo</a:t>
            </a:r>
            <a:r>
              <a:rPr lang="en-US" altLang="en-US" kern="0" dirty="0">
                <a:solidFill>
                  <a:srgbClr val="000000"/>
                </a:solidFill>
              </a:rPr>
              <a:t> </a:t>
            </a:r>
            <a:r>
              <a:rPr lang="en-US" altLang="en-US" kern="0" dirty="0" err="1">
                <a:solidFill>
                  <a:srgbClr val="000000"/>
                </a:solidFill>
              </a:rPr>
              <a:t>họ</a:t>
            </a:r>
            <a:r>
              <a:rPr lang="en-US" altLang="en-US" kern="0" dirty="0">
                <a:solidFill>
                  <a:srgbClr val="000000"/>
                </a:solidFill>
              </a:rPr>
              <a:t> </a:t>
            </a:r>
            <a:r>
              <a:rPr lang="en-US" altLang="en-US" kern="0" dirty="0" err="1">
                <a:solidFill>
                  <a:srgbClr val="000000"/>
                </a:solidFill>
              </a:rPr>
              <a:t>tên</a:t>
            </a:r>
            <a:r>
              <a:rPr lang="en-US" altLang="en-US" kern="0" dirty="0">
                <a:solidFill>
                  <a:srgbClr val="000000"/>
                </a:solidFill>
              </a:rPr>
              <a:t>, </a:t>
            </a:r>
            <a:r>
              <a:rPr lang="en-US" altLang="en-US" kern="0" dirty="0" err="1">
                <a:solidFill>
                  <a:srgbClr val="000000"/>
                </a:solidFill>
              </a:rPr>
              <a:t>theo</a:t>
            </a:r>
            <a:r>
              <a:rPr lang="en-US" altLang="en-US" kern="0" dirty="0">
                <a:solidFill>
                  <a:srgbClr val="000000"/>
                </a:solidFill>
              </a:rPr>
              <a:t> </a:t>
            </a:r>
            <a:r>
              <a:rPr lang="en-US" altLang="en-US" kern="0" dirty="0" err="1">
                <a:solidFill>
                  <a:srgbClr val="000000"/>
                </a:solidFill>
              </a:rPr>
              <a:t>chiều</a:t>
            </a:r>
            <a:r>
              <a:rPr lang="en-US" altLang="en-US" kern="0" dirty="0">
                <a:solidFill>
                  <a:srgbClr val="000000"/>
                </a:solidFill>
              </a:rPr>
              <a:t> </a:t>
            </a:r>
            <a:r>
              <a:rPr lang="en-US" altLang="en-US" kern="0" dirty="0" err="1">
                <a:solidFill>
                  <a:srgbClr val="000000"/>
                </a:solidFill>
              </a:rPr>
              <a:t>cao</a:t>
            </a:r>
            <a:r>
              <a:rPr lang="en-US" altLang="en-US" kern="0" dirty="0">
                <a:solidFill>
                  <a:srgbClr val="000000"/>
                </a:solidFill>
              </a:rPr>
              <a:t>.</a:t>
            </a:r>
          </a:p>
          <a:p>
            <a:pPr marL="342900" lvl="0" indent="-342900" fontAlgn="base">
              <a:lnSpc>
                <a:spcPct val="100000"/>
              </a:lnSpc>
              <a:spcBef>
                <a:spcPct val="20000"/>
              </a:spcBef>
              <a:spcAft>
                <a:spcPct val="0"/>
              </a:spcAft>
              <a:buNone/>
            </a:pPr>
            <a:endParaRPr lang="en-US" altLang="en-US" kern="0" dirty="0">
              <a:solidFill>
                <a:srgbClr val="000000"/>
              </a:solidFill>
            </a:endParaRPr>
          </a:p>
          <a:p>
            <a:pPr lvl="0">
              <a:buFont typeface="Wingdings" panose="05000000000000000000" pitchFamily="2" charset="2"/>
              <a:buChar char="v"/>
            </a:pPr>
            <a:endParaRPr lang="en-US" sz="20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60</a:t>
            </a:fld>
            <a:endParaRPr lang="en-US"/>
          </a:p>
        </p:txBody>
      </p:sp>
      <p:graphicFrame>
        <p:nvGraphicFramePr>
          <p:cNvPr id="10" name="Diagram 9"/>
          <p:cNvGraphicFramePr/>
          <p:nvPr>
            <p:extLst>
              <p:ext uri="{D42A27DB-BD31-4B8C-83A1-F6EECF244321}">
                <p14:modId xmlns:p14="http://schemas.microsoft.com/office/powerpoint/2010/main" val="863658245"/>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477789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3769526012"/>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fontAlgn="base">
              <a:lnSpc>
                <a:spcPct val="100000"/>
              </a:lnSpc>
              <a:spcBef>
                <a:spcPct val="20000"/>
              </a:spcBef>
              <a:spcAft>
                <a:spcPct val="0"/>
              </a:spcAft>
              <a:buFont typeface="Wingdings" panose="05000000000000000000" pitchFamily="2" charset="2"/>
              <a:buChar char="v"/>
            </a:pPr>
            <a:r>
              <a:rPr lang="en-US" altLang="en-US" sz="3200" kern="0" dirty="0" err="1" smtClean="0">
                <a:solidFill>
                  <a:srgbClr val="000000"/>
                </a:solidFill>
              </a:rPr>
              <a:t>Để</a:t>
            </a:r>
            <a:r>
              <a:rPr lang="en-US" altLang="en-US" sz="3200" kern="0" dirty="0" smtClean="0">
                <a:solidFill>
                  <a:srgbClr val="000000"/>
                </a:solidFill>
              </a:rPr>
              <a:t> </a:t>
            </a:r>
            <a:r>
              <a:rPr lang="en-US" altLang="en-US" sz="3200" kern="0" dirty="0" err="1">
                <a:solidFill>
                  <a:srgbClr val="000000"/>
                </a:solidFill>
              </a:rPr>
              <a:t>hiện</a:t>
            </a:r>
            <a:r>
              <a:rPr lang="en-US" altLang="en-US" sz="3200" kern="0" dirty="0">
                <a:solidFill>
                  <a:srgbClr val="000000"/>
                </a:solidFill>
              </a:rPr>
              <a:t> </a:t>
            </a:r>
            <a:r>
              <a:rPr lang="en-US" altLang="en-US" sz="3200" kern="0" dirty="0" err="1">
                <a:solidFill>
                  <a:srgbClr val="000000"/>
                </a:solidFill>
              </a:rPr>
              <a:t>thực</a:t>
            </a:r>
            <a:r>
              <a:rPr lang="en-US" altLang="en-US" sz="3200" kern="0" dirty="0">
                <a:solidFill>
                  <a:srgbClr val="000000"/>
                </a:solidFill>
              </a:rPr>
              <a:t> </a:t>
            </a:r>
            <a:r>
              <a:rPr lang="en-US" altLang="en-US" sz="3200" kern="0" dirty="0" err="1">
                <a:solidFill>
                  <a:srgbClr val="000000"/>
                </a:solidFill>
              </a:rPr>
              <a:t>giao</a:t>
            </a:r>
            <a:r>
              <a:rPr lang="en-US" altLang="en-US" sz="3200" kern="0" dirty="0">
                <a:solidFill>
                  <a:srgbClr val="000000"/>
                </a:solidFill>
              </a:rPr>
              <a:t> </a:t>
            </a:r>
            <a:r>
              <a:rPr lang="en-US" altLang="en-US" sz="3200" kern="0" dirty="0" err="1">
                <a:solidFill>
                  <a:srgbClr val="000000"/>
                </a:solidFill>
              </a:rPr>
              <a:t>diện</a:t>
            </a:r>
            <a:r>
              <a:rPr lang="en-US" altLang="en-US" sz="3200" kern="0" dirty="0">
                <a:solidFill>
                  <a:srgbClr val="000000"/>
                </a:solidFill>
              </a:rPr>
              <a:t> </a:t>
            </a:r>
            <a:r>
              <a:rPr lang="en-US" altLang="en-US" sz="3200" kern="0" dirty="0" err="1">
                <a:solidFill>
                  <a:srgbClr val="000000"/>
                </a:solidFill>
              </a:rPr>
              <a:t>khả</a:t>
            </a:r>
            <a:r>
              <a:rPr lang="en-US" altLang="en-US" sz="3200" kern="0" dirty="0">
                <a:solidFill>
                  <a:srgbClr val="000000"/>
                </a:solidFill>
              </a:rPr>
              <a:t> so </a:t>
            </a:r>
            <a:r>
              <a:rPr lang="en-US" altLang="en-US" sz="3200" kern="0" dirty="0" err="1">
                <a:solidFill>
                  <a:srgbClr val="000000"/>
                </a:solidFill>
              </a:rPr>
              <a:t>sánh</a:t>
            </a:r>
            <a:r>
              <a:rPr lang="en-US" altLang="en-US" sz="3200" kern="0" dirty="0">
                <a:solidFill>
                  <a:srgbClr val="000000"/>
                </a:solidFill>
              </a:rPr>
              <a:t> </a:t>
            </a:r>
            <a:r>
              <a:rPr lang="en-US" altLang="en-US" sz="3200" kern="0" dirty="0" err="1">
                <a:solidFill>
                  <a:srgbClr val="000000"/>
                </a:solidFill>
              </a:rPr>
              <a:t>với</a:t>
            </a:r>
            <a:r>
              <a:rPr lang="en-US" altLang="en-US" sz="3200" kern="0" dirty="0">
                <a:solidFill>
                  <a:srgbClr val="000000"/>
                </a:solidFill>
              </a:rPr>
              <a:t> </a:t>
            </a:r>
            <a:r>
              <a:rPr lang="en-US" altLang="en-US" sz="3200" kern="0" dirty="0" err="1">
                <a:solidFill>
                  <a:srgbClr val="000000"/>
                </a:solidFill>
              </a:rPr>
              <a:t>kiểu</a:t>
            </a:r>
            <a:r>
              <a:rPr lang="en-US" altLang="en-US" sz="3200" kern="0" dirty="0">
                <a:solidFill>
                  <a:srgbClr val="000000"/>
                </a:solidFill>
              </a:rPr>
              <a:t> </a:t>
            </a:r>
            <a:r>
              <a:rPr lang="en-US" altLang="en-US" sz="3200" kern="0" dirty="0" err="1">
                <a:solidFill>
                  <a:srgbClr val="000000"/>
                </a:solidFill>
              </a:rPr>
              <a:t>dữ</a:t>
            </a:r>
            <a:r>
              <a:rPr lang="en-US" altLang="en-US" sz="3200" kern="0" dirty="0">
                <a:solidFill>
                  <a:srgbClr val="000000"/>
                </a:solidFill>
              </a:rPr>
              <a:t> </a:t>
            </a:r>
            <a:r>
              <a:rPr lang="en-US" altLang="en-US" sz="3200" kern="0" dirty="0" err="1">
                <a:solidFill>
                  <a:srgbClr val="000000"/>
                </a:solidFill>
              </a:rPr>
              <a:t>liệu</a:t>
            </a:r>
            <a:r>
              <a:rPr lang="en-US" altLang="en-US" sz="3200" kern="0" dirty="0">
                <a:solidFill>
                  <a:srgbClr val="000000"/>
                </a:solidFill>
              </a:rPr>
              <a:t> </a:t>
            </a:r>
            <a:r>
              <a:rPr lang="en-US" altLang="en-US" sz="3200" kern="0" dirty="0" err="1">
                <a:solidFill>
                  <a:srgbClr val="000000"/>
                </a:solidFill>
              </a:rPr>
              <a:t>xác</a:t>
            </a:r>
            <a:r>
              <a:rPr lang="en-US" altLang="en-US" sz="3200" kern="0" dirty="0">
                <a:solidFill>
                  <a:srgbClr val="000000"/>
                </a:solidFill>
              </a:rPr>
              <a:t> </a:t>
            </a:r>
            <a:r>
              <a:rPr lang="en-US" altLang="en-US" sz="3200" kern="0" dirty="0" err="1">
                <a:solidFill>
                  <a:srgbClr val="000000"/>
                </a:solidFill>
              </a:rPr>
              <a:t>định</a:t>
            </a:r>
            <a:r>
              <a:rPr lang="en-US" altLang="en-US" sz="3200" kern="0" dirty="0">
                <a:solidFill>
                  <a:srgbClr val="000000"/>
                </a:solidFill>
              </a:rPr>
              <a:t> </a:t>
            </a:r>
            <a:r>
              <a:rPr lang="en-US" altLang="en-US" sz="3200" kern="0" dirty="0" err="1">
                <a:solidFill>
                  <a:srgbClr val="000000"/>
                </a:solidFill>
              </a:rPr>
              <a:t>trong</a:t>
            </a:r>
            <a:r>
              <a:rPr lang="en-US" altLang="en-US" sz="3200" kern="0" dirty="0">
                <a:solidFill>
                  <a:srgbClr val="000000"/>
                </a:solidFill>
              </a:rPr>
              <a:t> </a:t>
            </a:r>
            <a:r>
              <a:rPr lang="en-US" altLang="en-US" sz="3200" kern="0" dirty="0" err="1">
                <a:solidFill>
                  <a:srgbClr val="000000"/>
                </a:solidFill>
              </a:rPr>
              <a:t>khi</a:t>
            </a:r>
            <a:r>
              <a:rPr lang="en-US" altLang="en-US" sz="3200" kern="0" dirty="0">
                <a:solidFill>
                  <a:srgbClr val="000000"/>
                </a:solidFill>
              </a:rPr>
              <a:t> </a:t>
            </a:r>
            <a:r>
              <a:rPr lang="en-US" altLang="en-US" sz="3200" kern="0" dirty="0" err="1">
                <a:solidFill>
                  <a:srgbClr val="000000"/>
                </a:solidFill>
              </a:rPr>
              <a:t>lập</a:t>
            </a:r>
            <a:r>
              <a:rPr lang="en-US" altLang="en-US" sz="3200" kern="0" dirty="0">
                <a:solidFill>
                  <a:srgbClr val="000000"/>
                </a:solidFill>
              </a:rPr>
              <a:t> </a:t>
            </a:r>
            <a:r>
              <a:rPr lang="en-US" altLang="en-US" sz="3200" kern="0" dirty="0" err="1">
                <a:solidFill>
                  <a:srgbClr val="000000"/>
                </a:solidFill>
              </a:rPr>
              <a:t>trình</a:t>
            </a:r>
            <a:r>
              <a:rPr lang="en-US" altLang="en-US" sz="3200" kern="0" dirty="0">
                <a:solidFill>
                  <a:srgbClr val="000000"/>
                </a:solidFill>
              </a:rPr>
              <a:t>, </a:t>
            </a:r>
            <a:r>
              <a:rPr lang="en-US" altLang="en-US" sz="3200" kern="0" dirty="0" err="1">
                <a:solidFill>
                  <a:srgbClr val="000000"/>
                </a:solidFill>
              </a:rPr>
              <a:t>có</a:t>
            </a:r>
            <a:r>
              <a:rPr lang="en-US" altLang="en-US" sz="3200" kern="0" dirty="0">
                <a:solidFill>
                  <a:srgbClr val="000000"/>
                </a:solidFill>
              </a:rPr>
              <a:t> </a:t>
            </a:r>
            <a:r>
              <a:rPr lang="en-US" altLang="en-US" sz="3200" kern="0" dirty="0" err="1">
                <a:solidFill>
                  <a:srgbClr val="000000"/>
                </a:solidFill>
              </a:rPr>
              <a:t>thể</a:t>
            </a:r>
            <a:r>
              <a:rPr lang="en-US" altLang="en-US" sz="3200" kern="0" dirty="0">
                <a:solidFill>
                  <a:srgbClr val="000000"/>
                </a:solidFill>
              </a:rPr>
              <a:t> </a:t>
            </a:r>
            <a:r>
              <a:rPr lang="en-US" altLang="en-US" sz="3200" kern="0" dirty="0" err="1">
                <a:solidFill>
                  <a:srgbClr val="000000"/>
                </a:solidFill>
              </a:rPr>
              <a:t>dùng</a:t>
            </a:r>
            <a:r>
              <a:rPr lang="en-US" altLang="en-US" sz="3200" kern="0" dirty="0">
                <a:solidFill>
                  <a:srgbClr val="000000"/>
                </a:solidFill>
              </a:rPr>
              <a:t> </a:t>
            </a:r>
            <a:r>
              <a:rPr lang="en-US" altLang="en-US" sz="3200" kern="0" dirty="0" err="1">
                <a:solidFill>
                  <a:srgbClr val="000000"/>
                </a:solidFill>
              </a:rPr>
              <a:t>các</a:t>
            </a:r>
            <a:r>
              <a:rPr lang="en-US" altLang="en-US" sz="3200" kern="0" dirty="0">
                <a:solidFill>
                  <a:srgbClr val="000000"/>
                </a:solidFill>
              </a:rPr>
              <a:t> </a:t>
            </a:r>
            <a:r>
              <a:rPr lang="en-US" altLang="en-US" sz="3200" kern="0" dirty="0" err="1">
                <a:solidFill>
                  <a:srgbClr val="000000"/>
                </a:solidFill>
              </a:rPr>
              <a:t>giao</a:t>
            </a:r>
            <a:r>
              <a:rPr lang="en-US" altLang="en-US" sz="3200" kern="0" dirty="0">
                <a:solidFill>
                  <a:srgbClr val="000000"/>
                </a:solidFill>
              </a:rPr>
              <a:t> </a:t>
            </a:r>
            <a:r>
              <a:rPr lang="en-US" altLang="en-US" sz="3200" kern="0" dirty="0" err="1">
                <a:solidFill>
                  <a:srgbClr val="000000"/>
                </a:solidFill>
              </a:rPr>
              <a:t>diện</a:t>
            </a:r>
            <a:r>
              <a:rPr lang="en-US" altLang="en-US" sz="3200" kern="0" dirty="0">
                <a:solidFill>
                  <a:srgbClr val="000000"/>
                </a:solidFill>
              </a:rPr>
              <a:t> System. </a:t>
            </a:r>
            <a:r>
              <a:rPr lang="en-US" altLang="en-US" sz="3200" kern="0" noProof="1">
                <a:solidFill>
                  <a:srgbClr val="000000"/>
                </a:solidFill>
              </a:rPr>
              <a:t>IComparable</a:t>
            </a:r>
            <a:r>
              <a:rPr lang="en-US" altLang="en-US" sz="3200" kern="0" dirty="0">
                <a:solidFill>
                  <a:srgbClr val="000000"/>
                </a:solidFill>
              </a:rPr>
              <a:t>&lt;T&gt; </a:t>
            </a:r>
            <a:r>
              <a:rPr lang="en-US" altLang="en-US" sz="3200" kern="0" dirty="0" err="1">
                <a:solidFill>
                  <a:srgbClr val="000000"/>
                </a:solidFill>
              </a:rPr>
              <a:t>hoặc</a:t>
            </a:r>
            <a:r>
              <a:rPr lang="en-US" altLang="en-US" sz="3200" kern="0" dirty="0">
                <a:solidFill>
                  <a:srgbClr val="000000"/>
                </a:solidFill>
              </a:rPr>
              <a:t>  </a:t>
            </a:r>
            <a:r>
              <a:rPr lang="en-US" altLang="en-US" sz="3200" kern="0" dirty="0" err="1">
                <a:solidFill>
                  <a:srgbClr val="000000"/>
                </a:solidFill>
              </a:rPr>
              <a:t>System.Collections</a:t>
            </a:r>
            <a:r>
              <a:rPr lang="en-US" altLang="en-US" sz="3200" kern="0" dirty="0">
                <a:solidFill>
                  <a:srgbClr val="000000"/>
                </a:solidFill>
              </a:rPr>
              <a:t>.</a:t>
            </a:r>
            <a:r>
              <a:rPr lang="en-US" altLang="en-US" sz="3200" kern="0" noProof="1">
                <a:solidFill>
                  <a:srgbClr val="000000"/>
                </a:solidFill>
              </a:rPr>
              <a:t>IComparer</a:t>
            </a:r>
            <a:r>
              <a:rPr lang="en-US" altLang="en-US" sz="3200" kern="0" dirty="0">
                <a:solidFill>
                  <a:srgbClr val="000000"/>
                </a:solidFill>
              </a:rPr>
              <a:t>&lt;T&gt;</a:t>
            </a:r>
          </a:p>
          <a:p>
            <a:pPr lvl="0">
              <a:buFont typeface="Wingdings" panose="05000000000000000000" pitchFamily="2" charset="2"/>
              <a:buChar char="v"/>
            </a:pPr>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61</a:t>
            </a:fld>
            <a:endParaRPr lang="en-US"/>
          </a:p>
        </p:txBody>
      </p:sp>
      <p:graphicFrame>
        <p:nvGraphicFramePr>
          <p:cNvPr id="10" name="Diagram 9"/>
          <p:cNvGraphicFramePr/>
          <p:nvPr>
            <p:extLst>
              <p:ext uri="{D42A27DB-BD31-4B8C-83A1-F6EECF244321}">
                <p14:modId xmlns:p14="http://schemas.microsoft.com/office/powerpoint/2010/main" val="3601905264"/>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4184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572348677"/>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marL="0" lvl="0" indent="0" eaLnBrk="0" fontAlgn="base" hangingPunct="0">
              <a:lnSpc>
                <a:spcPct val="100000"/>
              </a:lnSpc>
              <a:spcBef>
                <a:spcPct val="20000"/>
              </a:spcBef>
              <a:spcAft>
                <a:spcPct val="0"/>
              </a:spcAft>
              <a:buNone/>
              <a:defRPr/>
            </a:pPr>
            <a:r>
              <a:rPr lang="en-US" sz="1800" kern="0" dirty="0" err="1">
                <a:solidFill>
                  <a:srgbClr val="000000"/>
                </a:solidFill>
              </a:rPr>
              <a:t>Một</a:t>
            </a:r>
            <a:r>
              <a:rPr lang="en-US" sz="1800" kern="0" dirty="0">
                <a:solidFill>
                  <a:srgbClr val="000000"/>
                </a:solidFill>
              </a:rPr>
              <a:t> </a:t>
            </a:r>
            <a:r>
              <a:rPr lang="en-US" sz="1800" kern="0" dirty="0" err="1">
                <a:solidFill>
                  <a:srgbClr val="000000"/>
                </a:solidFill>
              </a:rPr>
              <a:t>cửa</a:t>
            </a:r>
            <a:r>
              <a:rPr lang="en-US" sz="1800" kern="0" dirty="0">
                <a:solidFill>
                  <a:srgbClr val="000000"/>
                </a:solidFill>
              </a:rPr>
              <a:t> </a:t>
            </a:r>
            <a:r>
              <a:rPr lang="en-US" sz="1800" kern="0" dirty="0" err="1">
                <a:solidFill>
                  <a:srgbClr val="000000"/>
                </a:solidFill>
              </a:rPr>
              <a:t>hàng</a:t>
            </a:r>
            <a:r>
              <a:rPr lang="en-US" sz="1800" kern="0" dirty="0">
                <a:solidFill>
                  <a:srgbClr val="000000"/>
                </a:solidFill>
              </a:rPr>
              <a:t> </a:t>
            </a:r>
            <a:r>
              <a:rPr lang="en-US" sz="1800" kern="0" dirty="0" err="1">
                <a:solidFill>
                  <a:srgbClr val="000000"/>
                </a:solidFill>
              </a:rPr>
              <a:t>cần</a:t>
            </a:r>
            <a:r>
              <a:rPr lang="en-US" sz="1800" kern="0" dirty="0">
                <a:solidFill>
                  <a:srgbClr val="000000"/>
                </a:solidFill>
              </a:rPr>
              <a:t> </a:t>
            </a:r>
            <a:r>
              <a:rPr lang="en-US" sz="1800" kern="0" dirty="0" err="1">
                <a:solidFill>
                  <a:srgbClr val="000000"/>
                </a:solidFill>
              </a:rPr>
              <a:t>xây</a:t>
            </a:r>
            <a:r>
              <a:rPr lang="en-US" sz="1800" kern="0" dirty="0">
                <a:solidFill>
                  <a:srgbClr val="000000"/>
                </a:solidFill>
              </a:rPr>
              <a:t> </a:t>
            </a:r>
            <a:r>
              <a:rPr lang="en-US" sz="1800" kern="0" dirty="0" err="1">
                <a:solidFill>
                  <a:srgbClr val="000000"/>
                </a:solidFill>
              </a:rPr>
              <a:t>dựng</a:t>
            </a:r>
            <a:r>
              <a:rPr lang="en-US" sz="1800" kern="0" dirty="0">
                <a:solidFill>
                  <a:srgbClr val="000000"/>
                </a:solidFill>
              </a:rPr>
              <a:t> </a:t>
            </a:r>
            <a:r>
              <a:rPr lang="en-US" sz="1800" kern="0" dirty="0" err="1">
                <a:solidFill>
                  <a:srgbClr val="000000"/>
                </a:solidFill>
              </a:rPr>
              <a:t>chương</a:t>
            </a:r>
            <a:r>
              <a:rPr lang="en-US" sz="1800" kern="0" dirty="0">
                <a:solidFill>
                  <a:srgbClr val="000000"/>
                </a:solidFill>
              </a:rPr>
              <a:t> </a:t>
            </a:r>
            <a:r>
              <a:rPr lang="en-US" sz="1800" kern="0" dirty="0" err="1">
                <a:solidFill>
                  <a:srgbClr val="000000"/>
                </a:solidFill>
              </a:rPr>
              <a:t>trình</a:t>
            </a:r>
            <a:r>
              <a:rPr lang="en-US" sz="1800" kern="0" dirty="0">
                <a:solidFill>
                  <a:srgbClr val="000000"/>
                </a:solidFill>
              </a:rPr>
              <a:t> </a:t>
            </a:r>
            <a:r>
              <a:rPr lang="en-US" sz="1800" kern="0" dirty="0" err="1">
                <a:solidFill>
                  <a:srgbClr val="000000"/>
                </a:solidFill>
              </a:rPr>
              <a:t>quản</a:t>
            </a:r>
            <a:r>
              <a:rPr lang="en-US" sz="1800" kern="0" dirty="0">
                <a:solidFill>
                  <a:srgbClr val="000000"/>
                </a:solidFill>
              </a:rPr>
              <a:t> </a:t>
            </a:r>
            <a:r>
              <a:rPr lang="en-US" sz="1800" kern="0" dirty="0" err="1">
                <a:solidFill>
                  <a:srgbClr val="000000"/>
                </a:solidFill>
              </a:rPr>
              <a:t>lý</a:t>
            </a:r>
            <a:r>
              <a:rPr lang="en-US" sz="1800" kern="0" dirty="0">
                <a:solidFill>
                  <a:srgbClr val="000000"/>
                </a:solidFill>
              </a:rPr>
              <a:t> </a:t>
            </a:r>
            <a:r>
              <a:rPr lang="en-US" sz="1800" kern="0" dirty="0" err="1">
                <a:solidFill>
                  <a:srgbClr val="000000"/>
                </a:solidFill>
              </a:rPr>
              <a:t>bán</a:t>
            </a:r>
            <a:r>
              <a:rPr lang="en-US" sz="1800" kern="0" dirty="0">
                <a:solidFill>
                  <a:srgbClr val="000000"/>
                </a:solidFill>
              </a:rPr>
              <a:t> </a:t>
            </a:r>
            <a:r>
              <a:rPr lang="en-US" sz="1800" kern="0" dirty="0" err="1">
                <a:solidFill>
                  <a:srgbClr val="000000"/>
                </a:solidFill>
              </a:rPr>
              <a:t>thuốc</a:t>
            </a:r>
            <a:r>
              <a:rPr lang="en-US" sz="1800" kern="0" dirty="0">
                <a:solidFill>
                  <a:srgbClr val="000000"/>
                </a:solidFill>
              </a:rPr>
              <a:t>. </a:t>
            </a:r>
            <a:r>
              <a:rPr lang="en-US" sz="1800" kern="0" dirty="0" err="1">
                <a:solidFill>
                  <a:srgbClr val="000000"/>
                </a:solidFill>
              </a:rPr>
              <a:t>Giả</a:t>
            </a:r>
            <a:r>
              <a:rPr lang="en-US" sz="1800" kern="0" dirty="0">
                <a:solidFill>
                  <a:srgbClr val="000000"/>
                </a:solidFill>
              </a:rPr>
              <a:t> </a:t>
            </a:r>
            <a:r>
              <a:rPr lang="en-US" sz="1800" kern="0" dirty="0" err="1">
                <a:solidFill>
                  <a:srgbClr val="000000"/>
                </a:solidFill>
              </a:rPr>
              <a:t>sử</a:t>
            </a:r>
            <a:r>
              <a:rPr lang="en-US" sz="1800" kern="0" dirty="0">
                <a:solidFill>
                  <a:srgbClr val="000000"/>
                </a:solidFill>
              </a:rPr>
              <a:t> </a:t>
            </a:r>
            <a:r>
              <a:rPr lang="en-US" sz="1800" kern="0" dirty="0" err="1">
                <a:solidFill>
                  <a:srgbClr val="000000"/>
                </a:solidFill>
              </a:rPr>
              <a:t>bạn</a:t>
            </a:r>
            <a:r>
              <a:rPr lang="en-US" sz="1800" kern="0" dirty="0">
                <a:solidFill>
                  <a:srgbClr val="000000"/>
                </a:solidFill>
              </a:rPr>
              <a:t> </a:t>
            </a:r>
            <a:r>
              <a:rPr lang="en-US" sz="1800" kern="0" dirty="0" err="1">
                <a:solidFill>
                  <a:srgbClr val="000000"/>
                </a:solidFill>
              </a:rPr>
              <a:t>là</a:t>
            </a:r>
            <a:r>
              <a:rPr lang="en-US" sz="1800" kern="0" dirty="0">
                <a:solidFill>
                  <a:srgbClr val="000000"/>
                </a:solidFill>
              </a:rPr>
              <a:t> </a:t>
            </a:r>
            <a:r>
              <a:rPr lang="en-US" sz="1800" kern="0" dirty="0" err="1">
                <a:solidFill>
                  <a:srgbClr val="000000"/>
                </a:solidFill>
              </a:rPr>
              <a:t>một</a:t>
            </a:r>
            <a:r>
              <a:rPr lang="en-US" sz="1800" kern="0" dirty="0">
                <a:solidFill>
                  <a:srgbClr val="000000"/>
                </a:solidFill>
              </a:rPr>
              <a:t> </a:t>
            </a:r>
            <a:r>
              <a:rPr lang="en-US" sz="1800" kern="0" dirty="0" err="1">
                <a:solidFill>
                  <a:srgbClr val="000000"/>
                </a:solidFill>
              </a:rPr>
              <a:t>lập</a:t>
            </a:r>
            <a:r>
              <a:rPr lang="en-US" sz="1800" kern="0" dirty="0">
                <a:solidFill>
                  <a:srgbClr val="000000"/>
                </a:solidFill>
              </a:rPr>
              <a:t> </a:t>
            </a:r>
            <a:r>
              <a:rPr lang="en-US" sz="1800" kern="0" dirty="0" err="1">
                <a:solidFill>
                  <a:srgbClr val="000000"/>
                </a:solidFill>
              </a:rPr>
              <a:t>trình</a:t>
            </a:r>
            <a:r>
              <a:rPr lang="en-US" sz="1800" kern="0" dirty="0">
                <a:solidFill>
                  <a:srgbClr val="000000"/>
                </a:solidFill>
              </a:rPr>
              <a:t> </a:t>
            </a:r>
            <a:r>
              <a:rPr lang="en-US" sz="1800" kern="0" dirty="0" err="1">
                <a:solidFill>
                  <a:srgbClr val="000000"/>
                </a:solidFill>
              </a:rPr>
              <a:t>viên</a:t>
            </a:r>
            <a:r>
              <a:rPr lang="en-US" sz="1800" kern="0" dirty="0">
                <a:solidFill>
                  <a:srgbClr val="000000"/>
                </a:solidFill>
              </a:rPr>
              <a:t> </a:t>
            </a:r>
            <a:r>
              <a:rPr lang="en-US" sz="1800" kern="0" dirty="0" err="1">
                <a:solidFill>
                  <a:srgbClr val="000000"/>
                </a:solidFill>
              </a:rPr>
              <a:t>cần</a:t>
            </a:r>
            <a:r>
              <a:rPr lang="en-US" sz="1800" kern="0" dirty="0">
                <a:solidFill>
                  <a:srgbClr val="000000"/>
                </a:solidFill>
              </a:rPr>
              <a:t> </a:t>
            </a:r>
            <a:r>
              <a:rPr lang="en-US" sz="1800" kern="0" dirty="0" err="1">
                <a:solidFill>
                  <a:srgbClr val="000000"/>
                </a:solidFill>
              </a:rPr>
              <a:t>thực</a:t>
            </a:r>
            <a:r>
              <a:rPr lang="en-US" sz="1800" kern="0" dirty="0">
                <a:solidFill>
                  <a:srgbClr val="000000"/>
                </a:solidFill>
              </a:rPr>
              <a:t> </a:t>
            </a:r>
            <a:r>
              <a:rPr lang="en-US" sz="1800" kern="0" dirty="0" err="1">
                <a:solidFill>
                  <a:srgbClr val="000000"/>
                </a:solidFill>
              </a:rPr>
              <a:t>hiện</a:t>
            </a:r>
            <a:r>
              <a:rPr lang="en-US" sz="1800" kern="0" dirty="0">
                <a:solidFill>
                  <a:srgbClr val="000000"/>
                </a:solidFill>
              </a:rPr>
              <a:t> </a:t>
            </a:r>
            <a:r>
              <a:rPr lang="en-US" sz="1800" kern="0" dirty="0" err="1">
                <a:solidFill>
                  <a:srgbClr val="000000"/>
                </a:solidFill>
              </a:rPr>
              <a:t>công</a:t>
            </a:r>
            <a:r>
              <a:rPr lang="en-US" sz="1800" kern="0" dirty="0">
                <a:solidFill>
                  <a:srgbClr val="000000"/>
                </a:solidFill>
              </a:rPr>
              <a:t> </a:t>
            </a:r>
            <a:r>
              <a:rPr lang="en-US" sz="1800" kern="0" dirty="0" err="1">
                <a:solidFill>
                  <a:srgbClr val="000000"/>
                </a:solidFill>
              </a:rPr>
              <a:t>việc</a:t>
            </a:r>
            <a:r>
              <a:rPr lang="en-US" sz="1800" kern="0" dirty="0">
                <a:solidFill>
                  <a:srgbClr val="000000"/>
                </a:solidFill>
              </a:rPr>
              <a:t> </a:t>
            </a:r>
            <a:r>
              <a:rPr lang="en-US" sz="1800" kern="0" dirty="0" err="1">
                <a:solidFill>
                  <a:srgbClr val="000000"/>
                </a:solidFill>
              </a:rPr>
              <a:t>sau</a:t>
            </a:r>
            <a:endParaRPr lang="en-US" sz="1800" kern="0" dirty="0">
              <a:solidFill>
                <a:srgbClr val="000000"/>
              </a:solidFill>
            </a:endParaRPr>
          </a:p>
          <a:p>
            <a:pPr marL="457200" lvl="0" indent="-457200" eaLnBrk="0" fontAlgn="base" hangingPunct="0">
              <a:lnSpc>
                <a:spcPct val="100000"/>
              </a:lnSpc>
              <a:spcBef>
                <a:spcPct val="20000"/>
              </a:spcBef>
              <a:spcAft>
                <a:spcPct val="0"/>
              </a:spcAft>
              <a:buFontTx/>
              <a:buAutoNum type="arabicPeriod"/>
              <a:defRPr/>
            </a:pPr>
            <a:r>
              <a:rPr lang="en-US" sz="1800" kern="0" dirty="0" err="1">
                <a:solidFill>
                  <a:srgbClr val="000000"/>
                </a:solidFill>
              </a:rPr>
              <a:t>Xây</a:t>
            </a:r>
            <a:r>
              <a:rPr lang="en-US" sz="1800" kern="0" dirty="0">
                <a:solidFill>
                  <a:srgbClr val="000000"/>
                </a:solidFill>
              </a:rPr>
              <a:t> </a:t>
            </a:r>
            <a:r>
              <a:rPr lang="en-US" sz="1800" kern="0" dirty="0" err="1">
                <a:solidFill>
                  <a:srgbClr val="000000"/>
                </a:solidFill>
              </a:rPr>
              <a:t>dựng</a:t>
            </a:r>
            <a:r>
              <a:rPr lang="en-US" sz="1800" kern="0" dirty="0">
                <a:solidFill>
                  <a:srgbClr val="000000"/>
                </a:solidFill>
              </a:rPr>
              <a:t> </a:t>
            </a:r>
            <a:r>
              <a:rPr lang="en-US" sz="1800" kern="0" dirty="0" err="1">
                <a:solidFill>
                  <a:srgbClr val="000000"/>
                </a:solidFill>
              </a:rPr>
              <a:t>lớp</a:t>
            </a:r>
            <a:r>
              <a:rPr lang="en-US" sz="1800" kern="0" dirty="0">
                <a:solidFill>
                  <a:srgbClr val="000000"/>
                </a:solidFill>
              </a:rPr>
              <a:t> Medicine </a:t>
            </a:r>
            <a:r>
              <a:rPr lang="en-US" sz="1800" kern="0" dirty="0" err="1">
                <a:solidFill>
                  <a:srgbClr val="000000"/>
                </a:solidFill>
              </a:rPr>
              <a:t>lưu</a:t>
            </a:r>
            <a:r>
              <a:rPr lang="en-US" sz="1800" kern="0" dirty="0">
                <a:solidFill>
                  <a:srgbClr val="000000"/>
                </a:solidFill>
              </a:rPr>
              <a:t> </a:t>
            </a:r>
            <a:r>
              <a:rPr lang="en-US" sz="1800" kern="0" dirty="0" err="1">
                <a:solidFill>
                  <a:srgbClr val="000000"/>
                </a:solidFill>
              </a:rPr>
              <a:t>trữ</a:t>
            </a:r>
            <a:r>
              <a:rPr lang="en-US" sz="1800" kern="0" dirty="0">
                <a:solidFill>
                  <a:srgbClr val="000000"/>
                </a:solidFill>
              </a:rPr>
              <a:t> </a:t>
            </a:r>
            <a:r>
              <a:rPr lang="en-US" sz="1800" kern="0" dirty="0" err="1">
                <a:solidFill>
                  <a:srgbClr val="000000"/>
                </a:solidFill>
              </a:rPr>
              <a:t>thông</a:t>
            </a:r>
            <a:r>
              <a:rPr lang="en-US" sz="1800" kern="0" dirty="0">
                <a:solidFill>
                  <a:srgbClr val="000000"/>
                </a:solidFill>
              </a:rPr>
              <a:t> tin </a:t>
            </a:r>
            <a:r>
              <a:rPr lang="en-US" sz="1800" kern="0" dirty="0" err="1">
                <a:solidFill>
                  <a:srgbClr val="000000"/>
                </a:solidFill>
              </a:rPr>
              <a:t>về</a:t>
            </a:r>
            <a:r>
              <a:rPr lang="en-US" sz="1800" kern="0" dirty="0">
                <a:solidFill>
                  <a:srgbClr val="000000"/>
                </a:solidFill>
              </a:rPr>
              <a:t> </a:t>
            </a:r>
            <a:r>
              <a:rPr lang="en-US" sz="1800" kern="0" dirty="0" err="1">
                <a:solidFill>
                  <a:srgbClr val="000000"/>
                </a:solidFill>
              </a:rPr>
              <a:t>thuốc</a:t>
            </a:r>
            <a:r>
              <a:rPr lang="en-US" sz="1800" kern="0" dirty="0">
                <a:solidFill>
                  <a:srgbClr val="000000"/>
                </a:solidFill>
              </a:rPr>
              <a:t>, </a:t>
            </a:r>
            <a:r>
              <a:rPr lang="en-US" sz="1800" kern="0" dirty="0" err="1">
                <a:solidFill>
                  <a:srgbClr val="000000"/>
                </a:solidFill>
              </a:rPr>
              <a:t>bao</a:t>
            </a:r>
            <a:r>
              <a:rPr lang="en-US" sz="1800" kern="0" dirty="0">
                <a:solidFill>
                  <a:srgbClr val="000000"/>
                </a:solidFill>
              </a:rPr>
              <a:t> </a:t>
            </a:r>
            <a:r>
              <a:rPr lang="en-US" sz="1800" kern="0" dirty="0" err="1">
                <a:solidFill>
                  <a:srgbClr val="000000"/>
                </a:solidFill>
              </a:rPr>
              <a:t>gồm</a:t>
            </a:r>
            <a:r>
              <a:rPr lang="en-US" sz="1800" kern="0" dirty="0">
                <a:solidFill>
                  <a:srgbClr val="000000"/>
                </a:solidFill>
              </a:rPr>
              <a:t>: Medicine Code, Medicine Name, Manufacturer Name, Unit Price, Quantity On Hand, Manufactured Date, Expiry Date, Batch Number.</a:t>
            </a:r>
          </a:p>
          <a:p>
            <a:pPr marL="457200" lvl="0" indent="-457200" eaLnBrk="0" fontAlgn="base" hangingPunct="0">
              <a:lnSpc>
                <a:spcPct val="100000"/>
              </a:lnSpc>
              <a:spcBef>
                <a:spcPct val="20000"/>
              </a:spcBef>
              <a:spcAft>
                <a:spcPct val="0"/>
              </a:spcAft>
              <a:buNone/>
              <a:defRPr/>
            </a:pPr>
            <a:r>
              <a:rPr lang="en-US" sz="1800" kern="0" dirty="0">
                <a:solidFill>
                  <a:srgbClr val="000000"/>
                </a:solidFill>
              </a:rPr>
              <a:t>- </a:t>
            </a:r>
            <a:r>
              <a:rPr lang="en-US" sz="1800" kern="0" dirty="0" err="1">
                <a:solidFill>
                  <a:srgbClr val="000000"/>
                </a:solidFill>
              </a:rPr>
              <a:t>Lớp</a:t>
            </a:r>
            <a:r>
              <a:rPr lang="en-US" sz="1800" kern="0" dirty="0">
                <a:solidFill>
                  <a:srgbClr val="000000"/>
                </a:solidFill>
              </a:rPr>
              <a:t> Sales </a:t>
            </a:r>
            <a:r>
              <a:rPr lang="en-US" sz="1800" kern="0" dirty="0" err="1">
                <a:solidFill>
                  <a:srgbClr val="000000"/>
                </a:solidFill>
              </a:rPr>
              <a:t>lưu</a:t>
            </a:r>
            <a:r>
              <a:rPr lang="en-US" sz="1800" kern="0" dirty="0">
                <a:solidFill>
                  <a:srgbClr val="000000"/>
                </a:solidFill>
              </a:rPr>
              <a:t> </a:t>
            </a:r>
            <a:r>
              <a:rPr lang="en-US" sz="1800" kern="0" dirty="0" err="1">
                <a:solidFill>
                  <a:srgbClr val="000000"/>
                </a:solidFill>
              </a:rPr>
              <a:t>trữ</a:t>
            </a:r>
            <a:r>
              <a:rPr lang="en-US" sz="1800" kern="0" dirty="0">
                <a:solidFill>
                  <a:srgbClr val="000000"/>
                </a:solidFill>
              </a:rPr>
              <a:t> </a:t>
            </a:r>
            <a:r>
              <a:rPr lang="en-US" sz="1800" kern="0" dirty="0" err="1">
                <a:solidFill>
                  <a:srgbClr val="000000"/>
                </a:solidFill>
              </a:rPr>
              <a:t>thông</a:t>
            </a:r>
            <a:r>
              <a:rPr lang="en-US" sz="1800" kern="0" dirty="0">
                <a:solidFill>
                  <a:srgbClr val="000000"/>
                </a:solidFill>
              </a:rPr>
              <a:t> tin </a:t>
            </a:r>
            <a:r>
              <a:rPr lang="en-US" sz="1800" kern="0" dirty="0" err="1">
                <a:solidFill>
                  <a:srgbClr val="000000"/>
                </a:solidFill>
              </a:rPr>
              <a:t>bán</a:t>
            </a:r>
            <a:r>
              <a:rPr lang="en-US" sz="1800" kern="0" dirty="0">
                <a:solidFill>
                  <a:srgbClr val="000000"/>
                </a:solidFill>
              </a:rPr>
              <a:t> </a:t>
            </a:r>
            <a:r>
              <a:rPr lang="en-US" sz="1800" kern="0" dirty="0" err="1">
                <a:solidFill>
                  <a:srgbClr val="000000"/>
                </a:solidFill>
              </a:rPr>
              <a:t>hàng</a:t>
            </a:r>
            <a:r>
              <a:rPr lang="en-US" sz="1800" kern="0" dirty="0">
                <a:solidFill>
                  <a:srgbClr val="000000"/>
                </a:solidFill>
              </a:rPr>
              <a:t>: Medicine Code, Quantity Sold, Planned Sales, Actual Sales, Region.</a:t>
            </a:r>
          </a:p>
          <a:p>
            <a:pPr marL="457200" lvl="0" indent="-457200" eaLnBrk="0" fontAlgn="base" hangingPunct="0">
              <a:lnSpc>
                <a:spcPct val="100000"/>
              </a:lnSpc>
              <a:spcBef>
                <a:spcPct val="20000"/>
              </a:spcBef>
              <a:spcAft>
                <a:spcPct val="0"/>
              </a:spcAft>
              <a:buNone/>
              <a:defRPr/>
            </a:pPr>
            <a:r>
              <a:rPr lang="en-US" sz="1800" kern="0" dirty="0">
                <a:solidFill>
                  <a:srgbClr val="000000"/>
                </a:solidFill>
              </a:rPr>
              <a:t>2. </a:t>
            </a:r>
            <a:r>
              <a:rPr lang="en-US" sz="1800" kern="0" dirty="0" err="1">
                <a:solidFill>
                  <a:srgbClr val="000000"/>
                </a:solidFill>
              </a:rPr>
              <a:t>Mỗi</a:t>
            </a:r>
            <a:r>
              <a:rPr lang="en-US" sz="1800" kern="0" dirty="0">
                <a:solidFill>
                  <a:srgbClr val="000000"/>
                </a:solidFill>
              </a:rPr>
              <a:t> </a:t>
            </a:r>
            <a:r>
              <a:rPr lang="en-US" sz="1800" kern="0" dirty="0" err="1">
                <a:solidFill>
                  <a:srgbClr val="000000"/>
                </a:solidFill>
              </a:rPr>
              <a:t>lớp</a:t>
            </a:r>
            <a:r>
              <a:rPr lang="en-US" sz="1800" kern="0" dirty="0">
                <a:solidFill>
                  <a:srgbClr val="000000"/>
                </a:solidFill>
              </a:rPr>
              <a:t> </a:t>
            </a:r>
            <a:r>
              <a:rPr lang="en-US" sz="1800" kern="0" dirty="0" err="1">
                <a:solidFill>
                  <a:srgbClr val="000000"/>
                </a:solidFill>
              </a:rPr>
              <a:t>có</a:t>
            </a:r>
            <a:r>
              <a:rPr lang="en-US" sz="1800" kern="0" dirty="0">
                <a:solidFill>
                  <a:srgbClr val="000000"/>
                </a:solidFill>
              </a:rPr>
              <a:t> constructor </a:t>
            </a:r>
            <a:r>
              <a:rPr lang="en-US" sz="1800" kern="0" dirty="0" err="1">
                <a:solidFill>
                  <a:srgbClr val="000000"/>
                </a:solidFill>
              </a:rPr>
              <a:t>để</a:t>
            </a:r>
            <a:r>
              <a:rPr lang="en-US" sz="1800" kern="0" dirty="0">
                <a:solidFill>
                  <a:srgbClr val="000000"/>
                </a:solidFill>
              </a:rPr>
              <a:t> </a:t>
            </a:r>
            <a:r>
              <a:rPr lang="en-US" sz="1800" kern="0" dirty="0" err="1">
                <a:solidFill>
                  <a:srgbClr val="000000"/>
                </a:solidFill>
              </a:rPr>
              <a:t>khởi</a:t>
            </a:r>
            <a:r>
              <a:rPr lang="en-US" sz="1800" kern="0" dirty="0">
                <a:solidFill>
                  <a:srgbClr val="000000"/>
                </a:solidFill>
              </a:rPr>
              <a:t> </a:t>
            </a:r>
            <a:r>
              <a:rPr lang="en-US" sz="1800" kern="0" dirty="0" err="1">
                <a:solidFill>
                  <a:srgbClr val="000000"/>
                </a:solidFill>
              </a:rPr>
              <a:t>tạo</a:t>
            </a:r>
            <a:r>
              <a:rPr lang="en-US" sz="1800" kern="0" dirty="0">
                <a:solidFill>
                  <a:srgbClr val="000000"/>
                </a:solidFill>
              </a:rPr>
              <a:t> </a:t>
            </a:r>
            <a:r>
              <a:rPr lang="en-US" sz="1800" kern="0" dirty="0" err="1">
                <a:solidFill>
                  <a:srgbClr val="000000"/>
                </a:solidFill>
              </a:rPr>
              <a:t>tham</a:t>
            </a:r>
            <a:r>
              <a:rPr lang="en-US" sz="1800" kern="0" dirty="0">
                <a:solidFill>
                  <a:srgbClr val="000000"/>
                </a:solidFill>
              </a:rPr>
              <a:t> </a:t>
            </a:r>
            <a:r>
              <a:rPr lang="en-US" sz="1800" kern="0" dirty="0" err="1">
                <a:solidFill>
                  <a:srgbClr val="000000"/>
                </a:solidFill>
              </a:rPr>
              <a:t>số</a:t>
            </a:r>
            <a:r>
              <a:rPr lang="en-US" sz="1800" kern="0" dirty="0">
                <a:solidFill>
                  <a:srgbClr val="000000"/>
                </a:solidFill>
              </a:rPr>
              <a:t>.</a:t>
            </a:r>
          </a:p>
          <a:p>
            <a:pPr marL="457200" lvl="0" indent="-457200" eaLnBrk="0" fontAlgn="base" hangingPunct="0">
              <a:lnSpc>
                <a:spcPct val="100000"/>
              </a:lnSpc>
              <a:spcBef>
                <a:spcPct val="20000"/>
              </a:spcBef>
              <a:spcAft>
                <a:spcPct val="0"/>
              </a:spcAft>
              <a:buNone/>
              <a:defRPr/>
            </a:pPr>
            <a:r>
              <a:rPr lang="en-US" sz="1800" kern="0" dirty="0">
                <a:solidFill>
                  <a:srgbClr val="000000"/>
                </a:solidFill>
              </a:rPr>
              <a:t>3.  </a:t>
            </a:r>
            <a:r>
              <a:rPr lang="en-US" sz="1800" kern="0" dirty="0" err="1">
                <a:solidFill>
                  <a:srgbClr val="000000"/>
                </a:solidFill>
              </a:rPr>
              <a:t>Mỗi</a:t>
            </a:r>
            <a:r>
              <a:rPr lang="en-US" sz="1800" kern="0" dirty="0">
                <a:solidFill>
                  <a:srgbClr val="000000"/>
                </a:solidFill>
              </a:rPr>
              <a:t> </a:t>
            </a:r>
            <a:r>
              <a:rPr lang="en-US" sz="1800" kern="0" dirty="0" err="1">
                <a:solidFill>
                  <a:srgbClr val="000000"/>
                </a:solidFill>
              </a:rPr>
              <a:t>lớp</a:t>
            </a:r>
            <a:r>
              <a:rPr lang="en-US" sz="1800" kern="0" dirty="0">
                <a:solidFill>
                  <a:srgbClr val="000000"/>
                </a:solidFill>
              </a:rPr>
              <a:t> </a:t>
            </a:r>
            <a:r>
              <a:rPr lang="en-US" sz="1800" kern="0" dirty="0" err="1">
                <a:solidFill>
                  <a:srgbClr val="000000"/>
                </a:solidFill>
              </a:rPr>
              <a:t>có</a:t>
            </a:r>
            <a:r>
              <a:rPr lang="en-US" sz="1800" kern="0" dirty="0">
                <a:solidFill>
                  <a:srgbClr val="000000"/>
                </a:solidFill>
              </a:rPr>
              <a:t> </a:t>
            </a:r>
            <a:r>
              <a:rPr lang="en-US" sz="1800" kern="0" dirty="0" err="1">
                <a:solidFill>
                  <a:srgbClr val="000000"/>
                </a:solidFill>
              </a:rPr>
              <a:t>phương</a:t>
            </a:r>
            <a:r>
              <a:rPr lang="en-US" sz="1800" kern="0" dirty="0">
                <a:solidFill>
                  <a:srgbClr val="000000"/>
                </a:solidFill>
              </a:rPr>
              <a:t> </a:t>
            </a:r>
            <a:r>
              <a:rPr lang="en-US" sz="1800" kern="0" dirty="0" err="1">
                <a:solidFill>
                  <a:srgbClr val="000000"/>
                </a:solidFill>
              </a:rPr>
              <a:t>thức</a:t>
            </a:r>
            <a:r>
              <a:rPr lang="en-US" sz="1800" kern="0" dirty="0">
                <a:solidFill>
                  <a:srgbClr val="000000"/>
                </a:solidFill>
              </a:rPr>
              <a:t> Accept () </a:t>
            </a:r>
            <a:r>
              <a:rPr lang="en-US" sz="1800" kern="0" dirty="0" err="1">
                <a:solidFill>
                  <a:srgbClr val="000000"/>
                </a:solidFill>
              </a:rPr>
              <a:t>để</a:t>
            </a:r>
            <a:r>
              <a:rPr lang="en-US" sz="1800" kern="0" dirty="0">
                <a:solidFill>
                  <a:srgbClr val="000000"/>
                </a:solidFill>
              </a:rPr>
              <a:t> </a:t>
            </a:r>
            <a:r>
              <a:rPr lang="en-US" sz="1800" kern="0" dirty="0" err="1">
                <a:solidFill>
                  <a:srgbClr val="000000"/>
                </a:solidFill>
              </a:rPr>
              <a:t>nhập</a:t>
            </a:r>
            <a:r>
              <a:rPr lang="en-US" sz="1800" kern="0" dirty="0">
                <a:solidFill>
                  <a:srgbClr val="000000"/>
                </a:solidFill>
              </a:rPr>
              <a:t> </a:t>
            </a:r>
            <a:r>
              <a:rPr lang="en-US" sz="1800" kern="0" dirty="0" err="1">
                <a:solidFill>
                  <a:srgbClr val="000000"/>
                </a:solidFill>
              </a:rPr>
              <a:t>dữ</a:t>
            </a:r>
            <a:r>
              <a:rPr lang="en-US" sz="1800" kern="0" dirty="0">
                <a:solidFill>
                  <a:srgbClr val="000000"/>
                </a:solidFill>
              </a:rPr>
              <a:t> </a:t>
            </a:r>
            <a:r>
              <a:rPr lang="en-US" sz="1800" kern="0" dirty="0" err="1">
                <a:solidFill>
                  <a:srgbClr val="000000"/>
                </a:solidFill>
              </a:rPr>
              <a:t>liệu</a:t>
            </a:r>
            <a:r>
              <a:rPr lang="en-US" sz="1800" kern="0" dirty="0">
                <a:solidFill>
                  <a:srgbClr val="000000"/>
                </a:solidFill>
              </a:rPr>
              <a:t> </a:t>
            </a:r>
            <a:r>
              <a:rPr lang="en-US" sz="1800" kern="0" dirty="0" err="1">
                <a:solidFill>
                  <a:srgbClr val="000000"/>
                </a:solidFill>
              </a:rPr>
              <a:t>cho</a:t>
            </a:r>
            <a:r>
              <a:rPr lang="en-US" sz="1800" kern="0" dirty="0">
                <a:solidFill>
                  <a:srgbClr val="000000"/>
                </a:solidFill>
              </a:rPr>
              <a:t> </a:t>
            </a:r>
            <a:r>
              <a:rPr lang="en-US" sz="1800" kern="0" dirty="0" err="1">
                <a:solidFill>
                  <a:srgbClr val="000000"/>
                </a:solidFill>
              </a:rPr>
              <a:t>các</a:t>
            </a:r>
            <a:r>
              <a:rPr lang="en-US" sz="1800" kern="0" dirty="0">
                <a:solidFill>
                  <a:srgbClr val="000000"/>
                </a:solidFill>
              </a:rPr>
              <a:t> </a:t>
            </a:r>
            <a:r>
              <a:rPr lang="en-US" sz="1800" kern="0" dirty="0" err="1">
                <a:solidFill>
                  <a:srgbClr val="000000"/>
                </a:solidFill>
              </a:rPr>
              <a:t>tham</a:t>
            </a:r>
            <a:r>
              <a:rPr lang="en-US" sz="1800" kern="0" dirty="0">
                <a:solidFill>
                  <a:srgbClr val="000000"/>
                </a:solidFill>
              </a:rPr>
              <a:t> </a:t>
            </a:r>
            <a:r>
              <a:rPr lang="en-US" sz="1800" kern="0" dirty="0" err="1">
                <a:solidFill>
                  <a:srgbClr val="000000"/>
                </a:solidFill>
              </a:rPr>
              <a:t>số</a:t>
            </a:r>
            <a:r>
              <a:rPr lang="en-US" sz="1800" kern="0" dirty="0">
                <a:solidFill>
                  <a:srgbClr val="000000"/>
                </a:solidFill>
              </a:rPr>
              <a:t>.</a:t>
            </a:r>
          </a:p>
          <a:p>
            <a:pPr marL="457200" lvl="0" indent="-457200" eaLnBrk="0" fontAlgn="base" hangingPunct="0">
              <a:lnSpc>
                <a:spcPct val="100000"/>
              </a:lnSpc>
              <a:spcBef>
                <a:spcPct val="20000"/>
              </a:spcBef>
              <a:spcAft>
                <a:spcPct val="0"/>
              </a:spcAft>
              <a:buNone/>
              <a:defRPr/>
            </a:pPr>
            <a:r>
              <a:rPr lang="en-US" sz="1800" kern="0" dirty="0">
                <a:solidFill>
                  <a:srgbClr val="000000"/>
                </a:solidFill>
              </a:rPr>
              <a:t>4. </a:t>
            </a:r>
            <a:r>
              <a:rPr lang="en-US" sz="1800" kern="0" dirty="0" err="1">
                <a:solidFill>
                  <a:srgbClr val="000000"/>
                </a:solidFill>
              </a:rPr>
              <a:t>Lớp</a:t>
            </a:r>
            <a:r>
              <a:rPr lang="en-US" sz="1800" kern="0" dirty="0">
                <a:solidFill>
                  <a:srgbClr val="000000"/>
                </a:solidFill>
              </a:rPr>
              <a:t> Medicine </a:t>
            </a:r>
            <a:r>
              <a:rPr lang="en-US" sz="1800" kern="0" dirty="0" err="1">
                <a:solidFill>
                  <a:srgbClr val="000000"/>
                </a:solidFill>
              </a:rPr>
              <a:t>có</a:t>
            </a:r>
            <a:r>
              <a:rPr lang="en-US" sz="1800" kern="0" dirty="0">
                <a:solidFill>
                  <a:srgbClr val="000000"/>
                </a:solidFill>
              </a:rPr>
              <a:t> 3 </a:t>
            </a:r>
            <a:r>
              <a:rPr lang="en-US" sz="1800" kern="0" dirty="0" err="1">
                <a:solidFill>
                  <a:srgbClr val="000000"/>
                </a:solidFill>
              </a:rPr>
              <a:t>phương</a:t>
            </a:r>
            <a:r>
              <a:rPr lang="en-US" sz="1800" kern="0" dirty="0">
                <a:solidFill>
                  <a:srgbClr val="000000"/>
                </a:solidFill>
              </a:rPr>
              <a:t> </a:t>
            </a:r>
            <a:r>
              <a:rPr lang="en-US" sz="1800" kern="0" dirty="0" err="1">
                <a:solidFill>
                  <a:srgbClr val="000000"/>
                </a:solidFill>
              </a:rPr>
              <a:t>thức</a:t>
            </a:r>
            <a:r>
              <a:rPr lang="en-US" sz="1800" kern="0" dirty="0">
                <a:solidFill>
                  <a:srgbClr val="000000"/>
                </a:solidFill>
              </a:rPr>
              <a:t> </a:t>
            </a:r>
            <a:r>
              <a:rPr lang="en-US" sz="1800" kern="0" dirty="0" err="1">
                <a:solidFill>
                  <a:srgbClr val="000000"/>
                </a:solidFill>
              </a:rPr>
              <a:t>cùng</a:t>
            </a:r>
            <a:r>
              <a:rPr lang="en-US" sz="1800" kern="0" dirty="0">
                <a:solidFill>
                  <a:srgbClr val="000000"/>
                </a:solidFill>
              </a:rPr>
              <a:t> </a:t>
            </a:r>
            <a:r>
              <a:rPr lang="en-US" sz="1800" kern="0" dirty="0" err="1">
                <a:solidFill>
                  <a:srgbClr val="000000"/>
                </a:solidFill>
              </a:rPr>
              <a:t>tên</a:t>
            </a:r>
            <a:r>
              <a:rPr lang="en-US" sz="1800" kern="0" dirty="0">
                <a:solidFill>
                  <a:srgbClr val="000000"/>
                </a:solidFill>
              </a:rPr>
              <a:t> Print:</a:t>
            </a:r>
          </a:p>
          <a:p>
            <a:pPr marL="914400" lvl="1" indent="-457200" eaLnBrk="0" fontAlgn="base" hangingPunct="0">
              <a:lnSpc>
                <a:spcPct val="100000"/>
              </a:lnSpc>
              <a:spcBef>
                <a:spcPct val="20000"/>
              </a:spcBef>
              <a:spcAft>
                <a:spcPct val="0"/>
              </a:spcAft>
              <a:buNone/>
              <a:defRPr/>
            </a:pPr>
            <a:r>
              <a:rPr lang="en-US" sz="1800" kern="0" dirty="0">
                <a:solidFill>
                  <a:srgbClr val="000000"/>
                </a:solidFill>
              </a:rPr>
              <a:t>+ </a:t>
            </a:r>
            <a:r>
              <a:rPr lang="en-US" sz="1800" kern="0" dirty="0" err="1">
                <a:solidFill>
                  <a:srgbClr val="000000"/>
                </a:solidFill>
              </a:rPr>
              <a:t>Phương</a:t>
            </a:r>
            <a:r>
              <a:rPr lang="en-US" sz="1800" kern="0" dirty="0">
                <a:solidFill>
                  <a:srgbClr val="000000"/>
                </a:solidFill>
              </a:rPr>
              <a:t> </a:t>
            </a:r>
            <a:r>
              <a:rPr lang="en-US" sz="1800" kern="0" dirty="0" err="1">
                <a:solidFill>
                  <a:srgbClr val="000000"/>
                </a:solidFill>
              </a:rPr>
              <a:t>thức</a:t>
            </a:r>
            <a:r>
              <a:rPr lang="en-US" sz="1800" kern="0" dirty="0">
                <a:solidFill>
                  <a:srgbClr val="000000"/>
                </a:solidFill>
              </a:rPr>
              <a:t> 1: </a:t>
            </a:r>
            <a:r>
              <a:rPr lang="en-US" sz="1800" kern="0" dirty="0" err="1">
                <a:solidFill>
                  <a:srgbClr val="000000"/>
                </a:solidFill>
              </a:rPr>
              <a:t>Hiển</a:t>
            </a:r>
            <a:r>
              <a:rPr lang="en-US" sz="1800" kern="0" dirty="0">
                <a:solidFill>
                  <a:srgbClr val="000000"/>
                </a:solidFill>
              </a:rPr>
              <a:t> </a:t>
            </a:r>
            <a:r>
              <a:rPr lang="en-US" sz="1800" kern="0" dirty="0" err="1">
                <a:solidFill>
                  <a:srgbClr val="000000"/>
                </a:solidFill>
              </a:rPr>
              <a:t>thị</a:t>
            </a:r>
            <a:r>
              <a:rPr lang="en-US" sz="1800" kern="0" dirty="0">
                <a:solidFill>
                  <a:srgbClr val="000000"/>
                </a:solidFill>
              </a:rPr>
              <a:t> </a:t>
            </a:r>
            <a:r>
              <a:rPr lang="en-US" sz="1800" kern="0" dirty="0" err="1">
                <a:solidFill>
                  <a:srgbClr val="000000"/>
                </a:solidFill>
              </a:rPr>
              <a:t>toàn</a:t>
            </a:r>
            <a:r>
              <a:rPr lang="en-US" sz="1800" kern="0" dirty="0">
                <a:solidFill>
                  <a:srgbClr val="000000"/>
                </a:solidFill>
              </a:rPr>
              <a:t> </a:t>
            </a:r>
            <a:r>
              <a:rPr lang="en-US" sz="1800" kern="0" dirty="0" err="1">
                <a:solidFill>
                  <a:srgbClr val="000000"/>
                </a:solidFill>
              </a:rPr>
              <a:t>bộ</a:t>
            </a:r>
            <a:r>
              <a:rPr lang="en-US" sz="1800" kern="0" dirty="0">
                <a:solidFill>
                  <a:srgbClr val="000000"/>
                </a:solidFill>
              </a:rPr>
              <a:t> </a:t>
            </a:r>
            <a:r>
              <a:rPr lang="en-US" sz="1800" kern="0" dirty="0" err="1">
                <a:solidFill>
                  <a:srgbClr val="000000"/>
                </a:solidFill>
              </a:rPr>
              <a:t>thông</a:t>
            </a:r>
            <a:r>
              <a:rPr lang="en-US" sz="1800" kern="0" dirty="0">
                <a:solidFill>
                  <a:srgbClr val="000000"/>
                </a:solidFill>
              </a:rPr>
              <a:t> tin Medicine</a:t>
            </a:r>
          </a:p>
          <a:p>
            <a:pPr marL="914400" lvl="1" indent="-457200" eaLnBrk="0" fontAlgn="base" hangingPunct="0">
              <a:lnSpc>
                <a:spcPct val="100000"/>
              </a:lnSpc>
              <a:spcBef>
                <a:spcPct val="20000"/>
              </a:spcBef>
              <a:spcAft>
                <a:spcPct val="0"/>
              </a:spcAft>
              <a:buNone/>
              <a:defRPr/>
            </a:pPr>
            <a:r>
              <a:rPr lang="en-US" sz="1800" kern="0" dirty="0">
                <a:solidFill>
                  <a:srgbClr val="000000"/>
                </a:solidFill>
              </a:rPr>
              <a:t>+ </a:t>
            </a:r>
            <a:r>
              <a:rPr lang="en-US" sz="1800" kern="0" dirty="0" err="1">
                <a:solidFill>
                  <a:srgbClr val="000000"/>
                </a:solidFill>
              </a:rPr>
              <a:t>Phương</a:t>
            </a:r>
            <a:r>
              <a:rPr lang="en-US" sz="1800" kern="0" dirty="0">
                <a:solidFill>
                  <a:srgbClr val="000000"/>
                </a:solidFill>
              </a:rPr>
              <a:t> </a:t>
            </a:r>
            <a:r>
              <a:rPr lang="en-US" sz="1800" kern="0" dirty="0" err="1">
                <a:solidFill>
                  <a:srgbClr val="000000"/>
                </a:solidFill>
              </a:rPr>
              <a:t>thức</a:t>
            </a:r>
            <a:r>
              <a:rPr lang="en-US" sz="1800" kern="0" dirty="0">
                <a:solidFill>
                  <a:srgbClr val="000000"/>
                </a:solidFill>
              </a:rPr>
              <a:t> 2: </a:t>
            </a:r>
            <a:r>
              <a:rPr lang="en-US" sz="1800" kern="0" dirty="0" err="1">
                <a:solidFill>
                  <a:srgbClr val="000000"/>
                </a:solidFill>
              </a:rPr>
              <a:t>Hiển</a:t>
            </a:r>
            <a:r>
              <a:rPr lang="en-US" sz="1800" kern="0" dirty="0">
                <a:solidFill>
                  <a:srgbClr val="000000"/>
                </a:solidFill>
              </a:rPr>
              <a:t> </a:t>
            </a:r>
            <a:r>
              <a:rPr lang="en-US" sz="1800" kern="0" dirty="0" err="1">
                <a:solidFill>
                  <a:srgbClr val="000000"/>
                </a:solidFill>
              </a:rPr>
              <a:t>thị</a:t>
            </a:r>
            <a:r>
              <a:rPr lang="en-US" sz="1800" kern="0" dirty="0">
                <a:solidFill>
                  <a:srgbClr val="000000"/>
                </a:solidFill>
              </a:rPr>
              <a:t> , Quantity On Hand </a:t>
            </a:r>
            <a:r>
              <a:rPr lang="en-US" sz="1800" kern="0" dirty="0" err="1">
                <a:solidFill>
                  <a:srgbClr val="000000"/>
                </a:solidFill>
              </a:rPr>
              <a:t>của</a:t>
            </a:r>
            <a:r>
              <a:rPr lang="en-US" sz="1800" kern="0" dirty="0">
                <a:solidFill>
                  <a:srgbClr val="000000"/>
                </a:solidFill>
              </a:rPr>
              <a:t> </a:t>
            </a:r>
            <a:r>
              <a:rPr lang="en-US" sz="1800" kern="0" dirty="0" err="1">
                <a:solidFill>
                  <a:srgbClr val="000000"/>
                </a:solidFill>
              </a:rPr>
              <a:t>thuốc</a:t>
            </a:r>
            <a:r>
              <a:rPr lang="en-US" sz="1800" kern="0" dirty="0">
                <a:solidFill>
                  <a:srgbClr val="000000"/>
                </a:solidFill>
              </a:rPr>
              <a:t>.</a:t>
            </a:r>
          </a:p>
          <a:p>
            <a:pPr marL="914400" lvl="1" indent="-457200" eaLnBrk="0" fontAlgn="base" hangingPunct="0">
              <a:lnSpc>
                <a:spcPct val="100000"/>
              </a:lnSpc>
              <a:spcBef>
                <a:spcPct val="20000"/>
              </a:spcBef>
              <a:spcAft>
                <a:spcPct val="0"/>
              </a:spcAft>
              <a:buNone/>
              <a:defRPr/>
            </a:pPr>
            <a:r>
              <a:rPr lang="en-US" sz="1800" kern="0" dirty="0">
                <a:solidFill>
                  <a:srgbClr val="000000"/>
                </a:solidFill>
              </a:rPr>
              <a:t>+ </a:t>
            </a:r>
            <a:r>
              <a:rPr lang="en-US" sz="1800" kern="0" dirty="0" err="1">
                <a:solidFill>
                  <a:srgbClr val="000000"/>
                </a:solidFill>
              </a:rPr>
              <a:t>Phương</a:t>
            </a:r>
            <a:r>
              <a:rPr lang="en-US" sz="1800" kern="0" dirty="0">
                <a:solidFill>
                  <a:srgbClr val="000000"/>
                </a:solidFill>
              </a:rPr>
              <a:t> </a:t>
            </a:r>
            <a:r>
              <a:rPr lang="en-US" sz="1800" kern="0" dirty="0" err="1">
                <a:solidFill>
                  <a:srgbClr val="000000"/>
                </a:solidFill>
              </a:rPr>
              <a:t>thức</a:t>
            </a:r>
            <a:r>
              <a:rPr lang="en-US" sz="1800" kern="0" dirty="0">
                <a:solidFill>
                  <a:srgbClr val="000000"/>
                </a:solidFill>
              </a:rPr>
              <a:t> 3: </a:t>
            </a:r>
            <a:r>
              <a:rPr lang="en-US" sz="1800" kern="0" dirty="0" err="1">
                <a:solidFill>
                  <a:srgbClr val="000000"/>
                </a:solidFill>
              </a:rPr>
              <a:t>Hiển</a:t>
            </a:r>
            <a:r>
              <a:rPr lang="en-US" sz="1800" kern="0" dirty="0">
                <a:solidFill>
                  <a:srgbClr val="000000"/>
                </a:solidFill>
              </a:rPr>
              <a:t> </a:t>
            </a:r>
            <a:r>
              <a:rPr lang="en-US" sz="1800" kern="0" dirty="0" err="1">
                <a:solidFill>
                  <a:srgbClr val="000000"/>
                </a:solidFill>
              </a:rPr>
              <a:t>thị</a:t>
            </a:r>
            <a:r>
              <a:rPr lang="en-US" sz="1800" kern="0" dirty="0">
                <a:solidFill>
                  <a:srgbClr val="000000"/>
                </a:solidFill>
              </a:rPr>
              <a:t> Expiry Date, Manufactured Date </a:t>
            </a:r>
            <a:r>
              <a:rPr lang="en-US" sz="1800" kern="0" dirty="0" err="1">
                <a:solidFill>
                  <a:srgbClr val="000000"/>
                </a:solidFill>
              </a:rPr>
              <a:t>của</a:t>
            </a:r>
            <a:r>
              <a:rPr lang="en-US" sz="1800" kern="0" dirty="0">
                <a:solidFill>
                  <a:srgbClr val="000000"/>
                </a:solidFill>
              </a:rPr>
              <a:t> </a:t>
            </a:r>
            <a:r>
              <a:rPr lang="en-US" sz="1800" kern="0" dirty="0" err="1">
                <a:solidFill>
                  <a:srgbClr val="000000"/>
                </a:solidFill>
              </a:rPr>
              <a:t>thuốc</a:t>
            </a:r>
            <a:r>
              <a:rPr lang="en-US" sz="1800" kern="0" dirty="0">
                <a:solidFill>
                  <a:srgbClr val="000000"/>
                </a:solidFill>
              </a:rPr>
              <a:t>.</a:t>
            </a:r>
            <a:endParaRPr lang="en-US" sz="1600" kern="0" dirty="0">
              <a:solidFill>
                <a:srgbClr val="000000"/>
              </a:solidFill>
            </a:endParaRPr>
          </a:p>
          <a:p>
            <a:pPr marL="457200" lvl="0" indent="-457200" eaLnBrk="0" fontAlgn="base" hangingPunct="0">
              <a:lnSpc>
                <a:spcPct val="100000"/>
              </a:lnSpc>
              <a:spcBef>
                <a:spcPct val="20000"/>
              </a:spcBef>
              <a:spcAft>
                <a:spcPct val="0"/>
              </a:spcAft>
              <a:buNone/>
              <a:defRPr/>
            </a:pPr>
            <a:r>
              <a:rPr lang="en-US" sz="1800" kern="0" dirty="0">
                <a:solidFill>
                  <a:srgbClr val="000000"/>
                </a:solidFill>
              </a:rPr>
              <a:t>5. </a:t>
            </a:r>
            <a:r>
              <a:rPr lang="en-US" sz="1800" kern="0" dirty="0" err="1">
                <a:solidFill>
                  <a:srgbClr val="000000"/>
                </a:solidFill>
              </a:rPr>
              <a:t>Lớp</a:t>
            </a:r>
            <a:r>
              <a:rPr lang="en-US" sz="1800" kern="0" dirty="0">
                <a:solidFill>
                  <a:srgbClr val="000000"/>
                </a:solidFill>
              </a:rPr>
              <a:t> Sales </a:t>
            </a:r>
            <a:r>
              <a:rPr lang="en-US" sz="1800" kern="0" dirty="0" err="1">
                <a:solidFill>
                  <a:srgbClr val="000000"/>
                </a:solidFill>
              </a:rPr>
              <a:t>có</a:t>
            </a:r>
            <a:r>
              <a:rPr lang="en-US" sz="1800" kern="0" dirty="0">
                <a:solidFill>
                  <a:srgbClr val="000000"/>
                </a:solidFill>
              </a:rPr>
              <a:t> 2 </a:t>
            </a:r>
            <a:r>
              <a:rPr lang="en-US" sz="1800" kern="0" dirty="0" err="1">
                <a:solidFill>
                  <a:srgbClr val="000000"/>
                </a:solidFill>
              </a:rPr>
              <a:t>phương</a:t>
            </a:r>
            <a:r>
              <a:rPr lang="en-US" sz="1800" kern="0" dirty="0">
                <a:solidFill>
                  <a:srgbClr val="000000"/>
                </a:solidFill>
              </a:rPr>
              <a:t> </a:t>
            </a:r>
            <a:r>
              <a:rPr lang="en-US" sz="1800" kern="0" dirty="0" err="1">
                <a:solidFill>
                  <a:srgbClr val="000000"/>
                </a:solidFill>
              </a:rPr>
              <a:t>thức</a:t>
            </a:r>
            <a:r>
              <a:rPr lang="en-US" sz="1800" kern="0" dirty="0">
                <a:solidFill>
                  <a:srgbClr val="000000"/>
                </a:solidFill>
              </a:rPr>
              <a:t> </a:t>
            </a:r>
            <a:r>
              <a:rPr lang="en-US" sz="1800" kern="0" dirty="0" err="1">
                <a:solidFill>
                  <a:srgbClr val="000000"/>
                </a:solidFill>
              </a:rPr>
              <a:t>cùng</a:t>
            </a:r>
            <a:r>
              <a:rPr lang="en-US" sz="1800" kern="0" dirty="0">
                <a:solidFill>
                  <a:srgbClr val="000000"/>
                </a:solidFill>
              </a:rPr>
              <a:t> </a:t>
            </a:r>
            <a:r>
              <a:rPr lang="en-US" sz="1800" kern="0" dirty="0" err="1">
                <a:solidFill>
                  <a:srgbClr val="000000"/>
                </a:solidFill>
              </a:rPr>
              <a:t>tên</a:t>
            </a:r>
            <a:r>
              <a:rPr lang="en-US" sz="1800" kern="0" dirty="0">
                <a:solidFill>
                  <a:srgbClr val="000000"/>
                </a:solidFill>
              </a:rPr>
              <a:t> Display.</a:t>
            </a:r>
          </a:p>
          <a:p>
            <a:pPr marL="914400" lvl="1" indent="-457200" eaLnBrk="0" fontAlgn="base" hangingPunct="0">
              <a:lnSpc>
                <a:spcPct val="100000"/>
              </a:lnSpc>
              <a:spcBef>
                <a:spcPct val="20000"/>
              </a:spcBef>
              <a:spcAft>
                <a:spcPct val="0"/>
              </a:spcAft>
              <a:buNone/>
              <a:defRPr/>
            </a:pPr>
            <a:r>
              <a:rPr lang="en-US" sz="1800" kern="0" dirty="0">
                <a:solidFill>
                  <a:srgbClr val="000000"/>
                </a:solidFill>
              </a:rPr>
              <a:t>+ </a:t>
            </a:r>
            <a:r>
              <a:rPr lang="en-US" sz="1800" kern="0" dirty="0" err="1">
                <a:solidFill>
                  <a:srgbClr val="000000"/>
                </a:solidFill>
              </a:rPr>
              <a:t>Phương</a:t>
            </a:r>
            <a:r>
              <a:rPr lang="en-US" sz="1800" kern="0" dirty="0">
                <a:solidFill>
                  <a:srgbClr val="000000"/>
                </a:solidFill>
              </a:rPr>
              <a:t> </a:t>
            </a:r>
            <a:r>
              <a:rPr lang="en-US" sz="1800" kern="0" dirty="0" err="1">
                <a:solidFill>
                  <a:srgbClr val="000000"/>
                </a:solidFill>
              </a:rPr>
              <a:t>thức</a:t>
            </a:r>
            <a:r>
              <a:rPr lang="en-US" sz="1800" kern="0" dirty="0">
                <a:solidFill>
                  <a:srgbClr val="000000"/>
                </a:solidFill>
              </a:rPr>
              <a:t> 1: </a:t>
            </a:r>
            <a:r>
              <a:rPr lang="en-US" sz="1800" kern="0" dirty="0" err="1">
                <a:solidFill>
                  <a:srgbClr val="000000"/>
                </a:solidFill>
              </a:rPr>
              <a:t>Hiển</a:t>
            </a:r>
            <a:r>
              <a:rPr lang="en-US" sz="1800" kern="0" dirty="0">
                <a:solidFill>
                  <a:srgbClr val="000000"/>
                </a:solidFill>
              </a:rPr>
              <a:t> </a:t>
            </a:r>
            <a:r>
              <a:rPr lang="en-US" sz="1800" kern="0" dirty="0" err="1">
                <a:solidFill>
                  <a:srgbClr val="000000"/>
                </a:solidFill>
              </a:rPr>
              <a:t>thị</a:t>
            </a:r>
            <a:r>
              <a:rPr lang="en-US" sz="1800" kern="0" dirty="0">
                <a:solidFill>
                  <a:srgbClr val="000000"/>
                </a:solidFill>
              </a:rPr>
              <a:t> </a:t>
            </a:r>
            <a:r>
              <a:rPr lang="en-US" sz="1800" kern="0" dirty="0" err="1">
                <a:solidFill>
                  <a:srgbClr val="000000"/>
                </a:solidFill>
              </a:rPr>
              <a:t>thông</a:t>
            </a:r>
            <a:r>
              <a:rPr lang="en-US" sz="1800" kern="0" dirty="0">
                <a:solidFill>
                  <a:srgbClr val="000000"/>
                </a:solidFill>
              </a:rPr>
              <a:t> tin chi </a:t>
            </a:r>
            <a:r>
              <a:rPr lang="en-US" sz="1800" kern="0" dirty="0" err="1">
                <a:solidFill>
                  <a:srgbClr val="000000"/>
                </a:solidFill>
              </a:rPr>
              <a:t>tiết</a:t>
            </a:r>
            <a:r>
              <a:rPr lang="en-US" sz="1800" kern="0" dirty="0">
                <a:solidFill>
                  <a:srgbClr val="000000"/>
                </a:solidFill>
              </a:rPr>
              <a:t> </a:t>
            </a:r>
            <a:r>
              <a:rPr lang="en-US" sz="1800" kern="0" dirty="0" err="1">
                <a:solidFill>
                  <a:srgbClr val="000000"/>
                </a:solidFill>
              </a:rPr>
              <a:t>của</a:t>
            </a:r>
            <a:r>
              <a:rPr lang="en-US" sz="1800" kern="0" dirty="0">
                <a:solidFill>
                  <a:srgbClr val="000000"/>
                </a:solidFill>
              </a:rPr>
              <a:t> </a:t>
            </a:r>
            <a:r>
              <a:rPr lang="en-US" sz="1800" kern="0" dirty="0" err="1">
                <a:solidFill>
                  <a:srgbClr val="000000"/>
                </a:solidFill>
              </a:rPr>
              <a:t>đối</a:t>
            </a:r>
            <a:r>
              <a:rPr lang="en-US" sz="1800" kern="0" dirty="0">
                <a:solidFill>
                  <a:srgbClr val="000000"/>
                </a:solidFill>
              </a:rPr>
              <a:t> </a:t>
            </a:r>
            <a:r>
              <a:rPr lang="en-US" sz="1800" kern="0" dirty="0" err="1">
                <a:solidFill>
                  <a:srgbClr val="000000"/>
                </a:solidFill>
              </a:rPr>
              <a:t>tượng</a:t>
            </a:r>
            <a:r>
              <a:rPr lang="en-US" sz="1800" kern="0" dirty="0">
                <a:solidFill>
                  <a:srgbClr val="000000"/>
                </a:solidFill>
              </a:rPr>
              <a:t> Sales</a:t>
            </a:r>
          </a:p>
          <a:p>
            <a:pPr marL="914400" lvl="1" indent="-457200" eaLnBrk="0" fontAlgn="base" hangingPunct="0">
              <a:lnSpc>
                <a:spcPct val="100000"/>
              </a:lnSpc>
              <a:spcBef>
                <a:spcPct val="20000"/>
              </a:spcBef>
              <a:spcAft>
                <a:spcPct val="0"/>
              </a:spcAft>
              <a:buNone/>
              <a:defRPr/>
            </a:pPr>
            <a:r>
              <a:rPr lang="en-US" sz="1800" kern="0" dirty="0">
                <a:solidFill>
                  <a:srgbClr val="000000"/>
                </a:solidFill>
              </a:rPr>
              <a:t>+ </a:t>
            </a:r>
            <a:r>
              <a:rPr lang="en-US" sz="1800" kern="0" dirty="0" err="1">
                <a:solidFill>
                  <a:srgbClr val="000000"/>
                </a:solidFill>
              </a:rPr>
              <a:t>Phương</a:t>
            </a:r>
            <a:r>
              <a:rPr lang="en-US" sz="1800" kern="0" dirty="0">
                <a:solidFill>
                  <a:srgbClr val="000000"/>
                </a:solidFill>
              </a:rPr>
              <a:t> </a:t>
            </a:r>
            <a:r>
              <a:rPr lang="en-US" sz="1800" kern="0" dirty="0" err="1">
                <a:solidFill>
                  <a:srgbClr val="000000"/>
                </a:solidFill>
              </a:rPr>
              <a:t>thức</a:t>
            </a:r>
            <a:r>
              <a:rPr lang="en-US" sz="1800" kern="0" dirty="0">
                <a:solidFill>
                  <a:srgbClr val="000000"/>
                </a:solidFill>
              </a:rPr>
              <a:t> 2: </a:t>
            </a:r>
            <a:r>
              <a:rPr lang="en-US" sz="1800" kern="0" dirty="0" err="1">
                <a:solidFill>
                  <a:srgbClr val="000000"/>
                </a:solidFill>
              </a:rPr>
              <a:t>Hiển</a:t>
            </a:r>
            <a:r>
              <a:rPr lang="en-US" sz="1800" kern="0" dirty="0">
                <a:solidFill>
                  <a:srgbClr val="000000"/>
                </a:solidFill>
              </a:rPr>
              <a:t> </a:t>
            </a:r>
            <a:r>
              <a:rPr lang="en-US" sz="1800" kern="0" dirty="0" err="1">
                <a:solidFill>
                  <a:srgbClr val="000000"/>
                </a:solidFill>
              </a:rPr>
              <a:t>thị</a:t>
            </a:r>
            <a:r>
              <a:rPr lang="en-US" sz="1800" kern="0" dirty="0">
                <a:solidFill>
                  <a:srgbClr val="000000"/>
                </a:solidFill>
              </a:rPr>
              <a:t> </a:t>
            </a:r>
            <a:r>
              <a:rPr lang="en-US" sz="1800" kern="0" dirty="0" err="1">
                <a:solidFill>
                  <a:srgbClr val="000000"/>
                </a:solidFill>
              </a:rPr>
              <a:t>sự</a:t>
            </a:r>
            <a:r>
              <a:rPr lang="en-US" sz="1800" kern="0" dirty="0">
                <a:solidFill>
                  <a:srgbClr val="000000"/>
                </a:solidFill>
              </a:rPr>
              <a:t> </a:t>
            </a:r>
            <a:r>
              <a:rPr lang="en-US" sz="1800" kern="0" dirty="0" err="1">
                <a:solidFill>
                  <a:srgbClr val="000000"/>
                </a:solidFill>
              </a:rPr>
              <a:t>khác</a:t>
            </a:r>
            <a:r>
              <a:rPr lang="en-US" sz="1800" kern="0" dirty="0">
                <a:solidFill>
                  <a:srgbClr val="000000"/>
                </a:solidFill>
              </a:rPr>
              <a:t> </a:t>
            </a:r>
            <a:r>
              <a:rPr lang="en-US" sz="1800" kern="0" dirty="0" err="1">
                <a:solidFill>
                  <a:srgbClr val="000000"/>
                </a:solidFill>
              </a:rPr>
              <a:t>nhau</a:t>
            </a:r>
            <a:r>
              <a:rPr lang="en-US" sz="1800" kern="0" dirty="0">
                <a:solidFill>
                  <a:srgbClr val="000000"/>
                </a:solidFill>
              </a:rPr>
              <a:t> </a:t>
            </a:r>
            <a:r>
              <a:rPr lang="en-US" sz="1800" kern="0" dirty="0" err="1">
                <a:solidFill>
                  <a:srgbClr val="000000"/>
                </a:solidFill>
              </a:rPr>
              <a:t>giữa</a:t>
            </a:r>
            <a:r>
              <a:rPr lang="en-US" sz="1800" kern="0" dirty="0">
                <a:solidFill>
                  <a:srgbClr val="000000"/>
                </a:solidFill>
              </a:rPr>
              <a:t> Actual Sales </a:t>
            </a:r>
            <a:r>
              <a:rPr lang="en-US" sz="1800" kern="0" dirty="0" err="1">
                <a:solidFill>
                  <a:srgbClr val="000000"/>
                </a:solidFill>
              </a:rPr>
              <a:t>và</a:t>
            </a:r>
            <a:r>
              <a:rPr lang="en-US" sz="1800" kern="0" dirty="0">
                <a:solidFill>
                  <a:srgbClr val="000000"/>
                </a:solidFill>
              </a:rPr>
              <a:t> Planned Sales</a:t>
            </a:r>
          </a:p>
          <a:p>
            <a:pPr lvl="0">
              <a:buFont typeface="Wingdings" panose="05000000000000000000" pitchFamily="2" charset="2"/>
              <a:buChar char="v"/>
            </a:pPr>
            <a:endParaRPr lang="en-US" sz="20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62</a:t>
            </a:fld>
            <a:endParaRPr lang="en-US"/>
          </a:p>
        </p:txBody>
      </p:sp>
      <p:graphicFrame>
        <p:nvGraphicFramePr>
          <p:cNvPr id="10" name="Diagram 9"/>
          <p:cNvGraphicFramePr/>
          <p:nvPr>
            <p:extLst>
              <p:ext uri="{D42A27DB-BD31-4B8C-83A1-F6EECF244321}">
                <p14:modId xmlns:p14="http://schemas.microsoft.com/office/powerpoint/2010/main" val="915289831"/>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85880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572348677"/>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lvl="0" eaLnBrk="0" fontAlgn="base" hangingPunct="0">
              <a:lnSpc>
                <a:spcPct val="100000"/>
              </a:lnSpc>
              <a:spcBef>
                <a:spcPct val="20000"/>
              </a:spcBef>
              <a:spcAft>
                <a:spcPct val="0"/>
              </a:spcAft>
              <a:buFont typeface="Wingdings" panose="05000000000000000000" pitchFamily="2" charset="2"/>
              <a:buChar char="Ø"/>
            </a:pPr>
            <a:r>
              <a:rPr lang="en-US" altLang="en-US" sz="2200" kern="0" dirty="0" err="1">
                <a:solidFill>
                  <a:srgbClr val="000000"/>
                </a:solidFill>
              </a:rPr>
              <a:t>Xây</a:t>
            </a:r>
            <a:r>
              <a:rPr lang="en-US" altLang="en-US" sz="2200" kern="0" dirty="0">
                <a:solidFill>
                  <a:srgbClr val="000000"/>
                </a:solidFill>
              </a:rPr>
              <a:t> </a:t>
            </a:r>
            <a:r>
              <a:rPr lang="en-US" altLang="en-US" sz="2200" kern="0" dirty="0" err="1">
                <a:solidFill>
                  <a:srgbClr val="000000"/>
                </a:solidFill>
              </a:rPr>
              <a:t>dựng</a:t>
            </a:r>
            <a:r>
              <a:rPr lang="en-US" altLang="en-US" sz="2200" kern="0" dirty="0">
                <a:solidFill>
                  <a:srgbClr val="000000"/>
                </a:solidFill>
              </a:rPr>
              <a:t> </a:t>
            </a:r>
            <a:r>
              <a:rPr lang="en-US" altLang="en-US" sz="2200" kern="0" dirty="0" err="1">
                <a:solidFill>
                  <a:srgbClr val="000000"/>
                </a:solidFill>
              </a:rPr>
              <a:t>lớp</a:t>
            </a:r>
            <a:r>
              <a:rPr lang="en-US" altLang="en-US" sz="2200" kern="0" dirty="0">
                <a:solidFill>
                  <a:srgbClr val="000000"/>
                </a:solidFill>
              </a:rPr>
              <a:t> </a:t>
            </a:r>
            <a:r>
              <a:rPr lang="en-US" altLang="en-US" sz="2200" kern="0" dirty="0" err="1">
                <a:solidFill>
                  <a:srgbClr val="000000"/>
                </a:solidFill>
              </a:rPr>
              <a:t>nhân</a:t>
            </a:r>
            <a:r>
              <a:rPr lang="en-US" altLang="en-US" sz="2200" kern="0" dirty="0">
                <a:solidFill>
                  <a:srgbClr val="000000"/>
                </a:solidFill>
              </a:rPr>
              <a:t> </a:t>
            </a:r>
            <a:r>
              <a:rPr lang="en-US" altLang="en-US" sz="2200" kern="0" dirty="0" err="1">
                <a:solidFill>
                  <a:srgbClr val="000000"/>
                </a:solidFill>
              </a:rPr>
              <a:t>viên</a:t>
            </a:r>
            <a:r>
              <a:rPr lang="en-US" altLang="en-US" sz="2200" kern="0" dirty="0">
                <a:solidFill>
                  <a:srgbClr val="000000"/>
                </a:solidFill>
              </a:rPr>
              <a:t> (Employee): </a:t>
            </a:r>
            <a:r>
              <a:rPr lang="en-US" altLang="en-US" sz="2200" kern="0" dirty="0" err="1">
                <a:solidFill>
                  <a:srgbClr val="000000"/>
                </a:solidFill>
              </a:rPr>
              <a:t>mã</a:t>
            </a:r>
            <a:r>
              <a:rPr lang="en-US" altLang="en-US" sz="2200" kern="0" dirty="0">
                <a:solidFill>
                  <a:srgbClr val="000000"/>
                </a:solidFill>
              </a:rPr>
              <a:t> </a:t>
            </a:r>
            <a:r>
              <a:rPr lang="en-US" altLang="en-US" sz="2200" kern="0" dirty="0" err="1">
                <a:solidFill>
                  <a:srgbClr val="000000"/>
                </a:solidFill>
              </a:rPr>
              <a:t>nhân</a:t>
            </a:r>
            <a:r>
              <a:rPr lang="en-US" altLang="en-US" sz="2200" kern="0" dirty="0">
                <a:solidFill>
                  <a:srgbClr val="000000"/>
                </a:solidFill>
              </a:rPr>
              <a:t> </a:t>
            </a:r>
            <a:r>
              <a:rPr lang="en-US" altLang="en-US" sz="2200" kern="0" dirty="0" err="1">
                <a:solidFill>
                  <a:srgbClr val="000000"/>
                </a:solidFill>
              </a:rPr>
              <a:t>viên</a:t>
            </a:r>
            <a:r>
              <a:rPr lang="en-US" altLang="en-US" sz="2200" kern="0" dirty="0">
                <a:solidFill>
                  <a:srgbClr val="000000"/>
                </a:solidFill>
              </a:rPr>
              <a:t>, </a:t>
            </a:r>
            <a:r>
              <a:rPr lang="en-US" altLang="en-US" sz="2200" kern="0" dirty="0" err="1">
                <a:solidFill>
                  <a:srgbClr val="000000"/>
                </a:solidFill>
              </a:rPr>
              <a:t>họ</a:t>
            </a:r>
            <a:r>
              <a:rPr lang="en-US" altLang="en-US" sz="2200" kern="0" dirty="0">
                <a:solidFill>
                  <a:srgbClr val="000000"/>
                </a:solidFill>
              </a:rPr>
              <a:t> </a:t>
            </a:r>
            <a:r>
              <a:rPr lang="en-US" altLang="en-US" sz="2200" kern="0" dirty="0" err="1">
                <a:solidFill>
                  <a:srgbClr val="000000"/>
                </a:solidFill>
              </a:rPr>
              <a:t>tên</a:t>
            </a:r>
            <a:r>
              <a:rPr lang="en-US" altLang="en-US" sz="2200" kern="0" dirty="0">
                <a:solidFill>
                  <a:srgbClr val="000000"/>
                </a:solidFill>
              </a:rPr>
              <a:t>, </a:t>
            </a:r>
            <a:r>
              <a:rPr lang="en-US" altLang="en-US" sz="2200" kern="0" dirty="0" err="1">
                <a:solidFill>
                  <a:srgbClr val="000000"/>
                </a:solidFill>
              </a:rPr>
              <a:t>số</a:t>
            </a:r>
            <a:r>
              <a:rPr lang="en-US" altLang="en-US" sz="2200" kern="0" dirty="0">
                <a:solidFill>
                  <a:srgbClr val="000000"/>
                </a:solidFill>
              </a:rPr>
              <a:t> </a:t>
            </a:r>
            <a:r>
              <a:rPr lang="en-US" altLang="en-US" sz="2200" kern="0" dirty="0" err="1">
                <a:solidFill>
                  <a:srgbClr val="000000"/>
                </a:solidFill>
              </a:rPr>
              <a:t>hợp</a:t>
            </a:r>
            <a:r>
              <a:rPr lang="en-US" altLang="en-US" sz="2200" kern="0" dirty="0">
                <a:solidFill>
                  <a:srgbClr val="000000"/>
                </a:solidFill>
              </a:rPr>
              <a:t> </a:t>
            </a:r>
            <a:r>
              <a:rPr lang="en-US" altLang="en-US" sz="2200" kern="0" dirty="0" err="1">
                <a:solidFill>
                  <a:srgbClr val="000000"/>
                </a:solidFill>
              </a:rPr>
              <a:t>đồng</a:t>
            </a:r>
            <a:r>
              <a:rPr lang="en-US" altLang="en-US" sz="2200" kern="0" dirty="0">
                <a:solidFill>
                  <a:srgbClr val="000000"/>
                </a:solidFill>
              </a:rPr>
              <a:t>, </a:t>
            </a:r>
            <a:r>
              <a:rPr lang="en-US" altLang="en-US" sz="2200" kern="0" dirty="0" err="1">
                <a:solidFill>
                  <a:srgbClr val="000000"/>
                </a:solidFill>
              </a:rPr>
              <a:t>ngày</a:t>
            </a:r>
            <a:r>
              <a:rPr lang="en-US" altLang="en-US" sz="2200" kern="0" dirty="0">
                <a:solidFill>
                  <a:srgbClr val="000000"/>
                </a:solidFill>
              </a:rPr>
              <a:t> </a:t>
            </a:r>
            <a:r>
              <a:rPr lang="en-US" altLang="en-US" sz="2200" kern="0" dirty="0" err="1">
                <a:solidFill>
                  <a:srgbClr val="000000"/>
                </a:solidFill>
              </a:rPr>
              <a:t>vào</a:t>
            </a:r>
            <a:r>
              <a:rPr lang="en-US" altLang="en-US" sz="2200" kern="0" dirty="0">
                <a:solidFill>
                  <a:srgbClr val="000000"/>
                </a:solidFill>
              </a:rPr>
              <a:t> </a:t>
            </a:r>
            <a:r>
              <a:rPr lang="en-US" altLang="en-US" sz="2200" kern="0" dirty="0" err="1">
                <a:solidFill>
                  <a:srgbClr val="000000"/>
                </a:solidFill>
              </a:rPr>
              <a:t>làm</a:t>
            </a:r>
            <a:r>
              <a:rPr lang="en-US" altLang="en-US" sz="2200" kern="0" dirty="0">
                <a:solidFill>
                  <a:srgbClr val="000000"/>
                </a:solidFill>
              </a:rPr>
              <a:t>.</a:t>
            </a:r>
          </a:p>
          <a:p>
            <a:pPr lvl="0" eaLnBrk="0" fontAlgn="base" hangingPunct="0">
              <a:lnSpc>
                <a:spcPct val="100000"/>
              </a:lnSpc>
              <a:spcBef>
                <a:spcPct val="20000"/>
              </a:spcBef>
              <a:spcAft>
                <a:spcPct val="0"/>
              </a:spcAft>
              <a:buFont typeface="Wingdings" panose="05000000000000000000" pitchFamily="2" charset="2"/>
              <a:buChar char="Ø"/>
            </a:pPr>
            <a:r>
              <a:rPr lang="en-US" altLang="en-US" sz="2200" kern="0" dirty="0" err="1">
                <a:solidFill>
                  <a:srgbClr val="000000"/>
                </a:solidFill>
              </a:rPr>
              <a:t>Hàm</a:t>
            </a:r>
            <a:r>
              <a:rPr lang="en-US" altLang="en-US" sz="2200" kern="0" dirty="0">
                <a:solidFill>
                  <a:srgbClr val="000000"/>
                </a:solidFill>
              </a:rPr>
              <a:t> </a:t>
            </a:r>
            <a:r>
              <a:rPr lang="en-US" altLang="en-US" sz="2200" kern="0" dirty="0" err="1">
                <a:solidFill>
                  <a:srgbClr val="000000"/>
                </a:solidFill>
              </a:rPr>
              <a:t>tạo</a:t>
            </a:r>
            <a:r>
              <a:rPr lang="en-US" altLang="en-US" sz="2200" kern="0" dirty="0">
                <a:solidFill>
                  <a:srgbClr val="000000"/>
                </a:solidFill>
              </a:rPr>
              <a:t> </a:t>
            </a:r>
            <a:r>
              <a:rPr lang="en-US" altLang="en-US" sz="2200" kern="0" dirty="0" err="1">
                <a:solidFill>
                  <a:srgbClr val="000000"/>
                </a:solidFill>
              </a:rPr>
              <a:t>có</a:t>
            </a:r>
            <a:r>
              <a:rPr lang="en-US" altLang="en-US" sz="2200" kern="0" dirty="0">
                <a:solidFill>
                  <a:srgbClr val="000000"/>
                </a:solidFill>
              </a:rPr>
              <a:t> </a:t>
            </a:r>
            <a:r>
              <a:rPr lang="en-US" altLang="en-US" sz="2200" kern="0" dirty="0" err="1">
                <a:solidFill>
                  <a:srgbClr val="000000"/>
                </a:solidFill>
              </a:rPr>
              <a:t>tham</a:t>
            </a:r>
            <a:r>
              <a:rPr lang="en-US" altLang="en-US" sz="2200" kern="0" dirty="0">
                <a:solidFill>
                  <a:srgbClr val="000000"/>
                </a:solidFill>
              </a:rPr>
              <a:t> </a:t>
            </a:r>
            <a:r>
              <a:rPr lang="en-US" altLang="en-US" sz="2200" kern="0" dirty="0" err="1">
                <a:solidFill>
                  <a:srgbClr val="000000"/>
                </a:solidFill>
              </a:rPr>
              <a:t>số</a:t>
            </a:r>
            <a:r>
              <a:rPr lang="en-US" altLang="en-US" sz="2200" kern="0" dirty="0">
                <a:solidFill>
                  <a:srgbClr val="000000"/>
                </a:solidFill>
              </a:rPr>
              <a:t> </a:t>
            </a:r>
            <a:r>
              <a:rPr lang="en-US" altLang="en-US" sz="2200" kern="0" dirty="0" err="1">
                <a:solidFill>
                  <a:srgbClr val="000000"/>
                </a:solidFill>
              </a:rPr>
              <a:t>để</a:t>
            </a:r>
            <a:r>
              <a:rPr lang="en-US" altLang="en-US" sz="2200" kern="0" dirty="0">
                <a:solidFill>
                  <a:srgbClr val="000000"/>
                </a:solidFill>
              </a:rPr>
              <a:t> </a:t>
            </a:r>
            <a:r>
              <a:rPr lang="en-US" altLang="en-US" sz="2200" kern="0" dirty="0" err="1">
                <a:solidFill>
                  <a:srgbClr val="000000"/>
                </a:solidFill>
              </a:rPr>
              <a:t>khởi</a:t>
            </a:r>
            <a:r>
              <a:rPr lang="en-US" altLang="en-US" sz="2200" kern="0" dirty="0">
                <a:solidFill>
                  <a:srgbClr val="000000"/>
                </a:solidFill>
              </a:rPr>
              <a:t> </a:t>
            </a:r>
            <a:r>
              <a:rPr lang="en-US" altLang="en-US" sz="2200" kern="0" dirty="0" err="1">
                <a:solidFill>
                  <a:srgbClr val="000000"/>
                </a:solidFill>
              </a:rPr>
              <a:t>tạo</a:t>
            </a:r>
            <a:r>
              <a:rPr lang="en-US" altLang="en-US" sz="2200" kern="0" dirty="0">
                <a:solidFill>
                  <a:srgbClr val="000000"/>
                </a:solidFill>
              </a:rPr>
              <a:t> </a:t>
            </a:r>
            <a:r>
              <a:rPr lang="en-US" altLang="en-US" sz="2200" kern="0" dirty="0" err="1">
                <a:solidFill>
                  <a:srgbClr val="000000"/>
                </a:solidFill>
              </a:rPr>
              <a:t>các</a:t>
            </a:r>
            <a:r>
              <a:rPr lang="en-US" altLang="en-US" sz="2200" kern="0" dirty="0">
                <a:solidFill>
                  <a:srgbClr val="000000"/>
                </a:solidFill>
              </a:rPr>
              <a:t> </a:t>
            </a:r>
            <a:r>
              <a:rPr lang="en-US" altLang="en-US" sz="2200" kern="0" dirty="0" err="1">
                <a:solidFill>
                  <a:srgbClr val="000000"/>
                </a:solidFill>
              </a:rPr>
              <a:t>giá</a:t>
            </a:r>
            <a:r>
              <a:rPr lang="en-US" altLang="en-US" sz="2200" kern="0" dirty="0">
                <a:solidFill>
                  <a:srgbClr val="000000"/>
                </a:solidFill>
              </a:rPr>
              <a:t> </a:t>
            </a:r>
            <a:r>
              <a:rPr lang="en-US" altLang="en-US" sz="2200" kern="0" dirty="0" err="1">
                <a:solidFill>
                  <a:srgbClr val="000000"/>
                </a:solidFill>
              </a:rPr>
              <a:t>trị</a:t>
            </a:r>
            <a:r>
              <a:rPr lang="en-US" altLang="en-US" sz="2200" kern="0" dirty="0">
                <a:solidFill>
                  <a:srgbClr val="000000"/>
                </a:solidFill>
              </a:rPr>
              <a:t>.</a:t>
            </a:r>
          </a:p>
          <a:p>
            <a:pPr lvl="0" eaLnBrk="0" fontAlgn="base" hangingPunct="0">
              <a:lnSpc>
                <a:spcPct val="100000"/>
              </a:lnSpc>
              <a:spcBef>
                <a:spcPct val="20000"/>
              </a:spcBef>
              <a:spcAft>
                <a:spcPct val="0"/>
              </a:spcAft>
              <a:buFont typeface="Wingdings" panose="05000000000000000000" pitchFamily="2" charset="2"/>
              <a:buChar char="Ø"/>
            </a:pPr>
            <a:r>
              <a:rPr lang="en-US" altLang="en-US" sz="2200" kern="0" dirty="0" err="1">
                <a:solidFill>
                  <a:srgbClr val="000000"/>
                </a:solidFill>
              </a:rPr>
              <a:t>Phương</a:t>
            </a:r>
            <a:r>
              <a:rPr lang="en-US" altLang="en-US" sz="2200" kern="0" dirty="0">
                <a:solidFill>
                  <a:srgbClr val="000000"/>
                </a:solidFill>
              </a:rPr>
              <a:t> </a:t>
            </a:r>
            <a:r>
              <a:rPr lang="en-US" altLang="en-US" sz="2200" kern="0" dirty="0" err="1">
                <a:solidFill>
                  <a:srgbClr val="000000"/>
                </a:solidFill>
              </a:rPr>
              <a:t>thức</a:t>
            </a:r>
            <a:r>
              <a:rPr lang="en-US" altLang="en-US" sz="2200" kern="0" dirty="0">
                <a:solidFill>
                  <a:srgbClr val="000000"/>
                </a:solidFill>
              </a:rPr>
              <a:t> virtual </a:t>
            </a:r>
            <a:r>
              <a:rPr lang="en-US" altLang="en-US" sz="2200" kern="0" dirty="0" err="1">
                <a:solidFill>
                  <a:srgbClr val="000000"/>
                </a:solidFill>
              </a:rPr>
              <a:t>Nhập</a:t>
            </a:r>
            <a:r>
              <a:rPr lang="en-US" altLang="en-US" sz="2200" kern="0" dirty="0">
                <a:solidFill>
                  <a:srgbClr val="000000"/>
                </a:solidFill>
              </a:rPr>
              <a:t>, </a:t>
            </a:r>
            <a:r>
              <a:rPr lang="en-US" altLang="en-US" sz="2200" kern="0" dirty="0" err="1">
                <a:solidFill>
                  <a:srgbClr val="000000"/>
                </a:solidFill>
              </a:rPr>
              <a:t>thực</a:t>
            </a:r>
            <a:r>
              <a:rPr lang="en-US" altLang="en-US" sz="2200" kern="0" dirty="0">
                <a:solidFill>
                  <a:srgbClr val="000000"/>
                </a:solidFill>
              </a:rPr>
              <a:t> </a:t>
            </a:r>
            <a:r>
              <a:rPr lang="en-US" altLang="en-US" sz="2200" kern="0" dirty="0" err="1">
                <a:solidFill>
                  <a:srgbClr val="000000"/>
                </a:solidFill>
              </a:rPr>
              <a:t>hiện</a:t>
            </a:r>
            <a:r>
              <a:rPr lang="en-US" altLang="en-US" sz="2200" kern="0" dirty="0">
                <a:solidFill>
                  <a:srgbClr val="000000"/>
                </a:solidFill>
              </a:rPr>
              <a:t> </a:t>
            </a:r>
            <a:r>
              <a:rPr lang="en-US" altLang="en-US" sz="2200" kern="0" dirty="0" err="1">
                <a:solidFill>
                  <a:srgbClr val="000000"/>
                </a:solidFill>
              </a:rPr>
              <a:t>nhập</a:t>
            </a:r>
            <a:r>
              <a:rPr lang="en-US" altLang="en-US" sz="2200" kern="0" dirty="0">
                <a:solidFill>
                  <a:srgbClr val="000000"/>
                </a:solidFill>
              </a:rPr>
              <a:t> </a:t>
            </a:r>
            <a:r>
              <a:rPr lang="en-US" altLang="en-US" sz="2200" kern="0" dirty="0" err="1">
                <a:solidFill>
                  <a:srgbClr val="000000"/>
                </a:solidFill>
              </a:rPr>
              <a:t>giá</a:t>
            </a:r>
            <a:r>
              <a:rPr lang="en-US" altLang="en-US" sz="2200" kern="0" dirty="0">
                <a:solidFill>
                  <a:srgbClr val="000000"/>
                </a:solidFill>
              </a:rPr>
              <a:t> </a:t>
            </a:r>
            <a:r>
              <a:rPr lang="en-US" altLang="en-US" sz="2200" kern="0" dirty="0" err="1">
                <a:solidFill>
                  <a:srgbClr val="000000"/>
                </a:solidFill>
              </a:rPr>
              <a:t>trị</a:t>
            </a:r>
            <a:r>
              <a:rPr lang="en-US" altLang="en-US" sz="2200" kern="0" dirty="0">
                <a:solidFill>
                  <a:srgbClr val="000000"/>
                </a:solidFill>
              </a:rPr>
              <a:t> </a:t>
            </a:r>
            <a:r>
              <a:rPr lang="en-US" altLang="en-US" sz="2200" kern="0" dirty="0" err="1">
                <a:solidFill>
                  <a:srgbClr val="000000"/>
                </a:solidFill>
              </a:rPr>
              <a:t>cho</a:t>
            </a:r>
            <a:r>
              <a:rPr lang="en-US" altLang="en-US" sz="2200" kern="0" dirty="0">
                <a:solidFill>
                  <a:srgbClr val="000000"/>
                </a:solidFill>
              </a:rPr>
              <a:t> </a:t>
            </a:r>
            <a:r>
              <a:rPr lang="en-US" altLang="en-US" sz="2200" kern="0" dirty="0" err="1">
                <a:solidFill>
                  <a:srgbClr val="000000"/>
                </a:solidFill>
              </a:rPr>
              <a:t>các</a:t>
            </a:r>
            <a:r>
              <a:rPr lang="en-US" altLang="en-US" sz="2200" kern="0" dirty="0">
                <a:solidFill>
                  <a:srgbClr val="000000"/>
                </a:solidFill>
              </a:rPr>
              <a:t> </a:t>
            </a:r>
            <a:r>
              <a:rPr lang="en-US" altLang="en-US" sz="2200" kern="0" dirty="0" err="1">
                <a:solidFill>
                  <a:srgbClr val="000000"/>
                </a:solidFill>
              </a:rPr>
              <a:t>trường</a:t>
            </a:r>
            <a:r>
              <a:rPr lang="en-US" altLang="en-US" sz="2200" kern="0" dirty="0">
                <a:solidFill>
                  <a:srgbClr val="000000"/>
                </a:solidFill>
              </a:rPr>
              <a:t> </a:t>
            </a:r>
            <a:r>
              <a:rPr lang="en-US" altLang="en-US" sz="2200" kern="0" dirty="0" err="1">
                <a:solidFill>
                  <a:srgbClr val="000000"/>
                </a:solidFill>
              </a:rPr>
              <a:t>thông</a:t>
            </a:r>
            <a:r>
              <a:rPr lang="en-US" altLang="en-US" sz="2200" kern="0" dirty="0">
                <a:solidFill>
                  <a:srgbClr val="000000"/>
                </a:solidFill>
              </a:rPr>
              <a:t> tin.</a:t>
            </a:r>
          </a:p>
          <a:p>
            <a:pPr lvl="0" eaLnBrk="0" fontAlgn="base" hangingPunct="0">
              <a:lnSpc>
                <a:spcPct val="100000"/>
              </a:lnSpc>
              <a:spcBef>
                <a:spcPct val="20000"/>
              </a:spcBef>
              <a:spcAft>
                <a:spcPct val="0"/>
              </a:spcAft>
              <a:buFont typeface="Wingdings" panose="05000000000000000000" pitchFamily="2" charset="2"/>
              <a:buChar char="Ø"/>
            </a:pPr>
            <a:r>
              <a:rPr lang="en-US" altLang="en-US" sz="2200" kern="0" dirty="0" err="1">
                <a:solidFill>
                  <a:srgbClr val="000000"/>
                </a:solidFill>
              </a:rPr>
              <a:t>Phương</a:t>
            </a:r>
            <a:r>
              <a:rPr lang="en-US" altLang="en-US" sz="2200" kern="0" dirty="0">
                <a:solidFill>
                  <a:srgbClr val="000000"/>
                </a:solidFill>
              </a:rPr>
              <a:t> </a:t>
            </a:r>
            <a:r>
              <a:rPr lang="en-US" altLang="en-US" sz="2200" kern="0" dirty="0" err="1">
                <a:solidFill>
                  <a:srgbClr val="000000"/>
                </a:solidFill>
              </a:rPr>
              <a:t>thức</a:t>
            </a:r>
            <a:r>
              <a:rPr lang="en-US" altLang="en-US" sz="2200" kern="0" dirty="0">
                <a:solidFill>
                  <a:srgbClr val="000000"/>
                </a:solidFill>
              </a:rPr>
              <a:t> virtual </a:t>
            </a:r>
            <a:r>
              <a:rPr lang="en-US" altLang="en-US" sz="2200" kern="0" dirty="0" err="1">
                <a:solidFill>
                  <a:srgbClr val="000000"/>
                </a:solidFill>
              </a:rPr>
              <a:t>Tạo</a:t>
            </a:r>
            <a:r>
              <a:rPr lang="en-US" altLang="en-US" sz="2200" kern="0" dirty="0">
                <a:solidFill>
                  <a:srgbClr val="000000"/>
                </a:solidFill>
              </a:rPr>
              <a:t> </a:t>
            </a:r>
            <a:r>
              <a:rPr lang="en-US" altLang="en-US" sz="2200" kern="0" dirty="0" err="1">
                <a:solidFill>
                  <a:srgbClr val="000000"/>
                </a:solidFill>
              </a:rPr>
              <a:t>hợp</a:t>
            </a:r>
            <a:r>
              <a:rPr lang="en-US" altLang="en-US" sz="2200" kern="0" dirty="0">
                <a:solidFill>
                  <a:srgbClr val="000000"/>
                </a:solidFill>
              </a:rPr>
              <a:t> </a:t>
            </a:r>
            <a:r>
              <a:rPr lang="en-US" altLang="en-US" sz="2200" kern="0" dirty="0" err="1">
                <a:solidFill>
                  <a:srgbClr val="000000"/>
                </a:solidFill>
              </a:rPr>
              <a:t>đồng</a:t>
            </a:r>
            <a:r>
              <a:rPr lang="en-US" altLang="en-US" sz="2200" kern="0" dirty="0">
                <a:solidFill>
                  <a:srgbClr val="000000"/>
                </a:solidFill>
              </a:rPr>
              <a:t>, </a:t>
            </a:r>
            <a:r>
              <a:rPr lang="en-US" altLang="en-US" sz="2200" kern="0" dirty="0" err="1">
                <a:solidFill>
                  <a:srgbClr val="000000"/>
                </a:solidFill>
              </a:rPr>
              <a:t>thực</a:t>
            </a:r>
            <a:r>
              <a:rPr lang="en-US" altLang="en-US" sz="2200" kern="0" dirty="0">
                <a:solidFill>
                  <a:srgbClr val="000000"/>
                </a:solidFill>
              </a:rPr>
              <a:t> </a:t>
            </a:r>
            <a:r>
              <a:rPr lang="en-US" altLang="en-US" sz="2200" kern="0" dirty="0" err="1">
                <a:solidFill>
                  <a:srgbClr val="000000"/>
                </a:solidFill>
              </a:rPr>
              <a:t>hiện</a:t>
            </a:r>
            <a:r>
              <a:rPr lang="en-US" altLang="en-US" sz="2200" kern="0" dirty="0">
                <a:solidFill>
                  <a:srgbClr val="000000"/>
                </a:solidFill>
              </a:rPr>
              <a:t> </a:t>
            </a:r>
            <a:r>
              <a:rPr lang="en-US" altLang="en-US" sz="2200" kern="0" dirty="0" err="1">
                <a:solidFill>
                  <a:srgbClr val="000000"/>
                </a:solidFill>
              </a:rPr>
              <a:t>tạo</a:t>
            </a:r>
            <a:r>
              <a:rPr lang="en-US" altLang="en-US" sz="2200" kern="0" dirty="0">
                <a:solidFill>
                  <a:srgbClr val="000000"/>
                </a:solidFill>
              </a:rPr>
              <a:t> </a:t>
            </a:r>
            <a:r>
              <a:rPr lang="en-US" altLang="en-US" sz="2200" kern="0" dirty="0" err="1">
                <a:solidFill>
                  <a:srgbClr val="000000"/>
                </a:solidFill>
              </a:rPr>
              <a:t>giá</a:t>
            </a:r>
            <a:r>
              <a:rPr lang="en-US" altLang="en-US" sz="2200" kern="0" dirty="0">
                <a:solidFill>
                  <a:srgbClr val="000000"/>
                </a:solidFill>
              </a:rPr>
              <a:t> </a:t>
            </a:r>
            <a:r>
              <a:rPr lang="en-US" altLang="en-US" sz="2200" kern="0" dirty="0" err="1">
                <a:solidFill>
                  <a:srgbClr val="000000"/>
                </a:solidFill>
              </a:rPr>
              <a:t>trị</a:t>
            </a:r>
            <a:r>
              <a:rPr lang="en-US" altLang="en-US" sz="2200" kern="0" dirty="0">
                <a:solidFill>
                  <a:srgbClr val="000000"/>
                </a:solidFill>
              </a:rPr>
              <a:t> </a:t>
            </a:r>
            <a:r>
              <a:rPr lang="en-US" altLang="en-US" sz="2200" kern="0" dirty="0" err="1">
                <a:solidFill>
                  <a:srgbClr val="000000"/>
                </a:solidFill>
              </a:rPr>
              <a:t>cho</a:t>
            </a:r>
            <a:r>
              <a:rPr lang="en-US" altLang="en-US" sz="2200" kern="0" dirty="0">
                <a:solidFill>
                  <a:srgbClr val="000000"/>
                </a:solidFill>
              </a:rPr>
              <a:t> </a:t>
            </a:r>
            <a:r>
              <a:rPr lang="en-US" altLang="en-US" sz="2200" kern="0" dirty="0" err="1">
                <a:solidFill>
                  <a:srgbClr val="000000"/>
                </a:solidFill>
              </a:rPr>
              <a:t>trường</a:t>
            </a:r>
            <a:r>
              <a:rPr lang="en-US" altLang="en-US" sz="2200" kern="0" dirty="0">
                <a:solidFill>
                  <a:srgbClr val="000000"/>
                </a:solidFill>
              </a:rPr>
              <a:t> </a:t>
            </a:r>
            <a:r>
              <a:rPr lang="en-US" altLang="en-US" sz="2200" kern="0" dirty="0" err="1">
                <a:solidFill>
                  <a:srgbClr val="000000"/>
                </a:solidFill>
              </a:rPr>
              <a:t>số</a:t>
            </a:r>
            <a:r>
              <a:rPr lang="en-US" altLang="en-US" sz="2200" kern="0" dirty="0">
                <a:solidFill>
                  <a:srgbClr val="000000"/>
                </a:solidFill>
              </a:rPr>
              <a:t> </a:t>
            </a:r>
            <a:r>
              <a:rPr lang="en-US" altLang="en-US" sz="2200" kern="0" dirty="0" err="1">
                <a:solidFill>
                  <a:srgbClr val="000000"/>
                </a:solidFill>
              </a:rPr>
              <a:t>hợp</a:t>
            </a:r>
            <a:r>
              <a:rPr lang="en-US" altLang="en-US" sz="2200" kern="0" dirty="0">
                <a:solidFill>
                  <a:srgbClr val="000000"/>
                </a:solidFill>
              </a:rPr>
              <a:t> </a:t>
            </a:r>
            <a:r>
              <a:rPr lang="en-US" altLang="en-US" sz="2200" kern="0" dirty="0" err="1">
                <a:solidFill>
                  <a:srgbClr val="000000"/>
                </a:solidFill>
              </a:rPr>
              <a:t>đồng</a:t>
            </a:r>
            <a:r>
              <a:rPr lang="en-US" altLang="en-US" sz="2200" kern="0" dirty="0">
                <a:solidFill>
                  <a:srgbClr val="000000"/>
                </a:solidFill>
              </a:rPr>
              <a:t> = HD + </a:t>
            </a:r>
            <a:r>
              <a:rPr lang="en-US" altLang="en-US" sz="2200" kern="0" dirty="0" err="1">
                <a:solidFill>
                  <a:srgbClr val="000000"/>
                </a:solidFill>
              </a:rPr>
              <a:t>Mã</a:t>
            </a:r>
            <a:r>
              <a:rPr lang="en-US" altLang="en-US" sz="2200" kern="0" dirty="0">
                <a:solidFill>
                  <a:srgbClr val="000000"/>
                </a:solidFill>
              </a:rPr>
              <a:t> </a:t>
            </a:r>
            <a:r>
              <a:rPr lang="en-US" altLang="en-US" sz="2200" kern="0" dirty="0" err="1">
                <a:solidFill>
                  <a:srgbClr val="000000"/>
                </a:solidFill>
              </a:rPr>
              <a:t>nhân</a:t>
            </a:r>
            <a:r>
              <a:rPr lang="en-US" altLang="en-US" sz="2200" kern="0" dirty="0">
                <a:solidFill>
                  <a:srgbClr val="000000"/>
                </a:solidFill>
              </a:rPr>
              <a:t> </a:t>
            </a:r>
            <a:r>
              <a:rPr lang="en-US" altLang="en-US" sz="2200" kern="0" dirty="0" err="1">
                <a:solidFill>
                  <a:srgbClr val="000000"/>
                </a:solidFill>
              </a:rPr>
              <a:t>viên</a:t>
            </a:r>
            <a:r>
              <a:rPr lang="en-US" altLang="en-US" sz="2200" kern="0" dirty="0">
                <a:solidFill>
                  <a:srgbClr val="000000"/>
                </a:solidFill>
              </a:rPr>
              <a:t> + </a:t>
            </a:r>
            <a:r>
              <a:rPr lang="en-US" altLang="en-US" sz="2200" kern="0" dirty="0" err="1">
                <a:solidFill>
                  <a:srgbClr val="000000"/>
                </a:solidFill>
              </a:rPr>
              <a:t>ngày</a:t>
            </a:r>
            <a:r>
              <a:rPr lang="en-US" altLang="en-US" sz="2200" kern="0" dirty="0">
                <a:solidFill>
                  <a:srgbClr val="000000"/>
                </a:solidFill>
              </a:rPr>
              <a:t> </a:t>
            </a:r>
            <a:r>
              <a:rPr lang="en-US" altLang="en-US" sz="2200" kern="0" dirty="0" err="1">
                <a:solidFill>
                  <a:srgbClr val="000000"/>
                </a:solidFill>
              </a:rPr>
              <a:t>vào</a:t>
            </a:r>
            <a:r>
              <a:rPr lang="en-US" altLang="en-US" sz="2200" kern="0" dirty="0">
                <a:solidFill>
                  <a:srgbClr val="000000"/>
                </a:solidFill>
              </a:rPr>
              <a:t> </a:t>
            </a:r>
            <a:r>
              <a:rPr lang="en-US" altLang="en-US" sz="2200" kern="0" dirty="0" err="1">
                <a:solidFill>
                  <a:srgbClr val="000000"/>
                </a:solidFill>
              </a:rPr>
              <a:t>làm</a:t>
            </a:r>
            <a:r>
              <a:rPr lang="en-US" altLang="en-US" sz="2200" kern="0" dirty="0">
                <a:solidFill>
                  <a:srgbClr val="000000"/>
                </a:solidFill>
              </a:rPr>
              <a:t> (</a:t>
            </a:r>
            <a:r>
              <a:rPr lang="en-US" altLang="en-US" sz="2200" kern="0" dirty="0" err="1">
                <a:solidFill>
                  <a:srgbClr val="000000"/>
                </a:solidFill>
              </a:rPr>
              <a:t>dd</a:t>
            </a:r>
            <a:r>
              <a:rPr lang="en-US" altLang="en-US" sz="2200" kern="0" dirty="0">
                <a:solidFill>
                  <a:srgbClr val="000000"/>
                </a:solidFill>
              </a:rPr>
              <a:t>/MM/</a:t>
            </a:r>
            <a:r>
              <a:rPr lang="en-US" altLang="en-US" sz="2200" kern="0" dirty="0" err="1">
                <a:solidFill>
                  <a:srgbClr val="000000"/>
                </a:solidFill>
              </a:rPr>
              <a:t>yyyy</a:t>
            </a:r>
            <a:r>
              <a:rPr lang="en-US" altLang="en-US" sz="2200" kern="0" dirty="0">
                <a:solidFill>
                  <a:srgbClr val="000000"/>
                </a:solidFill>
              </a:rPr>
              <a:t>) </a:t>
            </a:r>
          </a:p>
          <a:p>
            <a:pPr lvl="0" eaLnBrk="0" fontAlgn="base" hangingPunct="0">
              <a:lnSpc>
                <a:spcPct val="100000"/>
              </a:lnSpc>
              <a:spcBef>
                <a:spcPct val="20000"/>
              </a:spcBef>
              <a:spcAft>
                <a:spcPct val="0"/>
              </a:spcAft>
              <a:buFont typeface="Wingdings" panose="05000000000000000000" pitchFamily="2" charset="2"/>
              <a:buChar char="Ø"/>
            </a:pPr>
            <a:r>
              <a:rPr lang="en-US" altLang="en-US" sz="2200" kern="0" dirty="0" err="1">
                <a:solidFill>
                  <a:srgbClr val="000000"/>
                </a:solidFill>
              </a:rPr>
              <a:t>Xây</a:t>
            </a:r>
            <a:r>
              <a:rPr lang="en-US" altLang="en-US" sz="2200" kern="0" dirty="0">
                <a:solidFill>
                  <a:srgbClr val="000000"/>
                </a:solidFill>
              </a:rPr>
              <a:t> </a:t>
            </a:r>
            <a:r>
              <a:rPr lang="en-US" altLang="en-US" sz="2200" kern="0" dirty="0" err="1">
                <a:solidFill>
                  <a:srgbClr val="000000"/>
                </a:solidFill>
              </a:rPr>
              <a:t>dựng</a:t>
            </a:r>
            <a:r>
              <a:rPr lang="en-US" altLang="en-US" sz="2200" kern="0" dirty="0">
                <a:solidFill>
                  <a:srgbClr val="000000"/>
                </a:solidFill>
              </a:rPr>
              <a:t> </a:t>
            </a:r>
            <a:r>
              <a:rPr lang="en-US" altLang="en-US" sz="2200" kern="0" dirty="0" err="1">
                <a:solidFill>
                  <a:srgbClr val="000000"/>
                </a:solidFill>
              </a:rPr>
              <a:t>các</a:t>
            </a:r>
            <a:r>
              <a:rPr lang="en-US" altLang="en-US" sz="2200" kern="0" dirty="0">
                <a:solidFill>
                  <a:srgbClr val="000000"/>
                </a:solidFill>
              </a:rPr>
              <a:t> </a:t>
            </a:r>
            <a:r>
              <a:rPr lang="en-US" altLang="en-US" sz="2200" kern="0" dirty="0" err="1">
                <a:solidFill>
                  <a:srgbClr val="000000"/>
                </a:solidFill>
              </a:rPr>
              <a:t>lớp</a:t>
            </a:r>
            <a:r>
              <a:rPr lang="en-US" altLang="en-US" sz="2200" kern="0" dirty="0">
                <a:solidFill>
                  <a:srgbClr val="000000"/>
                </a:solidFill>
              </a:rPr>
              <a:t> </a:t>
            </a:r>
            <a:r>
              <a:rPr lang="en-US" altLang="en-US" sz="2200" kern="0" dirty="0" err="1">
                <a:solidFill>
                  <a:srgbClr val="000000"/>
                </a:solidFill>
              </a:rPr>
              <a:t>ParttimeEmployee</a:t>
            </a:r>
            <a:r>
              <a:rPr lang="en-US" altLang="en-US" sz="2200" kern="0" dirty="0">
                <a:solidFill>
                  <a:srgbClr val="000000"/>
                </a:solidFill>
              </a:rPr>
              <a:t> </a:t>
            </a:r>
            <a:r>
              <a:rPr lang="en-US" altLang="en-US" sz="2200" kern="0" dirty="0" err="1">
                <a:solidFill>
                  <a:srgbClr val="000000"/>
                </a:solidFill>
              </a:rPr>
              <a:t>kế</a:t>
            </a:r>
            <a:r>
              <a:rPr lang="en-US" altLang="en-US" sz="2200" kern="0" dirty="0">
                <a:solidFill>
                  <a:srgbClr val="000000"/>
                </a:solidFill>
              </a:rPr>
              <a:t> </a:t>
            </a:r>
            <a:r>
              <a:rPr lang="en-US" altLang="en-US" sz="2200" kern="0" dirty="0" err="1">
                <a:solidFill>
                  <a:srgbClr val="000000"/>
                </a:solidFill>
              </a:rPr>
              <a:t>thừa</a:t>
            </a:r>
            <a:r>
              <a:rPr lang="en-US" altLang="en-US" sz="2200" kern="0" dirty="0">
                <a:solidFill>
                  <a:srgbClr val="000000"/>
                </a:solidFill>
              </a:rPr>
              <a:t> </a:t>
            </a:r>
            <a:r>
              <a:rPr lang="en-US" altLang="en-US" sz="2200" kern="0" dirty="0" err="1">
                <a:solidFill>
                  <a:srgbClr val="000000"/>
                </a:solidFill>
              </a:rPr>
              <a:t>lớp</a:t>
            </a:r>
            <a:r>
              <a:rPr lang="en-US" altLang="en-US" sz="2200" kern="0" dirty="0">
                <a:solidFill>
                  <a:srgbClr val="000000"/>
                </a:solidFill>
              </a:rPr>
              <a:t> Employee. </a:t>
            </a:r>
            <a:r>
              <a:rPr lang="en-US" altLang="en-US" sz="2200" kern="0" dirty="0" err="1">
                <a:solidFill>
                  <a:srgbClr val="000000"/>
                </a:solidFill>
              </a:rPr>
              <a:t>Ghi</a:t>
            </a:r>
            <a:r>
              <a:rPr lang="en-US" altLang="en-US" sz="2200" kern="0" dirty="0">
                <a:solidFill>
                  <a:srgbClr val="000000"/>
                </a:solidFill>
              </a:rPr>
              <a:t> </a:t>
            </a:r>
            <a:r>
              <a:rPr lang="en-US" altLang="en-US" sz="2200" kern="0" dirty="0" err="1">
                <a:solidFill>
                  <a:srgbClr val="000000"/>
                </a:solidFill>
              </a:rPr>
              <a:t>đè</a:t>
            </a:r>
            <a:r>
              <a:rPr lang="en-US" altLang="en-US" sz="2200" kern="0" dirty="0">
                <a:solidFill>
                  <a:srgbClr val="000000"/>
                </a:solidFill>
              </a:rPr>
              <a:t> </a:t>
            </a:r>
            <a:r>
              <a:rPr lang="en-US" altLang="en-US" sz="2200" kern="0" dirty="0" err="1">
                <a:solidFill>
                  <a:srgbClr val="000000"/>
                </a:solidFill>
              </a:rPr>
              <a:t>phương</a:t>
            </a:r>
            <a:r>
              <a:rPr lang="en-US" altLang="en-US" sz="2200" kern="0" dirty="0">
                <a:solidFill>
                  <a:srgbClr val="000000"/>
                </a:solidFill>
              </a:rPr>
              <a:t> </a:t>
            </a:r>
            <a:r>
              <a:rPr lang="en-US" altLang="en-US" sz="2200" kern="0" dirty="0" err="1">
                <a:solidFill>
                  <a:srgbClr val="000000"/>
                </a:solidFill>
              </a:rPr>
              <a:t>thức</a:t>
            </a:r>
            <a:r>
              <a:rPr lang="en-US" altLang="en-US" sz="2200" kern="0" dirty="0">
                <a:solidFill>
                  <a:srgbClr val="000000"/>
                </a:solidFill>
              </a:rPr>
              <a:t> </a:t>
            </a:r>
            <a:r>
              <a:rPr lang="en-US" altLang="en-US" sz="2200" kern="0" dirty="0" err="1">
                <a:solidFill>
                  <a:srgbClr val="000000"/>
                </a:solidFill>
              </a:rPr>
              <a:t>tạo</a:t>
            </a:r>
            <a:r>
              <a:rPr lang="en-US" altLang="en-US" sz="2200" kern="0" dirty="0">
                <a:solidFill>
                  <a:srgbClr val="000000"/>
                </a:solidFill>
              </a:rPr>
              <a:t> </a:t>
            </a:r>
            <a:r>
              <a:rPr lang="en-US" altLang="en-US" sz="2200" kern="0" dirty="0" err="1">
                <a:solidFill>
                  <a:srgbClr val="000000"/>
                </a:solidFill>
              </a:rPr>
              <a:t>hợp</a:t>
            </a:r>
            <a:r>
              <a:rPr lang="en-US" altLang="en-US" sz="2200" kern="0" dirty="0">
                <a:solidFill>
                  <a:srgbClr val="000000"/>
                </a:solidFill>
              </a:rPr>
              <a:t> </a:t>
            </a:r>
            <a:r>
              <a:rPr lang="en-US" altLang="en-US" sz="2200" kern="0" dirty="0" err="1">
                <a:solidFill>
                  <a:srgbClr val="000000"/>
                </a:solidFill>
              </a:rPr>
              <a:t>đồng</a:t>
            </a:r>
            <a:r>
              <a:rPr lang="en-US" altLang="en-US" sz="2200" kern="0" dirty="0">
                <a:solidFill>
                  <a:srgbClr val="000000"/>
                </a:solidFill>
              </a:rPr>
              <a:t>. </a:t>
            </a:r>
            <a:r>
              <a:rPr lang="en-US" altLang="en-US" sz="2200" kern="0" dirty="0" err="1">
                <a:solidFill>
                  <a:srgbClr val="000000"/>
                </a:solidFill>
              </a:rPr>
              <a:t>Thực</a:t>
            </a:r>
            <a:r>
              <a:rPr lang="en-US" altLang="en-US" sz="2200" kern="0" dirty="0">
                <a:solidFill>
                  <a:srgbClr val="000000"/>
                </a:solidFill>
              </a:rPr>
              <a:t> </a:t>
            </a:r>
            <a:r>
              <a:rPr lang="en-US" altLang="en-US" sz="2200" kern="0" dirty="0" err="1">
                <a:solidFill>
                  <a:srgbClr val="000000"/>
                </a:solidFill>
              </a:rPr>
              <a:t>hiện</a:t>
            </a:r>
            <a:r>
              <a:rPr lang="en-US" altLang="en-US" sz="2200" kern="0" dirty="0">
                <a:solidFill>
                  <a:srgbClr val="000000"/>
                </a:solidFill>
              </a:rPr>
              <a:t> </a:t>
            </a:r>
            <a:r>
              <a:rPr lang="en-US" altLang="en-US" sz="2200" kern="0" dirty="0" err="1">
                <a:solidFill>
                  <a:srgbClr val="000000"/>
                </a:solidFill>
              </a:rPr>
              <a:t>số</a:t>
            </a:r>
            <a:r>
              <a:rPr lang="en-US" altLang="en-US" sz="2200" kern="0" dirty="0">
                <a:solidFill>
                  <a:srgbClr val="000000"/>
                </a:solidFill>
              </a:rPr>
              <a:t> </a:t>
            </a:r>
            <a:r>
              <a:rPr lang="en-US" altLang="en-US" sz="2200" kern="0" dirty="0" err="1">
                <a:solidFill>
                  <a:srgbClr val="000000"/>
                </a:solidFill>
              </a:rPr>
              <a:t>hợp</a:t>
            </a:r>
            <a:r>
              <a:rPr lang="en-US" altLang="en-US" sz="2200" kern="0" dirty="0">
                <a:solidFill>
                  <a:srgbClr val="000000"/>
                </a:solidFill>
              </a:rPr>
              <a:t> </a:t>
            </a:r>
            <a:r>
              <a:rPr lang="en-US" altLang="en-US" sz="2200" kern="0" dirty="0" err="1">
                <a:solidFill>
                  <a:srgbClr val="000000"/>
                </a:solidFill>
              </a:rPr>
              <a:t>đồng</a:t>
            </a:r>
            <a:r>
              <a:rPr lang="en-US" altLang="en-US" sz="2200" kern="0" dirty="0">
                <a:solidFill>
                  <a:srgbClr val="000000"/>
                </a:solidFill>
              </a:rPr>
              <a:t> = HDPT + </a:t>
            </a:r>
            <a:r>
              <a:rPr lang="en-US" altLang="en-US" sz="2200" kern="0" dirty="0" err="1">
                <a:solidFill>
                  <a:srgbClr val="000000"/>
                </a:solidFill>
              </a:rPr>
              <a:t>Mã</a:t>
            </a:r>
            <a:r>
              <a:rPr lang="en-US" altLang="en-US" sz="2200" kern="0" dirty="0">
                <a:solidFill>
                  <a:srgbClr val="000000"/>
                </a:solidFill>
              </a:rPr>
              <a:t> </a:t>
            </a:r>
            <a:r>
              <a:rPr lang="en-US" altLang="en-US" sz="2200" kern="0" dirty="0" err="1">
                <a:solidFill>
                  <a:srgbClr val="000000"/>
                </a:solidFill>
              </a:rPr>
              <a:t>nhân</a:t>
            </a:r>
            <a:r>
              <a:rPr lang="en-US" altLang="en-US" sz="2200" kern="0" dirty="0">
                <a:solidFill>
                  <a:srgbClr val="000000"/>
                </a:solidFill>
              </a:rPr>
              <a:t> </a:t>
            </a:r>
            <a:r>
              <a:rPr lang="en-US" altLang="en-US" sz="2200" kern="0" dirty="0" err="1">
                <a:solidFill>
                  <a:srgbClr val="000000"/>
                </a:solidFill>
              </a:rPr>
              <a:t>viên</a:t>
            </a:r>
            <a:r>
              <a:rPr lang="en-US" altLang="en-US" sz="2200" kern="0" dirty="0">
                <a:solidFill>
                  <a:srgbClr val="000000"/>
                </a:solidFill>
              </a:rPr>
              <a:t> + </a:t>
            </a:r>
            <a:r>
              <a:rPr lang="en-US" altLang="en-US" sz="2200" kern="0" dirty="0" err="1">
                <a:solidFill>
                  <a:srgbClr val="000000"/>
                </a:solidFill>
              </a:rPr>
              <a:t>ngày</a:t>
            </a:r>
            <a:r>
              <a:rPr lang="en-US" altLang="en-US" sz="2200" kern="0" dirty="0">
                <a:solidFill>
                  <a:srgbClr val="000000"/>
                </a:solidFill>
              </a:rPr>
              <a:t> </a:t>
            </a:r>
            <a:r>
              <a:rPr lang="en-US" altLang="en-US" sz="2200" kern="0" dirty="0" err="1">
                <a:solidFill>
                  <a:srgbClr val="000000"/>
                </a:solidFill>
              </a:rPr>
              <a:t>vào</a:t>
            </a:r>
            <a:r>
              <a:rPr lang="en-US" altLang="en-US" sz="2200" kern="0" dirty="0">
                <a:solidFill>
                  <a:srgbClr val="000000"/>
                </a:solidFill>
              </a:rPr>
              <a:t> </a:t>
            </a:r>
            <a:r>
              <a:rPr lang="en-US" altLang="en-US" sz="2200" kern="0" dirty="0" err="1">
                <a:solidFill>
                  <a:srgbClr val="000000"/>
                </a:solidFill>
              </a:rPr>
              <a:t>làm</a:t>
            </a:r>
            <a:r>
              <a:rPr lang="en-US" altLang="en-US" sz="2200" kern="0" dirty="0">
                <a:solidFill>
                  <a:srgbClr val="000000"/>
                </a:solidFill>
              </a:rPr>
              <a:t>  (</a:t>
            </a:r>
            <a:r>
              <a:rPr lang="en-US" altLang="en-US" sz="2200" kern="0" dirty="0" err="1">
                <a:solidFill>
                  <a:srgbClr val="000000"/>
                </a:solidFill>
              </a:rPr>
              <a:t>dd</a:t>
            </a:r>
            <a:r>
              <a:rPr lang="en-US" altLang="en-US" sz="2200" kern="0" dirty="0">
                <a:solidFill>
                  <a:srgbClr val="000000"/>
                </a:solidFill>
              </a:rPr>
              <a:t>/MM/</a:t>
            </a:r>
            <a:r>
              <a:rPr lang="en-US" altLang="en-US" sz="2200" kern="0" dirty="0" err="1">
                <a:solidFill>
                  <a:srgbClr val="000000"/>
                </a:solidFill>
              </a:rPr>
              <a:t>yyy</a:t>
            </a:r>
            <a:r>
              <a:rPr lang="en-US" altLang="en-US" sz="2200" kern="0" dirty="0">
                <a:solidFill>
                  <a:srgbClr val="000000"/>
                </a:solidFill>
              </a:rPr>
              <a:t>).</a:t>
            </a:r>
          </a:p>
          <a:p>
            <a:pPr lvl="0" eaLnBrk="0" fontAlgn="base" hangingPunct="0">
              <a:lnSpc>
                <a:spcPct val="100000"/>
              </a:lnSpc>
              <a:spcBef>
                <a:spcPct val="20000"/>
              </a:spcBef>
              <a:spcAft>
                <a:spcPct val="0"/>
              </a:spcAft>
              <a:buFont typeface="Wingdings" panose="05000000000000000000" pitchFamily="2" charset="2"/>
              <a:buChar char="Ø"/>
            </a:pPr>
            <a:r>
              <a:rPr lang="en-US" altLang="en-US" sz="2200" kern="0" dirty="0" err="1">
                <a:solidFill>
                  <a:srgbClr val="000000"/>
                </a:solidFill>
              </a:rPr>
              <a:t>Xây</a:t>
            </a:r>
            <a:r>
              <a:rPr lang="en-US" altLang="en-US" sz="2200" kern="0" dirty="0">
                <a:solidFill>
                  <a:srgbClr val="000000"/>
                </a:solidFill>
              </a:rPr>
              <a:t> </a:t>
            </a:r>
            <a:r>
              <a:rPr lang="en-US" altLang="en-US" sz="2200" kern="0" dirty="0" err="1">
                <a:solidFill>
                  <a:srgbClr val="000000"/>
                </a:solidFill>
              </a:rPr>
              <a:t>dựng</a:t>
            </a:r>
            <a:r>
              <a:rPr lang="en-US" altLang="en-US" sz="2200" kern="0" dirty="0">
                <a:solidFill>
                  <a:srgbClr val="000000"/>
                </a:solidFill>
              </a:rPr>
              <a:t> </a:t>
            </a:r>
            <a:r>
              <a:rPr lang="en-US" altLang="en-US" sz="2200" kern="0" dirty="0" err="1">
                <a:solidFill>
                  <a:srgbClr val="000000"/>
                </a:solidFill>
              </a:rPr>
              <a:t>lớp</a:t>
            </a:r>
            <a:r>
              <a:rPr lang="en-US" altLang="en-US" sz="2200" kern="0" dirty="0">
                <a:solidFill>
                  <a:srgbClr val="000000"/>
                </a:solidFill>
              </a:rPr>
              <a:t> </a:t>
            </a:r>
            <a:r>
              <a:rPr lang="en-US" altLang="en-US" sz="2200" kern="0" dirty="0" err="1">
                <a:solidFill>
                  <a:srgbClr val="000000"/>
                </a:solidFill>
              </a:rPr>
              <a:t>FulltimeEmployee</a:t>
            </a:r>
            <a:r>
              <a:rPr lang="en-US" altLang="en-US" sz="2200" kern="0" dirty="0">
                <a:solidFill>
                  <a:srgbClr val="000000"/>
                </a:solidFill>
              </a:rPr>
              <a:t> </a:t>
            </a:r>
            <a:r>
              <a:rPr lang="en-US" altLang="en-US" sz="2200" kern="0" dirty="0" err="1">
                <a:solidFill>
                  <a:srgbClr val="000000"/>
                </a:solidFill>
              </a:rPr>
              <a:t>kế</a:t>
            </a:r>
            <a:r>
              <a:rPr lang="en-US" altLang="en-US" sz="2200" kern="0" dirty="0">
                <a:solidFill>
                  <a:srgbClr val="000000"/>
                </a:solidFill>
              </a:rPr>
              <a:t> </a:t>
            </a:r>
            <a:r>
              <a:rPr lang="en-US" altLang="en-US" sz="2200" kern="0" dirty="0" err="1">
                <a:solidFill>
                  <a:srgbClr val="000000"/>
                </a:solidFill>
              </a:rPr>
              <a:t>thừa</a:t>
            </a:r>
            <a:r>
              <a:rPr lang="en-US" altLang="en-US" sz="2200" kern="0" dirty="0">
                <a:solidFill>
                  <a:srgbClr val="000000"/>
                </a:solidFill>
              </a:rPr>
              <a:t> Employee. </a:t>
            </a:r>
            <a:r>
              <a:rPr lang="en-US" altLang="en-US" sz="2200" kern="0" dirty="0" err="1">
                <a:solidFill>
                  <a:srgbClr val="000000"/>
                </a:solidFill>
              </a:rPr>
              <a:t>Ghi</a:t>
            </a:r>
            <a:r>
              <a:rPr lang="en-US" altLang="en-US" sz="2200" kern="0" dirty="0">
                <a:solidFill>
                  <a:srgbClr val="000000"/>
                </a:solidFill>
              </a:rPr>
              <a:t> </a:t>
            </a:r>
            <a:r>
              <a:rPr lang="en-US" altLang="en-US" sz="2200" kern="0" dirty="0" err="1">
                <a:solidFill>
                  <a:srgbClr val="000000"/>
                </a:solidFill>
              </a:rPr>
              <a:t>đè</a:t>
            </a:r>
            <a:r>
              <a:rPr lang="en-US" altLang="en-US" sz="2200" kern="0" dirty="0">
                <a:solidFill>
                  <a:srgbClr val="000000"/>
                </a:solidFill>
              </a:rPr>
              <a:t> </a:t>
            </a:r>
            <a:r>
              <a:rPr lang="en-US" altLang="en-US" sz="2200" kern="0" dirty="0" err="1">
                <a:solidFill>
                  <a:srgbClr val="000000"/>
                </a:solidFill>
              </a:rPr>
              <a:t>phương</a:t>
            </a:r>
            <a:r>
              <a:rPr lang="en-US" altLang="en-US" sz="2200" kern="0" dirty="0">
                <a:solidFill>
                  <a:srgbClr val="000000"/>
                </a:solidFill>
              </a:rPr>
              <a:t> </a:t>
            </a:r>
            <a:r>
              <a:rPr lang="en-US" altLang="en-US" sz="2200" kern="0" dirty="0" err="1">
                <a:solidFill>
                  <a:srgbClr val="000000"/>
                </a:solidFill>
              </a:rPr>
              <a:t>thức</a:t>
            </a:r>
            <a:r>
              <a:rPr lang="en-US" altLang="en-US" sz="2200" kern="0" dirty="0">
                <a:solidFill>
                  <a:srgbClr val="000000"/>
                </a:solidFill>
              </a:rPr>
              <a:t> </a:t>
            </a:r>
            <a:r>
              <a:rPr lang="en-US" altLang="en-US" sz="2200" kern="0" dirty="0" err="1">
                <a:solidFill>
                  <a:srgbClr val="000000"/>
                </a:solidFill>
              </a:rPr>
              <a:t>tạo</a:t>
            </a:r>
            <a:r>
              <a:rPr lang="en-US" altLang="en-US" sz="2200" kern="0" dirty="0">
                <a:solidFill>
                  <a:srgbClr val="000000"/>
                </a:solidFill>
              </a:rPr>
              <a:t> </a:t>
            </a:r>
            <a:r>
              <a:rPr lang="en-US" altLang="en-US" sz="2200" kern="0" dirty="0" err="1">
                <a:solidFill>
                  <a:srgbClr val="000000"/>
                </a:solidFill>
              </a:rPr>
              <a:t>hợp</a:t>
            </a:r>
            <a:r>
              <a:rPr lang="en-US" altLang="en-US" sz="2200" kern="0" dirty="0">
                <a:solidFill>
                  <a:srgbClr val="000000"/>
                </a:solidFill>
              </a:rPr>
              <a:t> </a:t>
            </a:r>
            <a:r>
              <a:rPr lang="en-US" altLang="en-US" sz="2200" kern="0" dirty="0" err="1">
                <a:solidFill>
                  <a:srgbClr val="000000"/>
                </a:solidFill>
              </a:rPr>
              <a:t>đồng</a:t>
            </a:r>
            <a:r>
              <a:rPr lang="en-US" altLang="en-US" sz="2200" kern="0" dirty="0">
                <a:solidFill>
                  <a:srgbClr val="000000"/>
                </a:solidFill>
              </a:rPr>
              <a:t>. </a:t>
            </a:r>
            <a:r>
              <a:rPr lang="en-US" altLang="en-US" sz="2200" kern="0" dirty="0" err="1">
                <a:solidFill>
                  <a:srgbClr val="000000"/>
                </a:solidFill>
              </a:rPr>
              <a:t>Thực</a:t>
            </a:r>
            <a:r>
              <a:rPr lang="en-US" altLang="en-US" sz="2200" kern="0" dirty="0">
                <a:solidFill>
                  <a:srgbClr val="000000"/>
                </a:solidFill>
              </a:rPr>
              <a:t> </a:t>
            </a:r>
            <a:r>
              <a:rPr lang="en-US" altLang="en-US" sz="2200" kern="0" dirty="0" err="1">
                <a:solidFill>
                  <a:srgbClr val="000000"/>
                </a:solidFill>
              </a:rPr>
              <a:t>hiện</a:t>
            </a:r>
            <a:r>
              <a:rPr lang="en-US" altLang="en-US" sz="2200" kern="0" dirty="0">
                <a:solidFill>
                  <a:srgbClr val="000000"/>
                </a:solidFill>
              </a:rPr>
              <a:t> </a:t>
            </a:r>
            <a:r>
              <a:rPr lang="en-US" altLang="en-US" sz="2200" kern="0" dirty="0" err="1">
                <a:solidFill>
                  <a:srgbClr val="000000"/>
                </a:solidFill>
              </a:rPr>
              <a:t>số</a:t>
            </a:r>
            <a:r>
              <a:rPr lang="en-US" altLang="en-US" sz="2200" kern="0" dirty="0">
                <a:solidFill>
                  <a:srgbClr val="000000"/>
                </a:solidFill>
              </a:rPr>
              <a:t> </a:t>
            </a:r>
            <a:r>
              <a:rPr lang="en-US" altLang="en-US" sz="2200" kern="0" dirty="0" err="1">
                <a:solidFill>
                  <a:srgbClr val="000000"/>
                </a:solidFill>
              </a:rPr>
              <a:t>hợp</a:t>
            </a:r>
            <a:r>
              <a:rPr lang="en-US" altLang="en-US" sz="2200" kern="0" dirty="0">
                <a:solidFill>
                  <a:srgbClr val="000000"/>
                </a:solidFill>
              </a:rPr>
              <a:t> </a:t>
            </a:r>
            <a:r>
              <a:rPr lang="en-US" altLang="en-US" sz="2200" kern="0" dirty="0" err="1">
                <a:solidFill>
                  <a:srgbClr val="000000"/>
                </a:solidFill>
              </a:rPr>
              <a:t>đồng</a:t>
            </a:r>
            <a:r>
              <a:rPr lang="en-US" altLang="en-US" sz="2200" kern="0" dirty="0">
                <a:solidFill>
                  <a:srgbClr val="000000"/>
                </a:solidFill>
              </a:rPr>
              <a:t> = HDFT + </a:t>
            </a:r>
            <a:r>
              <a:rPr lang="en-US" altLang="en-US" sz="2200" kern="0" dirty="0" err="1">
                <a:solidFill>
                  <a:srgbClr val="000000"/>
                </a:solidFill>
              </a:rPr>
              <a:t>Mã</a:t>
            </a:r>
            <a:r>
              <a:rPr lang="en-US" altLang="en-US" sz="2200" kern="0" dirty="0">
                <a:solidFill>
                  <a:srgbClr val="000000"/>
                </a:solidFill>
              </a:rPr>
              <a:t> </a:t>
            </a:r>
            <a:r>
              <a:rPr lang="en-US" altLang="en-US" sz="2200" kern="0" dirty="0" err="1">
                <a:solidFill>
                  <a:srgbClr val="000000"/>
                </a:solidFill>
              </a:rPr>
              <a:t>nhân</a:t>
            </a:r>
            <a:r>
              <a:rPr lang="en-US" altLang="en-US" sz="2200" kern="0" dirty="0">
                <a:solidFill>
                  <a:srgbClr val="000000"/>
                </a:solidFill>
              </a:rPr>
              <a:t> </a:t>
            </a:r>
            <a:r>
              <a:rPr lang="en-US" altLang="en-US" sz="2200" kern="0" dirty="0" err="1">
                <a:solidFill>
                  <a:srgbClr val="000000"/>
                </a:solidFill>
              </a:rPr>
              <a:t>viên</a:t>
            </a:r>
            <a:r>
              <a:rPr lang="en-US" altLang="en-US" sz="2200" kern="0" dirty="0">
                <a:solidFill>
                  <a:srgbClr val="000000"/>
                </a:solidFill>
              </a:rPr>
              <a:t> + </a:t>
            </a:r>
            <a:r>
              <a:rPr lang="en-US" altLang="en-US" sz="2200" kern="0" dirty="0" err="1">
                <a:solidFill>
                  <a:srgbClr val="000000"/>
                </a:solidFill>
              </a:rPr>
              <a:t>ngày</a:t>
            </a:r>
            <a:r>
              <a:rPr lang="en-US" altLang="en-US" sz="2200" kern="0" dirty="0">
                <a:solidFill>
                  <a:srgbClr val="000000"/>
                </a:solidFill>
              </a:rPr>
              <a:t> </a:t>
            </a:r>
            <a:r>
              <a:rPr lang="en-US" altLang="en-US" sz="2200" kern="0" dirty="0" err="1">
                <a:solidFill>
                  <a:srgbClr val="000000"/>
                </a:solidFill>
              </a:rPr>
              <a:t>vào</a:t>
            </a:r>
            <a:r>
              <a:rPr lang="en-US" altLang="en-US" sz="2200" kern="0" dirty="0">
                <a:solidFill>
                  <a:srgbClr val="000000"/>
                </a:solidFill>
              </a:rPr>
              <a:t> </a:t>
            </a:r>
            <a:r>
              <a:rPr lang="en-US" altLang="en-US" sz="2200" kern="0" dirty="0" err="1">
                <a:solidFill>
                  <a:srgbClr val="000000"/>
                </a:solidFill>
              </a:rPr>
              <a:t>làm</a:t>
            </a:r>
            <a:r>
              <a:rPr lang="en-US" altLang="en-US" sz="2200" kern="0" dirty="0">
                <a:solidFill>
                  <a:srgbClr val="000000"/>
                </a:solidFill>
              </a:rPr>
              <a:t> (</a:t>
            </a:r>
            <a:r>
              <a:rPr lang="en-US" altLang="en-US" sz="2200" kern="0" dirty="0" err="1">
                <a:solidFill>
                  <a:srgbClr val="000000"/>
                </a:solidFill>
              </a:rPr>
              <a:t>dd</a:t>
            </a:r>
            <a:r>
              <a:rPr lang="en-US" altLang="en-US" sz="2200" kern="0" dirty="0">
                <a:solidFill>
                  <a:srgbClr val="000000"/>
                </a:solidFill>
              </a:rPr>
              <a:t>/MM/</a:t>
            </a:r>
            <a:r>
              <a:rPr lang="en-US" altLang="en-US" sz="2200" kern="0" dirty="0" err="1">
                <a:solidFill>
                  <a:srgbClr val="000000"/>
                </a:solidFill>
              </a:rPr>
              <a:t>yyyy</a:t>
            </a:r>
            <a:r>
              <a:rPr lang="en-US" altLang="en-US" sz="2200" kern="0" dirty="0">
                <a:solidFill>
                  <a:srgbClr val="000000"/>
                </a:solidFill>
              </a:rPr>
              <a:t>)</a:t>
            </a:r>
          </a:p>
          <a:p>
            <a:pPr lvl="0">
              <a:buFont typeface="Wingdings" panose="05000000000000000000" pitchFamily="2" charset="2"/>
              <a:buChar char="Ø"/>
            </a:pPr>
            <a:endParaRPr lang="en-US" sz="20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63</a:t>
            </a:fld>
            <a:endParaRPr lang="en-US"/>
          </a:p>
        </p:txBody>
      </p:sp>
      <p:graphicFrame>
        <p:nvGraphicFramePr>
          <p:cNvPr id="10" name="Diagram 9"/>
          <p:cNvGraphicFramePr/>
          <p:nvPr>
            <p:extLst>
              <p:ext uri="{D42A27DB-BD31-4B8C-83A1-F6EECF244321}">
                <p14:modId xmlns:p14="http://schemas.microsoft.com/office/powerpoint/2010/main" val="11280091"/>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047261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ext uri="{D42A27DB-BD31-4B8C-83A1-F6EECF244321}">
                <p14:modId xmlns:p14="http://schemas.microsoft.com/office/powerpoint/2010/main" val="572348677"/>
              </p:ext>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marL="514350" lvl="0" indent="-514350" eaLnBrk="0" fontAlgn="base" hangingPunct="0">
              <a:lnSpc>
                <a:spcPct val="100000"/>
              </a:lnSpc>
              <a:spcBef>
                <a:spcPct val="20000"/>
              </a:spcBef>
              <a:spcAft>
                <a:spcPct val="0"/>
              </a:spcAft>
              <a:buFontTx/>
              <a:buAutoNum type="arabicPeriod" startAt="3"/>
            </a:pPr>
            <a:r>
              <a:rPr lang="en-US" altLang="en-US" sz="2200" kern="0" dirty="0" err="1">
                <a:solidFill>
                  <a:srgbClr val="000000"/>
                </a:solidFill>
              </a:rPr>
              <a:t>Xây</a:t>
            </a:r>
            <a:r>
              <a:rPr lang="en-US" altLang="en-US" sz="2200" kern="0" dirty="0">
                <a:solidFill>
                  <a:srgbClr val="000000"/>
                </a:solidFill>
              </a:rPr>
              <a:t> </a:t>
            </a:r>
            <a:r>
              <a:rPr lang="en-US" altLang="en-US" sz="2200" kern="0" dirty="0" err="1">
                <a:solidFill>
                  <a:srgbClr val="000000"/>
                </a:solidFill>
              </a:rPr>
              <a:t>dựng</a:t>
            </a:r>
            <a:r>
              <a:rPr lang="en-US" altLang="en-US" sz="2200" kern="0" dirty="0">
                <a:solidFill>
                  <a:srgbClr val="000000"/>
                </a:solidFill>
              </a:rPr>
              <a:t> </a:t>
            </a:r>
            <a:r>
              <a:rPr lang="en-US" altLang="en-US" sz="2200" kern="0" dirty="0" err="1">
                <a:solidFill>
                  <a:srgbClr val="000000"/>
                </a:solidFill>
              </a:rPr>
              <a:t>lớp</a:t>
            </a:r>
            <a:r>
              <a:rPr lang="en-US" altLang="en-US" sz="2200" kern="0" dirty="0">
                <a:solidFill>
                  <a:srgbClr val="000000"/>
                </a:solidFill>
              </a:rPr>
              <a:t> ma </a:t>
            </a:r>
            <a:r>
              <a:rPr lang="en-US" altLang="en-US" sz="2200" kern="0" dirty="0" err="1">
                <a:solidFill>
                  <a:srgbClr val="000000"/>
                </a:solidFill>
              </a:rPr>
              <a:t>trận</a:t>
            </a:r>
            <a:r>
              <a:rPr lang="en-US" altLang="en-US" sz="2200" kern="0" dirty="0">
                <a:solidFill>
                  <a:srgbClr val="000000"/>
                </a:solidFill>
              </a:rPr>
              <a:t>, </a:t>
            </a:r>
            <a:r>
              <a:rPr lang="en-US" altLang="en-US" sz="2200" kern="0" dirty="0" err="1">
                <a:solidFill>
                  <a:srgbClr val="000000"/>
                </a:solidFill>
              </a:rPr>
              <a:t>sử</a:t>
            </a:r>
            <a:r>
              <a:rPr lang="en-US" altLang="en-US" sz="2200" kern="0" dirty="0">
                <a:solidFill>
                  <a:srgbClr val="000000"/>
                </a:solidFill>
              </a:rPr>
              <a:t> </a:t>
            </a:r>
            <a:r>
              <a:rPr lang="en-US" altLang="en-US" sz="2200" kern="0" dirty="0" err="1">
                <a:solidFill>
                  <a:srgbClr val="000000"/>
                </a:solidFill>
              </a:rPr>
              <a:t>dụng</a:t>
            </a:r>
            <a:r>
              <a:rPr lang="en-US" altLang="en-US" sz="2200" kern="0" dirty="0">
                <a:solidFill>
                  <a:srgbClr val="000000"/>
                </a:solidFill>
              </a:rPr>
              <a:t> indexer </a:t>
            </a:r>
            <a:r>
              <a:rPr lang="en-US" altLang="en-US" sz="2200" kern="0" dirty="0" err="1">
                <a:solidFill>
                  <a:srgbClr val="000000"/>
                </a:solidFill>
              </a:rPr>
              <a:t>truy</a:t>
            </a:r>
            <a:r>
              <a:rPr lang="en-US" altLang="en-US" sz="2200" kern="0" dirty="0">
                <a:solidFill>
                  <a:srgbClr val="000000"/>
                </a:solidFill>
              </a:rPr>
              <a:t> </a:t>
            </a:r>
            <a:r>
              <a:rPr lang="en-US" altLang="en-US" sz="2200" kern="0" dirty="0" err="1">
                <a:solidFill>
                  <a:srgbClr val="000000"/>
                </a:solidFill>
              </a:rPr>
              <a:t>cập</a:t>
            </a:r>
            <a:r>
              <a:rPr lang="en-US" altLang="en-US" sz="2200" kern="0" dirty="0">
                <a:solidFill>
                  <a:srgbClr val="000000"/>
                </a:solidFill>
              </a:rPr>
              <a:t> </a:t>
            </a:r>
            <a:r>
              <a:rPr lang="en-US" altLang="en-US" sz="2200" kern="0" dirty="0" err="1">
                <a:solidFill>
                  <a:srgbClr val="000000"/>
                </a:solidFill>
              </a:rPr>
              <a:t>vào</a:t>
            </a:r>
            <a:r>
              <a:rPr lang="en-US" altLang="en-US" sz="2200" kern="0" dirty="0">
                <a:solidFill>
                  <a:srgbClr val="000000"/>
                </a:solidFill>
              </a:rPr>
              <a:t> </a:t>
            </a:r>
            <a:r>
              <a:rPr lang="en-US" altLang="en-US" sz="2200" kern="0" dirty="0" err="1">
                <a:solidFill>
                  <a:srgbClr val="000000"/>
                </a:solidFill>
              </a:rPr>
              <a:t>dữ</a:t>
            </a:r>
            <a:r>
              <a:rPr lang="en-US" altLang="en-US" sz="2200" kern="0" dirty="0">
                <a:solidFill>
                  <a:srgbClr val="000000"/>
                </a:solidFill>
              </a:rPr>
              <a:t> </a:t>
            </a:r>
            <a:r>
              <a:rPr lang="en-US" altLang="en-US" sz="2200" kern="0" dirty="0" err="1">
                <a:solidFill>
                  <a:srgbClr val="000000"/>
                </a:solidFill>
              </a:rPr>
              <a:t>liệu</a:t>
            </a:r>
            <a:r>
              <a:rPr lang="en-US" altLang="en-US" sz="2200" kern="0" dirty="0">
                <a:solidFill>
                  <a:srgbClr val="000000"/>
                </a:solidFill>
              </a:rPr>
              <a:t> </a:t>
            </a:r>
            <a:r>
              <a:rPr lang="en-US" altLang="en-US" sz="2200" kern="0" dirty="0" err="1">
                <a:solidFill>
                  <a:srgbClr val="000000"/>
                </a:solidFill>
              </a:rPr>
              <a:t>của</a:t>
            </a:r>
            <a:r>
              <a:rPr lang="en-US" altLang="en-US" sz="2200" kern="0" dirty="0">
                <a:solidFill>
                  <a:srgbClr val="000000"/>
                </a:solidFill>
              </a:rPr>
              <a:t> </a:t>
            </a:r>
            <a:r>
              <a:rPr lang="en-US" altLang="en-US" sz="2200" kern="0" dirty="0" err="1">
                <a:solidFill>
                  <a:srgbClr val="000000"/>
                </a:solidFill>
              </a:rPr>
              <a:t>mảng</a:t>
            </a:r>
            <a:r>
              <a:rPr lang="en-US" altLang="en-US" sz="2200" kern="0" dirty="0">
                <a:solidFill>
                  <a:srgbClr val="000000"/>
                </a:solidFill>
              </a:rPr>
              <a:t>. </a:t>
            </a:r>
            <a:r>
              <a:rPr lang="en-US" altLang="en-US" sz="2200" kern="0" dirty="0" err="1">
                <a:solidFill>
                  <a:srgbClr val="000000"/>
                </a:solidFill>
              </a:rPr>
              <a:t>Nạp</a:t>
            </a:r>
            <a:r>
              <a:rPr lang="en-US" altLang="en-US" sz="2200" kern="0" dirty="0">
                <a:solidFill>
                  <a:srgbClr val="000000"/>
                </a:solidFill>
              </a:rPr>
              <a:t> </a:t>
            </a:r>
            <a:r>
              <a:rPr lang="en-US" altLang="en-US" sz="2200" kern="0" dirty="0" err="1">
                <a:solidFill>
                  <a:srgbClr val="000000"/>
                </a:solidFill>
              </a:rPr>
              <a:t>chồng</a:t>
            </a:r>
            <a:r>
              <a:rPr lang="en-US" altLang="en-US" sz="2200" kern="0" dirty="0">
                <a:solidFill>
                  <a:srgbClr val="000000"/>
                </a:solidFill>
              </a:rPr>
              <a:t> </a:t>
            </a:r>
            <a:r>
              <a:rPr lang="en-US" altLang="en-US" sz="2200" kern="0" dirty="0" err="1">
                <a:solidFill>
                  <a:srgbClr val="000000"/>
                </a:solidFill>
              </a:rPr>
              <a:t>toán</a:t>
            </a:r>
            <a:r>
              <a:rPr lang="en-US" altLang="en-US" sz="2200" kern="0" dirty="0">
                <a:solidFill>
                  <a:srgbClr val="000000"/>
                </a:solidFill>
              </a:rPr>
              <a:t> </a:t>
            </a:r>
            <a:r>
              <a:rPr lang="en-US" altLang="en-US" sz="2200" kern="0" dirty="0" err="1">
                <a:solidFill>
                  <a:srgbClr val="000000"/>
                </a:solidFill>
              </a:rPr>
              <a:t>tử</a:t>
            </a:r>
            <a:r>
              <a:rPr lang="en-US" altLang="en-US" sz="2200" kern="0" dirty="0">
                <a:solidFill>
                  <a:srgbClr val="000000"/>
                </a:solidFill>
              </a:rPr>
              <a:t> +, -, * (ma </a:t>
            </a:r>
            <a:r>
              <a:rPr lang="en-US" altLang="en-US" sz="2200" kern="0" dirty="0" err="1">
                <a:solidFill>
                  <a:srgbClr val="000000"/>
                </a:solidFill>
              </a:rPr>
              <a:t>trận</a:t>
            </a:r>
            <a:r>
              <a:rPr lang="en-US" altLang="en-US" sz="2200" kern="0" dirty="0">
                <a:solidFill>
                  <a:srgbClr val="000000"/>
                </a:solidFill>
              </a:rPr>
              <a:t> </a:t>
            </a:r>
            <a:r>
              <a:rPr lang="en-US" altLang="en-US" sz="2200" kern="0" dirty="0" err="1">
                <a:solidFill>
                  <a:srgbClr val="000000"/>
                </a:solidFill>
              </a:rPr>
              <a:t>với</a:t>
            </a:r>
            <a:r>
              <a:rPr lang="en-US" altLang="en-US" sz="2200" kern="0" dirty="0">
                <a:solidFill>
                  <a:srgbClr val="000000"/>
                </a:solidFill>
              </a:rPr>
              <a:t> ma </a:t>
            </a:r>
            <a:r>
              <a:rPr lang="en-US" altLang="en-US" sz="2200" kern="0" dirty="0" err="1">
                <a:solidFill>
                  <a:srgbClr val="000000"/>
                </a:solidFill>
              </a:rPr>
              <a:t>trận</a:t>
            </a:r>
            <a:r>
              <a:rPr lang="en-US" altLang="en-US" sz="2200" kern="0" dirty="0">
                <a:solidFill>
                  <a:srgbClr val="000000"/>
                </a:solidFill>
              </a:rPr>
              <a:t>, ma </a:t>
            </a:r>
            <a:r>
              <a:rPr lang="en-US" altLang="en-US" sz="2200" kern="0" dirty="0" err="1">
                <a:solidFill>
                  <a:srgbClr val="000000"/>
                </a:solidFill>
              </a:rPr>
              <a:t>trận</a:t>
            </a:r>
            <a:r>
              <a:rPr lang="en-US" altLang="en-US" sz="2200" kern="0" dirty="0">
                <a:solidFill>
                  <a:srgbClr val="000000"/>
                </a:solidFill>
              </a:rPr>
              <a:t> </a:t>
            </a:r>
            <a:r>
              <a:rPr lang="en-US" altLang="en-US" sz="2200" kern="0" dirty="0" err="1">
                <a:solidFill>
                  <a:srgbClr val="000000"/>
                </a:solidFill>
              </a:rPr>
              <a:t>với</a:t>
            </a:r>
            <a:r>
              <a:rPr lang="en-US" altLang="en-US" sz="2200" kern="0" dirty="0">
                <a:solidFill>
                  <a:srgbClr val="000000"/>
                </a:solidFill>
              </a:rPr>
              <a:t> </a:t>
            </a:r>
            <a:r>
              <a:rPr lang="en-US" altLang="en-US" sz="2200" kern="0" dirty="0" err="1">
                <a:solidFill>
                  <a:srgbClr val="000000"/>
                </a:solidFill>
              </a:rPr>
              <a:t>số</a:t>
            </a:r>
            <a:r>
              <a:rPr lang="en-US" altLang="en-US" sz="2200" kern="0" dirty="0">
                <a:solidFill>
                  <a:srgbClr val="000000"/>
                </a:solidFill>
              </a:rPr>
              <a:t> </a:t>
            </a:r>
            <a:r>
              <a:rPr lang="en-US" altLang="en-US" sz="2200" kern="0" dirty="0" err="1">
                <a:solidFill>
                  <a:srgbClr val="000000"/>
                </a:solidFill>
              </a:rPr>
              <a:t>nguyên</a:t>
            </a:r>
            <a:r>
              <a:rPr lang="en-US" altLang="en-US" sz="2200" kern="0" dirty="0">
                <a:solidFill>
                  <a:srgbClr val="000000"/>
                </a:solidFill>
              </a:rPr>
              <a:t>).</a:t>
            </a:r>
          </a:p>
          <a:p>
            <a:pPr marL="514350" lvl="0" indent="-514350" eaLnBrk="0" fontAlgn="base" hangingPunct="0">
              <a:lnSpc>
                <a:spcPct val="100000"/>
              </a:lnSpc>
              <a:spcBef>
                <a:spcPct val="20000"/>
              </a:spcBef>
              <a:spcAft>
                <a:spcPct val="0"/>
              </a:spcAft>
              <a:buFontTx/>
              <a:buAutoNum type="arabicPeriod" startAt="3"/>
            </a:pPr>
            <a:r>
              <a:rPr lang="en-US" altLang="en-US" sz="2200" kern="0" dirty="0" err="1">
                <a:solidFill>
                  <a:srgbClr val="000000"/>
                </a:solidFill>
              </a:rPr>
              <a:t>Xây</a:t>
            </a:r>
            <a:r>
              <a:rPr lang="en-US" altLang="en-US" sz="2200" kern="0" dirty="0">
                <a:solidFill>
                  <a:srgbClr val="000000"/>
                </a:solidFill>
              </a:rPr>
              <a:t> </a:t>
            </a:r>
            <a:r>
              <a:rPr lang="en-US" altLang="en-US" sz="2200" kern="0" dirty="0" err="1">
                <a:solidFill>
                  <a:srgbClr val="000000"/>
                </a:solidFill>
              </a:rPr>
              <a:t>dựng</a:t>
            </a:r>
            <a:r>
              <a:rPr lang="en-US" altLang="en-US" sz="2200" kern="0" dirty="0">
                <a:solidFill>
                  <a:srgbClr val="000000"/>
                </a:solidFill>
              </a:rPr>
              <a:t> </a:t>
            </a:r>
            <a:r>
              <a:rPr lang="en-US" altLang="en-US" sz="2200" kern="0" dirty="0" err="1">
                <a:solidFill>
                  <a:srgbClr val="000000"/>
                </a:solidFill>
              </a:rPr>
              <a:t>lớp</a:t>
            </a:r>
            <a:r>
              <a:rPr lang="en-US" altLang="en-US" sz="2200" kern="0" dirty="0">
                <a:solidFill>
                  <a:srgbClr val="000000"/>
                </a:solidFill>
              </a:rPr>
              <a:t> </a:t>
            </a:r>
            <a:r>
              <a:rPr lang="en-US" altLang="en-US" sz="2200" kern="0" dirty="0" err="1">
                <a:solidFill>
                  <a:srgbClr val="000000"/>
                </a:solidFill>
              </a:rPr>
              <a:t>sinh</a:t>
            </a:r>
            <a:r>
              <a:rPr lang="en-US" altLang="en-US" sz="2200" kern="0" dirty="0">
                <a:solidFill>
                  <a:srgbClr val="000000"/>
                </a:solidFill>
              </a:rPr>
              <a:t> </a:t>
            </a:r>
            <a:r>
              <a:rPr lang="en-US" altLang="en-US" sz="2200" kern="0" dirty="0" err="1">
                <a:solidFill>
                  <a:srgbClr val="000000"/>
                </a:solidFill>
              </a:rPr>
              <a:t>viên</a:t>
            </a:r>
            <a:r>
              <a:rPr lang="en-US" altLang="en-US" sz="2200" kern="0" dirty="0">
                <a:solidFill>
                  <a:srgbClr val="000000"/>
                </a:solidFill>
              </a:rPr>
              <a:t>  </a:t>
            </a:r>
            <a:r>
              <a:rPr lang="en-US" altLang="en-US" sz="2200" kern="0" dirty="0" err="1">
                <a:solidFill>
                  <a:srgbClr val="000000"/>
                </a:solidFill>
              </a:rPr>
              <a:t>có</a:t>
            </a:r>
            <a:r>
              <a:rPr lang="en-US" altLang="en-US" sz="2200" kern="0" dirty="0">
                <a:solidFill>
                  <a:srgbClr val="000000"/>
                </a:solidFill>
              </a:rPr>
              <a:t> </a:t>
            </a:r>
            <a:r>
              <a:rPr lang="en-US" altLang="en-US" sz="2200" kern="0" dirty="0" err="1">
                <a:solidFill>
                  <a:srgbClr val="000000"/>
                </a:solidFill>
              </a:rPr>
              <a:t>các</a:t>
            </a:r>
            <a:r>
              <a:rPr lang="en-US" altLang="en-US" sz="2200" kern="0" dirty="0">
                <a:solidFill>
                  <a:srgbClr val="000000"/>
                </a:solidFill>
              </a:rPr>
              <a:t> </a:t>
            </a:r>
            <a:r>
              <a:rPr lang="en-US" altLang="en-US" sz="2200" kern="0" dirty="0" err="1">
                <a:solidFill>
                  <a:srgbClr val="000000"/>
                </a:solidFill>
              </a:rPr>
              <a:t>thuộc</a:t>
            </a:r>
            <a:r>
              <a:rPr lang="en-US" altLang="en-US" sz="2200" kern="0" dirty="0">
                <a:solidFill>
                  <a:srgbClr val="000000"/>
                </a:solidFill>
              </a:rPr>
              <a:t> </a:t>
            </a:r>
            <a:r>
              <a:rPr lang="en-US" altLang="en-US" sz="2200" kern="0" dirty="0" err="1">
                <a:solidFill>
                  <a:srgbClr val="000000"/>
                </a:solidFill>
              </a:rPr>
              <a:t>tính</a:t>
            </a:r>
            <a:r>
              <a:rPr lang="en-US" altLang="en-US" sz="2200" kern="0" dirty="0">
                <a:solidFill>
                  <a:srgbClr val="000000"/>
                </a:solidFill>
              </a:rPr>
              <a:t> </a:t>
            </a:r>
            <a:r>
              <a:rPr lang="en-US" altLang="en-US" sz="2200" kern="0" dirty="0" err="1">
                <a:solidFill>
                  <a:srgbClr val="000000"/>
                </a:solidFill>
              </a:rPr>
              <a:t>sau</a:t>
            </a:r>
            <a:r>
              <a:rPr lang="en-US" altLang="en-US" sz="2200" kern="0" dirty="0">
                <a:solidFill>
                  <a:srgbClr val="000000"/>
                </a:solidFill>
              </a:rPr>
              <a:t>: </a:t>
            </a:r>
            <a:r>
              <a:rPr lang="en-US" altLang="en-US" sz="2200" kern="0" dirty="0" err="1">
                <a:solidFill>
                  <a:srgbClr val="000000"/>
                </a:solidFill>
              </a:rPr>
              <a:t>mã</a:t>
            </a:r>
            <a:r>
              <a:rPr lang="en-US" altLang="en-US" sz="2200" kern="0" dirty="0">
                <a:solidFill>
                  <a:srgbClr val="000000"/>
                </a:solidFill>
              </a:rPr>
              <a:t> </a:t>
            </a:r>
            <a:r>
              <a:rPr lang="en-US" altLang="en-US" sz="2200" kern="0" dirty="0" err="1">
                <a:solidFill>
                  <a:srgbClr val="000000"/>
                </a:solidFill>
              </a:rPr>
              <a:t>sinh</a:t>
            </a:r>
            <a:r>
              <a:rPr lang="en-US" altLang="en-US" sz="2200" kern="0" dirty="0">
                <a:solidFill>
                  <a:srgbClr val="000000"/>
                </a:solidFill>
              </a:rPr>
              <a:t> </a:t>
            </a:r>
            <a:r>
              <a:rPr lang="en-US" altLang="en-US" sz="2200" kern="0" dirty="0" err="1">
                <a:solidFill>
                  <a:srgbClr val="000000"/>
                </a:solidFill>
              </a:rPr>
              <a:t>viên</a:t>
            </a:r>
            <a:r>
              <a:rPr lang="en-US" altLang="en-US" sz="2200" kern="0" dirty="0">
                <a:solidFill>
                  <a:srgbClr val="000000"/>
                </a:solidFill>
              </a:rPr>
              <a:t>, </a:t>
            </a:r>
            <a:r>
              <a:rPr lang="en-US" altLang="en-US" sz="2200" kern="0" dirty="0" err="1">
                <a:solidFill>
                  <a:srgbClr val="000000"/>
                </a:solidFill>
              </a:rPr>
              <a:t>họ</a:t>
            </a:r>
            <a:r>
              <a:rPr lang="en-US" altLang="en-US" sz="2200" kern="0" dirty="0">
                <a:solidFill>
                  <a:srgbClr val="000000"/>
                </a:solidFill>
              </a:rPr>
              <a:t> </a:t>
            </a:r>
            <a:r>
              <a:rPr lang="en-US" altLang="en-US" sz="2200" kern="0" dirty="0" err="1">
                <a:solidFill>
                  <a:srgbClr val="000000"/>
                </a:solidFill>
              </a:rPr>
              <a:t>và</a:t>
            </a:r>
            <a:r>
              <a:rPr lang="en-US" altLang="en-US" sz="2200" kern="0" dirty="0">
                <a:solidFill>
                  <a:srgbClr val="000000"/>
                </a:solidFill>
              </a:rPr>
              <a:t> </a:t>
            </a:r>
            <a:r>
              <a:rPr lang="en-US" altLang="en-US" sz="2200" kern="0" dirty="0" err="1">
                <a:solidFill>
                  <a:srgbClr val="000000"/>
                </a:solidFill>
              </a:rPr>
              <a:t>tên</a:t>
            </a:r>
            <a:r>
              <a:rPr lang="en-US" altLang="en-US" sz="2200" kern="0" dirty="0">
                <a:solidFill>
                  <a:srgbClr val="000000"/>
                </a:solidFill>
              </a:rPr>
              <a:t>, </a:t>
            </a:r>
            <a:r>
              <a:rPr lang="en-US" altLang="en-US" sz="2200" kern="0" dirty="0" err="1">
                <a:solidFill>
                  <a:srgbClr val="000000"/>
                </a:solidFill>
              </a:rPr>
              <a:t>điểm</a:t>
            </a:r>
            <a:r>
              <a:rPr lang="en-US" altLang="en-US" sz="2200" kern="0" dirty="0">
                <a:solidFill>
                  <a:srgbClr val="000000"/>
                </a:solidFill>
              </a:rPr>
              <a:t> </a:t>
            </a:r>
            <a:r>
              <a:rPr lang="en-US" altLang="en-US" sz="2200" kern="0" dirty="0" err="1">
                <a:solidFill>
                  <a:srgbClr val="000000"/>
                </a:solidFill>
              </a:rPr>
              <a:t>trung</a:t>
            </a:r>
            <a:r>
              <a:rPr lang="en-US" altLang="en-US" sz="2200" kern="0" dirty="0">
                <a:solidFill>
                  <a:srgbClr val="000000"/>
                </a:solidFill>
              </a:rPr>
              <a:t> </a:t>
            </a:r>
            <a:r>
              <a:rPr lang="en-US" altLang="en-US" sz="2200" kern="0" dirty="0" err="1">
                <a:solidFill>
                  <a:srgbClr val="000000"/>
                </a:solidFill>
              </a:rPr>
              <a:t>bình</a:t>
            </a:r>
            <a:r>
              <a:rPr lang="en-US" altLang="en-US" sz="2200" kern="0" dirty="0">
                <a:solidFill>
                  <a:srgbClr val="000000"/>
                </a:solidFill>
              </a:rPr>
              <a:t> </a:t>
            </a:r>
            <a:r>
              <a:rPr lang="en-US" altLang="en-US" sz="2200" kern="0" dirty="0" err="1">
                <a:solidFill>
                  <a:srgbClr val="000000"/>
                </a:solidFill>
              </a:rPr>
              <a:t>học</a:t>
            </a:r>
            <a:r>
              <a:rPr lang="en-US" altLang="en-US" sz="2200" kern="0" dirty="0">
                <a:solidFill>
                  <a:srgbClr val="000000"/>
                </a:solidFill>
              </a:rPr>
              <a:t> </a:t>
            </a:r>
            <a:r>
              <a:rPr lang="en-US" altLang="en-US" sz="2200" kern="0" dirty="0" err="1">
                <a:solidFill>
                  <a:srgbClr val="000000"/>
                </a:solidFill>
              </a:rPr>
              <a:t>kỳ</a:t>
            </a:r>
            <a:r>
              <a:rPr lang="en-US" altLang="en-US" sz="2200" kern="0" dirty="0">
                <a:solidFill>
                  <a:srgbClr val="000000"/>
                </a:solidFill>
              </a:rPr>
              <a:t>.</a:t>
            </a:r>
          </a:p>
          <a:p>
            <a:pPr marL="514350" lvl="0" indent="-514350" eaLnBrk="0" fontAlgn="base" hangingPunct="0">
              <a:lnSpc>
                <a:spcPct val="100000"/>
              </a:lnSpc>
              <a:spcBef>
                <a:spcPct val="20000"/>
              </a:spcBef>
              <a:spcAft>
                <a:spcPct val="0"/>
              </a:spcAft>
              <a:buFontTx/>
              <a:buChar char="-"/>
            </a:pPr>
            <a:r>
              <a:rPr lang="en-US" altLang="en-US" sz="2200" kern="0" dirty="0" err="1">
                <a:solidFill>
                  <a:srgbClr val="000000"/>
                </a:solidFill>
              </a:rPr>
              <a:t>Viết</a:t>
            </a:r>
            <a:r>
              <a:rPr lang="en-US" altLang="en-US" sz="2200" kern="0" dirty="0">
                <a:solidFill>
                  <a:srgbClr val="000000"/>
                </a:solidFill>
              </a:rPr>
              <a:t> </a:t>
            </a:r>
            <a:r>
              <a:rPr lang="en-US" altLang="en-US" sz="2200" kern="0" dirty="0" err="1">
                <a:solidFill>
                  <a:srgbClr val="000000"/>
                </a:solidFill>
              </a:rPr>
              <a:t>chương</a:t>
            </a:r>
            <a:r>
              <a:rPr lang="en-US" altLang="en-US" sz="2200" kern="0" dirty="0">
                <a:solidFill>
                  <a:srgbClr val="000000"/>
                </a:solidFill>
              </a:rPr>
              <a:t> </a:t>
            </a:r>
            <a:r>
              <a:rPr lang="en-US" altLang="en-US" sz="2200" kern="0" dirty="0" err="1">
                <a:solidFill>
                  <a:srgbClr val="000000"/>
                </a:solidFill>
              </a:rPr>
              <a:t>trình</a:t>
            </a:r>
            <a:r>
              <a:rPr lang="en-US" altLang="en-US" sz="2200" kern="0" dirty="0">
                <a:solidFill>
                  <a:srgbClr val="000000"/>
                </a:solidFill>
              </a:rPr>
              <a:t> </a:t>
            </a:r>
            <a:r>
              <a:rPr lang="en-US" altLang="en-US" sz="2200" kern="0" dirty="0" err="1">
                <a:solidFill>
                  <a:srgbClr val="000000"/>
                </a:solidFill>
              </a:rPr>
              <a:t>nhập</a:t>
            </a:r>
            <a:r>
              <a:rPr lang="en-US" altLang="en-US" sz="2200" kern="0" dirty="0">
                <a:solidFill>
                  <a:srgbClr val="000000"/>
                </a:solidFill>
              </a:rPr>
              <a:t> </a:t>
            </a:r>
            <a:r>
              <a:rPr lang="en-US" altLang="en-US" sz="2200" kern="0" dirty="0" err="1">
                <a:solidFill>
                  <a:srgbClr val="000000"/>
                </a:solidFill>
              </a:rPr>
              <a:t>vào</a:t>
            </a:r>
            <a:r>
              <a:rPr lang="en-US" altLang="en-US" sz="2200" kern="0" dirty="0">
                <a:solidFill>
                  <a:srgbClr val="000000"/>
                </a:solidFill>
              </a:rPr>
              <a:t> </a:t>
            </a:r>
            <a:r>
              <a:rPr lang="en-US" altLang="en-US" sz="2200" kern="0" dirty="0" err="1">
                <a:solidFill>
                  <a:srgbClr val="000000"/>
                </a:solidFill>
              </a:rPr>
              <a:t>mảng</a:t>
            </a:r>
            <a:r>
              <a:rPr lang="en-US" altLang="en-US" sz="2200" kern="0" dirty="0">
                <a:solidFill>
                  <a:srgbClr val="000000"/>
                </a:solidFill>
              </a:rPr>
              <a:t> n </a:t>
            </a:r>
            <a:r>
              <a:rPr lang="en-US" altLang="en-US" sz="2200" kern="0" dirty="0" err="1">
                <a:solidFill>
                  <a:srgbClr val="000000"/>
                </a:solidFill>
              </a:rPr>
              <a:t>sinh</a:t>
            </a:r>
            <a:r>
              <a:rPr lang="en-US" altLang="en-US" sz="2200" kern="0" dirty="0">
                <a:solidFill>
                  <a:srgbClr val="000000"/>
                </a:solidFill>
              </a:rPr>
              <a:t> </a:t>
            </a:r>
            <a:r>
              <a:rPr lang="en-US" altLang="en-US" sz="2200" kern="0" dirty="0" err="1">
                <a:solidFill>
                  <a:srgbClr val="000000"/>
                </a:solidFill>
              </a:rPr>
              <a:t>viên</a:t>
            </a:r>
            <a:r>
              <a:rPr lang="en-US" altLang="en-US" sz="2200" kern="0" dirty="0">
                <a:solidFill>
                  <a:srgbClr val="000000"/>
                </a:solidFill>
              </a:rPr>
              <a:t>. </a:t>
            </a:r>
            <a:r>
              <a:rPr lang="en-US" altLang="en-US" sz="2200" kern="0" dirty="0" err="1">
                <a:solidFill>
                  <a:srgbClr val="000000"/>
                </a:solidFill>
              </a:rPr>
              <a:t>Hiện</a:t>
            </a:r>
            <a:r>
              <a:rPr lang="en-US" altLang="en-US" sz="2200" kern="0" dirty="0">
                <a:solidFill>
                  <a:srgbClr val="000000"/>
                </a:solidFill>
              </a:rPr>
              <a:t> </a:t>
            </a:r>
            <a:r>
              <a:rPr lang="en-US" altLang="en-US" sz="2200" kern="0" dirty="0" err="1">
                <a:solidFill>
                  <a:srgbClr val="000000"/>
                </a:solidFill>
              </a:rPr>
              <a:t>thực</a:t>
            </a:r>
            <a:r>
              <a:rPr lang="en-US" altLang="en-US" sz="2200" kern="0" dirty="0">
                <a:solidFill>
                  <a:srgbClr val="000000"/>
                </a:solidFill>
              </a:rPr>
              <a:t> </a:t>
            </a:r>
            <a:r>
              <a:rPr lang="en-US" altLang="en-US" sz="2200" kern="0" dirty="0" err="1">
                <a:solidFill>
                  <a:srgbClr val="000000"/>
                </a:solidFill>
              </a:rPr>
              <a:t>giao</a:t>
            </a:r>
            <a:r>
              <a:rPr lang="en-US" altLang="en-US" sz="2200" kern="0" dirty="0">
                <a:solidFill>
                  <a:srgbClr val="000000"/>
                </a:solidFill>
              </a:rPr>
              <a:t> </a:t>
            </a:r>
            <a:r>
              <a:rPr lang="en-US" altLang="en-US" sz="2200" kern="0" dirty="0" err="1">
                <a:solidFill>
                  <a:srgbClr val="000000"/>
                </a:solidFill>
              </a:rPr>
              <a:t>diện</a:t>
            </a:r>
            <a:r>
              <a:rPr lang="en-US" altLang="en-US" sz="2200" kern="0" dirty="0">
                <a:solidFill>
                  <a:srgbClr val="000000"/>
                </a:solidFill>
              </a:rPr>
              <a:t> </a:t>
            </a:r>
            <a:r>
              <a:rPr lang="en-US" altLang="en-US" sz="2200" kern="0" dirty="0" err="1">
                <a:solidFill>
                  <a:srgbClr val="000000"/>
                </a:solidFill>
              </a:rPr>
              <a:t>khả</a:t>
            </a:r>
            <a:r>
              <a:rPr lang="en-US" altLang="en-US" sz="2200" kern="0" dirty="0">
                <a:solidFill>
                  <a:srgbClr val="000000"/>
                </a:solidFill>
              </a:rPr>
              <a:t> so </a:t>
            </a:r>
            <a:r>
              <a:rPr lang="en-US" altLang="en-US" sz="2200" kern="0" dirty="0" err="1">
                <a:solidFill>
                  <a:srgbClr val="000000"/>
                </a:solidFill>
              </a:rPr>
              <a:t>sánh</a:t>
            </a:r>
            <a:r>
              <a:rPr lang="en-US" altLang="en-US" sz="2200" kern="0" dirty="0">
                <a:solidFill>
                  <a:srgbClr val="000000"/>
                </a:solidFill>
              </a:rPr>
              <a:t>:</a:t>
            </a:r>
          </a:p>
          <a:p>
            <a:pPr lvl="1" eaLnBrk="0" fontAlgn="base" hangingPunct="0">
              <a:lnSpc>
                <a:spcPct val="100000"/>
              </a:lnSpc>
              <a:spcBef>
                <a:spcPct val="20000"/>
              </a:spcBef>
              <a:spcAft>
                <a:spcPct val="0"/>
              </a:spcAft>
              <a:buFont typeface="Wingdings" panose="05000000000000000000" pitchFamily="2" charset="2"/>
              <a:buChar char="Ø"/>
            </a:pPr>
            <a:r>
              <a:rPr lang="en-US" altLang="en-US" sz="2000" kern="0" dirty="0" smtClean="0">
                <a:solidFill>
                  <a:srgbClr val="000000"/>
                </a:solidFill>
              </a:rPr>
              <a:t> </a:t>
            </a:r>
            <a:r>
              <a:rPr lang="en-US" altLang="en-US" sz="2000" kern="0" dirty="0" err="1">
                <a:solidFill>
                  <a:srgbClr val="000000"/>
                </a:solidFill>
              </a:rPr>
              <a:t>Sắp</a:t>
            </a:r>
            <a:r>
              <a:rPr lang="en-US" altLang="en-US" sz="2000" kern="0" dirty="0">
                <a:solidFill>
                  <a:srgbClr val="000000"/>
                </a:solidFill>
              </a:rPr>
              <a:t> </a:t>
            </a:r>
            <a:r>
              <a:rPr lang="en-US" altLang="en-US" sz="2000" kern="0" dirty="0" err="1">
                <a:solidFill>
                  <a:srgbClr val="000000"/>
                </a:solidFill>
              </a:rPr>
              <a:t>xếp</a:t>
            </a:r>
            <a:r>
              <a:rPr lang="en-US" altLang="en-US" sz="2000" kern="0" dirty="0">
                <a:solidFill>
                  <a:srgbClr val="000000"/>
                </a:solidFill>
              </a:rPr>
              <a:t> </a:t>
            </a:r>
            <a:r>
              <a:rPr lang="en-US" altLang="en-US" sz="2000" kern="0" dirty="0" err="1">
                <a:solidFill>
                  <a:srgbClr val="000000"/>
                </a:solidFill>
              </a:rPr>
              <a:t>mảng</a:t>
            </a:r>
            <a:r>
              <a:rPr lang="en-US" altLang="en-US" sz="2000" kern="0" dirty="0">
                <a:solidFill>
                  <a:srgbClr val="000000"/>
                </a:solidFill>
              </a:rPr>
              <a:t> </a:t>
            </a:r>
            <a:r>
              <a:rPr lang="en-US" altLang="en-US" sz="2000" kern="0" dirty="0" err="1">
                <a:solidFill>
                  <a:srgbClr val="000000"/>
                </a:solidFill>
              </a:rPr>
              <a:t>sinh</a:t>
            </a:r>
            <a:r>
              <a:rPr lang="en-US" altLang="en-US" sz="2000" kern="0" dirty="0">
                <a:solidFill>
                  <a:srgbClr val="000000"/>
                </a:solidFill>
              </a:rPr>
              <a:t> </a:t>
            </a:r>
            <a:r>
              <a:rPr lang="en-US" altLang="en-US" sz="2000" kern="0" dirty="0" err="1">
                <a:solidFill>
                  <a:srgbClr val="000000"/>
                </a:solidFill>
              </a:rPr>
              <a:t>viên</a:t>
            </a:r>
            <a:r>
              <a:rPr lang="en-US" altLang="en-US" sz="2000" kern="0" dirty="0">
                <a:solidFill>
                  <a:srgbClr val="000000"/>
                </a:solidFill>
              </a:rPr>
              <a:t> </a:t>
            </a:r>
            <a:r>
              <a:rPr lang="en-US" altLang="en-US" sz="2000" kern="0" dirty="0" err="1">
                <a:solidFill>
                  <a:srgbClr val="000000"/>
                </a:solidFill>
              </a:rPr>
              <a:t>theo</a:t>
            </a:r>
            <a:r>
              <a:rPr lang="en-US" altLang="en-US" sz="2000" kern="0" dirty="0">
                <a:solidFill>
                  <a:srgbClr val="000000"/>
                </a:solidFill>
              </a:rPr>
              <a:t> </a:t>
            </a:r>
            <a:r>
              <a:rPr lang="en-US" altLang="en-US" sz="2000" kern="0" dirty="0" err="1">
                <a:solidFill>
                  <a:srgbClr val="000000"/>
                </a:solidFill>
              </a:rPr>
              <a:t>họ</a:t>
            </a:r>
            <a:r>
              <a:rPr lang="en-US" altLang="en-US" sz="2000" kern="0" dirty="0">
                <a:solidFill>
                  <a:srgbClr val="000000"/>
                </a:solidFill>
              </a:rPr>
              <a:t> </a:t>
            </a:r>
            <a:r>
              <a:rPr lang="en-US" altLang="en-US" sz="2000" kern="0" dirty="0" err="1">
                <a:solidFill>
                  <a:srgbClr val="000000"/>
                </a:solidFill>
              </a:rPr>
              <a:t>tên</a:t>
            </a:r>
            <a:r>
              <a:rPr lang="en-US" altLang="en-US" sz="2000" kern="0" dirty="0">
                <a:solidFill>
                  <a:srgbClr val="000000"/>
                </a:solidFill>
              </a:rPr>
              <a:t> </a:t>
            </a:r>
            <a:r>
              <a:rPr lang="en-US" altLang="en-US" sz="2000" kern="0" dirty="0" err="1">
                <a:solidFill>
                  <a:srgbClr val="000000"/>
                </a:solidFill>
              </a:rPr>
              <a:t>theo</a:t>
            </a:r>
            <a:r>
              <a:rPr lang="en-US" altLang="en-US" sz="2000" kern="0" dirty="0">
                <a:solidFill>
                  <a:srgbClr val="000000"/>
                </a:solidFill>
              </a:rPr>
              <a:t> </a:t>
            </a:r>
            <a:r>
              <a:rPr lang="en-US" altLang="en-US" sz="2000" kern="0" dirty="0" err="1">
                <a:solidFill>
                  <a:srgbClr val="000000"/>
                </a:solidFill>
              </a:rPr>
              <a:t>thứ</a:t>
            </a:r>
            <a:r>
              <a:rPr lang="en-US" altLang="en-US" sz="2000" kern="0" dirty="0">
                <a:solidFill>
                  <a:srgbClr val="000000"/>
                </a:solidFill>
              </a:rPr>
              <a:t> </a:t>
            </a:r>
            <a:r>
              <a:rPr lang="en-US" altLang="en-US" sz="2000" kern="0" dirty="0" err="1">
                <a:solidFill>
                  <a:srgbClr val="000000"/>
                </a:solidFill>
              </a:rPr>
              <a:t>tự</a:t>
            </a:r>
            <a:r>
              <a:rPr lang="en-US" altLang="en-US" sz="2000" kern="0" dirty="0">
                <a:solidFill>
                  <a:srgbClr val="000000"/>
                </a:solidFill>
              </a:rPr>
              <a:t> A, B, C. </a:t>
            </a:r>
            <a:r>
              <a:rPr lang="en-US" altLang="en-US" sz="2000" kern="0" dirty="0" err="1">
                <a:solidFill>
                  <a:srgbClr val="000000"/>
                </a:solidFill>
              </a:rPr>
              <a:t>Hiển</a:t>
            </a:r>
            <a:r>
              <a:rPr lang="en-US" altLang="en-US" sz="2000" kern="0" dirty="0">
                <a:solidFill>
                  <a:srgbClr val="000000"/>
                </a:solidFill>
              </a:rPr>
              <a:t> </a:t>
            </a:r>
            <a:r>
              <a:rPr lang="en-US" altLang="en-US" sz="2000" kern="0" dirty="0" err="1">
                <a:solidFill>
                  <a:srgbClr val="000000"/>
                </a:solidFill>
              </a:rPr>
              <a:t>thị</a:t>
            </a:r>
            <a:r>
              <a:rPr lang="en-US" altLang="en-US" sz="2000" kern="0" dirty="0">
                <a:solidFill>
                  <a:srgbClr val="000000"/>
                </a:solidFill>
              </a:rPr>
              <a:t> </a:t>
            </a:r>
            <a:r>
              <a:rPr lang="en-US" altLang="en-US" sz="2000" kern="0" dirty="0" err="1">
                <a:solidFill>
                  <a:srgbClr val="000000"/>
                </a:solidFill>
              </a:rPr>
              <a:t>kết</a:t>
            </a:r>
            <a:r>
              <a:rPr lang="en-US" altLang="en-US" sz="2000" kern="0" dirty="0">
                <a:solidFill>
                  <a:srgbClr val="000000"/>
                </a:solidFill>
              </a:rPr>
              <a:t> </a:t>
            </a:r>
            <a:r>
              <a:rPr lang="en-US" altLang="en-US" sz="2000" kern="0" dirty="0" err="1">
                <a:solidFill>
                  <a:srgbClr val="000000"/>
                </a:solidFill>
              </a:rPr>
              <a:t>quả</a:t>
            </a:r>
            <a:r>
              <a:rPr lang="en-US" altLang="en-US" sz="2000" kern="0" dirty="0">
                <a:solidFill>
                  <a:srgbClr val="000000"/>
                </a:solidFill>
              </a:rPr>
              <a:t>.</a:t>
            </a:r>
          </a:p>
          <a:p>
            <a:pPr lvl="1" eaLnBrk="0" fontAlgn="base" hangingPunct="0">
              <a:lnSpc>
                <a:spcPct val="100000"/>
              </a:lnSpc>
              <a:spcBef>
                <a:spcPct val="20000"/>
              </a:spcBef>
              <a:spcAft>
                <a:spcPct val="0"/>
              </a:spcAft>
              <a:buFont typeface="Wingdings" panose="05000000000000000000" pitchFamily="2" charset="2"/>
              <a:buChar char="Ø"/>
            </a:pPr>
            <a:r>
              <a:rPr lang="en-US" altLang="en-US" sz="2000" kern="0" dirty="0" smtClean="0">
                <a:solidFill>
                  <a:srgbClr val="000000"/>
                </a:solidFill>
              </a:rPr>
              <a:t> </a:t>
            </a:r>
            <a:r>
              <a:rPr lang="en-US" altLang="en-US" sz="2000" kern="0" dirty="0" err="1">
                <a:solidFill>
                  <a:srgbClr val="000000"/>
                </a:solidFill>
              </a:rPr>
              <a:t>Sắp</a:t>
            </a:r>
            <a:r>
              <a:rPr lang="en-US" altLang="en-US" sz="2000" kern="0" dirty="0">
                <a:solidFill>
                  <a:srgbClr val="000000"/>
                </a:solidFill>
              </a:rPr>
              <a:t> </a:t>
            </a:r>
            <a:r>
              <a:rPr lang="en-US" altLang="en-US" sz="2000" kern="0" dirty="0" err="1">
                <a:solidFill>
                  <a:srgbClr val="000000"/>
                </a:solidFill>
              </a:rPr>
              <a:t>xếp</a:t>
            </a:r>
            <a:r>
              <a:rPr lang="en-US" altLang="en-US" sz="2000" kern="0" dirty="0">
                <a:solidFill>
                  <a:srgbClr val="000000"/>
                </a:solidFill>
              </a:rPr>
              <a:t> </a:t>
            </a:r>
            <a:r>
              <a:rPr lang="en-US" altLang="en-US" sz="2000" kern="0" dirty="0" err="1">
                <a:solidFill>
                  <a:srgbClr val="000000"/>
                </a:solidFill>
              </a:rPr>
              <a:t>mảng</a:t>
            </a:r>
            <a:r>
              <a:rPr lang="en-US" altLang="en-US" sz="2000" kern="0" dirty="0">
                <a:solidFill>
                  <a:srgbClr val="000000"/>
                </a:solidFill>
              </a:rPr>
              <a:t> </a:t>
            </a:r>
            <a:r>
              <a:rPr lang="en-US" altLang="en-US" sz="2000" kern="0" dirty="0" err="1">
                <a:solidFill>
                  <a:srgbClr val="000000"/>
                </a:solidFill>
              </a:rPr>
              <a:t>sinh</a:t>
            </a:r>
            <a:r>
              <a:rPr lang="en-US" altLang="en-US" sz="2000" kern="0" dirty="0">
                <a:solidFill>
                  <a:srgbClr val="000000"/>
                </a:solidFill>
              </a:rPr>
              <a:t> </a:t>
            </a:r>
            <a:r>
              <a:rPr lang="en-US" altLang="en-US" sz="2000" kern="0" dirty="0" err="1">
                <a:solidFill>
                  <a:srgbClr val="000000"/>
                </a:solidFill>
              </a:rPr>
              <a:t>viên</a:t>
            </a:r>
            <a:r>
              <a:rPr lang="en-US" altLang="en-US" sz="2000" kern="0" dirty="0">
                <a:solidFill>
                  <a:srgbClr val="000000"/>
                </a:solidFill>
              </a:rPr>
              <a:t> </a:t>
            </a:r>
            <a:r>
              <a:rPr lang="en-US" altLang="en-US" sz="2000" kern="0" dirty="0" err="1">
                <a:solidFill>
                  <a:srgbClr val="000000"/>
                </a:solidFill>
              </a:rPr>
              <a:t>theo</a:t>
            </a:r>
            <a:r>
              <a:rPr lang="en-US" altLang="en-US" sz="2000" kern="0" dirty="0">
                <a:solidFill>
                  <a:srgbClr val="000000"/>
                </a:solidFill>
              </a:rPr>
              <a:t> </a:t>
            </a:r>
            <a:r>
              <a:rPr lang="en-US" altLang="en-US" sz="2000" kern="0" dirty="0" err="1">
                <a:solidFill>
                  <a:srgbClr val="000000"/>
                </a:solidFill>
              </a:rPr>
              <a:t>điểm</a:t>
            </a:r>
            <a:r>
              <a:rPr lang="en-US" altLang="en-US" sz="2000" kern="0" dirty="0">
                <a:solidFill>
                  <a:srgbClr val="000000"/>
                </a:solidFill>
              </a:rPr>
              <a:t> </a:t>
            </a:r>
            <a:r>
              <a:rPr lang="en-US" altLang="en-US" sz="2000" kern="0" dirty="0" err="1">
                <a:solidFill>
                  <a:srgbClr val="000000"/>
                </a:solidFill>
              </a:rPr>
              <a:t>trung</a:t>
            </a:r>
            <a:r>
              <a:rPr lang="en-US" altLang="en-US" sz="2000" kern="0" dirty="0">
                <a:solidFill>
                  <a:srgbClr val="000000"/>
                </a:solidFill>
              </a:rPr>
              <a:t> </a:t>
            </a:r>
            <a:r>
              <a:rPr lang="en-US" altLang="en-US" sz="2000" kern="0" dirty="0" err="1">
                <a:solidFill>
                  <a:srgbClr val="000000"/>
                </a:solidFill>
              </a:rPr>
              <a:t>bình</a:t>
            </a:r>
            <a:r>
              <a:rPr lang="en-US" altLang="en-US" sz="2000" kern="0" dirty="0">
                <a:solidFill>
                  <a:srgbClr val="000000"/>
                </a:solidFill>
              </a:rPr>
              <a:t> </a:t>
            </a:r>
            <a:r>
              <a:rPr lang="en-US" altLang="en-US" sz="2000" kern="0" dirty="0" err="1">
                <a:solidFill>
                  <a:srgbClr val="000000"/>
                </a:solidFill>
              </a:rPr>
              <a:t>từ</a:t>
            </a:r>
            <a:r>
              <a:rPr lang="en-US" altLang="en-US" sz="2000" kern="0" dirty="0">
                <a:solidFill>
                  <a:srgbClr val="000000"/>
                </a:solidFill>
              </a:rPr>
              <a:t> </a:t>
            </a:r>
            <a:r>
              <a:rPr lang="en-US" altLang="en-US" sz="2000" kern="0" dirty="0" err="1">
                <a:solidFill>
                  <a:srgbClr val="000000"/>
                </a:solidFill>
              </a:rPr>
              <a:t>cao</a:t>
            </a:r>
            <a:r>
              <a:rPr lang="en-US" altLang="en-US" sz="2000" kern="0" dirty="0">
                <a:solidFill>
                  <a:srgbClr val="000000"/>
                </a:solidFill>
              </a:rPr>
              <a:t> </a:t>
            </a:r>
            <a:r>
              <a:rPr lang="en-US" altLang="en-US" sz="2000" kern="0" dirty="0" err="1">
                <a:solidFill>
                  <a:srgbClr val="000000"/>
                </a:solidFill>
              </a:rPr>
              <a:t>đến</a:t>
            </a:r>
            <a:r>
              <a:rPr lang="en-US" altLang="en-US" sz="2000" kern="0" dirty="0">
                <a:solidFill>
                  <a:srgbClr val="000000"/>
                </a:solidFill>
              </a:rPr>
              <a:t> </a:t>
            </a:r>
            <a:r>
              <a:rPr lang="en-US" altLang="en-US" sz="2000" kern="0" dirty="0" err="1">
                <a:solidFill>
                  <a:srgbClr val="000000"/>
                </a:solidFill>
              </a:rPr>
              <a:t>thấp</a:t>
            </a:r>
            <a:r>
              <a:rPr lang="en-US" altLang="en-US" sz="2000" kern="0" dirty="0">
                <a:solidFill>
                  <a:srgbClr val="000000"/>
                </a:solidFill>
              </a:rPr>
              <a:t>. </a:t>
            </a:r>
            <a:r>
              <a:rPr lang="en-US" altLang="en-US" sz="2000" kern="0" dirty="0" err="1">
                <a:solidFill>
                  <a:srgbClr val="000000"/>
                </a:solidFill>
              </a:rPr>
              <a:t>Hiển</a:t>
            </a:r>
            <a:r>
              <a:rPr lang="en-US" altLang="en-US" sz="2000" kern="0" dirty="0">
                <a:solidFill>
                  <a:srgbClr val="000000"/>
                </a:solidFill>
              </a:rPr>
              <a:t> </a:t>
            </a:r>
            <a:r>
              <a:rPr lang="en-US" altLang="en-US" sz="2000" kern="0" dirty="0" err="1">
                <a:solidFill>
                  <a:srgbClr val="000000"/>
                </a:solidFill>
              </a:rPr>
              <a:t>thị</a:t>
            </a:r>
            <a:r>
              <a:rPr lang="en-US" altLang="en-US" sz="2000" kern="0" dirty="0">
                <a:solidFill>
                  <a:srgbClr val="000000"/>
                </a:solidFill>
              </a:rPr>
              <a:t> </a:t>
            </a:r>
            <a:r>
              <a:rPr lang="en-US" altLang="en-US" sz="2000" kern="0" dirty="0" err="1">
                <a:solidFill>
                  <a:srgbClr val="000000"/>
                </a:solidFill>
              </a:rPr>
              <a:t>kết</a:t>
            </a:r>
            <a:r>
              <a:rPr lang="en-US" altLang="en-US" sz="2000" kern="0" dirty="0">
                <a:solidFill>
                  <a:srgbClr val="000000"/>
                </a:solidFill>
              </a:rPr>
              <a:t> </a:t>
            </a:r>
            <a:r>
              <a:rPr lang="en-US" altLang="en-US" sz="2000" kern="0" dirty="0" err="1">
                <a:solidFill>
                  <a:srgbClr val="000000"/>
                </a:solidFill>
              </a:rPr>
              <a:t>quả</a:t>
            </a:r>
            <a:r>
              <a:rPr lang="en-US" altLang="en-US" sz="2000" kern="0" dirty="0">
                <a:solidFill>
                  <a:srgbClr val="000000"/>
                </a:solidFill>
              </a:rPr>
              <a:t>.</a:t>
            </a:r>
          </a:p>
          <a:p>
            <a:pPr lvl="1" eaLnBrk="0" fontAlgn="base" hangingPunct="0">
              <a:lnSpc>
                <a:spcPct val="100000"/>
              </a:lnSpc>
              <a:spcBef>
                <a:spcPct val="20000"/>
              </a:spcBef>
              <a:spcAft>
                <a:spcPct val="0"/>
              </a:spcAft>
              <a:buFont typeface="Wingdings" panose="05000000000000000000" pitchFamily="2" charset="2"/>
              <a:buChar char="Ø"/>
            </a:pPr>
            <a:r>
              <a:rPr lang="en-US" altLang="en-US" sz="2000" kern="0" dirty="0" smtClean="0">
                <a:solidFill>
                  <a:srgbClr val="000000"/>
                </a:solidFill>
              </a:rPr>
              <a:t> </a:t>
            </a:r>
            <a:r>
              <a:rPr lang="en-US" altLang="en-US" sz="2000" kern="0" dirty="0" err="1">
                <a:solidFill>
                  <a:srgbClr val="000000"/>
                </a:solidFill>
              </a:rPr>
              <a:t>Sắp</a:t>
            </a:r>
            <a:r>
              <a:rPr lang="en-US" altLang="en-US" sz="2000" kern="0" dirty="0">
                <a:solidFill>
                  <a:srgbClr val="000000"/>
                </a:solidFill>
              </a:rPr>
              <a:t> </a:t>
            </a:r>
            <a:r>
              <a:rPr lang="en-US" altLang="en-US" sz="2000" kern="0" dirty="0" err="1">
                <a:solidFill>
                  <a:srgbClr val="000000"/>
                </a:solidFill>
              </a:rPr>
              <a:t>xếp</a:t>
            </a:r>
            <a:r>
              <a:rPr lang="en-US" altLang="en-US" sz="2000" kern="0" dirty="0">
                <a:solidFill>
                  <a:srgbClr val="000000"/>
                </a:solidFill>
              </a:rPr>
              <a:t> </a:t>
            </a:r>
            <a:r>
              <a:rPr lang="en-US" altLang="en-US" sz="2000" kern="0" dirty="0" err="1">
                <a:solidFill>
                  <a:srgbClr val="000000"/>
                </a:solidFill>
              </a:rPr>
              <a:t>mảng</a:t>
            </a:r>
            <a:r>
              <a:rPr lang="en-US" altLang="en-US" sz="2000" kern="0" dirty="0">
                <a:solidFill>
                  <a:srgbClr val="000000"/>
                </a:solidFill>
              </a:rPr>
              <a:t> </a:t>
            </a:r>
            <a:r>
              <a:rPr lang="en-US" altLang="en-US" sz="2000" kern="0" dirty="0" err="1">
                <a:solidFill>
                  <a:srgbClr val="000000"/>
                </a:solidFill>
              </a:rPr>
              <a:t>sinh</a:t>
            </a:r>
            <a:r>
              <a:rPr lang="en-US" altLang="en-US" sz="2000" kern="0" dirty="0">
                <a:solidFill>
                  <a:srgbClr val="000000"/>
                </a:solidFill>
              </a:rPr>
              <a:t> </a:t>
            </a:r>
            <a:r>
              <a:rPr lang="en-US" altLang="en-US" sz="2000" kern="0" dirty="0" err="1">
                <a:solidFill>
                  <a:srgbClr val="000000"/>
                </a:solidFill>
              </a:rPr>
              <a:t>viên</a:t>
            </a:r>
            <a:r>
              <a:rPr lang="en-US" altLang="en-US" sz="2000" kern="0" dirty="0">
                <a:solidFill>
                  <a:srgbClr val="000000"/>
                </a:solidFill>
              </a:rPr>
              <a:t> </a:t>
            </a:r>
            <a:r>
              <a:rPr lang="en-US" altLang="en-US" sz="2000" kern="0" dirty="0" err="1">
                <a:solidFill>
                  <a:srgbClr val="000000"/>
                </a:solidFill>
              </a:rPr>
              <a:t>theo</a:t>
            </a:r>
            <a:r>
              <a:rPr lang="en-US" altLang="en-US" sz="2000" kern="0" dirty="0">
                <a:solidFill>
                  <a:srgbClr val="000000"/>
                </a:solidFill>
              </a:rPr>
              <a:t> </a:t>
            </a:r>
            <a:r>
              <a:rPr lang="en-US" altLang="en-US" sz="2000" kern="0" dirty="0" err="1">
                <a:solidFill>
                  <a:srgbClr val="000000"/>
                </a:solidFill>
              </a:rPr>
              <a:t>điểm</a:t>
            </a:r>
            <a:r>
              <a:rPr lang="en-US" altLang="en-US" sz="2000" kern="0" dirty="0">
                <a:solidFill>
                  <a:srgbClr val="000000"/>
                </a:solidFill>
              </a:rPr>
              <a:t> </a:t>
            </a:r>
            <a:r>
              <a:rPr lang="en-US" altLang="en-US" sz="2000" kern="0" dirty="0" err="1">
                <a:solidFill>
                  <a:srgbClr val="000000"/>
                </a:solidFill>
              </a:rPr>
              <a:t>trung</a:t>
            </a:r>
            <a:r>
              <a:rPr lang="en-US" altLang="en-US" sz="2000" kern="0" dirty="0">
                <a:solidFill>
                  <a:srgbClr val="000000"/>
                </a:solidFill>
              </a:rPr>
              <a:t> </a:t>
            </a:r>
            <a:r>
              <a:rPr lang="en-US" altLang="en-US" sz="2000" kern="0" dirty="0" err="1">
                <a:solidFill>
                  <a:srgbClr val="000000"/>
                </a:solidFill>
              </a:rPr>
              <a:t>bình</a:t>
            </a:r>
            <a:r>
              <a:rPr lang="en-US" altLang="en-US" sz="2000" kern="0" dirty="0">
                <a:solidFill>
                  <a:srgbClr val="000000"/>
                </a:solidFill>
              </a:rPr>
              <a:t>, </a:t>
            </a:r>
            <a:r>
              <a:rPr lang="en-US" altLang="en-US" sz="2000" kern="0" dirty="0" err="1">
                <a:solidFill>
                  <a:srgbClr val="000000"/>
                </a:solidFill>
              </a:rPr>
              <a:t>nếu</a:t>
            </a:r>
            <a:r>
              <a:rPr lang="en-US" altLang="en-US" sz="2000" kern="0" dirty="0">
                <a:solidFill>
                  <a:srgbClr val="000000"/>
                </a:solidFill>
              </a:rPr>
              <a:t> </a:t>
            </a:r>
            <a:r>
              <a:rPr lang="en-US" altLang="en-US" sz="2000" kern="0" dirty="0" err="1">
                <a:solidFill>
                  <a:srgbClr val="000000"/>
                </a:solidFill>
              </a:rPr>
              <a:t>điểm</a:t>
            </a:r>
            <a:r>
              <a:rPr lang="en-US" altLang="en-US" sz="2000" kern="0" dirty="0">
                <a:solidFill>
                  <a:srgbClr val="000000"/>
                </a:solidFill>
              </a:rPr>
              <a:t> </a:t>
            </a:r>
            <a:r>
              <a:rPr lang="en-US" altLang="en-US" sz="2000" kern="0" dirty="0" err="1">
                <a:solidFill>
                  <a:srgbClr val="000000"/>
                </a:solidFill>
              </a:rPr>
              <a:t>trung</a:t>
            </a:r>
            <a:r>
              <a:rPr lang="en-US" altLang="en-US" sz="2000" kern="0" dirty="0">
                <a:solidFill>
                  <a:srgbClr val="000000"/>
                </a:solidFill>
              </a:rPr>
              <a:t> </a:t>
            </a:r>
            <a:r>
              <a:rPr lang="en-US" altLang="en-US" sz="2000" kern="0" dirty="0" err="1">
                <a:solidFill>
                  <a:srgbClr val="000000"/>
                </a:solidFill>
              </a:rPr>
              <a:t>bình</a:t>
            </a:r>
            <a:r>
              <a:rPr lang="en-US" altLang="en-US" sz="2000" kern="0" dirty="0">
                <a:solidFill>
                  <a:srgbClr val="000000"/>
                </a:solidFill>
              </a:rPr>
              <a:t> </a:t>
            </a:r>
            <a:r>
              <a:rPr lang="en-US" altLang="en-US" sz="2000" kern="0" dirty="0" err="1">
                <a:solidFill>
                  <a:srgbClr val="000000"/>
                </a:solidFill>
              </a:rPr>
              <a:t>bằng</a:t>
            </a:r>
            <a:r>
              <a:rPr lang="en-US" altLang="en-US" sz="2000" kern="0" dirty="0">
                <a:solidFill>
                  <a:srgbClr val="000000"/>
                </a:solidFill>
              </a:rPr>
              <a:t> </a:t>
            </a:r>
            <a:r>
              <a:rPr lang="en-US" altLang="en-US" sz="2000" kern="0" dirty="0" err="1">
                <a:solidFill>
                  <a:srgbClr val="000000"/>
                </a:solidFill>
              </a:rPr>
              <a:t>nhau</a:t>
            </a:r>
            <a:r>
              <a:rPr lang="en-US" altLang="en-US" sz="2000" kern="0" dirty="0">
                <a:solidFill>
                  <a:srgbClr val="000000"/>
                </a:solidFill>
              </a:rPr>
              <a:t>, </a:t>
            </a:r>
            <a:r>
              <a:rPr lang="en-US" altLang="en-US" sz="2000" kern="0" dirty="0" err="1">
                <a:solidFill>
                  <a:srgbClr val="000000"/>
                </a:solidFill>
              </a:rPr>
              <a:t>sắp</a:t>
            </a:r>
            <a:r>
              <a:rPr lang="en-US" altLang="en-US" sz="2000" kern="0" dirty="0">
                <a:solidFill>
                  <a:srgbClr val="000000"/>
                </a:solidFill>
              </a:rPr>
              <a:t> </a:t>
            </a:r>
            <a:r>
              <a:rPr lang="en-US" altLang="en-US" sz="2000" kern="0" dirty="0" err="1">
                <a:solidFill>
                  <a:srgbClr val="000000"/>
                </a:solidFill>
              </a:rPr>
              <a:t>xếp</a:t>
            </a:r>
            <a:r>
              <a:rPr lang="en-US" altLang="en-US" sz="2000" kern="0" dirty="0">
                <a:solidFill>
                  <a:srgbClr val="000000"/>
                </a:solidFill>
              </a:rPr>
              <a:t> </a:t>
            </a:r>
            <a:r>
              <a:rPr lang="en-US" altLang="en-US" sz="2000" kern="0" dirty="0" err="1">
                <a:solidFill>
                  <a:srgbClr val="000000"/>
                </a:solidFill>
              </a:rPr>
              <a:t>theo</a:t>
            </a:r>
            <a:r>
              <a:rPr lang="en-US" altLang="en-US" sz="2000" kern="0" dirty="0">
                <a:solidFill>
                  <a:srgbClr val="000000"/>
                </a:solidFill>
              </a:rPr>
              <a:t> </a:t>
            </a:r>
            <a:r>
              <a:rPr lang="en-US" altLang="en-US" sz="2000" kern="0" dirty="0" err="1">
                <a:solidFill>
                  <a:srgbClr val="000000"/>
                </a:solidFill>
              </a:rPr>
              <a:t>họ</a:t>
            </a:r>
            <a:r>
              <a:rPr lang="en-US" altLang="en-US" sz="2000" kern="0" dirty="0">
                <a:solidFill>
                  <a:srgbClr val="000000"/>
                </a:solidFill>
              </a:rPr>
              <a:t> </a:t>
            </a:r>
            <a:r>
              <a:rPr lang="en-US" altLang="en-US" sz="2000" kern="0" dirty="0" err="1">
                <a:solidFill>
                  <a:srgbClr val="000000"/>
                </a:solidFill>
              </a:rPr>
              <a:t>tên</a:t>
            </a:r>
            <a:r>
              <a:rPr lang="en-US" altLang="en-US" sz="2000" kern="0" dirty="0">
                <a:solidFill>
                  <a:srgbClr val="000000"/>
                </a:solidFill>
              </a:rPr>
              <a:t>.</a:t>
            </a:r>
          </a:p>
          <a:p>
            <a:pPr lvl="0">
              <a:buFont typeface="Wingdings" panose="05000000000000000000" pitchFamily="2" charset="2"/>
              <a:buChar char="v"/>
            </a:pPr>
            <a:endParaRPr lang="en-US" sz="20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64</a:t>
            </a:fld>
            <a:endParaRPr lang="en-US"/>
          </a:p>
        </p:txBody>
      </p:sp>
      <p:graphicFrame>
        <p:nvGraphicFramePr>
          <p:cNvPr id="10" name="Diagram 9"/>
          <p:cNvGraphicFramePr/>
          <p:nvPr>
            <p:extLst>
              <p:ext uri="{D42A27DB-BD31-4B8C-83A1-F6EECF244321}">
                <p14:modId xmlns:p14="http://schemas.microsoft.com/office/powerpoint/2010/main" val="2696116973"/>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604008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marL="0" lvl="0" indent="0" defTabSz="746125">
              <a:buNone/>
            </a:pPr>
            <a:r>
              <a:rPr lang="en-US" b="1" dirty="0" err="1">
                <a:solidFill>
                  <a:srgbClr val="4472C4">
                    <a:lumMod val="50000"/>
                  </a:srgbClr>
                </a:solidFill>
                <a:latin typeface="Calibri"/>
              </a:rPr>
              <a:t>Trừu</a:t>
            </a:r>
            <a:r>
              <a:rPr lang="en-US" b="1" dirty="0">
                <a:solidFill>
                  <a:srgbClr val="4472C4">
                    <a:lumMod val="50000"/>
                  </a:srgbClr>
                </a:solidFill>
                <a:latin typeface="Calibri"/>
              </a:rPr>
              <a:t> </a:t>
            </a:r>
            <a:r>
              <a:rPr lang="en-US" b="1" dirty="0" err="1">
                <a:solidFill>
                  <a:srgbClr val="4472C4">
                    <a:lumMod val="50000"/>
                  </a:srgbClr>
                </a:solidFill>
                <a:latin typeface="Calibri"/>
              </a:rPr>
              <a:t>tượng</a:t>
            </a:r>
            <a:r>
              <a:rPr lang="en-US" b="1" dirty="0">
                <a:solidFill>
                  <a:srgbClr val="4472C4">
                    <a:lumMod val="50000"/>
                  </a:srgbClr>
                </a:solidFill>
                <a:latin typeface="Calibri"/>
              </a:rPr>
              <a:t> </a:t>
            </a:r>
            <a:r>
              <a:rPr lang="en-US" b="1" dirty="0" err="1">
                <a:solidFill>
                  <a:srgbClr val="4472C4">
                    <a:lumMod val="50000"/>
                  </a:srgbClr>
                </a:solidFill>
                <a:latin typeface="Calibri"/>
              </a:rPr>
              <a:t>hóa</a:t>
            </a:r>
            <a:r>
              <a:rPr lang="en-US" b="1" dirty="0">
                <a:solidFill>
                  <a:srgbClr val="4472C4">
                    <a:lumMod val="50000"/>
                  </a:srgbClr>
                </a:solidFill>
                <a:latin typeface="Calibri"/>
              </a:rPr>
              <a:t> (Abstraction)</a:t>
            </a:r>
          </a:p>
          <a:p>
            <a:pPr lvl="0" defTabSz="746125">
              <a:buFont typeface="Wingdings" panose="05000000000000000000" pitchFamily="2" charset="2"/>
              <a:buChar char="v"/>
            </a:pPr>
            <a:r>
              <a:rPr lang="en-US" b="1" dirty="0" err="1">
                <a:solidFill>
                  <a:prstClr val="black"/>
                </a:solidFill>
                <a:latin typeface="Calibri"/>
              </a:rPr>
              <a:t>Khái</a:t>
            </a:r>
            <a:r>
              <a:rPr lang="en-US" b="1" dirty="0">
                <a:solidFill>
                  <a:prstClr val="black"/>
                </a:solidFill>
                <a:latin typeface="Calibri"/>
              </a:rPr>
              <a:t> </a:t>
            </a:r>
            <a:r>
              <a:rPr lang="en-US" b="1" dirty="0" err="1">
                <a:solidFill>
                  <a:prstClr val="black"/>
                </a:solidFill>
                <a:latin typeface="Calibri"/>
              </a:rPr>
              <a:t>niệm</a:t>
            </a:r>
            <a:r>
              <a:rPr lang="en-US" b="1" dirty="0">
                <a:solidFill>
                  <a:prstClr val="black"/>
                </a:solidFill>
                <a:latin typeface="Calibri"/>
              </a:rPr>
              <a:t>:</a:t>
            </a:r>
          </a:p>
          <a:p>
            <a:pPr marL="723900" lvl="1" indent="-379413" defTabSz="746125">
              <a:buFont typeface="Wingdings" panose="05000000000000000000" pitchFamily="2" charset="2"/>
              <a:buChar char="q"/>
            </a:pPr>
            <a:r>
              <a:rPr lang="en-US" dirty="0" err="1">
                <a:solidFill>
                  <a:prstClr val="black"/>
                </a:solidFill>
                <a:latin typeface="Calibri"/>
              </a:rPr>
              <a:t>Là</a:t>
            </a:r>
            <a:r>
              <a:rPr lang="en-US" dirty="0">
                <a:solidFill>
                  <a:prstClr val="black"/>
                </a:solidFill>
                <a:latin typeface="Calibri"/>
              </a:rPr>
              <a:t> </a:t>
            </a:r>
            <a:r>
              <a:rPr lang="en-US" dirty="0" err="1">
                <a:solidFill>
                  <a:prstClr val="black"/>
                </a:solidFill>
                <a:latin typeface="Calibri"/>
              </a:rPr>
              <a:t>khả</a:t>
            </a:r>
            <a:r>
              <a:rPr lang="en-US" dirty="0">
                <a:solidFill>
                  <a:prstClr val="black"/>
                </a:solidFill>
                <a:latin typeface="Calibri"/>
              </a:rPr>
              <a:t> </a:t>
            </a:r>
            <a:r>
              <a:rPr lang="en-US" dirty="0" err="1">
                <a:solidFill>
                  <a:prstClr val="black"/>
                </a:solidFill>
                <a:latin typeface="Calibri"/>
              </a:rPr>
              <a:t>năng</a:t>
            </a:r>
            <a:r>
              <a:rPr lang="en-US" dirty="0">
                <a:solidFill>
                  <a:prstClr val="black"/>
                </a:solidFill>
                <a:latin typeface="Calibri"/>
              </a:rPr>
              <a:t> </a:t>
            </a:r>
            <a:r>
              <a:rPr lang="en-US" dirty="0" err="1">
                <a:solidFill>
                  <a:prstClr val="black"/>
                </a:solidFill>
                <a:latin typeface="Calibri"/>
              </a:rPr>
              <a:t>bỏ</a:t>
            </a:r>
            <a:r>
              <a:rPr lang="en-US" dirty="0">
                <a:solidFill>
                  <a:prstClr val="black"/>
                </a:solidFill>
                <a:latin typeface="Calibri"/>
              </a:rPr>
              <a:t> qua hay </a:t>
            </a:r>
            <a:r>
              <a:rPr lang="en-US" dirty="0" err="1">
                <a:solidFill>
                  <a:prstClr val="black"/>
                </a:solidFill>
                <a:latin typeface="Calibri"/>
              </a:rPr>
              <a:t>không</a:t>
            </a:r>
            <a:r>
              <a:rPr lang="en-US" dirty="0">
                <a:solidFill>
                  <a:prstClr val="black"/>
                </a:solidFill>
                <a:latin typeface="Calibri"/>
              </a:rPr>
              <a:t> </a:t>
            </a:r>
            <a:r>
              <a:rPr lang="en-US" dirty="0" err="1">
                <a:solidFill>
                  <a:prstClr val="black"/>
                </a:solidFill>
                <a:latin typeface="Calibri"/>
              </a:rPr>
              <a:t>để</a:t>
            </a:r>
            <a:r>
              <a:rPr lang="en-US" dirty="0">
                <a:solidFill>
                  <a:prstClr val="black"/>
                </a:solidFill>
                <a:latin typeface="Calibri"/>
              </a:rPr>
              <a:t> ý </a:t>
            </a:r>
            <a:r>
              <a:rPr lang="en-US" dirty="0" err="1">
                <a:solidFill>
                  <a:prstClr val="black"/>
                </a:solidFill>
                <a:latin typeface="Calibri"/>
              </a:rPr>
              <a:t>tới</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thành</a:t>
            </a:r>
            <a:r>
              <a:rPr lang="en-US" dirty="0">
                <a:solidFill>
                  <a:prstClr val="black"/>
                </a:solidFill>
                <a:latin typeface="Calibri"/>
              </a:rPr>
              <a:t> </a:t>
            </a:r>
            <a:r>
              <a:rPr lang="en-US" dirty="0" err="1">
                <a:solidFill>
                  <a:prstClr val="black"/>
                </a:solidFill>
                <a:latin typeface="Calibri"/>
              </a:rPr>
              <a:t>phần</a:t>
            </a:r>
            <a:r>
              <a:rPr lang="en-US" dirty="0">
                <a:solidFill>
                  <a:prstClr val="black"/>
                </a:solidFill>
                <a:latin typeface="Calibri"/>
              </a:rPr>
              <a:t> </a:t>
            </a:r>
            <a:r>
              <a:rPr lang="en-US" dirty="0" err="1">
                <a:solidFill>
                  <a:prstClr val="black"/>
                </a:solidFill>
                <a:latin typeface="Calibri"/>
              </a:rPr>
              <a:t>không</a:t>
            </a:r>
            <a:r>
              <a:rPr lang="en-US" dirty="0">
                <a:solidFill>
                  <a:prstClr val="black"/>
                </a:solidFill>
                <a:latin typeface="Calibri"/>
              </a:rPr>
              <a:t> </a:t>
            </a:r>
            <a:r>
              <a:rPr lang="en-US" dirty="0" err="1">
                <a:solidFill>
                  <a:prstClr val="black"/>
                </a:solidFill>
                <a:latin typeface="Calibri"/>
              </a:rPr>
              <a:t>quan</a:t>
            </a:r>
            <a:r>
              <a:rPr lang="en-US" dirty="0">
                <a:solidFill>
                  <a:prstClr val="black"/>
                </a:solidFill>
                <a:latin typeface="Calibri"/>
              </a:rPr>
              <a:t> </a:t>
            </a:r>
            <a:r>
              <a:rPr lang="en-US" dirty="0" err="1">
                <a:solidFill>
                  <a:prstClr val="black"/>
                </a:solidFill>
                <a:latin typeface="Calibri"/>
              </a:rPr>
              <a:t>trọng</a:t>
            </a:r>
            <a:r>
              <a:rPr lang="en-US" dirty="0">
                <a:solidFill>
                  <a:prstClr val="black"/>
                </a:solidFill>
                <a:latin typeface="Calibri"/>
              </a:rPr>
              <a:t>.</a:t>
            </a:r>
          </a:p>
          <a:p>
            <a:pPr lvl="0" defTabSz="746125">
              <a:buFont typeface="Wingdings" panose="05000000000000000000" pitchFamily="2" charset="2"/>
              <a:buChar char="v"/>
            </a:pPr>
            <a:r>
              <a:rPr lang="en-US" b="1" dirty="0" err="1">
                <a:solidFill>
                  <a:prstClr val="black"/>
                </a:solidFill>
                <a:latin typeface="Calibri"/>
              </a:rPr>
              <a:t>Các</a:t>
            </a:r>
            <a:r>
              <a:rPr lang="en-US" b="1" dirty="0">
                <a:solidFill>
                  <a:prstClr val="black"/>
                </a:solidFill>
                <a:latin typeface="Calibri"/>
              </a:rPr>
              <a:t> </a:t>
            </a:r>
            <a:r>
              <a:rPr lang="en-US" b="1" dirty="0" err="1">
                <a:solidFill>
                  <a:prstClr val="black"/>
                </a:solidFill>
                <a:latin typeface="Calibri"/>
              </a:rPr>
              <a:t>loại</a:t>
            </a:r>
            <a:r>
              <a:rPr lang="en-US" b="1" dirty="0">
                <a:solidFill>
                  <a:prstClr val="black"/>
                </a:solidFill>
                <a:latin typeface="Calibri"/>
              </a:rPr>
              <a:t> </a:t>
            </a:r>
            <a:r>
              <a:rPr lang="en-US" b="1" dirty="0" err="1">
                <a:solidFill>
                  <a:prstClr val="black"/>
                </a:solidFill>
                <a:latin typeface="Calibri"/>
              </a:rPr>
              <a:t>trừu</a:t>
            </a:r>
            <a:r>
              <a:rPr lang="en-US" b="1" dirty="0">
                <a:solidFill>
                  <a:prstClr val="black"/>
                </a:solidFill>
                <a:latin typeface="Calibri"/>
              </a:rPr>
              <a:t> </a:t>
            </a:r>
            <a:r>
              <a:rPr lang="en-US" b="1" dirty="0" err="1">
                <a:solidFill>
                  <a:prstClr val="black"/>
                </a:solidFill>
                <a:latin typeface="Calibri"/>
              </a:rPr>
              <a:t>tượng</a:t>
            </a:r>
            <a:r>
              <a:rPr lang="en-US" b="1" dirty="0">
                <a:solidFill>
                  <a:prstClr val="black"/>
                </a:solidFill>
                <a:latin typeface="Calibri"/>
              </a:rPr>
              <a:t> </a:t>
            </a:r>
            <a:r>
              <a:rPr lang="en-US" b="1" dirty="0" err="1">
                <a:solidFill>
                  <a:prstClr val="black"/>
                </a:solidFill>
                <a:latin typeface="Calibri"/>
              </a:rPr>
              <a:t>hoá</a:t>
            </a:r>
            <a:r>
              <a:rPr lang="en-US" b="1" dirty="0">
                <a:solidFill>
                  <a:prstClr val="black"/>
                </a:solidFill>
                <a:latin typeface="Calibri"/>
              </a:rPr>
              <a:t>:</a:t>
            </a:r>
          </a:p>
          <a:p>
            <a:pPr marL="723900" lvl="1" indent="-379413" defTabSz="746125">
              <a:buFont typeface="Wingdings" panose="05000000000000000000" pitchFamily="2" charset="2"/>
              <a:buChar char="q"/>
            </a:pPr>
            <a:r>
              <a:rPr lang="en-US" dirty="0" err="1">
                <a:solidFill>
                  <a:prstClr val="black"/>
                </a:solidFill>
                <a:latin typeface="Calibri"/>
              </a:rPr>
              <a:t>Trừu</a:t>
            </a:r>
            <a:r>
              <a:rPr lang="en-US" dirty="0">
                <a:solidFill>
                  <a:prstClr val="black"/>
                </a:solidFill>
                <a:latin typeface="Calibri"/>
              </a:rPr>
              <a:t> </a:t>
            </a:r>
            <a:r>
              <a:rPr lang="en-US" dirty="0" err="1">
                <a:solidFill>
                  <a:prstClr val="black"/>
                </a:solidFill>
                <a:latin typeface="Calibri"/>
              </a:rPr>
              <a:t>tượng</a:t>
            </a:r>
            <a:r>
              <a:rPr lang="en-US" dirty="0">
                <a:solidFill>
                  <a:prstClr val="black"/>
                </a:solidFill>
                <a:latin typeface="Calibri"/>
              </a:rPr>
              <a:t> </a:t>
            </a:r>
            <a:r>
              <a:rPr lang="en-US" dirty="0" err="1">
                <a:solidFill>
                  <a:prstClr val="black"/>
                </a:solidFill>
                <a:latin typeface="Calibri"/>
              </a:rPr>
              <a:t>hoá</a:t>
            </a:r>
            <a:r>
              <a:rPr lang="en-US" dirty="0">
                <a:solidFill>
                  <a:prstClr val="black"/>
                </a:solidFill>
                <a:latin typeface="Calibri"/>
              </a:rPr>
              <a:t> </a:t>
            </a:r>
            <a:r>
              <a:rPr lang="en-US" dirty="0" err="1">
                <a:solidFill>
                  <a:prstClr val="black"/>
                </a:solidFill>
                <a:latin typeface="Calibri"/>
              </a:rPr>
              <a:t>dữ</a:t>
            </a:r>
            <a:r>
              <a:rPr lang="en-US" dirty="0">
                <a:solidFill>
                  <a:prstClr val="black"/>
                </a:solidFill>
                <a:latin typeface="Calibri"/>
              </a:rPr>
              <a:t> </a:t>
            </a:r>
            <a:r>
              <a:rPr lang="en-US" dirty="0" err="1">
                <a:solidFill>
                  <a:prstClr val="black"/>
                </a:solidFill>
                <a:latin typeface="Calibri"/>
              </a:rPr>
              <a:t>liệu</a:t>
            </a:r>
            <a:r>
              <a:rPr lang="en-US" dirty="0">
                <a:solidFill>
                  <a:prstClr val="black"/>
                </a:solidFill>
                <a:latin typeface="Calibri"/>
              </a:rPr>
              <a:t>: </a:t>
            </a:r>
            <a:r>
              <a:rPr lang="en-US" dirty="0" err="1">
                <a:solidFill>
                  <a:prstClr val="black"/>
                </a:solidFill>
                <a:latin typeface="Calibri"/>
              </a:rPr>
              <a:t>không</a:t>
            </a:r>
            <a:r>
              <a:rPr lang="en-US" dirty="0">
                <a:solidFill>
                  <a:prstClr val="black"/>
                </a:solidFill>
                <a:latin typeface="Calibri"/>
              </a:rPr>
              <a:t> </a:t>
            </a:r>
            <a:r>
              <a:rPr lang="en-US" dirty="0" err="1">
                <a:solidFill>
                  <a:prstClr val="black"/>
                </a:solidFill>
                <a:latin typeface="Calibri"/>
              </a:rPr>
              <a:t>quan</a:t>
            </a:r>
            <a:r>
              <a:rPr lang="en-US" dirty="0">
                <a:solidFill>
                  <a:prstClr val="black"/>
                </a:solidFill>
                <a:latin typeface="Calibri"/>
              </a:rPr>
              <a:t> </a:t>
            </a:r>
            <a:r>
              <a:rPr lang="en-US" dirty="0" err="1">
                <a:solidFill>
                  <a:prstClr val="black"/>
                </a:solidFill>
                <a:latin typeface="Calibri"/>
              </a:rPr>
              <a:t>tâm</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chi </a:t>
            </a:r>
            <a:r>
              <a:rPr lang="en-US" dirty="0" err="1">
                <a:solidFill>
                  <a:prstClr val="black"/>
                </a:solidFill>
                <a:latin typeface="Calibri"/>
              </a:rPr>
              <a:t>tiết</a:t>
            </a:r>
            <a:r>
              <a:rPr lang="en-US" dirty="0">
                <a:solidFill>
                  <a:prstClr val="black"/>
                </a:solidFill>
                <a:latin typeface="Calibri"/>
              </a:rPr>
              <a:t> </a:t>
            </a:r>
            <a:r>
              <a:rPr lang="en-US" dirty="0" err="1">
                <a:solidFill>
                  <a:prstClr val="black"/>
                </a:solidFill>
                <a:latin typeface="Calibri"/>
              </a:rPr>
              <a:t>không</a:t>
            </a:r>
            <a:r>
              <a:rPr lang="en-US" dirty="0">
                <a:solidFill>
                  <a:prstClr val="black"/>
                </a:solidFill>
                <a:latin typeface="Calibri"/>
              </a:rPr>
              <a:t> </a:t>
            </a:r>
            <a:r>
              <a:rPr lang="en-US" dirty="0" err="1">
                <a:solidFill>
                  <a:prstClr val="black"/>
                </a:solidFill>
                <a:latin typeface="Calibri"/>
              </a:rPr>
              <a:t>quan</a:t>
            </a:r>
            <a:r>
              <a:rPr lang="en-US" dirty="0">
                <a:solidFill>
                  <a:prstClr val="black"/>
                </a:solidFill>
                <a:latin typeface="Calibri"/>
              </a:rPr>
              <a:t> </a:t>
            </a:r>
            <a:r>
              <a:rPr lang="en-US" dirty="0" err="1">
                <a:solidFill>
                  <a:prstClr val="black"/>
                </a:solidFill>
                <a:latin typeface="Calibri"/>
              </a:rPr>
              <a:t>trọng</a:t>
            </a:r>
            <a:r>
              <a:rPr lang="en-US" dirty="0">
                <a:solidFill>
                  <a:prstClr val="black"/>
                </a:solidFill>
                <a:latin typeface="Calibri"/>
              </a:rPr>
              <a:t> </a:t>
            </a:r>
            <a:r>
              <a:rPr lang="en-US" dirty="0" err="1">
                <a:solidFill>
                  <a:prstClr val="black"/>
                </a:solidFill>
                <a:latin typeface="Calibri"/>
              </a:rPr>
              <a:t>bên</a:t>
            </a:r>
            <a:r>
              <a:rPr lang="en-US" dirty="0">
                <a:solidFill>
                  <a:prstClr val="black"/>
                </a:solidFill>
                <a:latin typeface="Calibri"/>
              </a:rPr>
              <a:t> </a:t>
            </a:r>
            <a:r>
              <a:rPr lang="en-US" dirty="0" err="1">
                <a:solidFill>
                  <a:prstClr val="black"/>
                </a:solidFill>
                <a:latin typeface="Calibri"/>
              </a:rPr>
              <a:t>trong</a:t>
            </a:r>
            <a:endParaRPr lang="en-US" dirty="0">
              <a:solidFill>
                <a:prstClr val="black"/>
              </a:solidFill>
              <a:latin typeface="Calibri"/>
            </a:endParaRPr>
          </a:p>
          <a:p>
            <a:pPr marL="723900" lvl="1" indent="-379413" defTabSz="746125">
              <a:buFont typeface="Wingdings" panose="05000000000000000000" pitchFamily="2" charset="2"/>
              <a:buChar char="q"/>
            </a:pPr>
            <a:r>
              <a:rPr lang="en-US" dirty="0" err="1">
                <a:solidFill>
                  <a:prstClr val="black"/>
                </a:solidFill>
                <a:latin typeface="Calibri"/>
              </a:rPr>
              <a:t>Trừu</a:t>
            </a:r>
            <a:r>
              <a:rPr lang="en-US" dirty="0">
                <a:solidFill>
                  <a:prstClr val="black"/>
                </a:solidFill>
                <a:latin typeface="Calibri"/>
              </a:rPr>
              <a:t> </a:t>
            </a:r>
            <a:r>
              <a:rPr lang="en-US" dirty="0" err="1">
                <a:solidFill>
                  <a:prstClr val="black"/>
                </a:solidFill>
                <a:latin typeface="Calibri"/>
              </a:rPr>
              <a:t>tượng</a:t>
            </a:r>
            <a:r>
              <a:rPr lang="en-US" dirty="0">
                <a:solidFill>
                  <a:prstClr val="black"/>
                </a:solidFill>
                <a:latin typeface="Calibri"/>
              </a:rPr>
              <a:t> </a:t>
            </a:r>
            <a:r>
              <a:rPr lang="en-US" dirty="0" err="1">
                <a:solidFill>
                  <a:prstClr val="black"/>
                </a:solidFill>
                <a:latin typeface="Calibri"/>
              </a:rPr>
              <a:t>hoá</a:t>
            </a:r>
            <a:r>
              <a:rPr lang="en-US" dirty="0">
                <a:solidFill>
                  <a:prstClr val="black"/>
                </a:solidFill>
                <a:latin typeface="Calibri"/>
              </a:rPr>
              <a:t> </a:t>
            </a:r>
            <a:r>
              <a:rPr lang="en-US" dirty="0" err="1">
                <a:solidFill>
                  <a:prstClr val="black"/>
                </a:solidFill>
                <a:latin typeface="Calibri"/>
              </a:rPr>
              <a:t>chức</a:t>
            </a:r>
            <a:r>
              <a:rPr lang="en-US" dirty="0">
                <a:solidFill>
                  <a:prstClr val="black"/>
                </a:solidFill>
                <a:latin typeface="Calibri"/>
              </a:rPr>
              <a:t> </a:t>
            </a:r>
            <a:r>
              <a:rPr lang="en-US" dirty="0" err="1">
                <a:solidFill>
                  <a:prstClr val="black"/>
                </a:solidFill>
                <a:latin typeface="Calibri"/>
              </a:rPr>
              <a:t>năng</a:t>
            </a:r>
            <a:r>
              <a:rPr lang="en-US" dirty="0">
                <a:solidFill>
                  <a:prstClr val="black"/>
                </a:solidFill>
                <a:latin typeface="Calibri"/>
              </a:rPr>
              <a:t>: </a:t>
            </a:r>
            <a:r>
              <a:rPr lang="en-US" dirty="0" err="1">
                <a:solidFill>
                  <a:prstClr val="black"/>
                </a:solidFill>
                <a:latin typeface="Calibri"/>
              </a:rPr>
              <a:t>không</a:t>
            </a:r>
            <a:r>
              <a:rPr lang="en-US" dirty="0">
                <a:solidFill>
                  <a:prstClr val="black"/>
                </a:solidFill>
                <a:latin typeface="Calibri"/>
              </a:rPr>
              <a:t> </a:t>
            </a:r>
            <a:r>
              <a:rPr lang="en-US" dirty="0" err="1">
                <a:solidFill>
                  <a:prstClr val="black"/>
                </a:solidFill>
                <a:latin typeface="Calibri"/>
              </a:rPr>
              <a:t>quan</a:t>
            </a:r>
            <a:r>
              <a:rPr lang="en-US" dirty="0">
                <a:solidFill>
                  <a:prstClr val="black"/>
                </a:solidFill>
                <a:latin typeface="Calibri"/>
              </a:rPr>
              <a:t> </a:t>
            </a:r>
            <a:r>
              <a:rPr lang="en-US" dirty="0" err="1">
                <a:solidFill>
                  <a:prstClr val="black"/>
                </a:solidFill>
                <a:latin typeface="Calibri"/>
              </a:rPr>
              <a:t>tâm</a:t>
            </a:r>
            <a:r>
              <a:rPr lang="en-US" dirty="0">
                <a:solidFill>
                  <a:prstClr val="black"/>
                </a:solidFill>
                <a:latin typeface="Calibri"/>
              </a:rPr>
              <a:t> </a:t>
            </a:r>
            <a:r>
              <a:rPr lang="en-US" dirty="0" err="1">
                <a:solidFill>
                  <a:prstClr val="black"/>
                </a:solidFill>
                <a:latin typeface="Calibri"/>
              </a:rPr>
              <a:t>làm</a:t>
            </a:r>
            <a:r>
              <a:rPr lang="en-US" dirty="0">
                <a:solidFill>
                  <a:prstClr val="black"/>
                </a:solidFill>
                <a:latin typeface="Calibri"/>
              </a:rPr>
              <a:t> </a:t>
            </a:r>
            <a:r>
              <a:rPr lang="en-US" dirty="0" err="1">
                <a:solidFill>
                  <a:prstClr val="black"/>
                </a:solidFill>
                <a:latin typeface="Calibri"/>
              </a:rPr>
              <a:t>thế</a:t>
            </a:r>
            <a:r>
              <a:rPr lang="en-US" dirty="0">
                <a:solidFill>
                  <a:prstClr val="black"/>
                </a:solidFill>
                <a:latin typeface="Calibri"/>
              </a:rPr>
              <a:t> </a:t>
            </a:r>
            <a:r>
              <a:rPr lang="en-US" dirty="0" err="1">
                <a:solidFill>
                  <a:prstClr val="black"/>
                </a:solidFill>
                <a:latin typeface="Calibri"/>
              </a:rPr>
              <a:t>nào</a:t>
            </a:r>
            <a:r>
              <a:rPr lang="en-US" dirty="0">
                <a:solidFill>
                  <a:prstClr val="black"/>
                </a:solidFill>
                <a:latin typeface="Calibri"/>
              </a:rPr>
              <a:t> </a:t>
            </a:r>
            <a:r>
              <a:rPr lang="en-US" dirty="0" err="1">
                <a:solidFill>
                  <a:prstClr val="black"/>
                </a:solidFill>
                <a:latin typeface="Calibri"/>
              </a:rPr>
              <a:t>để</a:t>
            </a:r>
            <a:r>
              <a:rPr lang="en-US" dirty="0">
                <a:solidFill>
                  <a:prstClr val="black"/>
                </a:solidFill>
                <a:latin typeface="Calibri"/>
              </a:rPr>
              <a:t> </a:t>
            </a:r>
            <a:r>
              <a:rPr lang="en-US" dirty="0" err="1">
                <a:solidFill>
                  <a:prstClr val="black"/>
                </a:solidFill>
                <a:latin typeface="Calibri"/>
              </a:rPr>
              <a:t>thực</a:t>
            </a:r>
            <a:r>
              <a:rPr lang="en-US" dirty="0">
                <a:solidFill>
                  <a:prstClr val="black"/>
                </a:solidFill>
                <a:latin typeface="Calibri"/>
              </a:rPr>
              <a:t> </a:t>
            </a:r>
            <a:r>
              <a:rPr lang="en-US" dirty="0" err="1">
                <a:solidFill>
                  <a:prstClr val="black"/>
                </a:solidFill>
                <a:latin typeface="Calibri"/>
              </a:rPr>
              <a:t>hiện</a:t>
            </a:r>
            <a:r>
              <a:rPr lang="en-US" dirty="0">
                <a:solidFill>
                  <a:prstClr val="black"/>
                </a:solidFill>
                <a:latin typeface="Calibri"/>
              </a:rPr>
              <a:t> </a:t>
            </a:r>
            <a:r>
              <a:rPr lang="en-US" dirty="0" err="1">
                <a:solidFill>
                  <a:prstClr val="black"/>
                </a:solidFill>
                <a:latin typeface="Calibri"/>
              </a:rPr>
              <a:t>công</a:t>
            </a:r>
            <a:r>
              <a:rPr lang="en-US" dirty="0">
                <a:solidFill>
                  <a:prstClr val="black"/>
                </a:solidFill>
                <a:latin typeface="Calibri"/>
              </a:rPr>
              <a:t> </a:t>
            </a:r>
            <a:r>
              <a:rPr lang="en-US" dirty="0" err="1">
                <a:solidFill>
                  <a:prstClr val="black"/>
                </a:solidFill>
                <a:latin typeface="Calibri"/>
              </a:rPr>
              <a:t>việc</a:t>
            </a:r>
            <a:endParaRPr lang="en-US" dirty="0">
              <a:solidFill>
                <a:prstClr val="black"/>
              </a:solidFill>
              <a:latin typeface="Calibri"/>
            </a:endParaRPr>
          </a:p>
          <a:p>
            <a:pPr lvl="0" defTabSz="746125">
              <a:buFont typeface="Wingdings" panose="05000000000000000000" pitchFamily="2" charset="2"/>
              <a:buChar char="v"/>
            </a:pPr>
            <a:r>
              <a:rPr lang="en-US" b="1" dirty="0" err="1">
                <a:solidFill>
                  <a:prstClr val="black"/>
                </a:solidFill>
                <a:latin typeface="Calibri"/>
              </a:rPr>
              <a:t>Tóm</a:t>
            </a:r>
            <a:r>
              <a:rPr lang="en-US" b="1" dirty="0">
                <a:solidFill>
                  <a:prstClr val="black"/>
                </a:solidFill>
                <a:latin typeface="Calibri"/>
              </a:rPr>
              <a:t> </a:t>
            </a:r>
            <a:r>
              <a:rPr lang="en-US" b="1" dirty="0" err="1">
                <a:solidFill>
                  <a:prstClr val="black"/>
                </a:solidFill>
                <a:latin typeface="Calibri"/>
              </a:rPr>
              <a:t>lại</a:t>
            </a:r>
            <a:r>
              <a:rPr lang="en-US" b="1" dirty="0">
                <a:solidFill>
                  <a:prstClr val="black"/>
                </a:solidFill>
                <a:latin typeface="Calibri"/>
              </a:rPr>
              <a:t>:</a:t>
            </a:r>
          </a:p>
          <a:p>
            <a:pPr marL="723900" lvl="1" indent="-379413" defTabSz="746125">
              <a:buFont typeface="Wingdings" panose="05000000000000000000" pitchFamily="2" charset="2"/>
              <a:buChar char="q"/>
            </a:pPr>
            <a:r>
              <a:rPr lang="en-US" dirty="0" err="1">
                <a:solidFill>
                  <a:prstClr val="black"/>
                </a:solidFill>
                <a:latin typeface="Calibri"/>
              </a:rPr>
              <a:t>Chỉ</a:t>
            </a:r>
            <a:r>
              <a:rPr lang="en-US" dirty="0">
                <a:solidFill>
                  <a:prstClr val="black"/>
                </a:solidFill>
                <a:latin typeface="Calibri"/>
              </a:rPr>
              <a:t> </a:t>
            </a:r>
            <a:r>
              <a:rPr lang="en-US" dirty="0" err="1">
                <a:solidFill>
                  <a:prstClr val="black"/>
                </a:solidFill>
                <a:latin typeface="Calibri"/>
              </a:rPr>
              <a:t>quan</a:t>
            </a:r>
            <a:r>
              <a:rPr lang="en-US" dirty="0">
                <a:solidFill>
                  <a:prstClr val="black"/>
                </a:solidFill>
                <a:latin typeface="Calibri"/>
              </a:rPr>
              <a:t> </a:t>
            </a:r>
            <a:r>
              <a:rPr lang="en-US" dirty="0" err="1">
                <a:solidFill>
                  <a:prstClr val="black"/>
                </a:solidFill>
                <a:latin typeface="Calibri"/>
              </a:rPr>
              <a:t>tâm</a:t>
            </a:r>
            <a:r>
              <a:rPr lang="en-US" dirty="0">
                <a:solidFill>
                  <a:prstClr val="black"/>
                </a:solidFill>
                <a:latin typeface="Calibri"/>
              </a:rPr>
              <a:t> </a:t>
            </a:r>
            <a:r>
              <a:rPr lang="en-US" dirty="0" err="1">
                <a:solidFill>
                  <a:prstClr val="black"/>
                </a:solidFill>
                <a:latin typeface="Calibri"/>
              </a:rPr>
              <a:t>tới</a:t>
            </a:r>
            <a:r>
              <a:rPr lang="en-US" dirty="0">
                <a:solidFill>
                  <a:prstClr val="black"/>
                </a:solidFill>
                <a:latin typeface="Calibri"/>
              </a:rPr>
              <a:t> </a:t>
            </a:r>
            <a:r>
              <a:rPr lang="en-US" dirty="0" err="1">
                <a:solidFill>
                  <a:prstClr val="black"/>
                </a:solidFill>
                <a:latin typeface="Calibri"/>
              </a:rPr>
              <a:t>đặc</a:t>
            </a:r>
            <a:r>
              <a:rPr lang="en-US" dirty="0">
                <a:solidFill>
                  <a:prstClr val="black"/>
                </a:solidFill>
                <a:latin typeface="Calibri"/>
              </a:rPr>
              <a:t> </a:t>
            </a:r>
            <a:r>
              <a:rPr lang="en-US" dirty="0" err="1">
                <a:solidFill>
                  <a:prstClr val="black"/>
                </a:solidFill>
                <a:latin typeface="Calibri"/>
              </a:rPr>
              <a:t>điểm</a:t>
            </a:r>
            <a:r>
              <a:rPr lang="en-US" dirty="0">
                <a:solidFill>
                  <a:prstClr val="black"/>
                </a:solidFill>
                <a:latin typeface="Calibri"/>
              </a:rPr>
              <a:t> </a:t>
            </a:r>
            <a:r>
              <a:rPr lang="en-US" dirty="0" err="1">
                <a:solidFill>
                  <a:prstClr val="black"/>
                </a:solidFill>
                <a:latin typeface="Calibri"/>
              </a:rPr>
              <a:t>quan</a:t>
            </a:r>
            <a:r>
              <a:rPr lang="en-US" dirty="0">
                <a:solidFill>
                  <a:prstClr val="black"/>
                </a:solidFill>
                <a:latin typeface="Calibri"/>
              </a:rPr>
              <a:t> </a:t>
            </a:r>
            <a:r>
              <a:rPr lang="en-US" dirty="0" err="1">
                <a:solidFill>
                  <a:prstClr val="black"/>
                </a:solidFill>
                <a:latin typeface="Calibri"/>
              </a:rPr>
              <a:t>trọng</a:t>
            </a:r>
            <a:endParaRPr lang="en-US" dirty="0">
              <a:solidFill>
                <a:prstClr val="black"/>
              </a:solidFill>
              <a:latin typeface="Calibri"/>
            </a:endParaRPr>
          </a:p>
          <a:p>
            <a:pPr marL="723900" lvl="1" indent="-379413" defTabSz="746125">
              <a:buFont typeface="Wingdings" panose="05000000000000000000" pitchFamily="2" charset="2"/>
              <a:buChar char="q"/>
            </a:pPr>
            <a:r>
              <a:rPr lang="en-US" dirty="0" err="1">
                <a:solidFill>
                  <a:prstClr val="black"/>
                </a:solidFill>
                <a:latin typeface="Calibri"/>
              </a:rPr>
              <a:t>Bỏ</a:t>
            </a:r>
            <a:r>
              <a:rPr lang="en-US" dirty="0">
                <a:solidFill>
                  <a:prstClr val="black"/>
                </a:solidFill>
                <a:latin typeface="Calibri"/>
              </a:rPr>
              <a:t> qua </a:t>
            </a:r>
            <a:r>
              <a:rPr lang="en-US" dirty="0" err="1">
                <a:solidFill>
                  <a:prstClr val="black"/>
                </a:solidFill>
                <a:latin typeface="Calibri"/>
              </a:rPr>
              <a:t>các</a:t>
            </a:r>
            <a:r>
              <a:rPr lang="en-US" dirty="0">
                <a:solidFill>
                  <a:prstClr val="black"/>
                </a:solidFill>
                <a:latin typeface="Calibri"/>
              </a:rPr>
              <a:t> chi </a:t>
            </a:r>
            <a:r>
              <a:rPr lang="en-US" dirty="0" err="1">
                <a:solidFill>
                  <a:prstClr val="black"/>
                </a:solidFill>
                <a:latin typeface="Calibri"/>
              </a:rPr>
              <a:t>tiết</a:t>
            </a:r>
            <a:r>
              <a:rPr lang="en-US" dirty="0">
                <a:solidFill>
                  <a:prstClr val="black"/>
                </a:solidFill>
                <a:latin typeface="Calibri"/>
              </a:rPr>
              <a:t> </a:t>
            </a:r>
            <a:r>
              <a:rPr lang="en-US" dirty="0" err="1">
                <a:solidFill>
                  <a:prstClr val="black"/>
                </a:solidFill>
                <a:latin typeface="Calibri"/>
              </a:rPr>
              <a:t>không</a:t>
            </a:r>
            <a:r>
              <a:rPr lang="en-US" dirty="0">
                <a:solidFill>
                  <a:prstClr val="black"/>
                </a:solidFill>
                <a:latin typeface="Calibri"/>
              </a:rPr>
              <a:t> </a:t>
            </a:r>
            <a:r>
              <a:rPr lang="en-US" dirty="0" err="1">
                <a:solidFill>
                  <a:prstClr val="black"/>
                </a:solidFill>
                <a:latin typeface="Calibri"/>
              </a:rPr>
              <a:t>liên</a:t>
            </a:r>
            <a:r>
              <a:rPr lang="en-US" dirty="0">
                <a:solidFill>
                  <a:prstClr val="black"/>
                </a:solidFill>
                <a:latin typeface="Calibri"/>
              </a:rPr>
              <a:t> </a:t>
            </a:r>
            <a:r>
              <a:rPr lang="en-US" dirty="0" err="1" smtClean="0">
                <a:solidFill>
                  <a:prstClr val="black"/>
                </a:solidFill>
                <a:latin typeface="Calibri"/>
              </a:rPr>
              <a:t>quan</a:t>
            </a:r>
            <a:endParaRPr lang="en-US" dirty="0" smtClean="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7</a:t>
            </a:fld>
            <a:endParaRPr lang="en-US"/>
          </a:p>
        </p:txBody>
      </p:sp>
      <p:graphicFrame>
        <p:nvGraphicFramePr>
          <p:cNvPr id="10" name="Diagram 9"/>
          <p:cNvGraphicFramePr/>
          <p:nvPr>
            <p:extLst>
              <p:ext uri="{D42A27DB-BD31-4B8C-83A1-F6EECF244321}">
                <p14:modId xmlns:p14="http://schemas.microsoft.com/office/powerpoint/2010/main" val="1109614015"/>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860590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marL="0" lvl="0" indent="0">
              <a:buNone/>
            </a:pPr>
            <a:r>
              <a:rPr lang="en-US" b="1" dirty="0" err="1">
                <a:solidFill>
                  <a:srgbClr val="4472C4">
                    <a:lumMod val="50000"/>
                  </a:srgbClr>
                </a:solidFill>
                <a:latin typeface="Calibri"/>
              </a:rPr>
              <a:t>Tính</a:t>
            </a:r>
            <a:r>
              <a:rPr lang="en-US" b="1" dirty="0">
                <a:solidFill>
                  <a:srgbClr val="4472C4">
                    <a:lumMod val="50000"/>
                  </a:srgbClr>
                </a:solidFill>
                <a:latin typeface="Calibri"/>
              </a:rPr>
              <a:t> </a:t>
            </a:r>
            <a:r>
              <a:rPr lang="en-US" b="1" dirty="0" err="1">
                <a:solidFill>
                  <a:srgbClr val="4472C4">
                    <a:lumMod val="50000"/>
                  </a:srgbClr>
                </a:solidFill>
                <a:latin typeface="Calibri"/>
              </a:rPr>
              <a:t>đóng</a:t>
            </a:r>
            <a:r>
              <a:rPr lang="en-US" b="1" dirty="0">
                <a:solidFill>
                  <a:srgbClr val="4472C4">
                    <a:lumMod val="50000"/>
                  </a:srgbClr>
                </a:solidFill>
                <a:latin typeface="Calibri"/>
              </a:rPr>
              <a:t> </a:t>
            </a:r>
            <a:r>
              <a:rPr lang="en-US" b="1" dirty="0" err="1">
                <a:solidFill>
                  <a:srgbClr val="4472C4">
                    <a:lumMod val="50000"/>
                  </a:srgbClr>
                </a:solidFill>
                <a:latin typeface="Calibri"/>
              </a:rPr>
              <a:t>gói</a:t>
            </a:r>
            <a:r>
              <a:rPr lang="en-US" b="1" dirty="0">
                <a:solidFill>
                  <a:srgbClr val="4472C4">
                    <a:lumMod val="50000"/>
                  </a:srgbClr>
                </a:solidFill>
                <a:latin typeface="Calibri"/>
              </a:rPr>
              <a:t> </a:t>
            </a:r>
            <a:r>
              <a:rPr lang="en-US" dirty="0">
                <a:solidFill>
                  <a:srgbClr val="4472C4">
                    <a:lumMod val="50000"/>
                  </a:srgbClr>
                </a:solidFill>
                <a:latin typeface="Calibri"/>
              </a:rPr>
              <a:t>(Encapsulation) </a:t>
            </a:r>
            <a:r>
              <a:rPr lang="en-US" b="1" dirty="0" err="1">
                <a:solidFill>
                  <a:srgbClr val="4472C4">
                    <a:lumMod val="50000"/>
                  </a:srgbClr>
                </a:solidFill>
                <a:latin typeface="Calibri"/>
              </a:rPr>
              <a:t>và</a:t>
            </a:r>
            <a:r>
              <a:rPr lang="en-US" b="1" dirty="0">
                <a:solidFill>
                  <a:srgbClr val="4472C4">
                    <a:lumMod val="50000"/>
                  </a:srgbClr>
                </a:solidFill>
                <a:latin typeface="Calibri"/>
              </a:rPr>
              <a:t> </a:t>
            </a:r>
            <a:r>
              <a:rPr lang="en-US" b="1" dirty="0" err="1">
                <a:solidFill>
                  <a:srgbClr val="4472C4">
                    <a:lumMod val="50000"/>
                  </a:srgbClr>
                </a:solidFill>
                <a:latin typeface="Calibri"/>
              </a:rPr>
              <a:t>che</a:t>
            </a:r>
            <a:r>
              <a:rPr lang="en-US" b="1" dirty="0">
                <a:solidFill>
                  <a:srgbClr val="4472C4">
                    <a:lumMod val="50000"/>
                  </a:srgbClr>
                </a:solidFill>
                <a:latin typeface="Calibri"/>
              </a:rPr>
              <a:t> </a:t>
            </a:r>
            <a:r>
              <a:rPr lang="en-US" b="1" dirty="0" err="1">
                <a:solidFill>
                  <a:srgbClr val="4472C4">
                    <a:lumMod val="50000"/>
                  </a:srgbClr>
                </a:solidFill>
                <a:latin typeface="Calibri"/>
              </a:rPr>
              <a:t>giấu</a:t>
            </a:r>
            <a:r>
              <a:rPr lang="en-US" b="1" dirty="0">
                <a:solidFill>
                  <a:srgbClr val="4472C4">
                    <a:lumMod val="50000"/>
                  </a:srgbClr>
                </a:solidFill>
                <a:latin typeface="Calibri"/>
              </a:rPr>
              <a:t> </a:t>
            </a:r>
            <a:r>
              <a:rPr lang="en-US" b="1" dirty="0" err="1">
                <a:solidFill>
                  <a:srgbClr val="4472C4">
                    <a:lumMod val="50000"/>
                  </a:srgbClr>
                </a:solidFill>
                <a:latin typeface="Calibri"/>
              </a:rPr>
              <a:t>thông</a:t>
            </a:r>
            <a:r>
              <a:rPr lang="en-US" b="1" dirty="0">
                <a:solidFill>
                  <a:srgbClr val="4472C4">
                    <a:lumMod val="50000"/>
                  </a:srgbClr>
                </a:solidFill>
                <a:latin typeface="Calibri"/>
              </a:rPr>
              <a:t> tin </a:t>
            </a:r>
            <a:r>
              <a:rPr lang="en-US" dirty="0">
                <a:solidFill>
                  <a:srgbClr val="4472C4">
                    <a:lumMod val="50000"/>
                  </a:srgbClr>
                </a:solidFill>
                <a:latin typeface="Calibri"/>
              </a:rPr>
              <a:t>(Information Hiding)</a:t>
            </a:r>
          </a:p>
          <a:p>
            <a:pPr lvl="0" defTabSz="746125">
              <a:buFont typeface="Wingdings" panose="05000000000000000000" pitchFamily="2" charset="2"/>
              <a:buChar char="v"/>
            </a:pPr>
            <a:r>
              <a:rPr lang="en-US" b="1" dirty="0" err="1">
                <a:solidFill>
                  <a:prstClr val="black"/>
                </a:solidFill>
                <a:latin typeface="Calibri"/>
              </a:rPr>
              <a:t>Khái</a:t>
            </a:r>
            <a:r>
              <a:rPr lang="en-US" b="1" dirty="0">
                <a:solidFill>
                  <a:prstClr val="black"/>
                </a:solidFill>
                <a:latin typeface="Calibri"/>
              </a:rPr>
              <a:t> </a:t>
            </a:r>
            <a:r>
              <a:rPr lang="en-US" b="1" dirty="0" err="1">
                <a:solidFill>
                  <a:prstClr val="black"/>
                </a:solidFill>
                <a:latin typeface="Calibri"/>
              </a:rPr>
              <a:t>niệm</a:t>
            </a:r>
            <a:r>
              <a:rPr lang="en-US" b="1" dirty="0">
                <a:solidFill>
                  <a:prstClr val="black"/>
                </a:solidFill>
                <a:latin typeface="Calibri"/>
              </a:rPr>
              <a:t>:</a:t>
            </a:r>
          </a:p>
          <a:p>
            <a:pPr marL="801687" lvl="1" indent="-457200" defTabSz="746125">
              <a:buFont typeface="Wingdings" panose="05000000000000000000" pitchFamily="2" charset="2"/>
              <a:buChar char="q"/>
            </a:pPr>
            <a:r>
              <a:rPr lang="en-US" sz="2800" dirty="0" err="1">
                <a:solidFill>
                  <a:prstClr val="black"/>
                </a:solidFill>
                <a:latin typeface="Calibri"/>
              </a:rPr>
              <a:t>Là</a:t>
            </a:r>
            <a:r>
              <a:rPr lang="en-US" sz="2800" dirty="0">
                <a:solidFill>
                  <a:prstClr val="black"/>
                </a:solidFill>
                <a:latin typeface="Calibri"/>
              </a:rPr>
              <a:t> </a:t>
            </a:r>
            <a:r>
              <a:rPr lang="en-US" sz="2800" dirty="0" err="1">
                <a:solidFill>
                  <a:prstClr val="black"/>
                </a:solidFill>
                <a:latin typeface="Calibri"/>
              </a:rPr>
              <a:t>cơ</a:t>
            </a:r>
            <a:r>
              <a:rPr lang="en-US" sz="2800" dirty="0">
                <a:solidFill>
                  <a:prstClr val="black"/>
                </a:solidFill>
                <a:latin typeface="Calibri"/>
              </a:rPr>
              <a:t> </a:t>
            </a:r>
            <a:r>
              <a:rPr lang="en-US" sz="2800" dirty="0" err="1">
                <a:solidFill>
                  <a:prstClr val="black"/>
                </a:solidFill>
                <a:latin typeface="Calibri"/>
              </a:rPr>
              <a:t>chế</a:t>
            </a:r>
            <a:r>
              <a:rPr lang="en-US" sz="2800" dirty="0">
                <a:solidFill>
                  <a:prstClr val="black"/>
                </a:solidFill>
                <a:latin typeface="Calibri"/>
              </a:rPr>
              <a:t> </a:t>
            </a:r>
            <a:r>
              <a:rPr lang="en-US" sz="2800" dirty="0" err="1">
                <a:solidFill>
                  <a:prstClr val="black"/>
                </a:solidFill>
                <a:latin typeface="Calibri"/>
              </a:rPr>
              <a:t>ràng</a:t>
            </a:r>
            <a:r>
              <a:rPr lang="en-US" sz="2800" dirty="0">
                <a:solidFill>
                  <a:prstClr val="black"/>
                </a:solidFill>
                <a:latin typeface="Calibri"/>
              </a:rPr>
              <a:t> </a:t>
            </a:r>
            <a:r>
              <a:rPr lang="en-US" sz="2800" dirty="0" err="1">
                <a:solidFill>
                  <a:prstClr val="black"/>
                </a:solidFill>
                <a:latin typeface="Calibri"/>
              </a:rPr>
              <a:t>buộc</a:t>
            </a:r>
            <a:r>
              <a:rPr lang="en-US" sz="2800" dirty="0">
                <a:solidFill>
                  <a:prstClr val="black"/>
                </a:solidFill>
                <a:latin typeface="Calibri"/>
              </a:rPr>
              <a:t> </a:t>
            </a:r>
            <a:r>
              <a:rPr lang="en-US" sz="2800" dirty="0" err="1">
                <a:solidFill>
                  <a:prstClr val="black"/>
                </a:solidFill>
                <a:latin typeface="Calibri"/>
              </a:rPr>
              <a:t>dữ</a:t>
            </a:r>
            <a:r>
              <a:rPr lang="en-US" sz="2800" dirty="0">
                <a:solidFill>
                  <a:prstClr val="black"/>
                </a:solidFill>
                <a:latin typeface="Calibri"/>
              </a:rPr>
              <a:t> </a:t>
            </a:r>
            <a:r>
              <a:rPr lang="en-US" sz="2800" dirty="0" err="1">
                <a:solidFill>
                  <a:prstClr val="black"/>
                </a:solidFill>
                <a:latin typeface="Calibri"/>
              </a:rPr>
              <a:t>liệu</a:t>
            </a:r>
            <a:r>
              <a:rPr lang="en-US" sz="2800" dirty="0">
                <a:solidFill>
                  <a:prstClr val="black"/>
                </a:solidFill>
                <a:latin typeface="Calibri"/>
              </a:rPr>
              <a:t> </a:t>
            </a:r>
            <a:r>
              <a:rPr lang="en-US" sz="2800" dirty="0" err="1">
                <a:solidFill>
                  <a:prstClr val="black"/>
                </a:solidFill>
                <a:latin typeface="Calibri"/>
              </a:rPr>
              <a:t>và</a:t>
            </a:r>
            <a:r>
              <a:rPr lang="en-US" sz="2800" dirty="0">
                <a:solidFill>
                  <a:prstClr val="black"/>
                </a:solidFill>
                <a:latin typeface="Calibri"/>
              </a:rPr>
              <a:t> </a:t>
            </a:r>
            <a:r>
              <a:rPr lang="en-US" sz="2800" dirty="0" err="1">
                <a:solidFill>
                  <a:prstClr val="black"/>
                </a:solidFill>
                <a:latin typeface="Calibri"/>
              </a:rPr>
              <a:t>các</a:t>
            </a:r>
            <a:r>
              <a:rPr lang="en-US" sz="2800" dirty="0">
                <a:solidFill>
                  <a:prstClr val="black"/>
                </a:solidFill>
                <a:latin typeface="Calibri"/>
              </a:rPr>
              <a:t> </a:t>
            </a:r>
            <a:r>
              <a:rPr lang="en-US" sz="2800" dirty="0" err="1">
                <a:solidFill>
                  <a:prstClr val="black"/>
                </a:solidFill>
                <a:latin typeface="Calibri"/>
              </a:rPr>
              <a:t>thao</a:t>
            </a:r>
            <a:r>
              <a:rPr lang="en-US" sz="2800" dirty="0">
                <a:solidFill>
                  <a:prstClr val="black"/>
                </a:solidFill>
                <a:latin typeface="Calibri"/>
              </a:rPr>
              <a:t> </a:t>
            </a:r>
            <a:r>
              <a:rPr lang="en-US" sz="2800" dirty="0" err="1">
                <a:solidFill>
                  <a:prstClr val="black"/>
                </a:solidFill>
                <a:latin typeface="Calibri"/>
              </a:rPr>
              <a:t>tác</a:t>
            </a:r>
            <a:r>
              <a:rPr lang="en-US" sz="2800" dirty="0">
                <a:solidFill>
                  <a:prstClr val="black"/>
                </a:solidFill>
                <a:latin typeface="Calibri"/>
              </a:rPr>
              <a:t> </a:t>
            </a:r>
            <a:r>
              <a:rPr lang="en-US" sz="2800" dirty="0" err="1">
                <a:solidFill>
                  <a:prstClr val="black"/>
                </a:solidFill>
                <a:latin typeface="Calibri"/>
              </a:rPr>
              <a:t>trên</a:t>
            </a:r>
            <a:r>
              <a:rPr lang="en-US" sz="2800" dirty="0">
                <a:solidFill>
                  <a:prstClr val="black"/>
                </a:solidFill>
                <a:latin typeface="Calibri"/>
              </a:rPr>
              <a:t> </a:t>
            </a:r>
            <a:r>
              <a:rPr lang="en-US" sz="2800" dirty="0" err="1">
                <a:solidFill>
                  <a:prstClr val="black"/>
                </a:solidFill>
                <a:latin typeface="Calibri"/>
              </a:rPr>
              <a:t>dữ</a:t>
            </a:r>
            <a:r>
              <a:rPr lang="en-US" sz="2800" dirty="0">
                <a:solidFill>
                  <a:prstClr val="black"/>
                </a:solidFill>
                <a:latin typeface="Calibri"/>
              </a:rPr>
              <a:t> </a:t>
            </a:r>
            <a:r>
              <a:rPr lang="en-US" sz="2800" dirty="0" err="1">
                <a:solidFill>
                  <a:prstClr val="black"/>
                </a:solidFill>
                <a:latin typeface="Calibri"/>
              </a:rPr>
              <a:t>liệu</a:t>
            </a:r>
            <a:r>
              <a:rPr lang="en-US" sz="2800" dirty="0">
                <a:solidFill>
                  <a:prstClr val="black"/>
                </a:solidFill>
                <a:latin typeface="Calibri"/>
              </a:rPr>
              <a:t> </a:t>
            </a:r>
            <a:r>
              <a:rPr lang="en-US" sz="2800" dirty="0" err="1">
                <a:solidFill>
                  <a:prstClr val="black"/>
                </a:solidFill>
                <a:latin typeface="Calibri"/>
              </a:rPr>
              <a:t>thành</a:t>
            </a:r>
            <a:r>
              <a:rPr lang="en-US" sz="2800" dirty="0">
                <a:solidFill>
                  <a:prstClr val="black"/>
                </a:solidFill>
                <a:latin typeface="Calibri"/>
              </a:rPr>
              <a:t> </a:t>
            </a:r>
            <a:r>
              <a:rPr lang="en-US" sz="2800" dirty="0" err="1">
                <a:solidFill>
                  <a:prstClr val="black"/>
                </a:solidFill>
                <a:latin typeface="Calibri"/>
              </a:rPr>
              <a:t>thể</a:t>
            </a:r>
            <a:r>
              <a:rPr lang="en-US" sz="2800" dirty="0">
                <a:solidFill>
                  <a:prstClr val="black"/>
                </a:solidFill>
                <a:latin typeface="Calibri"/>
              </a:rPr>
              <a:t> </a:t>
            </a:r>
            <a:r>
              <a:rPr lang="en-US" sz="2800" dirty="0" err="1">
                <a:solidFill>
                  <a:prstClr val="black"/>
                </a:solidFill>
                <a:latin typeface="Calibri"/>
              </a:rPr>
              <a:t>thống</a:t>
            </a:r>
            <a:r>
              <a:rPr lang="en-US" sz="2800" dirty="0">
                <a:solidFill>
                  <a:prstClr val="black"/>
                </a:solidFill>
                <a:latin typeface="Calibri"/>
              </a:rPr>
              <a:t> </a:t>
            </a:r>
            <a:r>
              <a:rPr lang="en-US" sz="2800" dirty="0" err="1">
                <a:solidFill>
                  <a:prstClr val="black"/>
                </a:solidFill>
                <a:latin typeface="Calibri"/>
              </a:rPr>
              <a:t>nhất</a:t>
            </a:r>
            <a:r>
              <a:rPr lang="en-US" sz="2800" dirty="0">
                <a:solidFill>
                  <a:prstClr val="black"/>
                </a:solidFill>
                <a:latin typeface="Calibri"/>
              </a:rPr>
              <a:t>.</a:t>
            </a:r>
          </a:p>
          <a:p>
            <a:pPr lvl="0" defTabSz="746125">
              <a:buFont typeface="Wingdings" panose="05000000000000000000" pitchFamily="2" charset="2"/>
              <a:buChar char="v"/>
            </a:pPr>
            <a:r>
              <a:rPr lang="en-US" b="1" dirty="0" err="1">
                <a:solidFill>
                  <a:prstClr val="black"/>
                </a:solidFill>
                <a:latin typeface="Calibri"/>
              </a:rPr>
              <a:t>Đóng</a:t>
            </a:r>
            <a:r>
              <a:rPr lang="en-US" b="1" dirty="0">
                <a:solidFill>
                  <a:prstClr val="black"/>
                </a:solidFill>
                <a:latin typeface="Calibri"/>
              </a:rPr>
              <a:t> </a:t>
            </a:r>
            <a:r>
              <a:rPr lang="en-US" b="1" dirty="0" err="1">
                <a:solidFill>
                  <a:prstClr val="black"/>
                </a:solidFill>
                <a:latin typeface="Calibri"/>
              </a:rPr>
              <a:t>gói</a:t>
            </a:r>
            <a:r>
              <a:rPr lang="en-US" b="1" dirty="0">
                <a:solidFill>
                  <a:prstClr val="black"/>
                </a:solidFill>
                <a:latin typeface="Calibri"/>
              </a:rPr>
              <a:t> </a:t>
            </a:r>
            <a:r>
              <a:rPr lang="en-US" b="1" dirty="0" err="1">
                <a:solidFill>
                  <a:prstClr val="black"/>
                </a:solidFill>
                <a:latin typeface="Calibri"/>
              </a:rPr>
              <a:t>gồm</a:t>
            </a:r>
            <a:r>
              <a:rPr lang="en-US" b="1" dirty="0">
                <a:solidFill>
                  <a:prstClr val="black"/>
                </a:solidFill>
                <a:latin typeface="Calibri"/>
              </a:rPr>
              <a:t>:</a:t>
            </a:r>
          </a:p>
          <a:p>
            <a:pPr marL="801687" lvl="1" indent="-457200" defTabSz="746125">
              <a:buFont typeface="Wingdings" panose="05000000000000000000" pitchFamily="2" charset="2"/>
              <a:buChar char="q"/>
            </a:pPr>
            <a:r>
              <a:rPr lang="en-US" sz="2800" dirty="0" err="1">
                <a:solidFill>
                  <a:prstClr val="black"/>
                </a:solidFill>
                <a:latin typeface="Calibri"/>
              </a:rPr>
              <a:t>Bao</a:t>
            </a:r>
            <a:r>
              <a:rPr lang="en-US" sz="2800" dirty="0">
                <a:solidFill>
                  <a:prstClr val="black"/>
                </a:solidFill>
                <a:latin typeface="Calibri"/>
              </a:rPr>
              <a:t> </a:t>
            </a:r>
            <a:r>
              <a:rPr lang="en-US" sz="2800" dirty="0" err="1">
                <a:solidFill>
                  <a:prstClr val="black"/>
                </a:solidFill>
                <a:latin typeface="Calibri"/>
              </a:rPr>
              <a:t>gói</a:t>
            </a:r>
            <a:r>
              <a:rPr lang="en-US" sz="2800" dirty="0">
                <a:solidFill>
                  <a:prstClr val="black"/>
                </a:solidFill>
                <a:latin typeface="Calibri"/>
              </a:rPr>
              <a:t>: </a:t>
            </a:r>
            <a:r>
              <a:rPr lang="en-US" sz="2800" dirty="0" err="1">
                <a:solidFill>
                  <a:prstClr val="black"/>
                </a:solidFill>
                <a:latin typeface="Calibri"/>
              </a:rPr>
              <a:t>người</a:t>
            </a:r>
            <a:r>
              <a:rPr lang="en-US" sz="2800" dirty="0">
                <a:solidFill>
                  <a:prstClr val="black"/>
                </a:solidFill>
                <a:latin typeface="Calibri"/>
              </a:rPr>
              <a:t> </a:t>
            </a:r>
            <a:r>
              <a:rPr lang="en-US" sz="2800" dirty="0" err="1">
                <a:solidFill>
                  <a:prstClr val="black"/>
                </a:solidFill>
                <a:latin typeface="Calibri"/>
              </a:rPr>
              <a:t>dùng</a:t>
            </a:r>
            <a:r>
              <a:rPr lang="en-US" sz="2800" dirty="0">
                <a:solidFill>
                  <a:prstClr val="black"/>
                </a:solidFill>
                <a:latin typeface="Calibri"/>
              </a:rPr>
              <a:t> </a:t>
            </a:r>
            <a:r>
              <a:rPr lang="en-US" sz="2800" dirty="0" err="1">
                <a:solidFill>
                  <a:prstClr val="black"/>
                </a:solidFill>
                <a:latin typeface="Calibri"/>
              </a:rPr>
              <a:t>giao</a:t>
            </a:r>
            <a:r>
              <a:rPr lang="en-US" sz="2800" dirty="0">
                <a:solidFill>
                  <a:prstClr val="black"/>
                </a:solidFill>
                <a:latin typeface="Calibri"/>
              </a:rPr>
              <a:t> </a:t>
            </a:r>
            <a:r>
              <a:rPr lang="en-US" sz="2800" dirty="0" err="1">
                <a:solidFill>
                  <a:prstClr val="black"/>
                </a:solidFill>
                <a:latin typeface="Calibri"/>
              </a:rPr>
              <a:t>tiếp</a:t>
            </a:r>
            <a:r>
              <a:rPr lang="en-US" sz="2800" dirty="0">
                <a:solidFill>
                  <a:prstClr val="black"/>
                </a:solidFill>
                <a:latin typeface="Calibri"/>
              </a:rPr>
              <a:t> </a:t>
            </a:r>
            <a:r>
              <a:rPr lang="en-US" sz="2800" dirty="0" err="1">
                <a:solidFill>
                  <a:prstClr val="black"/>
                </a:solidFill>
                <a:latin typeface="Calibri"/>
              </a:rPr>
              <a:t>với</a:t>
            </a:r>
            <a:r>
              <a:rPr lang="en-US" sz="2800" dirty="0">
                <a:solidFill>
                  <a:prstClr val="black"/>
                </a:solidFill>
                <a:latin typeface="Calibri"/>
              </a:rPr>
              <a:t> </a:t>
            </a:r>
            <a:r>
              <a:rPr lang="en-US" sz="2800" dirty="0" err="1">
                <a:solidFill>
                  <a:prstClr val="black"/>
                </a:solidFill>
                <a:latin typeface="Calibri"/>
              </a:rPr>
              <a:t>hệ</a:t>
            </a:r>
            <a:r>
              <a:rPr lang="en-US" sz="2800" dirty="0">
                <a:solidFill>
                  <a:prstClr val="black"/>
                </a:solidFill>
                <a:latin typeface="Calibri"/>
              </a:rPr>
              <a:t> </a:t>
            </a:r>
            <a:r>
              <a:rPr lang="en-US" sz="2800" dirty="0" err="1">
                <a:solidFill>
                  <a:prstClr val="black"/>
                </a:solidFill>
                <a:latin typeface="Calibri"/>
              </a:rPr>
              <a:t>thống</a:t>
            </a:r>
            <a:r>
              <a:rPr lang="en-US" sz="2800" dirty="0">
                <a:solidFill>
                  <a:prstClr val="black"/>
                </a:solidFill>
                <a:latin typeface="Calibri"/>
              </a:rPr>
              <a:t> qua </a:t>
            </a:r>
            <a:r>
              <a:rPr lang="en-US" sz="2800" dirty="0" err="1">
                <a:solidFill>
                  <a:prstClr val="black"/>
                </a:solidFill>
                <a:latin typeface="Calibri"/>
              </a:rPr>
              <a:t>giao</a:t>
            </a:r>
            <a:r>
              <a:rPr lang="en-US" sz="2800" dirty="0">
                <a:solidFill>
                  <a:prstClr val="black"/>
                </a:solidFill>
                <a:latin typeface="Calibri"/>
              </a:rPr>
              <a:t> </a:t>
            </a:r>
            <a:r>
              <a:rPr lang="en-US" sz="2800" dirty="0" err="1">
                <a:solidFill>
                  <a:prstClr val="black"/>
                </a:solidFill>
                <a:latin typeface="Calibri"/>
              </a:rPr>
              <a:t>diện</a:t>
            </a:r>
            <a:endParaRPr lang="en-US" sz="2800" dirty="0">
              <a:solidFill>
                <a:prstClr val="black"/>
              </a:solidFill>
              <a:latin typeface="Calibri"/>
            </a:endParaRPr>
          </a:p>
          <a:p>
            <a:pPr marL="801687" lvl="1" indent="-457200" defTabSz="746125">
              <a:buFont typeface="Wingdings" panose="05000000000000000000" pitchFamily="2" charset="2"/>
              <a:buChar char="q"/>
            </a:pPr>
            <a:r>
              <a:rPr lang="en-US" sz="2800" dirty="0" err="1">
                <a:solidFill>
                  <a:prstClr val="black"/>
                </a:solidFill>
                <a:latin typeface="Calibri"/>
              </a:rPr>
              <a:t>Che</a:t>
            </a:r>
            <a:r>
              <a:rPr lang="en-US" sz="2800" dirty="0">
                <a:solidFill>
                  <a:prstClr val="black"/>
                </a:solidFill>
                <a:latin typeface="Calibri"/>
              </a:rPr>
              <a:t> </a:t>
            </a:r>
            <a:r>
              <a:rPr lang="en-US" sz="2800" dirty="0" err="1">
                <a:solidFill>
                  <a:prstClr val="black"/>
                </a:solidFill>
                <a:latin typeface="Calibri"/>
              </a:rPr>
              <a:t>dấu</a:t>
            </a:r>
            <a:r>
              <a:rPr lang="en-US" sz="2800" dirty="0">
                <a:solidFill>
                  <a:prstClr val="black"/>
                </a:solidFill>
                <a:latin typeface="Calibri"/>
              </a:rPr>
              <a:t>: </a:t>
            </a:r>
            <a:r>
              <a:rPr lang="en-US" sz="2800" dirty="0" err="1">
                <a:solidFill>
                  <a:prstClr val="black"/>
                </a:solidFill>
                <a:latin typeface="Calibri"/>
              </a:rPr>
              <a:t>ngăn</a:t>
            </a:r>
            <a:r>
              <a:rPr lang="en-US" sz="2800" dirty="0">
                <a:solidFill>
                  <a:prstClr val="black"/>
                </a:solidFill>
                <a:latin typeface="Calibri"/>
              </a:rPr>
              <a:t> </a:t>
            </a:r>
            <a:r>
              <a:rPr lang="en-US" sz="2800" dirty="0" err="1">
                <a:solidFill>
                  <a:prstClr val="black"/>
                </a:solidFill>
                <a:latin typeface="Calibri"/>
              </a:rPr>
              <a:t>chặn</a:t>
            </a:r>
            <a:r>
              <a:rPr lang="en-US" sz="2800" dirty="0">
                <a:solidFill>
                  <a:prstClr val="black"/>
                </a:solidFill>
                <a:latin typeface="Calibri"/>
              </a:rPr>
              <a:t> </a:t>
            </a:r>
            <a:r>
              <a:rPr lang="en-US" sz="2800" dirty="0" err="1">
                <a:solidFill>
                  <a:prstClr val="black"/>
                </a:solidFill>
                <a:latin typeface="Calibri"/>
              </a:rPr>
              <a:t>các</a:t>
            </a:r>
            <a:r>
              <a:rPr lang="en-US" sz="2800" dirty="0">
                <a:solidFill>
                  <a:prstClr val="black"/>
                </a:solidFill>
                <a:latin typeface="Calibri"/>
              </a:rPr>
              <a:t> </a:t>
            </a:r>
            <a:r>
              <a:rPr lang="en-US" sz="2800" dirty="0" err="1">
                <a:solidFill>
                  <a:prstClr val="black"/>
                </a:solidFill>
                <a:latin typeface="Calibri"/>
              </a:rPr>
              <a:t>thao</a:t>
            </a:r>
            <a:r>
              <a:rPr lang="en-US" sz="2800" dirty="0">
                <a:solidFill>
                  <a:prstClr val="black"/>
                </a:solidFill>
                <a:latin typeface="Calibri"/>
              </a:rPr>
              <a:t> </a:t>
            </a:r>
            <a:r>
              <a:rPr lang="en-US" sz="2800" dirty="0" err="1">
                <a:solidFill>
                  <a:prstClr val="black"/>
                </a:solidFill>
                <a:latin typeface="Calibri"/>
              </a:rPr>
              <a:t>tác</a:t>
            </a:r>
            <a:r>
              <a:rPr lang="en-US" sz="2800" dirty="0">
                <a:solidFill>
                  <a:prstClr val="black"/>
                </a:solidFill>
                <a:latin typeface="Calibri"/>
              </a:rPr>
              <a:t> </a:t>
            </a:r>
            <a:r>
              <a:rPr lang="en-US" sz="2800" dirty="0" err="1">
                <a:solidFill>
                  <a:prstClr val="black"/>
                </a:solidFill>
                <a:latin typeface="Calibri"/>
              </a:rPr>
              <a:t>không</a:t>
            </a:r>
            <a:r>
              <a:rPr lang="en-US" sz="2800" dirty="0">
                <a:solidFill>
                  <a:prstClr val="black"/>
                </a:solidFill>
                <a:latin typeface="Calibri"/>
              </a:rPr>
              <a:t> </a:t>
            </a:r>
            <a:r>
              <a:rPr lang="en-US" sz="2800" dirty="0" err="1">
                <a:solidFill>
                  <a:prstClr val="black"/>
                </a:solidFill>
                <a:latin typeface="Calibri"/>
              </a:rPr>
              <a:t>được</a:t>
            </a:r>
            <a:r>
              <a:rPr lang="en-US" sz="2800" dirty="0">
                <a:solidFill>
                  <a:prstClr val="black"/>
                </a:solidFill>
                <a:latin typeface="Calibri"/>
              </a:rPr>
              <a:t> </a:t>
            </a:r>
            <a:r>
              <a:rPr lang="en-US" sz="2800" dirty="0" err="1">
                <a:solidFill>
                  <a:prstClr val="black"/>
                </a:solidFill>
                <a:latin typeface="Calibri"/>
              </a:rPr>
              <a:t>phép</a:t>
            </a:r>
            <a:r>
              <a:rPr lang="en-US" sz="2800" dirty="0">
                <a:solidFill>
                  <a:prstClr val="black"/>
                </a:solidFill>
                <a:latin typeface="Calibri"/>
              </a:rPr>
              <a:t> </a:t>
            </a:r>
            <a:r>
              <a:rPr lang="en-US" sz="2800" dirty="0" err="1">
                <a:solidFill>
                  <a:prstClr val="black"/>
                </a:solidFill>
                <a:latin typeface="Calibri"/>
              </a:rPr>
              <a:t>từ</a:t>
            </a:r>
            <a:r>
              <a:rPr lang="en-US" sz="2800" dirty="0">
                <a:solidFill>
                  <a:prstClr val="black"/>
                </a:solidFill>
                <a:latin typeface="Calibri"/>
              </a:rPr>
              <a:t> </a:t>
            </a:r>
            <a:r>
              <a:rPr lang="en-US" sz="2800" dirty="0" err="1">
                <a:solidFill>
                  <a:prstClr val="black"/>
                </a:solidFill>
                <a:latin typeface="Calibri"/>
              </a:rPr>
              <a:t>bên</a:t>
            </a:r>
            <a:r>
              <a:rPr lang="en-US" sz="2800" dirty="0">
                <a:solidFill>
                  <a:prstClr val="black"/>
                </a:solidFill>
                <a:latin typeface="Calibri"/>
              </a:rPr>
              <a:t> </a:t>
            </a:r>
            <a:r>
              <a:rPr lang="en-US" sz="2800" dirty="0" err="1">
                <a:solidFill>
                  <a:prstClr val="black"/>
                </a:solidFill>
                <a:latin typeface="Calibri"/>
              </a:rPr>
              <a:t>ngoài</a:t>
            </a:r>
            <a:endParaRPr lang="en-US" sz="2800" dirty="0">
              <a:solidFill>
                <a:prstClr val="black"/>
              </a:solidFill>
              <a:latin typeface="Calibri"/>
            </a:endParaRPr>
          </a:p>
          <a:p>
            <a:pPr lvl="0" defTabSz="746125">
              <a:buFont typeface="Wingdings" panose="05000000000000000000" pitchFamily="2" charset="2"/>
              <a:buChar char="v"/>
            </a:pPr>
            <a:r>
              <a:rPr lang="en-US" b="1" dirty="0" err="1">
                <a:solidFill>
                  <a:prstClr val="black"/>
                </a:solidFill>
                <a:latin typeface="Calibri"/>
              </a:rPr>
              <a:t>Ưu</a:t>
            </a:r>
            <a:r>
              <a:rPr lang="en-US" b="1" dirty="0">
                <a:solidFill>
                  <a:prstClr val="black"/>
                </a:solidFill>
                <a:latin typeface="Calibri"/>
              </a:rPr>
              <a:t> </a:t>
            </a:r>
            <a:r>
              <a:rPr lang="en-US" b="1" dirty="0" err="1">
                <a:solidFill>
                  <a:prstClr val="black"/>
                </a:solidFill>
                <a:latin typeface="Calibri"/>
              </a:rPr>
              <a:t>điểm</a:t>
            </a:r>
            <a:r>
              <a:rPr lang="en-US" b="1" dirty="0">
                <a:solidFill>
                  <a:prstClr val="black"/>
                </a:solidFill>
                <a:latin typeface="Calibri"/>
              </a:rPr>
              <a:t>:</a:t>
            </a:r>
          </a:p>
          <a:p>
            <a:pPr marL="801687" lvl="1" indent="-457200" defTabSz="746125">
              <a:buFont typeface="Wingdings" panose="05000000000000000000" pitchFamily="2" charset="2"/>
              <a:buChar char="q"/>
            </a:pPr>
            <a:r>
              <a:rPr lang="en-US" sz="2800" dirty="0" err="1">
                <a:solidFill>
                  <a:prstClr val="black"/>
                </a:solidFill>
                <a:latin typeface="Calibri"/>
              </a:rPr>
              <a:t>Quản</a:t>
            </a:r>
            <a:r>
              <a:rPr lang="en-US" sz="2800" dirty="0">
                <a:solidFill>
                  <a:prstClr val="black"/>
                </a:solidFill>
                <a:latin typeface="Calibri"/>
              </a:rPr>
              <a:t> </a:t>
            </a:r>
            <a:r>
              <a:rPr lang="en-US" sz="2800" dirty="0" err="1">
                <a:solidFill>
                  <a:prstClr val="black"/>
                </a:solidFill>
                <a:latin typeface="Calibri"/>
              </a:rPr>
              <a:t>lý</a:t>
            </a:r>
            <a:r>
              <a:rPr lang="en-US" sz="2800" dirty="0">
                <a:solidFill>
                  <a:prstClr val="black"/>
                </a:solidFill>
                <a:latin typeface="Calibri"/>
              </a:rPr>
              <a:t> </a:t>
            </a:r>
            <a:r>
              <a:rPr lang="en-US" sz="2800" dirty="0" err="1">
                <a:solidFill>
                  <a:prstClr val="black"/>
                </a:solidFill>
                <a:latin typeface="Calibri"/>
              </a:rPr>
              <a:t>sự</a:t>
            </a:r>
            <a:r>
              <a:rPr lang="en-US" sz="2800" dirty="0">
                <a:solidFill>
                  <a:prstClr val="black"/>
                </a:solidFill>
                <a:latin typeface="Calibri"/>
              </a:rPr>
              <a:t> </a:t>
            </a:r>
            <a:r>
              <a:rPr lang="en-US" sz="2800" dirty="0" err="1">
                <a:solidFill>
                  <a:prstClr val="black"/>
                </a:solidFill>
                <a:latin typeface="Calibri"/>
              </a:rPr>
              <a:t>thay</a:t>
            </a:r>
            <a:r>
              <a:rPr lang="en-US" sz="2800" dirty="0">
                <a:solidFill>
                  <a:prstClr val="black"/>
                </a:solidFill>
                <a:latin typeface="Calibri"/>
              </a:rPr>
              <a:t> </a:t>
            </a:r>
            <a:r>
              <a:rPr lang="en-US" sz="2800" dirty="0" err="1">
                <a:solidFill>
                  <a:prstClr val="black"/>
                </a:solidFill>
                <a:latin typeface="Calibri"/>
              </a:rPr>
              <a:t>đổi</a:t>
            </a:r>
            <a:endParaRPr lang="en-US" sz="2800" dirty="0">
              <a:solidFill>
                <a:prstClr val="black"/>
              </a:solidFill>
              <a:latin typeface="Calibri"/>
            </a:endParaRPr>
          </a:p>
          <a:p>
            <a:pPr marL="801687" lvl="1" indent="-457200" defTabSz="746125">
              <a:buFont typeface="Wingdings" panose="05000000000000000000" pitchFamily="2" charset="2"/>
              <a:buChar char="q"/>
            </a:pPr>
            <a:r>
              <a:rPr lang="en-US" sz="2800" dirty="0" err="1">
                <a:solidFill>
                  <a:prstClr val="black"/>
                </a:solidFill>
                <a:latin typeface="Calibri"/>
              </a:rPr>
              <a:t>Bảo</a:t>
            </a:r>
            <a:r>
              <a:rPr lang="en-US" sz="2800" dirty="0">
                <a:solidFill>
                  <a:prstClr val="black"/>
                </a:solidFill>
                <a:latin typeface="Calibri"/>
              </a:rPr>
              <a:t> </a:t>
            </a:r>
            <a:r>
              <a:rPr lang="en-US" sz="2800" dirty="0" err="1">
                <a:solidFill>
                  <a:prstClr val="black"/>
                </a:solidFill>
                <a:latin typeface="Calibri"/>
              </a:rPr>
              <a:t>vệ</a:t>
            </a:r>
            <a:r>
              <a:rPr lang="en-US" sz="2800" dirty="0">
                <a:solidFill>
                  <a:prstClr val="black"/>
                </a:solidFill>
                <a:latin typeface="Calibri"/>
              </a:rPr>
              <a:t> </a:t>
            </a:r>
            <a:r>
              <a:rPr lang="en-US" sz="2800" dirty="0" err="1">
                <a:solidFill>
                  <a:prstClr val="black"/>
                </a:solidFill>
                <a:latin typeface="Calibri"/>
              </a:rPr>
              <a:t>dữ</a:t>
            </a:r>
            <a:r>
              <a:rPr lang="en-US" sz="2800" dirty="0">
                <a:solidFill>
                  <a:prstClr val="black"/>
                </a:solidFill>
                <a:latin typeface="Calibri"/>
              </a:rPr>
              <a:t> </a:t>
            </a:r>
            <a:r>
              <a:rPr lang="en-US" sz="2800" dirty="0" err="1">
                <a:solidFill>
                  <a:prstClr val="black"/>
                </a:solidFill>
                <a:latin typeface="Calibri"/>
              </a:rPr>
              <a:t>liệu</a:t>
            </a:r>
            <a:r>
              <a:rPr lang="en-US" sz="2800" dirty="0">
                <a:solidFill>
                  <a:prstClr val="black"/>
                </a:solidFill>
                <a:latin typeface="Calibri"/>
              </a:rPr>
              <a:t> </a:t>
            </a:r>
          </a:p>
        </p:txBody>
      </p:sp>
      <p:sp>
        <p:nvSpPr>
          <p:cNvPr id="8" name="Slide Number Placeholder 7"/>
          <p:cNvSpPr>
            <a:spLocks noGrp="1"/>
          </p:cNvSpPr>
          <p:nvPr>
            <p:ph type="sldNum" sz="quarter" idx="12"/>
          </p:nvPr>
        </p:nvSpPr>
        <p:spPr/>
        <p:txBody>
          <a:bodyPr/>
          <a:lstStyle/>
          <a:p>
            <a:fld id="{6585DF02-7A71-4BE2-BE21-5AE616495B03}" type="slidenum">
              <a:rPr lang="en-US" smtClean="0"/>
              <a:t>8</a:t>
            </a:fld>
            <a:endParaRPr lang="en-US"/>
          </a:p>
        </p:txBody>
      </p:sp>
      <p:graphicFrame>
        <p:nvGraphicFramePr>
          <p:cNvPr id="10" name="Diagram 9"/>
          <p:cNvGraphicFramePr/>
          <p:nvPr>
            <p:extLst>
              <p:ext uri="{D42A27DB-BD31-4B8C-83A1-F6EECF244321}">
                <p14:modId xmlns:p14="http://schemas.microsoft.com/office/powerpoint/2010/main" val="2818887345"/>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554834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92443" cy="6858000"/>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smtClean="0"/>
              <a:t>NGÔN NGỮ LẬP TRÌNH 2</a:t>
            </a:r>
            <a:endParaRPr lang="en-US" sz="2000" b="1" dirty="0"/>
          </a:p>
        </p:txBody>
      </p:sp>
      <p:sp>
        <p:nvSpPr>
          <p:cNvPr id="6" name="TextBox 5"/>
          <p:cNvSpPr txBox="1"/>
          <p:nvPr/>
        </p:nvSpPr>
        <p:spPr>
          <a:xfrm>
            <a:off x="492443" y="6488668"/>
            <a:ext cx="11699557" cy="369332"/>
          </a:xfrm>
          <a:prstGeom prst="rect">
            <a:avLst/>
          </a:prstGeom>
          <a:noFill/>
        </p:spPr>
        <p:txBody>
          <a:bodyPr wrap="square" rtlCol="0">
            <a:spAutoFit/>
          </a:bodyPr>
          <a:lstStyle/>
          <a:p>
            <a:r>
              <a:rPr lang="en-US" dirty="0" err="1" smtClean="0"/>
              <a:t>Bộ</a:t>
            </a:r>
            <a:r>
              <a:rPr lang="en-US" dirty="0" smtClean="0"/>
              <a:t> </a:t>
            </a:r>
            <a:r>
              <a:rPr lang="en-US" dirty="0" err="1" smtClean="0"/>
              <a:t>môn</a:t>
            </a:r>
            <a:r>
              <a:rPr lang="en-US" dirty="0" smtClean="0"/>
              <a:t> CNPM – </a:t>
            </a:r>
            <a:r>
              <a:rPr lang="en-US" dirty="0" err="1" smtClean="0"/>
              <a:t>Khoa</a:t>
            </a:r>
            <a:r>
              <a:rPr lang="en-US" dirty="0" smtClean="0"/>
              <a:t> CNTT. Contact: huunoidq@gmail.com</a:t>
            </a:r>
            <a:endParaRPr lang="en-US" dirty="0"/>
          </a:p>
        </p:txBody>
      </p:sp>
      <p:graphicFrame>
        <p:nvGraphicFramePr>
          <p:cNvPr id="7" name="Diagram 6"/>
          <p:cNvGraphicFramePr/>
          <p:nvPr>
            <p:extLst/>
          </p:nvPr>
        </p:nvGraphicFramePr>
        <p:xfrm>
          <a:off x="838200" y="6168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7"/>
          <p:cNvSpPr>
            <a:spLocks noGrp="1"/>
          </p:cNvSpPr>
          <p:nvPr>
            <p:ph idx="1"/>
          </p:nvPr>
        </p:nvSpPr>
        <p:spPr>
          <a:xfrm>
            <a:off x="982980" y="1120140"/>
            <a:ext cx="10744200" cy="5236210"/>
          </a:xfrm>
        </p:spPr>
        <p:txBody>
          <a:bodyPr>
            <a:noAutofit/>
          </a:bodyPr>
          <a:lstStyle/>
          <a:p>
            <a:pPr marL="0" lvl="0" indent="0">
              <a:buNone/>
            </a:pPr>
            <a:r>
              <a:rPr lang="en-US" b="1" dirty="0" err="1">
                <a:solidFill>
                  <a:srgbClr val="4472C4">
                    <a:lumMod val="50000"/>
                  </a:srgbClr>
                </a:solidFill>
                <a:latin typeface="Calibri"/>
              </a:rPr>
              <a:t>Tính</a:t>
            </a:r>
            <a:r>
              <a:rPr lang="en-US" b="1" dirty="0">
                <a:solidFill>
                  <a:srgbClr val="4472C4">
                    <a:lumMod val="50000"/>
                  </a:srgbClr>
                </a:solidFill>
                <a:latin typeface="Calibri"/>
              </a:rPr>
              <a:t> </a:t>
            </a:r>
            <a:r>
              <a:rPr lang="en-US" b="1" dirty="0" err="1">
                <a:solidFill>
                  <a:srgbClr val="4472C4">
                    <a:lumMod val="50000"/>
                  </a:srgbClr>
                </a:solidFill>
                <a:latin typeface="Calibri"/>
              </a:rPr>
              <a:t>kế</a:t>
            </a:r>
            <a:r>
              <a:rPr lang="en-US" b="1" dirty="0">
                <a:solidFill>
                  <a:srgbClr val="4472C4">
                    <a:lumMod val="50000"/>
                  </a:srgbClr>
                </a:solidFill>
                <a:latin typeface="Calibri"/>
              </a:rPr>
              <a:t> </a:t>
            </a:r>
            <a:r>
              <a:rPr lang="en-US" b="1" dirty="0" err="1">
                <a:solidFill>
                  <a:srgbClr val="4472C4">
                    <a:lumMod val="50000"/>
                  </a:srgbClr>
                </a:solidFill>
                <a:latin typeface="Calibri"/>
              </a:rPr>
              <a:t>thừa</a:t>
            </a:r>
            <a:r>
              <a:rPr lang="en-US" b="1" dirty="0">
                <a:solidFill>
                  <a:srgbClr val="4472C4">
                    <a:lumMod val="50000"/>
                  </a:srgbClr>
                </a:solidFill>
                <a:latin typeface="Calibri"/>
              </a:rPr>
              <a:t> (Inheritance)</a:t>
            </a:r>
          </a:p>
          <a:p>
            <a:pPr lvl="0" defTabSz="746125">
              <a:buFont typeface="Wingdings" panose="05000000000000000000" pitchFamily="2" charset="2"/>
              <a:buChar char="v"/>
            </a:pPr>
            <a:r>
              <a:rPr lang="en-US" b="1" dirty="0" err="1">
                <a:solidFill>
                  <a:prstClr val="black"/>
                </a:solidFill>
                <a:latin typeface="Calibri"/>
              </a:rPr>
              <a:t>Khái</a:t>
            </a:r>
            <a:r>
              <a:rPr lang="en-US" b="1" dirty="0">
                <a:solidFill>
                  <a:prstClr val="black"/>
                </a:solidFill>
                <a:latin typeface="Calibri"/>
              </a:rPr>
              <a:t> </a:t>
            </a:r>
            <a:r>
              <a:rPr lang="en-US" b="1" dirty="0" err="1">
                <a:solidFill>
                  <a:prstClr val="black"/>
                </a:solidFill>
                <a:latin typeface="Calibri"/>
              </a:rPr>
              <a:t>niệm</a:t>
            </a:r>
            <a:r>
              <a:rPr lang="en-US" b="1" dirty="0">
                <a:solidFill>
                  <a:prstClr val="black"/>
                </a:solidFill>
                <a:latin typeface="Calibri"/>
              </a:rPr>
              <a:t>:</a:t>
            </a:r>
          </a:p>
          <a:p>
            <a:pPr marL="801687" lvl="1" indent="-457200" defTabSz="746125">
              <a:buFont typeface="Wingdings" panose="05000000000000000000" pitchFamily="2" charset="2"/>
              <a:buChar char="q"/>
            </a:pPr>
            <a:r>
              <a:rPr lang="en-US" dirty="0" err="1">
                <a:solidFill>
                  <a:prstClr val="black"/>
                </a:solidFill>
                <a:latin typeface="Calibri"/>
              </a:rPr>
              <a:t>Khả</a:t>
            </a:r>
            <a:r>
              <a:rPr lang="en-US" dirty="0">
                <a:solidFill>
                  <a:prstClr val="black"/>
                </a:solidFill>
                <a:latin typeface="Calibri"/>
              </a:rPr>
              <a:t> </a:t>
            </a:r>
            <a:r>
              <a:rPr lang="en-US" dirty="0" err="1">
                <a:solidFill>
                  <a:prstClr val="black"/>
                </a:solidFill>
                <a:latin typeface="Calibri"/>
              </a:rPr>
              <a:t>năng</a:t>
            </a:r>
            <a:r>
              <a:rPr lang="en-US" dirty="0">
                <a:solidFill>
                  <a:prstClr val="black"/>
                </a:solidFill>
                <a:latin typeface="Calibri"/>
              </a:rPr>
              <a:t> </a:t>
            </a:r>
            <a:r>
              <a:rPr lang="en-US" dirty="0" err="1">
                <a:solidFill>
                  <a:prstClr val="black"/>
                </a:solidFill>
                <a:latin typeface="Calibri"/>
              </a:rPr>
              <a:t>cho</a:t>
            </a:r>
            <a:r>
              <a:rPr lang="en-US" dirty="0">
                <a:solidFill>
                  <a:prstClr val="black"/>
                </a:solidFill>
                <a:latin typeface="Calibri"/>
              </a:rPr>
              <a:t> </a:t>
            </a:r>
            <a:r>
              <a:rPr lang="en-US" dirty="0" err="1">
                <a:solidFill>
                  <a:prstClr val="black"/>
                </a:solidFill>
                <a:latin typeface="Calibri"/>
              </a:rPr>
              <a:t>phép</a:t>
            </a:r>
            <a:r>
              <a:rPr lang="en-US" dirty="0">
                <a:solidFill>
                  <a:prstClr val="black"/>
                </a:solidFill>
                <a:latin typeface="Calibri"/>
              </a:rPr>
              <a:t> </a:t>
            </a:r>
            <a:r>
              <a:rPr lang="en-US" dirty="0" err="1">
                <a:solidFill>
                  <a:prstClr val="black"/>
                </a:solidFill>
                <a:latin typeface="Calibri"/>
              </a:rPr>
              <a:t>xây</a:t>
            </a:r>
            <a:r>
              <a:rPr lang="en-US" dirty="0">
                <a:solidFill>
                  <a:prstClr val="black"/>
                </a:solidFill>
                <a:latin typeface="Calibri"/>
              </a:rPr>
              <a:t> </a:t>
            </a:r>
            <a:r>
              <a:rPr lang="en-US" dirty="0" err="1">
                <a:solidFill>
                  <a:prstClr val="black"/>
                </a:solidFill>
                <a:latin typeface="Calibri"/>
              </a:rPr>
              <a:t>dựng</a:t>
            </a:r>
            <a:r>
              <a:rPr lang="en-US" dirty="0">
                <a:solidFill>
                  <a:prstClr val="black"/>
                </a:solidFill>
                <a:latin typeface="Calibri"/>
              </a:rPr>
              <a:t> </a:t>
            </a:r>
            <a:r>
              <a:rPr lang="en-US" dirty="0" err="1">
                <a:solidFill>
                  <a:prstClr val="black"/>
                </a:solidFill>
                <a:latin typeface="Calibri"/>
              </a:rPr>
              <a:t>lớp</a:t>
            </a:r>
            <a:r>
              <a:rPr lang="en-US" dirty="0">
                <a:solidFill>
                  <a:prstClr val="black"/>
                </a:solidFill>
                <a:latin typeface="Calibri"/>
              </a:rPr>
              <a:t> </a:t>
            </a:r>
            <a:r>
              <a:rPr lang="en-US" dirty="0" err="1">
                <a:solidFill>
                  <a:prstClr val="black"/>
                </a:solidFill>
                <a:latin typeface="Calibri"/>
              </a:rPr>
              <a:t>mới</a:t>
            </a:r>
            <a:r>
              <a:rPr lang="en-US" dirty="0">
                <a:solidFill>
                  <a:prstClr val="black"/>
                </a:solidFill>
                <a:latin typeface="Calibri"/>
              </a:rPr>
              <a:t> </a:t>
            </a:r>
            <a:r>
              <a:rPr lang="en-US" dirty="0" err="1">
                <a:solidFill>
                  <a:prstClr val="black"/>
                </a:solidFill>
                <a:latin typeface="Calibri"/>
              </a:rPr>
              <a:t>được</a:t>
            </a:r>
            <a:r>
              <a:rPr lang="en-US" dirty="0">
                <a:solidFill>
                  <a:prstClr val="black"/>
                </a:solidFill>
                <a:latin typeface="Calibri"/>
              </a:rPr>
              <a:t> </a:t>
            </a:r>
            <a:r>
              <a:rPr lang="en-US" dirty="0" err="1">
                <a:solidFill>
                  <a:prstClr val="black"/>
                </a:solidFill>
                <a:latin typeface="Calibri"/>
              </a:rPr>
              <a:t>thừa</a:t>
            </a:r>
            <a:r>
              <a:rPr lang="en-US" dirty="0">
                <a:solidFill>
                  <a:prstClr val="black"/>
                </a:solidFill>
                <a:latin typeface="Calibri"/>
              </a:rPr>
              <a:t> </a:t>
            </a:r>
            <a:r>
              <a:rPr lang="en-US" dirty="0" err="1">
                <a:solidFill>
                  <a:prstClr val="black"/>
                </a:solidFill>
                <a:latin typeface="Calibri"/>
              </a:rPr>
              <a:t>hưởng</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thuộc</a:t>
            </a:r>
            <a:r>
              <a:rPr lang="en-US" dirty="0">
                <a:solidFill>
                  <a:prstClr val="black"/>
                </a:solidFill>
                <a:latin typeface="Calibri"/>
              </a:rPr>
              <a:t> </a:t>
            </a:r>
            <a:r>
              <a:rPr lang="en-US" dirty="0" err="1">
                <a:solidFill>
                  <a:prstClr val="black"/>
                </a:solidFill>
                <a:latin typeface="Calibri"/>
              </a:rPr>
              <a:t>tính</a:t>
            </a:r>
            <a:r>
              <a:rPr lang="en-US" dirty="0">
                <a:solidFill>
                  <a:prstClr val="black"/>
                </a:solidFill>
                <a:latin typeface="Calibri"/>
              </a:rPr>
              <a:t> </a:t>
            </a:r>
            <a:r>
              <a:rPr lang="en-US" dirty="0" err="1">
                <a:solidFill>
                  <a:prstClr val="black"/>
                </a:solidFill>
                <a:latin typeface="Calibri"/>
              </a:rPr>
              <a:t>của</a:t>
            </a:r>
            <a:r>
              <a:rPr lang="en-US" dirty="0">
                <a:solidFill>
                  <a:prstClr val="black"/>
                </a:solidFill>
                <a:latin typeface="Calibri"/>
              </a:rPr>
              <a:t> </a:t>
            </a:r>
            <a:r>
              <a:rPr lang="en-US" dirty="0" err="1">
                <a:solidFill>
                  <a:prstClr val="black"/>
                </a:solidFill>
                <a:latin typeface="Calibri"/>
              </a:rPr>
              <a:t>lớp</a:t>
            </a:r>
            <a:r>
              <a:rPr lang="en-US" dirty="0">
                <a:solidFill>
                  <a:prstClr val="black"/>
                </a:solidFill>
                <a:latin typeface="Calibri"/>
              </a:rPr>
              <a:t> </a:t>
            </a:r>
            <a:r>
              <a:rPr lang="en-US" dirty="0" err="1">
                <a:solidFill>
                  <a:prstClr val="black"/>
                </a:solidFill>
                <a:latin typeface="Calibri"/>
              </a:rPr>
              <a:t>đã</a:t>
            </a:r>
            <a:r>
              <a:rPr lang="en-US" dirty="0">
                <a:solidFill>
                  <a:prstClr val="black"/>
                </a:solidFill>
                <a:latin typeface="Calibri"/>
              </a:rPr>
              <a:t> </a:t>
            </a:r>
            <a:r>
              <a:rPr lang="en-US" dirty="0" err="1">
                <a:solidFill>
                  <a:prstClr val="black"/>
                </a:solidFill>
                <a:latin typeface="Calibri"/>
              </a:rPr>
              <a:t>có</a:t>
            </a:r>
            <a:endParaRPr lang="en-US" dirty="0">
              <a:solidFill>
                <a:prstClr val="black"/>
              </a:solidFill>
              <a:latin typeface="Calibri"/>
            </a:endParaRPr>
          </a:p>
          <a:p>
            <a:pPr lvl="0" defTabSz="746125">
              <a:buFont typeface="Wingdings" panose="05000000000000000000" pitchFamily="2" charset="2"/>
              <a:buChar char="v"/>
            </a:pPr>
            <a:r>
              <a:rPr lang="en-US" b="1" dirty="0" err="1">
                <a:solidFill>
                  <a:prstClr val="black"/>
                </a:solidFill>
                <a:latin typeface="Calibri"/>
              </a:rPr>
              <a:t>Đặc</a:t>
            </a:r>
            <a:r>
              <a:rPr lang="en-US" b="1" dirty="0">
                <a:solidFill>
                  <a:prstClr val="black"/>
                </a:solidFill>
                <a:latin typeface="Calibri"/>
              </a:rPr>
              <a:t> </a:t>
            </a:r>
            <a:r>
              <a:rPr lang="en-US" b="1" dirty="0" err="1">
                <a:solidFill>
                  <a:prstClr val="black"/>
                </a:solidFill>
                <a:latin typeface="Calibri"/>
              </a:rPr>
              <a:t>điểm</a:t>
            </a:r>
            <a:r>
              <a:rPr lang="en-US" b="1" dirty="0">
                <a:solidFill>
                  <a:prstClr val="black"/>
                </a:solidFill>
                <a:latin typeface="Calibri"/>
              </a:rPr>
              <a:t>:</a:t>
            </a:r>
          </a:p>
          <a:p>
            <a:pPr marL="801687" lvl="1" indent="-457200" defTabSz="746125">
              <a:buFont typeface="Wingdings" panose="05000000000000000000" pitchFamily="2" charset="2"/>
              <a:buChar char="q"/>
            </a:pPr>
            <a:r>
              <a:rPr lang="en-US" dirty="0" err="1">
                <a:solidFill>
                  <a:prstClr val="black"/>
                </a:solidFill>
                <a:latin typeface="Calibri"/>
              </a:rPr>
              <a:t>Lớp</a:t>
            </a:r>
            <a:r>
              <a:rPr lang="en-US" dirty="0">
                <a:solidFill>
                  <a:prstClr val="black"/>
                </a:solidFill>
                <a:latin typeface="Calibri"/>
              </a:rPr>
              <a:t> </a:t>
            </a:r>
            <a:r>
              <a:rPr lang="en-US" dirty="0" err="1">
                <a:solidFill>
                  <a:prstClr val="black"/>
                </a:solidFill>
                <a:latin typeface="Calibri"/>
              </a:rPr>
              <a:t>nhận</a:t>
            </a:r>
            <a:r>
              <a:rPr lang="en-US" dirty="0">
                <a:solidFill>
                  <a:prstClr val="black"/>
                </a:solidFill>
                <a:latin typeface="Calibri"/>
              </a:rPr>
              <a:t> </a:t>
            </a:r>
            <a:r>
              <a:rPr lang="en-US" dirty="0" err="1">
                <a:solidFill>
                  <a:prstClr val="black"/>
                </a:solidFill>
                <a:latin typeface="Calibri"/>
              </a:rPr>
              <a:t>được</a:t>
            </a:r>
            <a:r>
              <a:rPr lang="en-US" dirty="0">
                <a:solidFill>
                  <a:prstClr val="black"/>
                </a:solidFill>
                <a:latin typeface="Calibri"/>
              </a:rPr>
              <a:t> </a:t>
            </a:r>
            <a:r>
              <a:rPr lang="en-US" dirty="0" err="1">
                <a:solidFill>
                  <a:prstClr val="black"/>
                </a:solidFill>
                <a:latin typeface="Calibri"/>
              </a:rPr>
              <a:t>có</a:t>
            </a:r>
            <a:r>
              <a:rPr lang="en-US" dirty="0">
                <a:solidFill>
                  <a:prstClr val="black"/>
                </a:solidFill>
                <a:latin typeface="Calibri"/>
              </a:rPr>
              <a:t> </a:t>
            </a:r>
            <a:r>
              <a:rPr lang="en-US" dirty="0" err="1">
                <a:solidFill>
                  <a:prstClr val="black"/>
                </a:solidFill>
                <a:latin typeface="Calibri"/>
              </a:rPr>
              <a:t>thể</a:t>
            </a:r>
            <a:r>
              <a:rPr lang="en-US" dirty="0">
                <a:solidFill>
                  <a:prstClr val="black"/>
                </a:solidFill>
                <a:latin typeface="Calibri"/>
              </a:rPr>
              <a:t> </a:t>
            </a:r>
            <a:r>
              <a:rPr lang="en-US" dirty="0" err="1">
                <a:solidFill>
                  <a:prstClr val="black"/>
                </a:solidFill>
                <a:latin typeface="Calibri"/>
              </a:rPr>
              <a:t>bổ</a:t>
            </a:r>
            <a:r>
              <a:rPr lang="en-US" dirty="0">
                <a:solidFill>
                  <a:prstClr val="black"/>
                </a:solidFill>
                <a:latin typeface="Calibri"/>
              </a:rPr>
              <a:t> sung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thành</a:t>
            </a:r>
            <a:r>
              <a:rPr lang="en-US" dirty="0">
                <a:solidFill>
                  <a:prstClr val="black"/>
                </a:solidFill>
                <a:latin typeface="Calibri"/>
              </a:rPr>
              <a:t> </a:t>
            </a:r>
            <a:r>
              <a:rPr lang="en-US" dirty="0" err="1">
                <a:solidFill>
                  <a:prstClr val="black"/>
                </a:solidFill>
                <a:latin typeface="Calibri"/>
              </a:rPr>
              <a:t>phần</a:t>
            </a:r>
            <a:endParaRPr lang="en-US" dirty="0">
              <a:solidFill>
                <a:prstClr val="black"/>
              </a:solidFill>
              <a:latin typeface="Calibri"/>
            </a:endParaRPr>
          </a:p>
          <a:p>
            <a:pPr marL="801687" lvl="1" indent="-457200" defTabSz="746125">
              <a:buFont typeface="Wingdings" panose="05000000000000000000" pitchFamily="2" charset="2"/>
              <a:buChar char="q"/>
            </a:pPr>
            <a:r>
              <a:rPr lang="en-US" dirty="0" err="1">
                <a:solidFill>
                  <a:prstClr val="black"/>
                </a:solidFill>
                <a:latin typeface="Calibri"/>
              </a:rPr>
              <a:t>Hoặc</a:t>
            </a:r>
            <a:r>
              <a:rPr lang="en-US" dirty="0">
                <a:solidFill>
                  <a:prstClr val="black"/>
                </a:solidFill>
                <a:latin typeface="Calibri"/>
              </a:rPr>
              <a:t> </a:t>
            </a:r>
            <a:r>
              <a:rPr lang="en-US" dirty="0" err="1">
                <a:solidFill>
                  <a:prstClr val="black"/>
                </a:solidFill>
                <a:latin typeface="Calibri"/>
              </a:rPr>
              <a:t>định</a:t>
            </a:r>
            <a:r>
              <a:rPr lang="en-US" dirty="0">
                <a:solidFill>
                  <a:prstClr val="black"/>
                </a:solidFill>
                <a:latin typeface="Calibri"/>
              </a:rPr>
              <a:t> </a:t>
            </a:r>
            <a:r>
              <a:rPr lang="en-US" dirty="0" err="1">
                <a:solidFill>
                  <a:prstClr val="black"/>
                </a:solidFill>
                <a:latin typeface="Calibri"/>
              </a:rPr>
              <a:t>nghĩa</a:t>
            </a:r>
            <a:r>
              <a:rPr lang="en-US" dirty="0">
                <a:solidFill>
                  <a:prstClr val="black"/>
                </a:solidFill>
                <a:latin typeface="Calibri"/>
              </a:rPr>
              <a:t> </a:t>
            </a:r>
            <a:r>
              <a:rPr lang="en-US" dirty="0" err="1">
                <a:solidFill>
                  <a:prstClr val="black"/>
                </a:solidFill>
                <a:latin typeface="Calibri"/>
              </a:rPr>
              <a:t>là</a:t>
            </a:r>
            <a:r>
              <a:rPr lang="en-US" dirty="0">
                <a:solidFill>
                  <a:prstClr val="black"/>
                </a:solidFill>
                <a:latin typeface="Calibri"/>
              </a:rPr>
              <a:t> </a:t>
            </a:r>
            <a:r>
              <a:rPr lang="en-US" dirty="0" err="1">
                <a:solidFill>
                  <a:prstClr val="black"/>
                </a:solidFill>
                <a:latin typeface="Calibri"/>
              </a:rPr>
              <a:t>các</a:t>
            </a:r>
            <a:r>
              <a:rPr lang="en-US" dirty="0">
                <a:solidFill>
                  <a:prstClr val="black"/>
                </a:solidFill>
                <a:latin typeface="Calibri"/>
              </a:rPr>
              <a:t> </a:t>
            </a:r>
            <a:r>
              <a:rPr lang="en-US" dirty="0" err="1">
                <a:solidFill>
                  <a:prstClr val="black"/>
                </a:solidFill>
                <a:latin typeface="Calibri"/>
              </a:rPr>
              <a:t>thuộc</a:t>
            </a:r>
            <a:r>
              <a:rPr lang="en-US" dirty="0">
                <a:solidFill>
                  <a:prstClr val="black"/>
                </a:solidFill>
                <a:latin typeface="Calibri"/>
              </a:rPr>
              <a:t> </a:t>
            </a:r>
            <a:r>
              <a:rPr lang="en-US" dirty="0" err="1">
                <a:solidFill>
                  <a:prstClr val="black"/>
                </a:solidFill>
                <a:latin typeface="Calibri"/>
              </a:rPr>
              <a:t>tính</a:t>
            </a:r>
            <a:r>
              <a:rPr lang="en-US" dirty="0">
                <a:solidFill>
                  <a:prstClr val="black"/>
                </a:solidFill>
                <a:latin typeface="Calibri"/>
              </a:rPr>
              <a:t> </a:t>
            </a:r>
            <a:r>
              <a:rPr lang="en-US" dirty="0" err="1">
                <a:solidFill>
                  <a:prstClr val="black"/>
                </a:solidFill>
                <a:latin typeface="Calibri"/>
              </a:rPr>
              <a:t>của</a:t>
            </a:r>
            <a:r>
              <a:rPr lang="en-US" dirty="0">
                <a:solidFill>
                  <a:prstClr val="black"/>
                </a:solidFill>
                <a:latin typeface="Calibri"/>
              </a:rPr>
              <a:t> </a:t>
            </a:r>
            <a:r>
              <a:rPr lang="en-US" dirty="0" err="1">
                <a:solidFill>
                  <a:prstClr val="black"/>
                </a:solidFill>
                <a:latin typeface="Calibri"/>
              </a:rPr>
              <a:t>lớp</a:t>
            </a:r>
            <a:r>
              <a:rPr lang="en-US" dirty="0">
                <a:solidFill>
                  <a:prstClr val="black"/>
                </a:solidFill>
                <a:latin typeface="Calibri"/>
              </a:rPr>
              <a:t> cha</a:t>
            </a:r>
          </a:p>
          <a:p>
            <a:pPr lvl="0" defTabSz="746125">
              <a:buFont typeface="Wingdings" panose="05000000000000000000" pitchFamily="2" charset="2"/>
              <a:buChar char="v"/>
            </a:pPr>
            <a:r>
              <a:rPr lang="en-US" b="1" dirty="0" err="1">
                <a:solidFill>
                  <a:prstClr val="black"/>
                </a:solidFill>
                <a:latin typeface="Calibri"/>
              </a:rPr>
              <a:t>Các</a:t>
            </a:r>
            <a:r>
              <a:rPr lang="en-US" b="1" dirty="0">
                <a:solidFill>
                  <a:prstClr val="black"/>
                </a:solidFill>
                <a:latin typeface="Calibri"/>
              </a:rPr>
              <a:t> </a:t>
            </a:r>
            <a:r>
              <a:rPr lang="en-US" b="1" dirty="0" err="1">
                <a:solidFill>
                  <a:prstClr val="black"/>
                </a:solidFill>
                <a:latin typeface="Calibri"/>
              </a:rPr>
              <a:t>loại</a:t>
            </a:r>
            <a:r>
              <a:rPr lang="en-US" b="1" dirty="0">
                <a:solidFill>
                  <a:prstClr val="black"/>
                </a:solidFill>
                <a:latin typeface="Calibri"/>
              </a:rPr>
              <a:t> </a:t>
            </a:r>
            <a:r>
              <a:rPr lang="en-US" b="1" dirty="0" err="1">
                <a:solidFill>
                  <a:prstClr val="black"/>
                </a:solidFill>
                <a:latin typeface="Calibri"/>
              </a:rPr>
              <a:t>kế</a:t>
            </a:r>
            <a:r>
              <a:rPr lang="en-US" b="1" dirty="0">
                <a:solidFill>
                  <a:prstClr val="black"/>
                </a:solidFill>
                <a:latin typeface="Calibri"/>
              </a:rPr>
              <a:t> </a:t>
            </a:r>
            <a:r>
              <a:rPr lang="en-US" b="1" dirty="0" err="1">
                <a:solidFill>
                  <a:prstClr val="black"/>
                </a:solidFill>
                <a:latin typeface="Calibri"/>
              </a:rPr>
              <a:t>thừa</a:t>
            </a:r>
            <a:r>
              <a:rPr lang="en-US" b="1" dirty="0">
                <a:solidFill>
                  <a:prstClr val="black"/>
                </a:solidFill>
                <a:latin typeface="Calibri"/>
              </a:rPr>
              <a:t>:</a:t>
            </a:r>
          </a:p>
          <a:p>
            <a:pPr marL="801687" lvl="1" indent="-457200" defTabSz="746125">
              <a:buFont typeface="Wingdings" panose="05000000000000000000" pitchFamily="2" charset="2"/>
              <a:buChar char="q"/>
            </a:pPr>
            <a:r>
              <a:rPr lang="en-US" dirty="0" err="1">
                <a:solidFill>
                  <a:prstClr val="black"/>
                </a:solidFill>
                <a:latin typeface="Calibri"/>
              </a:rPr>
              <a:t>Đơn</a:t>
            </a:r>
            <a:r>
              <a:rPr lang="en-US" dirty="0">
                <a:solidFill>
                  <a:prstClr val="black"/>
                </a:solidFill>
                <a:latin typeface="Calibri"/>
              </a:rPr>
              <a:t> </a:t>
            </a:r>
            <a:r>
              <a:rPr lang="en-US" dirty="0" err="1">
                <a:solidFill>
                  <a:prstClr val="black"/>
                </a:solidFill>
                <a:latin typeface="Calibri"/>
              </a:rPr>
              <a:t>kế</a:t>
            </a:r>
            <a:r>
              <a:rPr lang="en-US" dirty="0">
                <a:solidFill>
                  <a:prstClr val="black"/>
                </a:solidFill>
                <a:latin typeface="Calibri"/>
              </a:rPr>
              <a:t> </a:t>
            </a:r>
            <a:r>
              <a:rPr lang="en-US" dirty="0" err="1">
                <a:solidFill>
                  <a:prstClr val="black"/>
                </a:solidFill>
                <a:latin typeface="Calibri"/>
              </a:rPr>
              <a:t>thừa</a:t>
            </a:r>
            <a:endParaRPr lang="en-US" dirty="0">
              <a:solidFill>
                <a:prstClr val="black"/>
              </a:solidFill>
              <a:latin typeface="Calibri"/>
            </a:endParaRPr>
          </a:p>
          <a:p>
            <a:pPr marL="801687" lvl="1" indent="-457200" defTabSz="746125">
              <a:buFont typeface="Wingdings" panose="05000000000000000000" pitchFamily="2" charset="2"/>
              <a:buChar char="q"/>
            </a:pPr>
            <a:r>
              <a:rPr lang="en-US" dirty="0" err="1">
                <a:solidFill>
                  <a:prstClr val="black"/>
                </a:solidFill>
                <a:latin typeface="Calibri"/>
              </a:rPr>
              <a:t>Đa</a:t>
            </a:r>
            <a:r>
              <a:rPr lang="en-US" dirty="0">
                <a:solidFill>
                  <a:prstClr val="black"/>
                </a:solidFill>
                <a:latin typeface="Calibri"/>
              </a:rPr>
              <a:t> </a:t>
            </a:r>
            <a:r>
              <a:rPr lang="en-US" dirty="0" err="1">
                <a:solidFill>
                  <a:prstClr val="black"/>
                </a:solidFill>
                <a:latin typeface="Calibri"/>
              </a:rPr>
              <a:t>kế</a:t>
            </a:r>
            <a:r>
              <a:rPr lang="en-US" dirty="0">
                <a:solidFill>
                  <a:prstClr val="black"/>
                </a:solidFill>
                <a:latin typeface="Calibri"/>
              </a:rPr>
              <a:t> </a:t>
            </a:r>
            <a:r>
              <a:rPr lang="en-US" dirty="0" err="1">
                <a:solidFill>
                  <a:prstClr val="black"/>
                </a:solidFill>
                <a:latin typeface="Calibri"/>
              </a:rPr>
              <a:t>thừa</a:t>
            </a:r>
            <a:r>
              <a:rPr lang="en-US" dirty="0">
                <a:solidFill>
                  <a:prstClr val="black"/>
                </a:solidFill>
                <a:latin typeface="Calibri"/>
              </a:rPr>
              <a:t> </a:t>
            </a:r>
          </a:p>
          <a:p>
            <a:pPr lvl="0"/>
            <a:endParaRPr lang="en-US" sz="2400" dirty="0">
              <a:solidFill>
                <a:prstClr val="black"/>
              </a:solidFill>
              <a:latin typeface="Calibri"/>
            </a:endParaRPr>
          </a:p>
        </p:txBody>
      </p:sp>
      <p:sp>
        <p:nvSpPr>
          <p:cNvPr id="8" name="Slide Number Placeholder 7"/>
          <p:cNvSpPr>
            <a:spLocks noGrp="1"/>
          </p:cNvSpPr>
          <p:nvPr>
            <p:ph type="sldNum" sz="quarter" idx="12"/>
          </p:nvPr>
        </p:nvSpPr>
        <p:spPr/>
        <p:txBody>
          <a:bodyPr/>
          <a:lstStyle/>
          <a:p>
            <a:fld id="{6585DF02-7A71-4BE2-BE21-5AE616495B03}" type="slidenum">
              <a:rPr lang="en-US" smtClean="0"/>
              <a:t>9</a:t>
            </a:fld>
            <a:endParaRPr lang="en-US"/>
          </a:p>
        </p:txBody>
      </p:sp>
      <p:graphicFrame>
        <p:nvGraphicFramePr>
          <p:cNvPr id="10" name="Diagram 9"/>
          <p:cNvGraphicFramePr/>
          <p:nvPr>
            <p:extLst>
              <p:ext uri="{D42A27DB-BD31-4B8C-83A1-F6EECF244321}">
                <p14:modId xmlns:p14="http://schemas.microsoft.com/office/powerpoint/2010/main" val="3465804713"/>
              </p:ext>
            </p:extLst>
          </p:nvPr>
        </p:nvGraphicFramePr>
        <p:xfrm>
          <a:off x="7906870" y="403413"/>
          <a:ext cx="3820309" cy="5109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843728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413</TotalTime>
  <Words>5898</Words>
  <Application>Microsoft Office PowerPoint</Application>
  <PresentationFormat>Widescreen</PresentationFormat>
  <Paragraphs>833</Paragraphs>
  <Slides>64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Calibri (Body)</vt:lpstr>
      <vt:lpstr>Consolas</vt:lpstr>
      <vt:lpstr>Tahoma</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HUUNOI</dc:creator>
  <cp:lastModifiedBy>HUUNOI</cp:lastModifiedBy>
  <cp:revision>475</cp:revision>
  <dcterms:created xsi:type="dcterms:W3CDTF">2015-01-21T13:06:50Z</dcterms:created>
  <dcterms:modified xsi:type="dcterms:W3CDTF">2015-01-28T15:03:41Z</dcterms:modified>
</cp:coreProperties>
</file>