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71" r:id="rId2"/>
    <p:sldId id="257" r:id="rId3"/>
    <p:sldId id="259" r:id="rId4"/>
    <p:sldId id="258" r:id="rId5"/>
    <p:sldId id="260" r:id="rId6"/>
    <p:sldId id="261" r:id="rId7"/>
    <p:sldId id="289" r:id="rId8"/>
    <p:sldId id="262" r:id="rId9"/>
    <p:sldId id="263" r:id="rId10"/>
    <p:sldId id="264" r:id="rId11"/>
    <p:sldId id="266" r:id="rId12"/>
    <p:sldId id="287" r:id="rId13"/>
    <p:sldId id="265" r:id="rId14"/>
    <p:sldId id="288" r:id="rId15"/>
    <p:sldId id="267" r:id="rId16"/>
    <p:sldId id="268" r:id="rId17"/>
    <p:sldId id="290" r:id="rId18"/>
    <p:sldId id="291" r:id="rId19"/>
    <p:sldId id="292" r:id="rId20"/>
    <p:sldId id="269" r:id="rId21"/>
    <p:sldId id="270" r:id="rId22"/>
    <p:sldId id="272" r:id="rId23"/>
    <p:sldId id="273" r:id="rId24"/>
    <p:sldId id="274" r:id="rId25"/>
    <p:sldId id="294" r:id="rId26"/>
    <p:sldId id="275" r:id="rId27"/>
    <p:sldId id="293" r:id="rId28"/>
    <p:sldId id="276" r:id="rId29"/>
    <p:sldId id="277" r:id="rId30"/>
    <p:sldId id="278" r:id="rId31"/>
    <p:sldId id="279" r:id="rId32"/>
    <p:sldId id="280" r:id="rId33"/>
    <p:sldId id="282" r:id="rId34"/>
    <p:sldId id="283" r:id="rId35"/>
    <p:sldId id="281" r:id="rId36"/>
    <p:sldId id="295" r:id="rId37"/>
    <p:sldId id="296" r:id="rId38"/>
    <p:sldId id="297" r:id="rId39"/>
    <p:sldId id="298" r:id="rId40"/>
    <p:sldId id="303" r:id="rId41"/>
    <p:sldId id="301" r:id="rId42"/>
    <p:sldId id="302"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E417A"/>
    <a:srgbClr val="1E41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22" autoAdjust="0"/>
    <p:restoredTop sz="75224" autoAdjust="0"/>
  </p:normalViewPr>
  <p:slideViewPr>
    <p:cSldViewPr snapToGrid="0">
      <p:cViewPr>
        <p:scale>
          <a:sx n="75" d="100"/>
          <a:sy n="75" d="100"/>
        </p:scale>
        <p:origin x="68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5CBCE-4909-4D53-B738-682D54A78E95}"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3466B-7CE8-46C2-9E58-3BC08954854B}" type="slidenum">
              <a:rPr lang="en-US" smtClean="0"/>
              <a:t>‹#›</a:t>
            </a:fld>
            <a:endParaRPr lang="en-US"/>
          </a:p>
        </p:txBody>
      </p:sp>
    </p:spTree>
    <p:extLst>
      <p:ext uri="{BB962C8B-B14F-4D97-AF65-F5344CB8AC3E}">
        <p14:creationId xmlns:p14="http://schemas.microsoft.com/office/powerpoint/2010/main" val="210940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xây dựng </a:t>
            </a:r>
            <a:r>
              <a:rPr lang="en-US" dirty="0" err="1" smtClean="0"/>
              <a:t>hệ</a:t>
            </a:r>
            <a:r>
              <a:rPr lang="en-US" dirty="0" smtClean="0"/>
              <a:t> </a:t>
            </a:r>
            <a:r>
              <a:rPr lang="en-US" dirty="0" err="1" smtClean="0"/>
              <a:t>thống</a:t>
            </a:r>
            <a:r>
              <a:rPr lang="en-US" dirty="0" smtClean="0"/>
              <a:t> </a:t>
            </a:r>
            <a:r>
              <a:rPr lang="en-US" dirty="0" err="1" smtClean="0"/>
              <a:t>trực</a:t>
            </a:r>
            <a:r>
              <a:rPr lang="en-US" dirty="0" smtClean="0"/>
              <a:t> </a:t>
            </a:r>
            <a:r>
              <a:rPr lang="en-US" dirty="0" err="1" smtClean="0"/>
              <a:t>quan</a:t>
            </a:r>
            <a:r>
              <a:rPr lang="en-US" dirty="0" smtClean="0"/>
              <a:t> </a:t>
            </a:r>
            <a:r>
              <a:rPr lang="en-US" dirty="0" err="1" smtClean="0"/>
              <a:t>tốt</a:t>
            </a:r>
            <a:r>
              <a:rPr lang="en-US" dirty="0" smtClean="0"/>
              <a:t>?</a:t>
            </a:r>
          </a:p>
          <a:p>
            <a:pPr lvl="1"/>
            <a:r>
              <a:rPr lang="en-US" dirty="0" smtClean="0"/>
              <a:t>Các </a:t>
            </a:r>
            <a:r>
              <a:rPr lang="en-US" dirty="0" err="1" smtClean="0"/>
              <a:t>bước</a:t>
            </a:r>
            <a:r>
              <a:rPr lang="en-US" dirty="0" smtClean="0"/>
              <a:t> </a:t>
            </a:r>
            <a:r>
              <a:rPr lang="en-US" dirty="0" err="1" smtClean="0"/>
              <a:t>kiểm</a:t>
            </a:r>
            <a:r>
              <a:rPr lang="en-US" dirty="0" smtClean="0"/>
              <a:t> </a:t>
            </a:r>
            <a:r>
              <a:rPr lang="en-US" dirty="0" err="1" smtClean="0"/>
              <a:t>tra</a:t>
            </a:r>
            <a:r>
              <a:rPr lang="en-US" dirty="0" smtClean="0"/>
              <a:t> tính </a:t>
            </a:r>
            <a:r>
              <a:rPr lang="en-US" dirty="0" err="1" smtClean="0"/>
              <a:t>hợp</a:t>
            </a:r>
            <a:r>
              <a:rPr lang="en-US" dirty="0" smtClean="0"/>
              <a:t> lý?</a:t>
            </a:r>
          </a:p>
          <a:p>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3</a:t>
            </a:fld>
            <a:endParaRPr lang="en-US"/>
          </a:p>
        </p:txBody>
      </p:sp>
    </p:spTree>
    <p:extLst>
      <p:ext uri="{BB962C8B-B14F-4D97-AF65-F5344CB8AC3E}">
        <p14:creationId xmlns:p14="http://schemas.microsoft.com/office/powerpoint/2010/main" val="1837038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Dựa</a:t>
            </a:r>
            <a:r>
              <a:rPr lang="en-US" baseline="0" dirty="0" smtClean="0"/>
              <a:t> </a:t>
            </a:r>
            <a:r>
              <a:rPr lang="en-US" baseline="0" dirty="0" err="1" smtClean="0"/>
              <a:t>theo</a:t>
            </a:r>
            <a:r>
              <a:rPr lang="en-US" baseline="0" dirty="0" smtClean="0"/>
              <a:t> các </a:t>
            </a:r>
            <a:r>
              <a:rPr lang="en-US" baseline="0" dirty="0" err="1" smtClean="0"/>
              <a:t>cấp</a:t>
            </a:r>
            <a:r>
              <a:rPr lang="en-US" baseline="0" dirty="0" smtClean="0"/>
              <a:t> </a:t>
            </a:r>
            <a:r>
              <a:rPr lang="en-US" baseline="0" dirty="0" err="1" smtClean="0"/>
              <a:t>độ</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từ</a:t>
            </a:r>
            <a:r>
              <a:rPr lang="en-US" baseline="0" dirty="0" smtClean="0"/>
              <a:t> trên </a:t>
            </a:r>
            <a:r>
              <a:rPr lang="en-US" baseline="0" dirty="0" err="1" smtClean="0"/>
              <a:t>xuống</a:t>
            </a:r>
            <a:r>
              <a:rPr lang="en-US" baseline="0" dirty="0" smtClean="0"/>
              <a:t> </a:t>
            </a:r>
            <a:r>
              <a:rPr lang="en-US" baseline="0" dirty="0" err="1" smtClean="0"/>
              <a:t>dưới</a:t>
            </a: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12</a:t>
            </a:fld>
            <a:endParaRPr lang="en-US"/>
          </a:p>
        </p:txBody>
      </p:sp>
    </p:spTree>
    <p:extLst>
      <p:ext uri="{BB962C8B-B14F-4D97-AF65-F5344CB8AC3E}">
        <p14:creationId xmlns:p14="http://schemas.microsoft.com/office/powerpoint/2010/main" val="910078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Không</a:t>
            </a:r>
            <a:r>
              <a:rPr lang="en-US" baseline="0" dirty="0" smtClean="0"/>
              <a:t> </a:t>
            </a:r>
            <a:r>
              <a:rPr lang="en-US" baseline="0" dirty="0" err="1" smtClean="0"/>
              <a:t>nên</a:t>
            </a:r>
            <a:r>
              <a:rPr lang="en-US" baseline="0" dirty="0" smtClean="0"/>
              <a:t> </a:t>
            </a:r>
            <a:r>
              <a:rPr lang="en-US" baseline="0" dirty="0" err="1" smtClean="0"/>
              <a:t>tiếp</a:t>
            </a:r>
            <a:r>
              <a:rPr lang="en-US" baseline="0" dirty="0" smtClean="0"/>
              <a:t> </a:t>
            </a:r>
            <a:r>
              <a:rPr lang="en-US" baseline="0" dirty="0" err="1" smtClean="0"/>
              <a:t>cận</a:t>
            </a:r>
            <a:r>
              <a:rPr lang="en-US" baseline="0" dirty="0" smtClean="0"/>
              <a:t> </a:t>
            </a:r>
            <a:r>
              <a:rPr lang="en-US" baseline="0" dirty="0" err="1" smtClean="0"/>
              <a:t>theo</a:t>
            </a:r>
            <a:r>
              <a:rPr lang="en-US" baseline="0" dirty="0" smtClean="0"/>
              <a:t> </a:t>
            </a:r>
            <a:r>
              <a:rPr lang="en-US" baseline="0" dirty="0" err="1" smtClean="0"/>
              <a:t>hướng</a:t>
            </a:r>
            <a:r>
              <a:rPr lang="en-US" baseline="0" dirty="0" smtClean="0"/>
              <a:t> </a:t>
            </a:r>
            <a:r>
              <a:rPr lang="en-US" baseline="0" dirty="0" err="1" smtClean="0"/>
              <a:t>kĩ</a:t>
            </a:r>
            <a:r>
              <a:rPr lang="en-US" baseline="0" dirty="0" smtClean="0"/>
              <a:t> </a:t>
            </a:r>
            <a:r>
              <a:rPr lang="en-US" baseline="0" dirty="0" err="1" smtClean="0"/>
              <a:t>thuật</a:t>
            </a: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13</a:t>
            </a:fld>
            <a:endParaRPr lang="en-US"/>
          </a:p>
        </p:txBody>
      </p:sp>
    </p:spTree>
    <p:extLst>
      <p:ext uri="{BB962C8B-B14F-4D97-AF65-F5344CB8AC3E}">
        <p14:creationId xmlns:p14="http://schemas.microsoft.com/office/powerpoint/2010/main" val="4096975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Luôn</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lại</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của </a:t>
            </a:r>
            <a:r>
              <a:rPr lang="en-US" baseline="0" dirty="0" err="1" smtClean="0"/>
              <a:t>mỗi</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và </a:t>
            </a:r>
            <a:r>
              <a:rPr lang="en-US" baseline="0" dirty="0" err="1" smtClean="0"/>
              <a:t>đầu</a:t>
            </a:r>
            <a:r>
              <a:rPr lang="en-US" baseline="0" dirty="0" smtClean="0"/>
              <a:t> </a:t>
            </a:r>
            <a:r>
              <a:rPr lang="en-US" baseline="0" dirty="0" err="1" smtClean="0"/>
              <a:t>ra</a:t>
            </a:r>
            <a:r>
              <a:rPr lang="en-US" baseline="0" dirty="0" smtClean="0"/>
              <a:t> </a:t>
            </a:r>
            <a:r>
              <a:rPr lang="en-US" baseline="0" dirty="0" err="1" smtClean="0"/>
              <a:t>mỗi</a:t>
            </a:r>
            <a:r>
              <a:rPr lang="en-US" baseline="0" dirty="0" smtClean="0"/>
              <a:t> </a:t>
            </a:r>
            <a:r>
              <a:rPr lang="en-US" baseline="0" dirty="0" err="1" smtClean="0"/>
              <a:t>bước</a:t>
            </a:r>
            <a:r>
              <a:rPr lang="en-US" baseline="0" dirty="0" smtClean="0"/>
              <a:t> -&gt; </a:t>
            </a:r>
            <a:r>
              <a:rPr lang="en-US" baseline="0" dirty="0" err="1" smtClean="0"/>
              <a:t>thành</a:t>
            </a:r>
            <a:r>
              <a:rPr lang="en-US" baseline="0" dirty="0" smtClean="0"/>
              <a:t> </a:t>
            </a:r>
            <a:r>
              <a:rPr lang="en-US" baseline="0" dirty="0" err="1" smtClean="0"/>
              <a:t>hình</a:t>
            </a:r>
            <a:r>
              <a:rPr lang="en-US" baseline="0" dirty="0" smtClean="0"/>
              <a:t> </a:t>
            </a:r>
            <a:r>
              <a:rPr lang="en-US" baseline="0" dirty="0" err="1" smtClean="0"/>
              <a:t>xoáy</a:t>
            </a:r>
            <a:r>
              <a:rPr lang="en-US" baseline="0" dirty="0" smtClean="0"/>
              <a:t> </a:t>
            </a:r>
            <a:r>
              <a:rPr lang="en-US" baseline="0" dirty="0" err="1" smtClean="0"/>
              <a:t>trôn</a:t>
            </a:r>
            <a:r>
              <a:rPr lang="en-US" baseline="0" dirty="0" smtClean="0"/>
              <a:t> </a:t>
            </a:r>
            <a:r>
              <a:rPr lang="en-US" baseline="0" dirty="0" err="1" smtClean="0"/>
              <a:t>ốc</a:t>
            </a: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14</a:t>
            </a:fld>
            <a:endParaRPr lang="en-US"/>
          </a:p>
        </p:txBody>
      </p:sp>
    </p:spTree>
    <p:extLst>
      <p:ext uri="{BB962C8B-B14F-4D97-AF65-F5344CB8AC3E}">
        <p14:creationId xmlns:p14="http://schemas.microsoft.com/office/powerpoint/2010/main" val="4067649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Validation solution: use methods from appropriate fields at each level</a:t>
            </a:r>
          </a:p>
          <a:p>
            <a:endParaRPr lang="en-US" dirty="0" smtClean="0"/>
          </a:p>
          <a:p>
            <a:r>
              <a:rPr lang="en-US" dirty="0" smtClean="0"/>
              <a:t>upstream</a:t>
            </a:r>
          </a:p>
          <a:p>
            <a:r>
              <a:rPr lang="en-US" dirty="0" smtClean="0"/>
              <a:t>4) Algorithm: computer science, technique-driven work</a:t>
            </a:r>
          </a:p>
          <a:p>
            <a:r>
              <a:rPr lang="en-US" dirty="0" smtClean="0"/>
              <a:t>3) design, cognitive psychology </a:t>
            </a:r>
          </a:p>
          <a:p>
            <a:r>
              <a:rPr lang="en-US" dirty="0" smtClean="0"/>
              <a:t>2)</a:t>
            </a:r>
            <a:r>
              <a:rPr lang="en-US" baseline="0" dirty="0" smtClean="0"/>
              <a:t> anthropology/</a:t>
            </a:r>
            <a:r>
              <a:rPr lang="en-US" baseline="0" dirty="0" err="1" smtClean="0"/>
              <a:t>enthrography</a:t>
            </a:r>
            <a:r>
              <a:rPr lang="en-US" baseline="0" dirty="0" smtClean="0"/>
              <a:t> </a:t>
            </a:r>
          </a:p>
          <a:p>
            <a:r>
              <a:rPr lang="en-US" baseline="0" dirty="0" smtClean="0"/>
              <a:t>downstream</a:t>
            </a:r>
            <a:endParaRPr lang="en-US" dirty="0" smtClean="0"/>
          </a:p>
          <a:p>
            <a:endParaRPr lang="en-US" dirty="0" smtClean="0"/>
          </a:p>
          <a:p>
            <a:r>
              <a:rPr lang="en-US" dirty="0" smtClean="0"/>
              <a:t>Threat: </a:t>
            </a:r>
            <a:r>
              <a:rPr lang="en-US" dirty="0" err="1" smtClean="0"/>
              <a:t>đe</a:t>
            </a:r>
            <a:r>
              <a:rPr lang="en-US" baseline="0" dirty="0" smtClean="0"/>
              <a:t> </a:t>
            </a:r>
            <a:r>
              <a:rPr lang="en-US" baseline="0" dirty="0" err="1" smtClean="0"/>
              <a:t>dọa</a:t>
            </a:r>
            <a:endParaRPr lang="en-US" baseline="0" dirty="0" smtClean="0"/>
          </a:p>
          <a:p>
            <a:r>
              <a:rPr lang="en-US" baseline="0" dirty="0" smtClean="0"/>
              <a:t>Validate: </a:t>
            </a:r>
            <a:r>
              <a:rPr lang="en-US" baseline="0" dirty="0" err="1" smtClean="0"/>
              <a:t>Xác</a:t>
            </a:r>
            <a:r>
              <a:rPr lang="en-US" baseline="0" dirty="0" smtClean="0"/>
              <a:t> </a:t>
            </a:r>
            <a:r>
              <a:rPr lang="en-US" baseline="0" dirty="0" err="1" smtClean="0"/>
              <a:t>thực</a:t>
            </a: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15</a:t>
            </a:fld>
            <a:endParaRPr lang="en-US"/>
          </a:p>
        </p:txBody>
      </p:sp>
    </p:spTree>
    <p:extLst>
      <p:ext uri="{BB962C8B-B14F-4D97-AF65-F5344CB8AC3E}">
        <p14:creationId xmlns:p14="http://schemas.microsoft.com/office/powerpoint/2010/main" val="1418704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Mối</a:t>
            </a:r>
            <a:r>
              <a:rPr lang="en-US" baseline="0" dirty="0" smtClean="0"/>
              <a:t> </a:t>
            </a:r>
            <a:r>
              <a:rPr lang="en-US" baseline="0" dirty="0" err="1" smtClean="0"/>
              <a:t>đe</a:t>
            </a:r>
            <a:r>
              <a:rPr lang="en-US" baseline="0" dirty="0" smtClean="0"/>
              <a:t> </a:t>
            </a:r>
            <a:r>
              <a:rPr lang="en-US" baseline="0" dirty="0" err="1" smtClean="0"/>
              <a:t>dọa</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nhầm</a:t>
            </a:r>
            <a:r>
              <a:rPr lang="en-US" baseline="0" dirty="0" smtClean="0"/>
              <a:t> </a:t>
            </a:r>
            <a:r>
              <a:rPr lang="en-US" baseline="0" dirty="0" err="1" smtClean="0"/>
              <a:t>lẫn</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trên</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không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này</a:t>
            </a:r>
            <a:r>
              <a:rPr lang="en-US" baseline="0" dirty="0" smtClean="0"/>
              <a:t>.</a:t>
            </a:r>
          </a:p>
          <a:p>
            <a:r>
              <a:rPr lang="en-US" baseline="0" dirty="0" err="1" smtClean="0"/>
              <a:t>Xác</a:t>
            </a:r>
            <a:r>
              <a:rPr lang="en-US" baseline="0" dirty="0" smtClean="0"/>
              <a:t> nhận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là</a:t>
            </a:r>
            <a:r>
              <a:rPr lang="en-US" baseline="0" dirty="0" smtClean="0"/>
              <a:t> </a:t>
            </a:r>
            <a:r>
              <a:rPr lang="en-US" baseline="0" dirty="0" err="1" smtClean="0"/>
              <a:t>định</a:t>
            </a:r>
            <a:r>
              <a:rPr lang="en-US" baseline="0" dirty="0" smtClean="0"/>
              <a:t> </a:t>
            </a:r>
            <a:r>
              <a:rPr lang="en-US" baseline="0" dirty="0" err="1" smtClean="0"/>
              <a:t>tính</a:t>
            </a:r>
            <a:endParaRPr lang="en-US" baseline="0" dirty="0" smtClean="0"/>
          </a:p>
          <a:p>
            <a:endParaRPr lang="en-US" dirty="0" smtClean="0"/>
          </a:p>
          <a:p>
            <a:pPr marL="171450" indent="-171450">
              <a:buFontTx/>
              <a:buChar char="-"/>
            </a:pPr>
            <a:r>
              <a:rPr lang="en-US" dirty="0" err="1" smtClean="0"/>
              <a:t>Cách</a:t>
            </a:r>
            <a:r>
              <a:rPr lang="en-US" baseline="0" dirty="0" smtClean="0"/>
              <a:t> </a:t>
            </a:r>
            <a:r>
              <a:rPr lang="en-US" baseline="0" dirty="0" err="1" smtClean="0"/>
              <a:t>khắc</a:t>
            </a:r>
            <a:r>
              <a:rPr lang="en-US" baseline="0" dirty="0" smtClean="0"/>
              <a:t> </a:t>
            </a:r>
            <a:r>
              <a:rPr lang="en-US" baseline="0" dirty="0" err="1" smtClean="0"/>
              <a:t>phục</a:t>
            </a:r>
            <a:r>
              <a:rPr lang="en-US" baseline="0" dirty="0" smtClean="0"/>
              <a:t>: </a:t>
            </a:r>
            <a:r>
              <a:rPr lang="en-US" baseline="0" dirty="0" err="1" smtClean="0"/>
              <a:t>hỏi</a:t>
            </a:r>
            <a:r>
              <a:rPr lang="en-US" baseline="0" dirty="0" smtClean="0"/>
              <a:t> </a:t>
            </a:r>
            <a:r>
              <a:rPr lang="en-US" baseline="0" dirty="0" err="1" smtClean="0"/>
              <a:t>lại</a:t>
            </a:r>
            <a:r>
              <a:rPr lang="en-US" baseline="0" dirty="0" smtClean="0"/>
              <a:t> </a:t>
            </a:r>
            <a:r>
              <a:rPr lang="en-US" baseline="0" dirty="0" err="1" smtClean="0"/>
              <a:t>thằng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nó</a:t>
            </a:r>
            <a:r>
              <a:rPr lang="en-US" baseline="0" dirty="0" smtClean="0"/>
              <a:t> </a:t>
            </a:r>
            <a:r>
              <a:rPr lang="en-US" baseline="0" dirty="0" err="1" smtClean="0"/>
              <a:t>cần</a:t>
            </a:r>
            <a:r>
              <a:rPr lang="en-US" baseline="0" dirty="0" smtClean="0"/>
              <a:t> dung</a:t>
            </a:r>
          </a:p>
          <a:p>
            <a:pPr marL="171450" indent="-171450">
              <a:buFontTx/>
              <a:buChar char="-"/>
            </a:pPr>
            <a:r>
              <a:rPr lang="en-US" baseline="0" dirty="0" err="1" smtClean="0"/>
              <a:t>Soạn</a:t>
            </a:r>
            <a:r>
              <a:rPr lang="en-US" baseline="0" dirty="0" smtClean="0"/>
              <a:t> </a:t>
            </a:r>
            <a:r>
              <a:rPr lang="en-US" baseline="0" dirty="0" err="1" smtClean="0"/>
              <a:t>lại</a:t>
            </a:r>
            <a:r>
              <a:rPr lang="en-US" baseline="0" dirty="0" smtClean="0"/>
              <a:t> </a:t>
            </a:r>
            <a:r>
              <a:rPr lang="en-US" baseline="0" dirty="0" err="1" smtClean="0"/>
              <a:t>bộ</a:t>
            </a:r>
            <a:r>
              <a:rPr lang="en-US" baseline="0" dirty="0" smtClean="0"/>
              <a:t> </a:t>
            </a:r>
            <a:r>
              <a:rPr lang="en-US" baseline="0" dirty="0" err="1" smtClean="0"/>
              <a:t>câu</a:t>
            </a:r>
            <a:r>
              <a:rPr lang="en-US" baseline="0" dirty="0" smtClean="0"/>
              <a:t> </a:t>
            </a:r>
            <a:r>
              <a:rPr lang="en-US" baseline="0" dirty="0" err="1" smtClean="0"/>
              <a:t>hỏi</a:t>
            </a:r>
            <a:r>
              <a:rPr lang="en-US" baseline="0" dirty="0" smtClean="0"/>
              <a:t> để </a:t>
            </a:r>
            <a:r>
              <a:rPr lang="en-US" baseline="0" dirty="0" err="1" smtClean="0"/>
              <a:t>phỏng</a:t>
            </a:r>
            <a:r>
              <a:rPr lang="en-US" baseline="0" dirty="0" smtClean="0"/>
              <a:t> </a:t>
            </a:r>
            <a:r>
              <a:rPr lang="en-US" baseline="0" dirty="0" err="1" smtClean="0"/>
              <a:t>vấn</a:t>
            </a: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16</a:t>
            </a:fld>
            <a:endParaRPr lang="en-US"/>
          </a:p>
        </p:txBody>
      </p:sp>
    </p:spTree>
    <p:extLst>
      <p:ext uri="{BB962C8B-B14F-4D97-AF65-F5344CB8AC3E}">
        <p14:creationId xmlns:p14="http://schemas.microsoft.com/office/powerpoint/2010/main" val="2919609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Dữ</a:t>
            </a:r>
            <a:r>
              <a:rPr lang="en-US" baseline="0" dirty="0" smtClean="0"/>
              <a:t> </a:t>
            </a:r>
            <a:r>
              <a:rPr lang="en-US" baseline="0" dirty="0" err="1" smtClean="0"/>
              <a:t>liệu</a:t>
            </a:r>
            <a:r>
              <a:rPr lang="en-US" baseline="0" dirty="0" smtClean="0"/>
              <a:t> không </a:t>
            </a:r>
            <a:r>
              <a:rPr lang="en-US" baseline="0" dirty="0" err="1" smtClean="0"/>
              <a:t>giải</a:t>
            </a:r>
            <a:r>
              <a:rPr lang="en-US" baseline="0" dirty="0" smtClean="0"/>
              <a:t> </a:t>
            </a:r>
            <a:r>
              <a:rPr lang="en-US" baseline="0" dirty="0" err="1" smtClean="0"/>
              <a:t>quyết</a:t>
            </a:r>
            <a:r>
              <a:rPr lang="en-US" baseline="0" dirty="0" smtClean="0"/>
              <a:t> được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của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a:t>
            </a:r>
          </a:p>
          <a:p>
            <a:r>
              <a:rPr lang="en-US" baseline="0" dirty="0" err="1" smtClean="0"/>
              <a:t>Chống</a:t>
            </a:r>
            <a:r>
              <a:rPr lang="en-US" baseline="0" dirty="0" smtClean="0"/>
              <a:t> </a:t>
            </a:r>
            <a:r>
              <a:rPr lang="en-US" baseline="0" dirty="0" err="1" smtClean="0"/>
              <a:t>lại</a:t>
            </a:r>
            <a:r>
              <a:rPr lang="en-US" baseline="0" dirty="0" smtClean="0"/>
              <a:t> </a:t>
            </a:r>
            <a:r>
              <a:rPr lang="en-US" baseline="0" dirty="0" err="1" smtClean="0"/>
              <a:t>mối</a:t>
            </a:r>
            <a:r>
              <a:rPr lang="en-US" baseline="0" dirty="0" smtClean="0"/>
              <a:t> </a:t>
            </a:r>
            <a:r>
              <a:rPr lang="en-US" baseline="0" dirty="0" err="1" smtClean="0"/>
              <a:t>đe</a:t>
            </a:r>
            <a:r>
              <a:rPr lang="en-US" baseline="0" dirty="0" smtClean="0"/>
              <a:t> </a:t>
            </a:r>
            <a:r>
              <a:rPr lang="en-US" baseline="0" dirty="0" err="1" smtClean="0"/>
              <a:t>dọa</a:t>
            </a:r>
            <a:r>
              <a:rPr lang="en-US" baseline="0" dirty="0" smtClean="0"/>
              <a:t>: </a:t>
            </a:r>
            <a:endParaRPr lang="en-US" baseline="0" dirty="0" smtClean="0"/>
          </a:p>
          <a:p>
            <a:endParaRPr lang="en-US" baseline="0" dirty="0" smtClean="0"/>
          </a:p>
          <a:p>
            <a:pPr marL="171450" indent="-171450">
              <a:buFontTx/>
              <a:buChar char="-"/>
            </a:pP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sai</a:t>
            </a:r>
            <a:r>
              <a:rPr lang="en-US" baseline="0" dirty="0" smtClean="0"/>
              <a:t>, </a:t>
            </a:r>
            <a:r>
              <a:rPr lang="en-US" baseline="0" dirty="0" err="1" smtClean="0"/>
              <a:t>không</a:t>
            </a:r>
            <a:r>
              <a:rPr lang="en-US" baseline="0" dirty="0" smtClean="0"/>
              <a:t> </a:t>
            </a:r>
            <a:r>
              <a:rPr lang="en-US" baseline="0" dirty="0" err="1" smtClean="0"/>
              <a:t>đầy</a:t>
            </a:r>
            <a:r>
              <a:rPr lang="en-US" baseline="0" dirty="0" smtClean="0"/>
              <a:t> </a:t>
            </a:r>
            <a:r>
              <a:rPr lang="en-US" baseline="0" dirty="0" err="1" smtClean="0"/>
              <a:t>đủ</a:t>
            </a:r>
            <a:r>
              <a:rPr lang="en-US" baseline="0" dirty="0" smtClean="0"/>
              <a:t>, </a:t>
            </a:r>
            <a:r>
              <a:rPr lang="en-US" baseline="0" dirty="0" err="1" smtClean="0"/>
              <a:t>xấu</a:t>
            </a:r>
            <a:endParaRPr lang="en-US" baseline="0" dirty="0" smtClean="0"/>
          </a:p>
          <a:p>
            <a:pPr marL="171450" indent="-171450">
              <a:buFontTx/>
              <a:buChar char="-"/>
            </a:pP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khắc</a:t>
            </a:r>
            <a:r>
              <a:rPr lang="en-US" baseline="0" dirty="0" smtClean="0"/>
              <a:t> </a:t>
            </a:r>
            <a:r>
              <a:rPr lang="en-US" baseline="0" dirty="0" err="1" smtClean="0"/>
              <a:t>phục</a:t>
            </a:r>
            <a:r>
              <a:rPr lang="en-US" baseline="0" dirty="0" smtClean="0"/>
              <a:t>:</a:t>
            </a:r>
          </a:p>
          <a:p>
            <a:pPr marL="628650" lvl="1" indent="-171450">
              <a:buFontTx/>
              <a:buChar char="-"/>
            </a:pPr>
            <a:r>
              <a:rPr lang="en-US" baseline="0" dirty="0" err="1" smtClean="0"/>
              <a:t>Xem</a:t>
            </a:r>
            <a:r>
              <a:rPr lang="en-US" baseline="0" dirty="0" smtClean="0"/>
              <a:t> </a:t>
            </a:r>
            <a:r>
              <a:rPr lang="en-US" baseline="0" dirty="0" err="1" smtClean="0"/>
              <a:t>lại</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pPr marL="628650" lvl="1" indent="-171450">
              <a:buFontTx/>
              <a:buChar char="-"/>
            </a:pP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chuyên</a:t>
            </a:r>
            <a:r>
              <a:rPr lang="en-US" baseline="0" dirty="0" smtClean="0"/>
              <a:t> </a:t>
            </a:r>
            <a:r>
              <a:rPr lang="en-US" baseline="0" dirty="0" err="1" smtClean="0"/>
              <a:t>môn</a:t>
            </a:r>
            <a:endParaRPr lang="en-US" baseline="0" dirty="0" smtClean="0"/>
          </a:p>
          <a:p>
            <a:pPr marL="628650" lvl="1" indent="-171450">
              <a:buFontTx/>
              <a:buChar char="-"/>
            </a:pPr>
            <a:r>
              <a:rPr lang="en-US" baseline="0" dirty="0" smtClean="0"/>
              <a:t>Thu </a:t>
            </a:r>
            <a:r>
              <a:rPr lang="en-US" baseline="0" dirty="0" err="1" smtClean="0"/>
              <a:t>thập</a:t>
            </a:r>
            <a:r>
              <a:rPr lang="en-US" baseline="0" dirty="0" smtClean="0"/>
              <a:t> </a:t>
            </a:r>
            <a:r>
              <a:rPr lang="en-US" baseline="0" dirty="0" err="1" smtClean="0"/>
              <a:t>thêm</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p:txBody>
      </p:sp>
      <p:sp>
        <p:nvSpPr>
          <p:cNvPr id="4" name="Slide Number Placeholder 3"/>
          <p:cNvSpPr>
            <a:spLocks noGrp="1"/>
          </p:cNvSpPr>
          <p:nvPr>
            <p:ph type="sldNum" sz="quarter" idx="10"/>
          </p:nvPr>
        </p:nvSpPr>
        <p:spPr/>
        <p:txBody>
          <a:bodyPr/>
          <a:lstStyle/>
          <a:p>
            <a:fld id="{B373466B-7CE8-46C2-9E58-3BC08954854B}" type="slidenum">
              <a:rPr lang="en-US" smtClean="0"/>
              <a:t>17</a:t>
            </a:fld>
            <a:endParaRPr lang="en-US"/>
          </a:p>
        </p:txBody>
      </p:sp>
    </p:spTree>
    <p:extLst>
      <p:ext uri="{BB962C8B-B14F-4D97-AF65-F5344CB8AC3E}">
        <p14:creationId xmlns:p14="http://schemas.microsoft.com/office/powerpoint/2010/main" val="3829623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Mã</a:t>
            </a:r>
            <a:r>
              <a:rPr lang="en-US" baseline="0" dirty="0" smtClean="0"/>
              <a:t> </a:t>
            </a:r>
            <a:r>
              <a:rPr lang="en-US" baseline="0" dirty="0" err="1" smtClean="0"/>
              <a:t>hóa</a:t>
            </a:r>
            <a:r>
              <a:rPr lang="en-US" baseline="0" dirty="0" smtClean="0"/>
              <a:t>:</a:t>
            </a:r>
          </a:p>
          <a:p>
            <a:pPr marL="628650" lvl="1" indent="-171450">
              <a:buFontTx/>
              <a:buChar char="-"/>
            </a:pPr>
            <a:r>
              <a:rPr lang="en-US" baseline="0" dirty="0" err="1" smtClean="0"/>
              <a:t>Điều</a:t>
            </a:r>
            <a:r>
              <a:rPr lang="en-US" baseline="0" dirty="0" smtClean="0"/>
              <a:t> </a:t>
            </a:r>
            <a:r>
              <a:rPr lang="en-US" baseline="0" dirty="0" err="1" smtClean="0"/>
              <a:t>chỉnh</a:t>
            </a:r>
            <a:r>
              <a:rPr lang="en-US" baseline="0" dirty="0" smtClean="0"/>
              <a:t> </a:t>
            </a:r>
            <a:r>
              <a:rPr lang="en-US" baseline="0" dirty="0" err="1" smtClean="0"/>
              <a:t>lại</a:t>
            </a:r>
            <a:r>
              <a:rPr lang="en-US" baseline="0" dirty="0" smtClean="0"/>
              <a:t> </a:t>
            </a:r>
            <a:r>
              <a:rPr lang="en-US" baseline="0" dirty="0" err="1" smtClean="0"/>
              <a:t>cách</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các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đó</a:t>
            </a:r>
            <a:endParaRPr lang="en-US" baseline="0" dirty="0" smtClean="0"/>
          </a:p>
          <a:p>
            <a:pPr marL="628650" lvl="1" indent="-171450">
              <a:buFontTx/>
              <a:buChar char="-"/>
            </a:pP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thước</a:t>
            </a:r>
            <a:r>
              <a:rPr lang="en-US" baseline="0" dirty="0" smtClean="0"/>
              <a:t> </a:t>
            </a:r>
            <a:r>
              <a:rPr lang="en-US" baseline="0" dirty="0" err="1" smtClean="0"/>
              <a:t>đo</a:t>
            </a:r>
            <a:r>
              <a:rPr lang="en-US" baseline="0" dirty="0" smtClean="0"/>
              <a:t> về </a:t>
            </a:r>
            <a:r>
              <a:rPr lang="en-US" baseline="0" dirty="0" err="1" smtClean="0"/>
              <a:t>độ</a:t>
            </a:r>
            <a:r>
              <a:rPr lang="en-US" baseline="0" dirty="0" smtClean="0"/>
              <a:t> </a:t>
            </a:r>
            <a:r>
              <a:rPr lang="en-US" baseline="0" dirty="0" err="1" smtClean="0"/>
              <a:t>cảm</a:t>
            </a:r>
            <a:r>
              <a:rPr lang="en-US" baseline="0" dirty="0" smtClean="0"/>
              <a:t> </a:t>
            </a:r>
            <a:r>
              <a:rPr lang="en-US" baseline="0" smtClean="0"/>
              <a:t>nhận</a:t>
            </a:r>
            <a:endParaRPr lang="en-US"/>
          </a:p>
        </p:txBody>
      </p:sp>
      <p:sp>
        <p:nvSpPr>
          <p:cNvPr id="4" name="Slide Number Placeholder 3"/>
          <p:cNvSpPr>
            <a:spLocks noGrp="1"/>
          </p:cNvSpPr>
          <p:nvPr>
            <p:ph type="sldNum" sz="quarter" idx="10"/>
          </p:nvPr>
        </p:nvSpPr>
        <p:spPr/>
        <p:txBody>
          <a:bodyPr/>
          <a:lstStyle/>
          <a:p>
            <a:fld id="{B373466B-7CE8-46C2-9E58-3BC08954854B}" type="slidenum">
              <a:rPr lang="en-US" smtClean="0"/>
              <a:t>18</a:t>
            </a:fld>
            <a:endParaRPr lang="en-US"/>
          </a:p>
        </p:txBody>
      </p:sp>
    </p:spTree>
    <p:extLst>
      <p:ext uri="{BB962C8B-B14F-4D97-AF65-F5344CB8AC3E}">
        <p14:creationId xmlns:p14="http://schemas.microsoft.com/office/powerpoint/2010/main" val="4220144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26</a:t>
            </a:fld>
            <a:endParaRPr lang="en-US"/>
          </a:p>
        </p:txBody>
      </p:sp>
    </p:spTree>
    <p:extLst>
      <p:ext uri="{BB962C8B-B14F-4D97-AF65-F5344CB8AC3E}">
        <p14:creationId xmlns:p14="http://schemas.microsoft.com/office/powerpoint/2010/main" val="3332983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What</a:t>
            </a:r>
            <a:r>
              <a:rPr lang="en-US" baseline="0" dirty="0" smtClean="0"/>
              <a:t>: </a:t>
            </a:r>
            <a:r>
              <a:rPr lang="en-US" dirty="0" err="1" smtClean="0"/>
              <a:t>Mỗi</a:t>
            </a:r>
            <a:r>
              <a:rPr lang="en-US" baseline="0" dirty="0" smtClean="0"/>
              <a:t> </a:t>
            </a:r>
            <a:r>
              <a:rPr lang="en-US" baseline="0" dirty="0" err="1" smtClean="0"/>
              <a:t>ngành</a:t>
            </a:r>
            <a:r>
              <a:rPr lang="en-US" baseline="0" dirty="0" smtClean="0"/>
              <a:t> </a:t>
            </a:r>
            <a:r>
              <a:rPr lang="en-US" baseline="0" dirty="0" err="1" smtClean="0"/>
              <a:t>chuyên</a:t>
            </a:r>
            <a:r>
              <a:rPr lang="en-US" baseline="0" dirty="0" smtClean="0"/>
              <a:t> </a:t>
            </a:r>
            <a:r>
              <a:rPr lang="en-US" baseline="0" dirty="0" err="1" smtClean="0"/>
              <a:t>biệt</a:t>
            </a:r>
            <a:r>
              <a:rPr lang="en-US" baseline="0" dirty="0" smtClean="0"/>
              <a:t> (domain) </a:t>
            </a:r>
            <a:r>
              <a:rPr lang="en-US" baseline="0" dirty="0" err="1" smtClean="0"/>
              <a:t>đều</a:t>
            </a:r>
            <a:r>
              <a:rPr lang="en-US" baseline="0" dirty="0" smtClean="0"/>
              <a:t> </a:t>
            </a:r>
            <a:r>
              <a:rPr lang="en-US" baseline="0" dirty="0" err="1" smtClean="0"/>
              <a:t>có</a:t>
            </a:r>
            <a:r>
              <a:rPr lang="en-US" baseline="0" dirty="0" smtClean="0"/>
              <a:t> tính </a:t>
            </a:r>
            <a:r>
              <a:rPr lang="en-US" baseline="0" dirty="0" err="1" smtClean="0"/>
              <a:t>hợp</a:t>
            </a:r>
            <a:r>
              <a:rPr lang="en-US" baseline="0" dirty="0" smtClean="0"/>
              <a:t> lý </a:t>
            </a:r>
            <a:r>
              <a:rPr lang="en-US" baseline="0" dirty="0" err="1" smtClean="0"/>
              <a:t>khác</a:t>
            </a:r>
            <a:r>
              <a:rPr lang="en-US" baseline="0" dirty="0" smtClean="0"/>
              <a:t> </a:t>
            </a:r>
            <a:r>
              <a:rPr lang="en-US" baseline="0" dirty="0" err="1" smtClean="0"/>
              <a:t>nhau</a:t>
            </a:r>
            <a:r>
              <a:rPr lang="en-US" baseline="0" dirty="0" smtClean="0"/>
              <a:t> – Domain</a:t>
            </a:r>
          </a:p>
          <a:p>
            <a:pPr marL="171450" indent="-171450">
              <a:buFontTx/>
              <a:buChar char="-"/>
            </a:pPr>
            <a:r>
              <a:rPr lang="en-US" baseline="0" dirty="0" smtClean="0"/>
              <a:t>Data/ Task abstraction: why</a:t>
            </a:r>
          </a:p>
          <a:p>
            <a:pPr marL="171450" indent="-171450">
              <a:buFontTx/>
              <a:buChar char="-"/>
            </a:pPr>
            <a:r>
              <a:rPr lang="en-US" baseline="0" dirty="0" smtClean="0"/>
              <a:t>How: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như</a:t>
            </a:r>
            <a:r>
              <a:rPr lang="en-US" baseline="0" dirty="0" smtClean="0"/>
              <a:t> </a:t>
            </a:r>
            <a:r>
              <a:rPr lang="en-US" baseline="0" dirty="0" err="1" smtClean="0"/>
              <a:t>thế</a:t>
            </a:r>
            <a:r>
              <a:rPr lang="en-US" baseline="0" dirty="0" smtClean="0"/>
              <a:t> </a:t>
            </a:r>
            <a:r>
              <a:rPr lang="en-US" baseline="0" dirty="0" err="1" smtClean="0"/>
              <a:t>nào</a:t>
            </a:r>
            <a:endParaRPr lang="en-US" baseline="0" dirty="0" smtClean="0"/>
          </a:p>
        </p:txBody>
      </p:sp>
      <p:sp>
        <p:nvSpPr>
          <p:cNvPr id="4" name="Slide Number Placeholder 3"/>
          <p:cNvSpPr>
            <a:spLocks noGrp="1"/>
          </p:cNvSpPr>
          <p:nvPr>
            <p:ph type="sldNum" sz="quarter" idx="10"/>
          </p:nvPr>
        </p:nvSpPr>
        <p:spPr/>
        <p:txBody>
          <a:bodyPr/>
          <a:lstStyle/>
          <a:p>
            <a:fld id="{B373466B-7CE8-46C2-9E58-3BC08954854B}" type="slidenum">
              <a:rPr lang="en-US" smtClean="0"/>
              <a:t>4</a:t>
            </a:fld>
            <a:endParaRPr lang="en-US"/>
          </a:p>
        </p:txBody>
      </p:sp>
    </p:spTree>
    <p:extLst>
      <p:ext uri="{BB962C8B-B14F-4D97-AF65-F5344CB8AC3E}">
        <p14:creationId xmlns:p14="http://schemas.microsoft.com/office/powerpoint/2010/main" val="69429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Các</a:t>
            </a:r>
            <a:r>
              <a:rPr lang="en-US" baseline="0" dirty="0" smtClean="0"/>
              <a:t> </a:t>
            </a:r>
            <a:r>
              <a:rPr lang="en-US" baseline="0" dirty="0" err="1" smtClean="0"/>
              <a:t>mối</a:t>
            </a:r>
            <a:r>
              <a:rPr lang="en-US" baseline="0" dirty="0" smtClean="0"/>
              <a:t> </a:t>
            </a:r>
            <a:r>
              <a:rPr lang="en-US" baseline="0" dirty="0" err="1" smtClean="0"/>
              <a:t>đe</a:t>
            </a:r>
            <a:r>
              <a:rPr lang="en-US" baseline="0" dirty="0" smtClean="0"/>
              <a:t> </a:t>
            </a:r>
            <a:r>
              <a:rPr lang="en-US" baseline="0" dirty="0" err="1" smtClean="0"/>
              <a:t>dọa</a:t>
            </a:r>
            <a:r>
              <a:rPr lang="en-US" baseline="0" dirty="0" smtClean="0"/>
              <a:t> tính </a:t>
            </a:r>
            <a:r>
              <a:rPr lang="en-US" baseline="0" dirty="0" err="1" smtClean="0"/>
              <a:t>đúng</a:t>
            </a:r>
            <a:r>
              <a:rPr lang="en-US" baseline="0" dirty="0" smtClean="0"/>
              <a:t> </a:t>
            </a:r>
            <a:r>
              <a:rPr lang="en-US" baseline="0" dirty="0" err="1" smtClean="0"/>
              <a:t>đắn</a:t>
            </a:r>
            <a:r>
              <a:rPr lang="en-US" baseline="0" dirty="0" smtClean="0"/>
              <a:t> của các </a:t>
            </a:r>
            <a:r>
              <a:rPr lang="en-US" baseline="0" dirty="0" err="1" smtClean="0"/>
              <a:t>cấp</a:t>
            </a:r>
            <a:r>
              <a:rPr lang="en-US" baseline="0" dirty="0" smtClean="0"/>
              <a:t> </a:t>
            </a:r>
            <a:r>
              <a:rPr lang="en-US" baseline="0" dirty="0" err="1" smtClean="0"/>
              <a:t>độ</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5</a:t>
            </a:fld>
            <a:endParaRPr lang="en-US"/>
          </a:p>
        </p:txBody>
      </p:sp>
    </p:spTree>
    <p:extLst>
      <p:ext uri="{BB962C8B-B14F-4D97-AF65-F5344CB8AC3E}">
        <p14:creationId xmlns:p14="http://schemas.microsoft.com/office/powerpoint/2010/main" val="160918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cho</a:t>
            </a:r>
            <a:r>
              <a:rPr lang="en-US" baseline="0" dirty="0" smtClean="0"/>
              <a:t> </a:t>
            </a:r>
            <a:r>
              <a:rPr lang="en-US" baseline="0" dirty="0" err="1" smtClean="0"/>
              <a:t>câu</a:t>
            </a:r>
            <a:r>
              <a:rPr lang="en-US" baseline="0" dirty="0" smtClean="0"/>
              <a:t> </a:t>
            </a:r>
            <a:r>
              <a:rPr lang="en-US" baseline="0" dirty="0" err="1" smtClean="0"/>
              <a:t>hỏi</a:t>
            </a:r>
            <a:r>
              <a:rPr lang="en-US" baseline="0" dirty="0" smtClean="0"/>
              <a:t> what? – </a:t>
            </a:r>
            <a:r>
              <a:rPr lang="en-US" baseline="0" dirty="0" err="1" smtClean="0"/>
              <a:t>Lĩnh</a:t>
            </a:r>
            <a:r>
              <a:rPr lang="en-US" baseline="0" dirty="0" smtClean="0"/>
              <a:t> </a:t>
            </a:r>
            <a:r>
              <a:rPr lang="en-US" baseline="0" dirty="0" err="1" smtClean="0"/>
              <a:t>vực</a:t>
            </a:r>
            <a:r>
              <a:rPr lang="en-US" baseline="0" dirty="0" smtClean="0"/>
              <a:t> </a:t>
            </a:r>
            <a:r>
              <a:rPr lang="en-US" baseline="0" dirty="0" err="1" smtClean="0"/>
              <a:t>chuyên</a:t>
            </a:r>
            <a:r>
              <a:rPr lang="en-US" baseline="0" dirty="0" smtClean="0"/>
              <a:t> </a:t>
            </a:r>
            <a:r>
              <a:rPr lang="en-US" baseline="0" dirty="0" err="1" smtClean="0"/>
              <a:t>môn</a:t>
            </a:r>
            <a:r>
              <a:rPr lang="en-US" baseline="0" dirty="0" smtClean="0"/>
              <a:t> (domain </a:t>
            </a:r>
            <a:r>
              <a:rPr lang="en-US" baseline="0" dirty="0" err="1" smtClean="0"/>
              <a:t>là</a:t>
            </a:r>
            <a:r>
              <a:rPr lang="en-US" baseline="0" dirty="0" smtClean="0"/>
              <a:t> </a:t>
            </a:r>
            <a:r>
              <a:rPr lang="en-US" baseline="0" dirty="0" err="1" smtClean="0"/>
              <a:t>gì</a:t>
            </a:r>
            <a:r>
              <a:rPr lang="en-US" baseline="0" dirty="0" smtClean="0"/>
              <a:t>)</a:t>
            </a:r>
          </a:p>
          <a:p>
            <a:pPr marL="628650" lvl="1" indent="-171450">
              <a:buFontTx/>
              <a:buChar char="-"/>
            </a:pPr>
            <a:r>
              <a:rPr lang="en-US" baseline="0" dirty="0" err="1" smtClean="0"/>
              <a:t>Câu</a:t>
            </a:r>
            <a:r>
              <a:rPr lang="en-US" baseline="0" dirty="0" smtClean="0"/>
              <a:t> </a:t>
            </a:r>
            <a:r>
              <a:rPr lang="en-US" baseline="0" dirty="0" err="1" smtClean="0"/>
              <a:t>hỏi</a:t>
            </a:r>
            <a:r>
              <a:rPr lang="en-US" baseline="0" dirty="0" smtClean="0"/>
              <a:t>: </a:t>
            </a:r>
            <a:r>
              <a:rPr lang="en-US" baseline="0" dirty="0" err="1" smtClean="0"/>
              <a:t>từ</a:t>
            </a:r>
            <a:r>
              <a:rPr lang="en-US" baseline="0" dirty="0" smtClean="0"/>
              <a:t> </a:t>
            </a:r>
            <a:r>
              <a:rPr lang="en-US" baseline="0" dirty="0" err="1" smtClean="0"/>
              <a:t>lĩnh</a:t>
            </a:r>
            <a:r>
              <a:rPr lang="en-US" baseline="0" dirty="0" smtClean="0"/>
              <a:t> </a:t>
            </a:r>
            <a:r>
              <a:rPr lang="en-US" baseline="0" dirty="0" err="1" smtClean="0"/>
              <a:t>vực</a:t>
            </a:r>
            <a:r>
              <a:rPr lang="en-US" baseline="0" dirty="0" smtClean="0"/>
              <a:t> </a:t>
            </a:r>
            <a:r>
              <a:rPr lang="en-US" baseline="0" dirty="0" err="1" smtClean="0"/>
              <a:t>mà</a:t>
            </a:r>
            <a:r>
              <a:rPr lang="en-US" baseline="0" dirty="0" smtClean="0"/>
              <a:t> ta đặt </a:t>
            </a:r>
            <a:r>
              <a:rPr lang="en-US" baseline="0" dirty="0" err="1" smtClean="0"/>
              <a:t>ra</a:t>
            </a:r>
            <a:r>
              <a:rPr lang="en-US" baseline="0" dirty="0" smtClean="0"/>
              <a:t> các </a:t>
            </a:r>
            <a:r>
              <a:rPr lang="en-US" baseline="0" dirty="0" err="1" smtClean="0"/>
              <a:t>câu</a:t>
            </a:r>
            <a:r>
              <a:rPr lang="en-US" baseline="0" dirty="0" smtClean="0"/>
              <a:t> </a:t>
            </a:r>
            <a:r>
              <a:rPr lang="en-US" baseline="0" dirty="0" err="1" smtClean="0"/>
              <a:t>hỏi</a:t>
            </a:r>
            <a:endParaRPr lang="en-US" baseline="0" dirty="0" smtClean="0"/>
          </a:p>
          <a:p>
            <a:pPr marL="628650" lvl="1" indent="-171450">
              <a:buFontTx/>
              <a:buChar char="-"/>
            </a:pPr>
            <a:r>
              <a:rPr lang="en-US" baseline="0" dirty="0" err="1" smtClean="0"/>
              <a:t>Dữ</a:t>
            </a:r>
            <a:r>
              <a:rPr lang="en-US" baseline="0" dirty="0" smtClean="0"/>
              <a:t> </a:t>
            </a:r>
            <a:r>
              <a:rPr lang="en-US" baseline="0" dirty="0" err="1" smtClean="0"/>
              <a:t>liệu</a:t>
            </a:r>
            <a:r>
              <a:rPr lang="en-US" baseline="0" dirty="0" smtClean="0"/>
              <a:t>: </a:t>
            </a:r>
          </a:p>
          <a:p>
            <a:pPr marL="628650" lvl="1" indent="-171450">
              <a:buFontTx/>
              <a:buChar char="-"/>
            </a:pP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của </a:t>
            </a:r>
            <a:r>
              <a:rPr lang="en-US" baseline="0" dirty="0" err="1" smtClean="0"/>
              <a:t>người</a:t>
            </a:r>
            <a:r>
              <a:rPr lang="en-US" baseline="0" dirty="0" smtClean="0"/>
              <a:t> dung: </a:t>
            </a:r>
            <a:r>
              <a:rPr lang="en-US" baseline="0" dirty="0" err="1" smtClean="0"/>
              <a:t>phải</a:t>
            </a:r>
            <a:r>
              <a:rPr lang="en-US" baseline="0" dirty="0" smtClean="0"/>
              <a:t> </a:t>
            </a:r>
            <a:r>
              <a:rPr lang="en-US" baseline="0" dirty="0" err="1" smtClean="0"/>
              <a:t>hiểu</a:t>
            </a:r>
            <a:r>
              <a:rPr lang="en-US" baseline="0" dirty="0" smtClean="0"/>
              <a:t> thì </a:t>
            </a:r>
            <a:r>
              <a:rPr lang="en-US" baseline="0" dirty="0" err="1" smtClean="0"/>
              <a:t>mới</a:t>
            </a:r>
            <a:r>
              <a:rPr lang="en-US" baseline="0" dirty="0" smtClean="0"/>
              <a:t> đặt </a:t>
            </a:r>
            <a:r>
              <a:rPr lang="en-US" baseline="0" dirty="0" err="1" smtClean="0"/>
              <a:t>ra</a:t>
            </a:r>
            <a:r>
              <a:rPr lang="en-US" baseline="0" dirty="0" smtClean="0"/>
              <a:t> </a:t>
            </a:r>
            <a:r>
              <a:rPr lang="en-US" baseline="0" dirty="0" err="1" smtClean="0"/>
              <a:t>được</a:t>
            </a:r>
            <a:r>
              <a:rPr lang="en-US" baseline="0" dirty="0" smtClean="0"/>
              <a:t> </a:t>
            </a:r>
            <a:r>
              <a:rPr lang="en-US" baseline="0" dirty="0" err="1" smtClean="0"/>
              <a:t>câu</a:t>
            </a:r>
            <a:r>
              <a:rPr lang="en-US" baseline="0" dirty="0" smtClean="0"/>
              <a:t> </a:t>
            </a:r>
            <a:r>
              <a:rPr lang="en-US" baseline="0" dirty="0" err="1" smtClean="0"/>
              <a:t>hỏi</a:t>
            </a:r>
            <a:r>
              <a:rPr lang="en-US" baseline="0" dirty="0" smtClean="0"/>
              <a:t> </a:t>
            </a:r>
            <a:r>
              <a:rPr lang="en-US" baseline="0" dirty="0" err="1" smtClean="0"/>
              <a:t>hợp</a:t>
            </a:r>
            <a:r>
              <a:rPr lang="en-US" baseline="0" dirty="0" smtClean="0"/>
              <a:t> lý và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cho</a:t>
            </a:r>
            <a:r>
              <a:rPr lang="en-US" baseline="0" dirty="0" smtClean="0"/>
              <a:t> </a:t>
            </a:r>
            <a:r>
              <a:rPr lang="en-US" baseline="0" dirty="0" err="1" smtClean="0"/>
              <a:t>câu</a:t>
            </a:r>
            <a:r>
              <a:rPr lang="en-US" baseline="0" dirty="0" smtClean="0"/>
              <a:t> </a:t>
            </a:r>
            <a:r>
              <a:rPr lang="en-US" baseline="0" dirty="0" err="1" smtClean="0"/>
              <a:t>hỏi</a:t>
            </a:r>
            <a:r>
              <a:rPr lang="en-US" baseline="0" dirty="0" smtClean="0"/>
              <a:t> </a:t>
            </a:r>
            <a:r>
              <a:rPr lang="en-US" baseline="0" dirty="0" err="1" smtClean="0"/>
              <a:t>ấy</a:t>
            </a: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6</a:t>
            </a:fld>
            <a:endParaRPr lang="en-US"/>
          </a:p>
        </p:txBody>
      </p:sp>
    </p:spTree>
    <p:extLst>
      <p:ext uri="{BB962C8B-B14F-4D97-AF65-F5344CB8AC3E}">
        <p14:creationId xmlns:p14="http://schemas.microsoft.com/office/powerpoint/2010/main" val="2470285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a:t>
            </a:r>
            <a:r>
              <a:rPr lang="en-US" baseline="0" dirty="0" smtClean="0"/>
              <a:t> are the target users?</a:t>
            </a: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7</a:t>
            </a:fld>
            <a:endParaRPr lang="en-US"/>
          </a:p>
        </p:txBody>
      </p:sp>
    </p:spTree>
    <p:extLst>
      <p:ext uri="{BB962C8B-B14F-4D97-AF65-F5344CB8AC3E}">
        <p14:creationId xmlns:p14="http://schemas.microsoft.com/office/powerpoint/2010/main" val="3600073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Các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cần</a:t>
            </a:r>
            <a:r>
              <a:rPr lang="en-US" baseline="0" dirty="0" smtClean="0"/>
              <a:t> đặt </a:t>
            </a:r>
            <a:r>
              <a:rPr lang="en-US" baseline="0" dirty="0" err="1" smtClean="0"/>
              <a:t>ra</a:t>
            </a:r>
            <a:r>
              <a:rPr lang="en-US" baseline="0" dirty="0" smtClean="0"/>
              <a:t>, </a:t>
            </a:r>
            <a:r>
              <a:rPr lang="en-US" baseline="0" dirty="0" err="1" smtClean="0"/>
              <a:t>ngữ</a:t>
            </a:r>
            <a:r>
              <a:rPr lang="en-US" baseline="0" dirty="0" smtClean="0"/>
              <a:t> </a:t>
            </a:r>
            <a:r>
              <a:rPr lang="en-US" baseline="0" dirty="0" err="1" smtClean="0"/>
              <a:t>nghĩa</a:t>
            </a:r>
            <a:r>
              <a:rPr lang="en-US" baseline="0" dirty="0" smtClean="0"/>
              <a:t> </a:t>
            </a:r>
            <a:r>
              <a:rPr lang="en-US" baseline="0" dirty="0" err="1" smtClean="0"/>
              <a:t>cần</a:t>
            </a:r>
            <a:r>
              <a:rPr lang="en-US" baseline="0" dirty="0" smtClean="0"/>
              <a:t> đặt </a:t>
            </a:r>
            <a:r>
              <a:rPr lang="en-US" baseline="0" dirty="0" err="1" smtClean="0"/>
              <a:t>ra</a:t>
            </a:r>
            <a:endParaRPr lang="en-US" baseline="0" dirty="0" smtClean="0"/>
          </a:p>
          <a:p>
            <a:pPr marL="171450" indent="-171450">
              <a:buFontTx/>
              <a:buChar char="-"/>
            </a:pPr>
            <a:r>
              <a:rPr lang="en-US" baseline="0" dirty="0" err="1" smtClean="0"/>
              <a:t>Tại</a:t>
            </a:r>
            <a:r>
              <a:rPr lang="en-US" baseline="0" dirty="0" smtClean="0"/>
              <a:t> </a:t>
            </a:r>
            <a:r>
              <a:rPr lang="en-US" baseline="0" dirty="0" err="1" smtClean="0"/>
              <a:t>sao</a:t>
            </a:r>
            <a:r>
              <a:rPr lang="en-US" baseline="0" dirty="0" smtClean="0"/>
              <a:t> </a:t>
            </a:r>
            <a:r>
              <a:rPr lang="en-US" baseline="0" dirty="0" err="1" smtClean="0"/>
              <a:t>phải</a:t>
            </a:r>
            <a:r>
              <a:rPr lang="en-US" baseline="0" dirty="0" smtClean="0"/>
              <a:t> </a:t>
            </a:r>
            <a:r>
              <a:rPr lang="en-US" baseline="0" dirty="0" err="1" smtClean="0"/>
              <a:t>trực</a:t>
            </a:r>
            <a:r>
              <a:rPr lang="en-US" baseline="0" dirty="0" smtClean="0"/>
              <a:t> </a:t>
            </a:r>
            <a:r>
              <a:rPr lang="en-US" baseline="0" dirty="0" err="1" smtClean="0"/>
              <a:t>quan</a:t>
            </a:r>
            <a:endParaRPr lang="en-US" baseline="0" dirty="0" smtClean="0"/>
          </a:p>
          <a:p>
            <a:pPr marL="171450" indent="-171450">
              <a:buFontTx/>
              <a:buChar char="-"/>
            </a:pPr>
            <a:r>
              <a:rPr lang="en-US" baseline="0" dirty="0" err="1" smtClean="0"/>
              <a:t>Tóm</a:t>
            </a:r>
            <a:r>
              <a:rPr lang="en-US" baseline="0" dirty="0" smtClean="0"/>
              <a:t> </a:t>
            </a:r>
            <a:r>
              <a:rPr lang="en-US" baseline="0" dirty="0" err="1" smtClean="0"/>
              <a:t>tắt</a:t>
            </a:r>
            <a:r>
              <a:rPr lang="en-US" baseline="0" dirty="0" smtClean="0"/>
              <a:t>: </a:t>
            </a:r>
            <a:r>
              <a:rPr lang="en-US" baseline="0" dirty="0" err="1" smtClean="0"/>
              <a:t>thống</a:t>
            </a:r>
            <a:r>
              <a:rPr lang="en-US" baseline="0" dirty="0" smtClean="0"/>
              <a:t> </a:t>
            </a:r>
            <a:r>
              <a:rPr lang="en-US" baseline="0" dirty="0" err="1" smtClean="0"/>
              <a:t>kê</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 </a:t>
            </a:r>
            <a:r>
              <a:rPr lang="en-US" baseline="0" dirty="0" err="1" smtClean="0"/>
              <a:t>độ</a:t>
            </a:r>
            <a:r>
              <a:rPr lang="en-US" baseline="0" dirty="0" smtClean="0"/>
              <a:t> </a:t>
            </a:r>
            <a:r>
              <a:rPr lang="en-US" baseline="0" dirty="0" err="1" smtClean="0"/>
              <a:t>lệch</a:t>
            </a:r>
            <a:r>
              <a:rPr lang="en-US" baseline="0" dirty="0" smtClean="0"/>
              <a:t> </a:t>
            </a:r>
            <a:r>
              <a:rPr lang="en-US" baseline="0" dirty="0" err="1" smtClean="0"/>
              <a:t>chuẩn</a:t>
            </a:r>
            <a:endParaRPr lang="en-US" baseline="0" dirty="0" smtClean="0"/>
          </a:p>
          <a:p>
            <a:pPr marL="171450" indent="-171450">
              <a:buFontTx/>
              <a:buChar char="-"/>
            </a:pPr>
            <a:endParaRPr lang="en-US" baseline="0" dirty="0" smtClean="0"/>
          </a:p>
          <a:p>
            <a:pPr marL="171450" indent="-171450">
              <a:buFontTx/>
              <a:buChar char="-"/>
            </a:pPr>
            <a:r>
              <a:rPr lang="en-US" baseline="0" dirty="0" err="1" smtClean="0"/>
              <a:t>Mục</a:t>
            </a:r>
            <a:r>
              <a:rPr lang="en-US" baseline="0" dirty="0" smtClean="0"/>
              <a:t> </a:t>
            </a:r>
            <a:r>
              <a:rPr lang="en-US" baseline="0" dirty="0" err="1" smtClean="0"/>
              <a:t>tiêu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8</a:t>
            </a:fld>
            <a:endParaRPr lang="en-US"/>
          </a:p>
        </p:txBody>
      </p:sp>
    </p:spTree>
    <p:extLst>
      <p:ext uri="{BB962C8B-B14F-4D97-AF65-F5344CB8AC3E}">
        <p14:creationId xmlns:p14="http://schemas.microsoft.com/office/powerpoint/2010/main" val="98625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9</a:t>
            </a:fld>
            <a:endParaRPr lang="en-US"/>
          </a:p>
        </p:txBody>
      </p:sp>
    </p:spTree>
    <p:extLst>
      <p:ext uri="{BB962C8B-B14F-4D97-AF65-F5344CB8AC3E}">
        <p14:creationId xmlns:p14="http://schemas.microsoft.com/office/powerpoint/2010/main" val="966682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Efficient</a:t>
            </a:r>
            <a:r>
              <a:rPr lang="en-US" baseline="0" dirty="0" smtClean="0"/>
              <a:t> computation</a:t>
            </a: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10</a:t>
            </a:fld>
            <a:endParaRPr lang="en-US"/>
          </a:p>
        </p:txBody>
      </p:sp>
    </p:spTree>
    <p:extLst>
      <p:ext uri="{BB962C8B-B14F-4D97-AF65-F5344CB8AC3E}">
        <p14:creationId xmlns:p14="http://schemas.microsoft.com/office/powerpoint/2010/main" val="1143117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Different ways to get it</a:t>
            </a:r>
            <a:r>
              <a:rPr lang="en-US" baseline="0" dirty="0" smtClean="0"/>
              <a:t> wrong each level</a:t>
            </a:r>
          </a:p>
          <a:p>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11</a:t>
            </a:fld>
            <a:endParaRPr lang="en-US"/>
          </a:p>
        </p:txBody>
      </p:sp>
    </p:spTree>
    <p:extLst>
      <p:ext uri="{BB962C8B-B14F-4D97-AF65-F5344CB8AC3E}">
        <p14:creationId xmlns:p14="http://schemas.microsoft.com/office/powerpoint/2010/main" val="3715972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8A7956A-737B-48E4-B22E-522C2AE6D057}"/>
              </a:ext>
            </a:extLst>
          </p:cNvPr>
          <p:cNvGrpSpPr/>
          <p:nvPr userDrawn="1"/>
        </p:nvGrpSpPr>
        <p:grpSpPr>
          <a:xfrm>
            <a:off x="-27216" y="857250"/>
            <a:ext cx="12219216" cy="6534150"/>
            <a:chOff x="0" y="15240"/>
            <a:chExt cx="12219216" cy="6842760"/>
          </a:xfrm>
        </p:grpSpPr>
        <p:pic>
          <p:nvPicPr>
            <p:cNvPr id="7" name="Picture 6">
              <a:extLst>
                <a:ext uri="{FF2B5EF4-FFF2-40B4-BE49-F238E27FC236}">
                  <a16:creationId xmlns:a16="http://schemas.microsoft.com/office/drawing/2014/main" id="{EA02EBBA-0615-45DC-BCA3-37BF697E737C}"/>
                </a:ext>
              </a:extLst>
            </p:cNvPr>
            <p:cNvPicPr>
              <a:picLocks noChangeAspect="1"/>
            </p:cNvPicPr>
            <p:nvPr userDrawn="1"/>
          </p:nvPicPr>
          <p:blipFill>
            <a:blip r:embed="rId2"/>
            <a:stretch>
              <a:fillRect/>
            </a:stretch>
          </p:blipFill>
          <p:spPr>
            <a:xfrm>
              <a:off x="0" y="15240"/>
              <a:ext cx="12219216" cy="6842760"/>
            </a:xfrm>
            <a:prstGeom prst="rect">
              <a:avLst/>
            </a:prstGeom>
          </p:spPr>
        </p:pic>
        <p:sp>
          <p:nvSpPr>
            <p:cNvPr id="8" name="Rectangle 7">
              <a:extLst>
                <a:ext uri="{FF2B5EF4-FFF2-40B4-BE49-F238E27FC236}">
                  <a16:creationId xmlns:a16="http://schemas.microsoft.com/office/drawing/2014/main" id="{1FC1EB87-8D19-4ECD-A009-C90361330B03}"/>
                </a:ext>
              </a:extLst>
            </p:cNvPr>
            <p:cNvSpPr/>
            <p:nvPr userDrawn="1"/>
          </p:nvSpPr>
          <p:spPr>
            <a:xfrm>
              <a:off x="4626591" y="2756848"/>
              <a:ext cx="3984009" cy="672152"/>
            </a:xfrm>
            <a:prstGeom prst="rect">
              <a:avLst/>
            </a:prstGeom>
            <a:solidFill>
              <a:srgbClr val="1E417A"/>
            </a:solidFill>
            <a:ln>
              <a:solidFill>
                <a:srgbClr val="1E41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grpSp>
      <p:sp>
        <p:nvSpPr>
          <p:cNvPr id="2" name="Title 1">
            <a:extLst>
              <a:ext uri="{FF2B5EF4-FFF2-40B4-BE49-F238E27FC236}">
                <a16:creationId xmlns:a16="http://schemas.microsoft.com/office/drawing/2014/main" id="{9A65B5C9-301D-4919-9D5C-5248A8B6363F}"/>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501DE8B9-D0E9-496F-BDDA-FC90AAA993DB}"/>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B3E8D5-A5BF-4ADF-93A6-3F83D748832F}"/>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F0F3CEA-ADAF-4D56-8354-4B4C31C96811}" type="datetime1">
              <a:rPr lang="en-US" smtClean="0"/>
              <a:t>10/11/2019</a:t>
            </a:fld>
            <a:endParaRPr lang="en-US"/>
          </a:p>
        </p:txBody>
      </p:sp>
      <p:sp>
        <p:nvSpPr>
          <p:cNvPr id="5" name="Footer Placeholder 4">
            <a:extLst>
              <a:ext uri="{FF2B5EF4-FFF2-40B4-BE49-F238E27FC236}">
                <a16:creationId xmlns:a16="http://schemas.microsoft.com/office/drawing/2014/main" id="{F3C8B955-47F2-4FFF-91AF-AC96B3A1647F}"/>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009D08ED-6F73-40A6-A507-5BBE8640E9FD}"/>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00ACC793-D879-4A72-AB4C-25BC676A92D0}" type="slidenum">
              <a:rPr lang="en-US" smtClean="0"/>
              <a:pPr/>
              <a:t>‹#›</a:t>
            </a:fld>
            <a:endParaRPr lang="en-US"/>
          </a:p>
        </p:txBody>
      </p:sp>
    </p:spTree>
    <p:extLst>
      <p:ext uri="{BB962C8B-B14F-4D97-AF65-F5344CB8AC3E}">
        <p14:creationId xmlns:p14="http://schemas.microsoft.com/office/powerpoint/2010/main" val="99014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7DD6-F34B-409E-9125-2DBD744AE0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55934E-7AB0-4C7E-8D53-05FCA35EC3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436B1-D34C-4440-A89A-305ADD8A59EB}"/>
              </a:ext>
            </a:extLst>
          </p:cNvPr>
          <p:cNvSpPr>
            <a:spLocks noGrp="1"/>
          </p:cNvSpPr>
          <p:nvPr>
            <p:ph type="dt" sz="half" idx="10"/>
          </p:nvPr>
        </p:nvSpPr>
        <p:spPr/>
        <p:txBody>
          <a:bodyPr/>
          <a:lstStyle/>
          <a:p>
            <a:fld id="{8427F300-93FF-492F-8BB6-167194EDEF24}" type="datetime1">
              <a:rPr lang="en-US" smtClean="0"/>
              <a:t>10/11/2019</a:t>
            </a:fld>
            <a:endParaRPr lang="en-US"/>
          </a:p>
        </p:txBody>
      </p:sp>
      <p:sp>
        <p:nvSpPr>
          <p:cNvPr id="5" name="Footer Placeholder 4">
            <a:extLst>
              <a:ext uri="{FF2B5EF4-FFF2-40B4-BE49-F238E27FC236}">
                <a16:creationId xmlns:a16="http://schemas.microsoft.com/office/drawing/2014/main" id="{23D5BC98-D8EA-4803-A719-55D9CF468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B864E-D7B6-492E-82C7-2F1227E6AE55}"/>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142495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D1962-2E48-403D-ACD9-D5545245D9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9287F1-ED5A-41B1-9A4D-3B95B16748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8BB8A-263D-4D43-9935-BC513E692B0C}"/>
              </a:ext>
            </a:extLst>
          </p:cNvPr>
          <p:cNvSpPr>
            <a:spLocks noGrp="1"/>
          </p:cNvSpPr>
          <p:nvPr>
            <p:ph type="dt" sz="half" idx="10"/>
          </p:nvPr>
        </p:nvSpPr>
        <p:spPr/>
        <p:txBody>
          <a:bodyPr/>
          <a:lstStyle/>
          <a:p>
            <a:fld id="{D54EFE75-383F-4995-B74C-7708D963E4C7}" type="datetime1">
              <a:rPr lang="en-US" smtClean="0"/>
              <a:t>10/11/2019</a:t>
            </a:fld>
            <a:endParaRPr lang="en-US"/>
          </a:p>
        </p:txBody>
      </p:sp>
      <p:sp>
        <p:nvSpPr>
          <p:cNvPr id="5" name="Footer Placeholder 4">
            <a:extLst>
              <a:ext uri="{FF2B5EF4-FFF2-40B4-BE49-F238E27FC236}">
                <a16:creationId xmlns:a16="http://schemas.microsoft.com/office/drawing/2014/main" id="{BF4654BA-B24F-4F51-9B74-CD7340D21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8A243-F794-45F7-9B94-759FBF24EF0C}"/>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392653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3A8A-8D9D-4979-993C-53F1B4FEA13E}"/>
              </a:ext>
            </a:extLst>
          </p:cNvPr>
          <p:cNvSpPr>
            <a:spLocks noGrp="1"/>
          </p:cNvSpPr>
          <p:nvPr>
            <p:ph type="title"/>
          </p:nvPr>
        </p:nvSpPr>
        <p:spPr>
          <a:xfrm>
            <a:off x="838200" y="365126"/>
            <a:ext cx="10515600" cy="87347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4E362F5-1DB2-428B-B5B8-4D646E42FB94}"/>
              </a:ext>
            </a:extLst>
          </p:cNvPr>
          <p:cNvSpPr>
            <a:spLocks noGrp="1"/>
          </p:cNvSpPr>
          <p:nvPr>
            <p:ph idx="1"/>
          </p:nvPr>
        </p:nvSpPr>
        <p:spPr>
          <a:xfrm>
            <a:off x="838200" y="1620981"/>
            <a:ext cx="10515600" cy="4555981"/>
          </a:xfrm>
        </p:spPr>
        <p:txBody>
          <a:bodyPr/>
          <a:lstStyle>
            <a:lvl1pPr>
              <a:lnSpc>
                <a:spcPct val="100000"/>
              </a:lnSpc>
              <a:spcAft>
                <a:spcPts val="0"/>
              </a:spcAft>
              <a:defRPr/>
            </a:lvl1pPr>
            <a:lvl2pPr>
              <a:lnSpc>
                <a:spcPct val="100000"/>
              </a:lnSpc>
              <a:spcAft>
                <a:spcPts val="0"/>
              </a:spcAft>
              <a:defRPr/>
            </a:lvl2pPr>
            <a:lvl3pPr>
              <a:lnSpc>
                <a:spcPct val="100000"/>
              </a:lnSpc>
              <a:spcAft>
                <a:spcPts val="0"/>
              </a:spcAft>
              <a:defRPr/>
            </a:lvl3pPr>
            <a:lvl4pPr>
              <a:lnSpc>
                <a:spcPct val="100000"/>
              </a:lnSpc>
              <a:spcAft>
                <a:spcPts val="0"/>
              </a:spcAft>
              <a:defRPr/>
            </a:lvl4pPr>
            <a:lvl5pPr>
              <a:lnSpc>
                <a:spcPct val="100000"/>
              </a:lnSpc>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7FCAA0-5975-46CB-9C63-E26AB4204619}"/>
              </a:ext>
            </a:extLst>
          </p:cNvPr>
          <p:cNvSpPr>
            <a:spLocks noGrp="1"/>
          </p:cNvSpPr>
          <p:nvPr>
            <p:ph type="dt" sz="half" idx="10"/>
          </p:nvPr>
        </p:nvSpPr>
        <p:spPr/>
        <p:txBody>
          <a:bodyPr/>
          <a:lstStyle/>
          <a:p>
            <a:fld id="{2E0B05C6-1B51-4E0D-A6C8-9D997DC4ED24}" type="datetime1">
              <a:rPr lang="en-US" smtClean="0"/>
              <a:t>10/11/2019</a:t>
            </a:fld>
            <a:endParaRPr lang="en-US"/>
          </a:p>
        </p:txBody>
      </p:sp>
      <p:sp>
        <p:nvSpPr>
          <p:cNvPr id="5" name="Footer Placeholder 4">
            <a:extLst>
              <a:ext uri="{FF2B5EF4-FFF2-40B4-BE49-F238E27FC236}">
                <a16:creationId xmlns:a16="http://schemas.microsoft.com/office/drawing/2014/main" id="{DA3ABA25-2A02-4266-9045-3C7B7C51D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98991-4A8D-4634-9312-B807C089D341}"/>
              </a:ext>
            </a:extLst>
          </p:cNvPr>
          <p:cNvSpPr>
            <a:spLocks noGrp="1"/>
          </p:cNvSpPr>
          <p:nvPr>
            <p:ph type="sldNum" sz="quarter" idx="12"/>
          </p:nvPr>
        </p:nvSpPr>
        <p:spPr/>
        <p:txBody>
          <a:bodyPr/>
          <a:lstStyle/>
          <a:p>
            <a:fld id="{00ACC793-D879-4A72-AB4C-25BC676A92D0}" type="slidenum">
              <a:rPr lang="en-US" smtClean="0"/>
              <a:t>‹#›</a:t>
            </a:fld>
            <a:endParaRPr lang="en-US"/>
          </a:p>
        </p:txBody>
      </p:sp>
      <p:cxnSp>
        <p:nvCxnSpPr>
          <p:cNvPr id="8" name="Straight Connector 7">
            <a:extLst>
              <a:ext uri="{FF2B5EF4-FFF2-40B4-BE49-F238E27FC236}">
                <a16:creationId xmlns:a16="http://schemas.microsoft.com/office/drawing/2014/main" id="{BECC7FE6-4FCF-42F0-A1DB-065779BAC05D}"/>
              </a:ext>
            </a:extLst>
          </p:cNvPr>
          <p:cNvCxnSpPr>
            <a:cxnSpLocks/>
          </p:cNvCxnSpPr>
          <p:nvPr userDrawn="1"/>
        </p:nvCxnSpPr>
        <p:spPr>
          <a:xfrm>
            <a:off x="838200" y="1246317"/>
            <a:ext cx="10515600" cy="0"/>
          </a:xfrm>
          <a:prstGeom prst="line">
            <a:avLst/>
          </a:prstGeom>
          <a:ln w="635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15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6F1000-6203-411C-9028-8865CCD61686}"/>
              </a:ext>
            </a:extLst>
          </p:cNvPr>
          <p:cNvPicPr>
            <a:picLocks noChangeAspect="1"/>
          </p:cNvPicPr>
          <p:nvPr userDrawn="1"/>
        </p:nvPicPr>
        <p:blipFill>
          <a:blip r:embed="rId2"/>
          <a:stretch>
            <a:fillRect/>
          </a:stretch>
        </p:blipFill>
        <p:spPr>
          <a:xfrm>
            <a:off x="-30697" y="0"/>
            <a:ext cx="12253393" cy="6858000"/>
          </a:xfrm>
          <a:prstGeom prst="rect">
            <a:avLst/>
          </a:prstGeom>
        </p:spPr>
      </p:pic>
      <p:sp>
        <p:nvSpPr>
          <p:cNvPr id="2" name="Title 1">
            <a:extLst>
              <a:ext uri="{FF2B5EF4-FFF2-40B4-BE49-F238E27FC236}">
                <a16:creationId xmlns:a16="http://schemas.microsoft.com/office/drawing/2014/main" id="{9086EA3E-64CA-4F40-B76E-1133EDAF8722}"/>
              </a:ext>
            </a:extLst>
          </p:cNvPr>
          <p:cNvSpPr>
            <a:spLocks noGrp="1"/>
          </p:cNvSpPr>
          <p:nvPr>
            <p:ph type="title"/>
          </p:nvPr>
        </p:nvSpPr>
        <p:spPr>
          <a:xfrm>
            <a:off x="831850" y="1709738"/>
            <a:ext cx="7015613" cy="2852737"/>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9B97ADCA-C90E-4A65-92A3-4F9F181B2C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D65E0DB4-DBDD-4AB9-AE0C-AAEB0A491284}"/>
              </a:ext>
            </a:extLst>
          </p:cNvPr>
          <p:cNvSpPr>
            <a:spLocks noGrp="1"/>
          </p:cNvSpPr>
          <p:nvPr>
            <p:ph type="dt" sz="half" idx="10"/>
          </p:nvPr>
        </p:nvSpPr>
        <p:spPr/>
        <p:txBody>
          <a:bodyPr/>
          <a:lstStyle/>
          <a:p>
            <a:fld id="{2FC5C49A-C690-41F9-BCF4-4AF4B2DA54B4}" type="datetime1">
              <a:rPr lang="en-US" smtClean="0"/>
              <a:t>10/11/2019</a:t>
            </a:fld>
            <a:endParaRPr lang="en-US"/>
          </a:p>
        </p:txBody>
      </p:sp>
      <p:sp>
        <p:nvSpPr>
          <p:cNvPr id="5" name="Footer Placeholder 4">
            <a:extLst>
              <a:ext uri="{FF2B5EF4-FFF2-40B4-BE49-F238E27FC236}">
                <a16:creationId xmlns:a16="http://schemas.microsoft.com/office/drawing/2014/main" id="{3722D614-E3E3-43C1-9DE0-34347C5B9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00A16-D5FC-4F85-B872-8C4D658DA651}"/>
              </a:ext>
            </a:extLst>
          </p:cNvPr>
          <p:cNvSpPr>
            <a:spLocks noGrp="1"/>
          </p:cNvSpPr>
          <p:nvPr>
            <p:ph type="sldNum" sz="quarter" idx="12"/>
          </p:nvPr>
        </p:nvSpPr>
        <p:spPr/>
        <p:txBody>
          <a:bodyPr/>
          <a:lstStyle/>
          <a:p>
            <a:fld id="{00ACC793-D879-4A72-AB4C-25BC676A92D0}" type="slidenum">
              <a:rPr lang="en-US" smtClean="0"/>
              <a:t>‹#›</a:t>
            </a:fld>
            <a:endParaRPr lang="en-US"/>
          </a:p>
        </p:txBody>
      </p:sp>
      <p:pic>
        <p:nvPicPr>
          <p:cNvPr id="8" name="Picture 7">
            <a:extLst>
              <a:ext uri="{FF2B5EF4-FFF2-40B4-BE49-F238E27FC236}">
                <a16:creationId xmlns:a16="http://schemas.microsoft.com/office/drawing/2014/main" id="{67EDC16D-9121-4FF0-9D22-B0BF83CE5E1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1750" y="195391"/>
            <a:ext cx="1847850" cy="574332"/>
          </a:xfrm>
          <a:prstGeom prst="rect">
            <a:avLst/>
          </a:prstGeom>
        </p:spPr>
      </p:pic>
    </p:spTree>
    <p:extLst>
      <p:ext uri="{BB962C8B-B14F-4D97-AF65-F5344CB8AC3E}">
        <p14:creationId xmlns:p14="http://schemas.microsoft.com/office/powerpoint/2010/main" val="149527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B804-CA0E-4715-91B8-DDF66053840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F1D0F71-26EF-4D7B-8C87-175439B55155}"/>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D029A36-E0B8-4296-B0C9-D3EE5AC835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13504B-391D-4FDF-8408-A4027FD5A489}"/>
              </a:ext>
            </a:extLst>
          </p:cNvPr>
          <p:cNvSpPr>
            <a:spLocks noGrp="1"/>
          </p:cNvSpPr>
          <p:nvPr>
            <p:ph type="dt" sz="half" idx="10"/>
          </p:nvPr>
        </p:nvSpPr>
        <p:spPr/>
        <p:txBody>
          <a:bodyPr/>
          <a:lstStyle/>
          <a:p>
            <a:fld id="{E2B80ABF-342E-4D9A-8698-78CCA2037F6B}" type="datetime1">
              <a:rPr lang="en-US" smtClean="0"/>
              <a:t>10/11/2019</a:t>
            </a:fld>
            <a:endParaRPr lang="en-US"/>
          </a:p>
        </p:txBody>
      </p:sp>
      <p:sp>
        <p:nvSpPr>
          <p:cNvPr id="6" name="Footer Placeholder 5">
            <a:extLst>
              <a:ext uri="{FF2B5EF4-FFF2-40B4-BE49-F238E27FC236}">
                <a16:creationId xmlns:a16="http://schemas.microsoft.com/office/drawing/2014/main" id="{2E0D6EAE-478E-46C1-8D07-786C3B021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5FB8A9-1B47-4AF2-BAC4-B3763A981A59}"/>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225654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7C04-3EC7-4F28-BAE1-12130B26A4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D093D9-2164-4A1E-9415-4BAC628CA1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E6E527-0210-4543-8E5C-42B123E168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6FA22B-BC9B-47EC-A1D0-B0E1DC6B72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28F29D-DEFE-414D-AD15-057C51B46A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68581-1AB5-4C6F-8D71-7794B06CE224}"/>
              </a:ext>
            </a:extLst>
          </p:cNvPr>
          <p:cNvSpPr>
            <a:spLocks noGrp="1"/>
          </p:cNvSpPr>
          <p:nvPr>
            <p:ph type="dt" sz="half" idx="10"/>
          </p:nvPr>
        </p:nvSpPr>
        <p:spPr/>
        <p:txBody>
          <a:bodyPr/>
          <a:lstStyle/>
          <a:p>
            <a:fld id="{34A637FC-F1C3-434E-8068-DA2C56C04382}" type="datetime1">
              <a:rPr lang="en-US" smtClean="0"/>
              <a:t>10/11/2019</a:t>
            </a:fld>
            <a:endParaRPr lang="en-US"/>
          </a:p>
        </p:txBody>
      </p:sp>
      <p:sp>
        <p:nvSpPr>
          <p:cNvPr id="8" name="Footer Placeholder 7">
            <a:extLst>
              <a:ext uri="{FF2B5EF4-FFF2-40B4-BE49-F238E27FC236}">
                <a16:creationId xmlns:a16="http://schemas.microsoft.com/office/drawing/2014/main" id="{8E183992-B31F-4912-82A2-8E1DEF45AB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ACBF83-0FF1-4889-AB27-690DC0667C75}"/>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571514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0004-8048-4C25-B8F8-07A1730EA8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3502E0-656B-43CE-AF5A-A3132CD36C42}"/>
              </a:ext>
            </a:extLst>
          </p:cNvPr>
          <p:cNvSpPr>
            <a:spLocks noGrp="1"/>
          </p:cNvSpPr>
          <p:nvPr>
            <p:ph type="dt" sz="half" idx="10"/>
          </p:nvPr>
        </p:nvSpPr>
        <p:spPr/>
        <p:txBody>
          <a:bodyPr/>
          <a:lstStyle/>
          <a:p>
            <a:fld id="{C597C90B-B7C8-4B33-B5E4-E0E0BE24E083}" type="datetime1">
              <a:rPr lang="en-US" smtClean="0"/>
              <a:t>10/11/2019</a:t>
            </a:fld>
            <a:endParaRPr lang="en-US"/>
          </a:p>
        </p:txBody>
      </p:sp>
      <p:sp>
        <p:nvSpPr>
          <p:cNvPr id="4" name="Footer Placeholder 3">
            <a:extLst>
              <a:ext uri="{FF2B5EF4-FFF2-40B4-BE49-F238E27FC236}">
                <a16:creationId xmlns:a16="http://schemas.microsoft.com/office/drawing/2014/main" id="{D40616CD-5B81-458E-91A9-A1975C073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40430-B88B-4F73-B297-503DF6564F50}"/>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353177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7925E-9708-47A3-94C4-3F05302418A9}"/>
              </a:ext>
            </a:extLst>
          </p:cNvPr>
          <p:cNvSpPr>
            <a:spLocks noGrp="1"/>
          </p:cNvSpPr>
          <p:nvPr>
            <p:ph type="dt" sz="half" idx="10"/>
          </p:nvPr>
        </p:nvSpPr>
        <p:spPr/>
        <p:txBody>
          <a:bodyPr/>
          <a:lstStyle/>
          <a:p>
            <a:fld id="{72FF57F7-0E17-4650-8E00-A8BEE6D33429}" type="datetime1">
              <a:rPr lang="en-US" smtClean="0"/>
              <a:t>10/11/2019</a:t>
            </a:fld>
            <a:endParaRPr lang="en-US"/>
          </a:p>
        </p:txBody>
      </p:sp>
      <p:sp>
        <p:nvSpPr>
          <p:cNvPr id="3" name="Footer Placeholder 2">
            <a:extLst>
              <a:ext uri="{FF2B5EF4-FFF2-40B4-BE49-F238E27FC236}">
                <a16:creationId xmlns:a16="http://schemas.microsoft.com/office/drawing/2014/main" id="{30CF5E50-9313-497F-A267-821357BF9C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CA3E51-50A3-4C6F-A9BF-322026482811}"/>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2343893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5EBA-46CC-4A78-B228-0601DE9A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163413-CE29-43E4-A9EB-42BA54B85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AB35C0-8A0F-42CC-A17F-CE582A8F0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E63230-2E2C-4193-8506-001A379FA4E1}"/>
              </a:ext>
            </a:extLst>
          </p:cNvPr>
          <p:cNvSpPr>
            <a:spLocks noGrp="1"/>
          </p:cNvSpPr>
          <p:nvPr>
            <p:ph type="dt" sz="half" idx="10"/>
          </p:nvPr>
        </p:nvSpPr>
        <p:spPr/>
        <p:txBody>
          <a:bodyPr/>
          <a:lstStyle/>
          <a:p>
            <a:fld id="{3C17E57E-7478-4C94-AA90-D579E24ED401}" type="datetime1">
              <a:rPr lang="en-US" smtClean="0"/>
              <a:t>10/11/2019</a:t>
            </a:fld>
            <a:endParaRPr lang="en-US"/>
          </a:p>
        </p:txBody>
      </p:sp>
      <p:sp>
        <p:nvSpPr>
          <p:cNvPr id="6" name="Footer Placeholder 5">
            <a:extLst>
              <a:ext uri="{FF2B5EF4-FFF2-40B4-BE49-F238E27FC236}">
                <a16:creationId xmlns:a16="http://schemas.microsoft.com/office/drawing/2014/main" id="{7E722E08-7A49-4A08-88CC-E41689EB6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F7731-A4D0-4938-9C20-1FA457097D7A}"/>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85218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98E41-6A7E-4C64-A319-1A66F6540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862E6-3922-4311-BD1F-451F2FCB9A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0B1D84-9142-41F9-8D5F-5D9039969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60923D-7849-4755-9284-D6C65F54C4A3}"/>
              </a:ext>
            </a:extLst>
          </p:cNvPr>
          <p:cNvSpPr>
            <a:spLocks noGrp="1"/>
          </p:cNvSpPr>
          <p:nvPr>
            <p:ph type="dt" sz="half" idx="10"/>
          </p:nvPr>
        </p:nvSpPr>
        <p:spPr/>
        <p:txBody>
          <a:bodyPr/>
          <a:lstStyle/>
          <a:p>
            <a:fld id="{572D1476-41CE-472F-9645-C04AA163B6D1}" type="datetime1">
              <a:rPr lang="en-US" smtClean="0"/>
              <a:t>10/11/2019</a:t>
            </a:fld>
            <a:endParaRPr lang="en-US"/>
          </a:p>
        </p:txBody>
      </p:sp>
      <p:sp>
        <p:nvSpPr>
          <p:cNvPr id="6" name="Footer Placeholder 5">
            <a:extLst>
              <a:ext uri="{FF2B5EF4-FFF2-40B4-BE49-F238E27FC236}">
                <a16:creationId xmlns:a16="http://schemas.microsoft.com/office/drawing/2014/main" id="{080E5D7E-22DA-4C50-88A9-63C012C5E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9F8DE-F403-4FBF-A2D7-4847A719B850}"/>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200283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D08FA-C501-480C-A5A2-197C2D36B5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E11B535-2F2E-4AF5-B9E0-F9F0996344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26374-5C98-4A98-B6DD-2D5769233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CC7EE315-E22C-4A85-AAD6-77B354753C89}" type="datetime1">
              <a:rPr lang="en-US" smtClean="0"/>
              <a:t>10/11/2019</a:t>
            </a:fld>
            <a:endParaRPr lang="en-US"/>
          </a:p>
        </p:txBody>
      </p:sp>
      <p:sp>
        <p:nvSpPr>
          <p:cNvPr id="5" name="Footer Placeholder 4">
            <a:extLst>
              <a:ext uri="{FF2B5EF4-FFF2-40B4-BE49-F238E27FC236}">
                <a16:creationId xmlns:a16="http://schemas.microsoft.com/office/drawing/2014/main" id="{A7048147-6C3C-4929-B440-8EC20F2DF6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CC6CC3B8-56E5-4409-B161-830C99F4C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00ACC793-D879-4A72-AB4C-25BC676A92D0}" type="slidenum">
              <a:rPr lang="en-US" smtClean="0"/>
              <a:pPr/>
              <a:t>‹#›</a:t>
            </a:fld>
            <a:endParaRPr lang="en-US"/>
          </a:p>
        </p:txBody>
      </p:sp>
      <p:pic>
        <p:nvPicPr>
          <p:cNvPr id="8" name="Picture 7">
            <a:extLst>
              <a:ext uri="{FF2B5EF4-FFF2-40B4-BE49-F238E27FC236}">
                <a16:creationId xmlns:a16="http://schemas.microsoft.com/office/drawing/2014/main" id="{A95FEB49-65A5-47AA-AB61-1FACC1CC72E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91750" y="195391"/>
            <a:ext cx="1847850" cy="574332"/>
          </a:xfrm>
          <a:prstGeom prst="rect">
            <a:avLst/>
          </a:prstGeom>
        </p:spPr>
      </p:pic>
    </p:spTree>
    <p:extLst>
      <p:ext uri="{BB962C8B-B14F-4D97-AF65-F5344CB8AC3E}">
        <p14:creationId xmlns:p14="http://schemas.microsoft.com/office/powerpoint/2010/main" val="3076885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doi.ieeecomputersociety.org/10.1109/MCG.2009.45"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8857ED-4521-4FE3-959E-034C382BE8AA}"/>
              </a:ext>
            </a:extLst>
          </p:cNvPr>
          <p:cNvSpPr>
            <a:spLocks noGrp="1"/>
          </p:cNvSpPr>
          <p:nvPr>
            <p:ph type="subTitle" idx="1"/>
          </p:nvPr>
        </p:nvSpPr>
        <p:spPr>
          <a:xfrm>
            <a:off x="1414818" y="5711031"/>
            <a:ext cx="9144000" cy="1655762"/>
          </a:xfrm>
        </p:spPr>
        <p:txBody>
          <a:bodyPr/>
          <a:lstStyle/>
          <a:p>
            <a:r>
              <a:rPr lang="en-US" dirty="0"/>
              <a:t>AI Academy Vietnam</a:t>
            </a:r>
          </a:p>
        </p:txBody>
      </p:sp>
      <p:sp>
        <p:nvSpPr>
          <p:cNvPr id="4" name="Slide Number Placeholder 3">
            <a:extLst>
              <a:ext uri="{FF2B5EF4-FFF2-40B4-BE49-F238E27FC236}">
                <a16:creationId xmlns:a16="http://schemas.microsoft.com/office/drawing/2014/main" id="{26A9D9FA-D3EC-486D-A2FA-BA6C5D6DEB65}"/>
              </a:ext>
            </a:extLst>
          </p:cNvPr>
          <p:cNvSpPr>
            <a:spLocks noGrp="1"/>
          </p:cNvSpPr>
          <p:nvPr>
            <p:ph type="sldNum" sz="quarter" idx="12"/>
          </p:nvPr>
        </p:nvSpPr>
        <p:spPr/>
        <p:txBody>
          <a:bodyPr/>
          <a:lstStyle/>
          <a:p>
            <a:fld id="{00ACC793-D879-4A72-AB4C-25BC676A92D0}" type="slidenum">
              <a:rPr lang="en-US" smtClean="0"/>
              <a:pPr/>
              <a:t>1</a:t>
            </a:fld>
            <a:endParaRPr lang="en-US"/>
          </a:p>
        </p:txBody>
      </p:sp>
      <p:sp>
        <p:nvSpPr>
          <p:cNvPr id="7" name="Title 1">
            <a:extLst>
              <a:ext uri="{FF2B5EF4-FFF2-40B4-BE49-F238E27FC236}">
                <a16:creationId xmlns:a16="http://schemas.microsoft.com/office/drawing/2014/main" id="{B820AEC0-4960-4BF3-9A72-1C30D7848550}"/>
              </a:ext>
            </a:extLst>
          </p:cNvPr>
          <p:cNvSpPr txBox="1">
            <a:spLocks/>
          </p:cNvSpPr>
          <p:nvPr/>
        </p:nvSpPr>
        <p:spPr>
          <a:xfrm>
            <a:off x="1524000" y="1122363"/>
            <a:ext cx="9144000" cy="430944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bg1"/>
                </a:solidFill>
                <a:latin typeface="Arial" panose="020B0604020202020204" pitchFamily="34" charset="0"/>
                <a:ea typeface="+mj-ea"/>
                <a:cs typeface="Arial" panose="020B0604020202020204" pitchFamily="34" charset="0"/>
              </a:defRPr>
            </a:lvl1pPr>
          </a:lstStyle>
          <a:p>
            <a:r>
              <a:rPr lang="en-US" sz="4400" dirty="0" smtClean="0">
                <a:latin typeface="Times New Roman" panose="02020603050405020304" pitchFamily="18" charset="0"/>
                <a:cs typeface="Times New Roman" panose="02020603050405020304" pitchFamily="18" charset="0"/>
              </a:rPr>
              <a:t>DATA VISUALIZATION</a:t>
            </a:r>
            <a:br>
              <a:rPr lang="en-US" sz="4400"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TRỰC QUAN HÓA DỮ LIỆU</a:t>
            </a:r>
            <a:br>
              <a:rPr lang="en-US" sz="4800"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BÀI 5: PHÂN TÍCH HỆ THỐNG TRỰC QUAN</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794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Thuật</a:t>
            </a:r>
            <a:r>
              <a:rPr lang="en-US" dirty="0" smtClean="0"/>
              <a:t> </a:t>
            </a:r>
            <a:r>
              <a:rPr lang="en-US" dirty="0" err="1" smtClean="0"/>
              <a:t>toán</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Mục</a:t>
            </a:r>
            <a:r>
              <a:rPr lang="en-US" dirty="0" smtClean="0"/>
              <a:t> </a:t>
            </a:r>
            <a:r>
              <a:rPr lang="en-US" dirty="0" err="1" smtClean="0"/>
              <a:t>tiêu</a:t>
            </a:r>
            <a:r>
              <a:rPr lang="en-US" dirty="0" smtClean="0"/>
              <a:t>: xây dựng </a:t>
            </a:r>
            <a:r>
              <a:rPr lang="en-US" dirty="0" err="1" smtClean="0"/>
              <a:t>thuật</a:t>
            </a:r>
            <a:r>
              <a:rPr lang="en-US" dirty="0" smtClean="0"/>
              <a:t> </a:t>
            </a:r>
            <a:r>
              <a:rPr lang="en-US" dirty="0" err="1" smtClean="0"/>
              <a:t>toán</a:t>
            </a:r>
            <a:r>
              <a:rPr lang="en-US" dirty="0" smtClean="0"/>
              <a:t> qua </a:t>
            </a:r>
            <a:r>
              <a:rPr lang="en-US" dirty="0" err="1" smtClean="0"/>
              <a:t>đó</a:t>
            </a:r>
            <a:r>
              <a:rPr lang="en-US" dirty="0" smtClean="0"/>
              <a:t> </a:t>
            </a:r>
            <a:r>
              <a:rPr lang="en-US" dirty="0" err="1" smtClean="0"/>
              <a:t>để</a:t>
            </a:r>
            <a:r>
              <a:rPr lang="en-US" dirty="0" smtClean="0"/>
              <a:t> </a:t>
            </a:r>
            <a:r>
              <a:rPr lang="en-US" dirty="0" err="1" smtClean="0"/>
              <a:t>nhà</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xử</a:t>
            </a:r>
            <a:r>
              <a:rPr lang="en-US" dirty="0" smtClean="0"/>
              <a:t> </a:t>
            </a:r>
            <a:r>
              <a:rPr lang="en-US" dirty="0" err="1" smtClean="0"/>
              <a:t>ký</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các</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trực</a:t>
            </a:r>
            <a:r>
              <a:rPr lang="en-US" dirty="0" smtClean="0"/>
              <a:t> </a:t>
            </a:r>
            <a:r>
              <a:rPr lang="en-US" dirty="0" err="1" smtClean="0"/>
              <a:t>quan</a:t>
            </a:r>
            <a:r>
              <a:rPr lang="en-US" dirty="0" smtClean="0"/>
              <a:t> </a:t>
            </a:r>
            <a:r>
              <a:rPr lang="en-US" dirty="0" err="1" smtClean="0"/>
              <a:t>và</a:t>
            </a:r>
            <a:r>
              <a:rPr lang="en-US" dirty="0" smtClean="0"/>
              <a:t> </a:t>
            </a:r>
            <a:r>
              <a:rPr lang="en-US" dirty="0" err="1" smtClean="0"/>
              <a:t>các</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trực</a:t>
            </a:r>
            <a:r>
              <a:rPr lang="en-US" dirty="0" smtClean="0"/>
              <a:t> </a:t>
            </a:r>
            <a:r>
              <a:rPr lang="en-US" dirty="0" err="1" smtClean="0"/>
              <a:t>quan</a:t>
            </a:r>
            <a:r>
              <a:rPr lang="en-US" dirty="0" smtClean="0"/>
              <a:t>.</a:t>
            </a:r>
          </a:p>
          <a:p>
            <a:endParaRPr lang="en-US" dirty="0"/>
          </a:p>
          <a:p>
            <a:r>
              <a:rPr lang="en-US" dirty="0" err="1" smtClean="0"/>
              <a:t>Ví</a:t>
            </a:r>
            <a:r>
              <a:rPr lang="en-US" dirty="0" smtClean="0"/>
              <a:t> </a:t>
            </a:r>
            <a:r>
              <a:rPr lang="en-US" dirty="0" err="1" smtClean="0"/>
              <a:t>dụ</a:t>
            </a:r>
            <a:r>
              <a:rPr lang="en-US" dirty="0" smtClean="0"/>
              <a:t>: </a:t>
            </a:r>
            <a:r>
              <a:rPr lang="en-US" dirty="0" err="1" smtClean="0"/>
              <a:t>Thiết</a:t>
            </a:r>
            <a:r>
              <a:rPr lang="en-US" dirty="0" smtClean="0"/>
              <a:t> </a:t>
            </a:r>
            <a:r>
              <a:rPr lang="en-US" dirty="0" err="1" smtClean="0"/>
              <a:t>kế</a:t>
            </a:r>
            <a:r>
              <a:rPr lang="en-US" dirty="0" smtClean="0"/>
              <a:t> di </a:t>
            </a:r>
            <a:r>
              <a:rPr lang="en-US" dirty="0" err="1" smtClean="0"/>
              <a:t>chuyển</a:t>
            </a:r>
            <a:r>
              <a:rPr lang="en-US" dirty="0" smtClean="0"/>
              <a:t> </a:t>
            </a:r>
            <a:r>
              <a:rPr lang="en-US" dirty="0" err="1" smtClean="0"/>
              <a:t>chuột</a:t>
            </a:r>
            <a:r>
              <a:rPr lang="en-US" dirty="0" smtClean="0"/>
              <a:t> </a:t>
            </a:r>
            <a:r>
              <a:rPr lang="en-US" dirty="0" err="1" smtClean="0"/>
              <a:t>có</a:t>
            </a:r>
            <a:r>
              <a:rPr lang="en-US" dirty="0" smtClean="0"/>
              <a:t> </a:t>
            </a:r>
            <a:r>
              <a:rPr lang="en-US" dirty="0" err="1" smtClean="0"/>
              <a:t>thể</a:t>
            </a:r>
            <a:r>
              <a:rPr lang="en-US" dirty="0" smtClean="0"/>
              <a:t> không </a:t>
            </a:r>
            <a:r>
              <a:rPr lang="en-US" dirty="0" err="1" smtClean="0"/>
              <a:t>khả</a:t>
            </a:r>
            <a:r>
              <a:rPr lang="en-US" dirty="0" smtClean="0"/>
              <a:t> </a:t>
            </a:r>
            <a:r>
              <a:rPr lang="en-US" dirty="0" err="1" smtClean="0"/>
              <a:t>thi</a:t>
            </a:r>
            <a:r>
              <a:rPr lang="en-US" dirty="0" smtClean="0"/>
              <a:t> </a:t>
            </a:r>
            <a:r>
              <a:rPr lang="en-US" dirty="0" err="1" smtClean="0"/>
              <a:t>nếu</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mất</a:t>
            </a:r>
            <a:r>
              <a:rPr lang="en-US" dirty="0" smtClean="0"/>
              <a:t> </a:t>
            </a:r>
            <a:r>
              <a:rPr lang="en-US" dirty="0" err="1" smtClean="0"/>
              <a:t>vài</a:t>
            </a:r>
            <a:r>
              <a:rPr lang="en-US" dirty="0" smtClean="0"/>
              <a:t> </a:t>
            </a:r>
            <a:r>
              <a:rPr lang="en-US" dirty="0" err="1" smtClean="0"/>
              <a:t>phút</a:t>
            </a:r>
            <a:r>
              <a:rPr lang="en-US" dirty="0" smtClean="0"/>
              <a:t> </a:t>
            </a:r>
            <a:r>
              <a:rPr lang="en-US" dirty="0" err="1" smtClean="0"/>
              <a:t>thay</a:t>
            </a:r>
            <a:r>
              <a:rPr lang="en-US" dirty="0" smtClean="0"/>
              <a:t> </a:t>
            </a:r>
            <a:r>
              <a:rPr lang="en-US" dirty="0" err="1" smtClean="0"/>
              <a:t>vì</a:t>
            </a:r>
            <a:r>
              <a:rPr lang="en-US" dirty="0" smtClean="0"/>
              <a:t> </a:t>
            </a:r>
            <a:r>
              <a:rPr lang="en-US" dirty="0" err="1" smtClean="0"/>
              <a:t>một</a:t>
            </a:r>
            <a:r>
              <a:rPr lang="en-US" dirty="0" smtClean="0"/>
              <a:t> </a:t>
            </a:r>
            <a:r>
              <a:rPr lang="en-US" dirty="0" err="1" smtClean="0"/>
              <a:t>phần</a:t>
            </a:r>
            <a:r>
              <a:rPr lang="en-US" dirty="0" smtClean="0"/>
              <a:t> của </a:t>
            </a:r>
            <a:r>
              <a:rPr lang="en-US" dirty="0" err="1" smtClean="0"/>
              <a:t>giây</a:t>
            </a:r>
            <a:r>
              <a:rPr lang="en-US" dirty="0" smtClean="0"/>
              <a:t>.</a:t>
            </a:r>
          </a:p>
          <a:p>
            <a:r>
              <a:rPr lang="en-US" dirty="0" err="1" smtClean="0"/>
              <a:t>Thuật</a:t>
            </a:r>
            <a:r>
              <a:rPr lang="en-US" dirty="0" smtClean="0"/>
              <a:t> </a:t>
            </a:r>
            <a:r>
              <a:rPr lang="en-US" dirty="0" err="1" smtClean="0"/>
              <a:t>toán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trước</a:t>
            </a:r>
            <a:r>
              <a:rPr lang="en-US" dirty="0" smtClean="0"/>
              <a:t> </a:t>
            </a:r>
            <a:r>
              <a:rPr lang="en-US" dirty="0" err="1" smtClean="0"/>
              <a:t>để</a:t>
            </a:r>
            <a:r>
              <a:rPr lang="en-US" dirty="0" smtClean="0"/>
              <a:t> </a:t>
            </a:r>
            <a:r>
              <a:rPr lang="en-US" dirty="0" err="1" smtClean="0"/>
              <a:t>hỗ</a:t>
            </a:r>
            <a:r>
              <a:rPr lang="en-US" dirty="0" smtClean="0"/>
              <a:t> </a:t>
            </a:r>
            <a:r>
              <a:rPr lang="en-US" dirty="0" err="1" smtClean="0"/>
              <a:t>trợ</a:t>
            </a:r>
            <a:r>
              <a:rPr lang="en-US" dirty="0" smtClean="0"/>
              <a:t> </a:t>
            </a:r>
            <a:r>
              <a:rPr lang="en-US" dirty="0" err="1" smtClean="0"/>
              <a:t>phản</a:t>
            </a:r>
            <a:r>
              <a:rPr lang="en-US" dirty="0" smtClean="0"/>
              <a:t> </a:t>
            </a:r>
            <a:r>
              <a:rPr lang="en-US" dirty="0" err="1" smtClean="0"/>
              <a:t>hồi</a:t>
            </a:r>
            <a:r>
              <a:rPr lang="en-US" dirty="0" smtClean="0"/>
              <a:t> </a:t>
            </a:r>
            <a:r>
              <a:rPr lang="en-US" dirty="0" err="1" smtClean="0"/>
              <a:t>nhanh</a:t>
            </a:r>
            <a:r>
              <a:rPr lang="en-US" dirty="0" smtClean="0"/>
              <a:t> </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10</a:t>
            </a:fld>
            <a:endParaRPr lang="en-US"/>
          </a:p>
        </p:txBody>
      </p:sp>
      <p:pic>
        <p:nvPicPr>
          <p:cNvPr id="5" name="Picture 4"/>
          <p:cNvPicPr>
            <a:picLocks noChangeAspect="1"/>
          </p:cNvPicPr>
          <p:nvPr/>
        </p:nvPicPr>
        <p:blipFill>
          <a:blip r:embed="rId3"/>
          <a:stretch>
            <a:fillRect/>
          </a:stretch>
        </p:blipFill>
        <p:spPr>
          <a:xfrm>
            <a:off x="6515100" y="1259377"/>
            <a:ext cx="4838700" cy="857250"/>
          </a:xfrm>
          <a:prstGeom prst="rect">
            <a:avLst/>
          </a:prstGeom>
        </p:spPr>
      </p:pic>
    </p:spTree>
    <p:extLst>
      <p:ext uri="{BB962C8B-B14F-4D97-AF65-F5344CB8AC3E}">
        <p14:creationId xmlns:p14="http://schemas.microsoft.com/office/powerpoint/2010/main" val="221425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đe</a:t>
            </a:r>
            <a:r>
              <a:rPr lang="en-US" dirty="0" smtClean="0"/>
              <a:t> </a:t>
            </a:r>
            <a:r>
              <a:rPr lang="en-US" dirty="0" err="1" smtClean="0"/>
              <a:t>dọa</a:t>
            </a:r>
            <a:r>
              <a:rPr lang="en-US" dirty="0" smtClean="0"/>
              <a:t> </a:t>
            </a:r>
            <a:r>
              <a:rPr lang="en-US" dirty="0" err="1" smtClean="0"/>
              <a:t>tính</a:t>
            </a:r>
            <a:r>
              <a:rPr lang="en-US" dirty="0" smtClean="0"/>
              <a:t> </a:t>
            </a:r>
            <a:r>
              <a:rPr lang="en-US" dirty="0" err="1" smtClean="0"/>
              <a:t>hợp</a:t>
            </a:r>
            <a:r>
              <a:rPr lang="en-US" dirty="0" smtClean="0"/>
              <a:t> </a:t>
            </a:r>
            <a:r>
              <a:rPr lang="en-US" dirty="0" err="1" smtClean="0"/>
              <a:t>lý</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11</a:t>
            </a:fld>
            <a:endParaRPr lang="en-US"/>
          </a:p>
        </p:txBody>
      </p:sp>
      <p:pic>
        <p:nvPicPr>
          <p:cNvPr id="5" name="Picture 4"/>
          <p:cNvPicPr>
            <a:picLocks noChangeAspect="1"/>
          </p:cNvPicPr>
          <p:nvPr/>
        </p:nvPicPr>
        <p:blipFill>
          <a:blip r:embed="rId3"/>
          <a:stretch>
            <a:fillRect/>
          </a:stretch>
        </p:blipFill>
        <p:spPr>
          <a:xfrm>
            <a:off x="2426820" y="1417984"/>
            <a:ext cx="7354653" cy="4555980"/>
          </a:xfrm>
          <a:prstGeom prst="rect">
            <a:avLst/>
          </a:prstGeom>
        </p:spPr>
      </p:pic>
    </p:spTree>
    <p:extLst>
      <p:ext uri="{BB962C8B-B14F-4D97-AF65-F5344CB8AC3E}">
        <p14:creationId xmlns:p14="http://schemas.microsoft.com/office/powerpoint/2010/main" val="135503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Bốn</a:t>
            </a:r>
            <a:r>
              <a:rPr lang="en-US" dirty="0"/>
              <a:t> </a:t>
            </a:r>
            <a:r>
              <a:rPr lang="en-US" dirty="0" err="1"/>
              <a:t>đe</a:t>
            </a:r>
            <a:r>
              <a:rPr lang="en-US" dirty="0"/>
              <a:t> </a:t>
            </a:r>
            <a:r>
              <a:rPr lang="en-US" dirty="0" err="1"/>
              <a:t>dọa</a:t>
            </a:r>
            <a:r>
              <a:rPr lang="en-US" dirty="0"/>
              <a:t> </a:t>
            </a:r>
            <a:r>
              <a:rPr lang="en-US" dirty="0" err="1"/>
              <a:t>đến</a:t>
            </a:r>
            <a:r>
              <a:rPr lang="en-US" dirty="0"/>
              <a:t> </a:t>
            </a:r>
            <a:r>
              <a:rPr lang="en-US" dirty="0" err="1"/>
              <a:t>tính</a:t>
            </a:r>
            <a:r>
              <a:rPr lang="en-US" dirty="0"/>
              <a:t> </a:t>
            </a:r>
            <a:r>
              <a:rPr lang="en-US" dirty="0" err="1"/>
              <a:t>hợp</a:t>
            </a:r>
            <a:r>
              <a:rPr lang="en-US" dirty="0"/>
              <a:t> </a:t>
            </a:r>
            <a:r>
              <a:rPr lang="en-US" dirty="0" err="1"/>
              <a:t>lý</a:t>
            </a:r>
            <a:endParaRPr lang="en-US" dirty="0"/>
          </a:p>
        </p:txBody>
      </p:sp>
      <p:sp>
        <p:nvSpPr>
          <p:cNvPr id="3" name="Content Placeholder 2"/>
          <p:cNvSpPr>
            <a:spLocks noGrp="1"/>
          </p:cNvSpPr>
          <p:nvPr>
            <p:ph idx="1"/>
          </p:nvPr>
        </p:nvSpPr>
        <p:spPr/>
        <p:txBody>
          <a:bodyPr/>
          <a:lstStyle/>
          <a:p>
            <a:r>
              <a:rPr lang="en-US" b="1" dirty="0" err="1" smtClean="0">
                <a:solidFill>
                  <a:schemeClr val="accent2">
                    <a:lumMod val="75000"/>
                  </a:schemeClr>
                </a:solidFill>
              </a:rPr>
              <a:t>Đặt</a:t>
            </a:r>
            <a:r>
              <a:rPr lang="en-US" b="1" dirty="0" smtClean="0">
                <a:solidFill>
                  <a:schemeClr val="accent2">
                    <a:lumMod val="75000"/>
                  </a:schemeClr>
                </a:solidFill>
              </a:rPr>
              <a:t> </a:t>
            </a:r>
            <a:r>
              <a:rPr lang="en-US" b="1" dirty="0" err="1" smtClean="0">
                <a:solidFill>
                  <a:schemeClr val="accent2">
                    <a:lumMod val="75000"/>
                  </a:schemeClr>
                </a:solidFill>
              </a:rPr>
              <a:t>sai</a:t>
            </a:r>
            <a:r>
              <a:rPr lang="en-US" b="1" dirty="0" smtClean="0">
                <a:solidFill>
                  <a:schemeClr val="accent2">
                    <a:lumMod val="75000"/>
                  </a:schemeClr>
                </a:solidFill>
              </a:rPr>
              <a:t> </a:t>
            </a:r>
            <a:r>
              <a:rPr lang="en-US" b="1" dirty="0" err="1" smtClean="0">
                <a:solidFill>
                  <a:schemeClr val="accent2">
                    <a:lumMod val="75000"/>
                  </a:schemeClr>
                </a:solidFill>
              </a:rPr>
              <a:t>bài</a:t>
            </a:r>
            <a:r>
              <a:rPr lang="en-US" b="1" dirty="0" smtClean="0">
                <a:solidFill>
                  <a:schemeClr val="accent2">
                    <a:lumMod val="75000"/>
                  </a:schemeClr>
                </a:solidFill>
              </a:rPr>
              <a:t> </a:t>
            </a:r>
            <a:r>
              <a:rPr lang="en-US" b="1" dirty="0" err="1" smtClean="0">
                <a:solidFill>
                  <a:schemeClr val="accent2">
                    <a:lumMod val="75000"/>
                  </a:schemeClr>
                </a:solidFill>
              </a:rPr>
              <a:t>toán</a:t>
            </a:r>
            <a:endParaRPr lang="en-US" b="1" dirty="0" smtClean="0">
              <a:solidFill>
                <a:schemeClr val="accent2">
                  <a:lumMod val="75000"/>
                </a:schemeClr>
              </a:solidFill>
            </a:endParaRPr>
          </a:p>
          <a:p>
            <a:pPr lvl="1"/>
            <a:r>
              <a:rPr lang="en-US" b="1" dirty="0" err="1" smtClean="0">
                <a:solidFill>
                  <a:schemeClr val="accent2">
                    <a:lumMod val="75000"/>
                  </a:schemeClr>
                </a:solidFill>
              </a:rPr>
              <a:t>Người</a:t>
            </a:r>
            <a:r>
              <a:rPr lang="en-US" b="1" dirty="0" smtClean="0">
                <a:solidFill>
                  <a:schemeClr val="accent2">
                    <a:lumMod val="75000"/>
                  </a:schemeClr>
                </a:solidFill>
              </a:rPr>
              <a:t> </a:t>
            </a:r>
            <a:r>
              <a:rPr lang="en-US" b="1" dirty="0" err="1" smtClean="0">
                <a:solidFill>
                  <a:schemeClr val="accent2">
                    <a:lumMod val="75000"/>
                  </a:schemeClr>
                </a:solidFill>
              </a:rPr>
              <a:t>sử</a:t>
            </a:r>
            <a:r>
              <a:rPr lang="en-US" b="1" dirty="0" smtClean="0">
                <a:solidFill>
                  <a:schemeClr val="accent2">
                    <a:lumMod val="75000"/>
                  </a:schemeClr>
                </a:solidFill>
              </a:rPr>
              <a:t> </a:t>
            </a:r>
            <a:r>
              <a:rPr lang="en-US" b="1" dirty="0" err="1" smtClean="0">
                <a:solidFill>
                  <a:schemeClr val="accent2">
                    <a:lumMod val="75000"/>
                  </a:schemeClr>
                </a:solidFill>
              </a:rPr>
              <a:t>dụng</a:t>
            </a:r>
            <a:r>
              <a:rPr lang="en-US" b="1" dirty="0" smtClean="0">
                <a:solidFill>
                  <a:schemeClr val="accent2">
                    <a:lumMod val="75000"/>
                  </a:schemeClr>
                </a:solidFill>
              </a:rPr>
              <a:t> không </a:t>
            </a:r>
            <a:r>
              <a:rPr lang="en-US" b="1" dirty="0" err="1" smtClean="0">
                <a:solidFill>
                  <a:schemeClr val="accent2">
                    <a:lumMod val="75000"/>
                  </a:schemeClr>
                </a:solidFill>
              </a:rPr>
              <a:t>cần</a:t>
            </a:r>
            <a:endParaRPr lang="en-US" b="1" dirty="0" smtClean="0">
              <a:solidFill>
                <a:schemeClr val="accent2">
                  <a:lumMod val="75000"/>
                </a:schemeClr>
              </a:solidFill>
            </a:endParaRPr>
          </a:p>
          <a:p>
            <a:r>
              <a:rPr lang="en-US" dirty="0" err="1" smtClean="0">
                <a:solidFill>
                  <a:srgbClr val="FFC000"/>
                </a:solidFill>
              </a:rPr>
              <a:t>Dữ</a:t>
            </a:r>
            <a:r>
              <a:rPr lang="en-US" dirty="0" smtClean="0">
                <a:solidFill>
                  <a:srgbClr val="FFC000"/>
                </a:solidFill>
              </a:rPr>
              <a:t> </a:t>
            </a:r>
            <a:r>
              <a:rPr lang="en-US" dirty="0" err="1" smtClean="0">
                <a:solidFill>
                  <a:srgbClr val="FFC000"/>
                </a:solidFill>
              </a:rPr>
              <a:t>liệu</a:t>
            </a:r>
            <a:r>
              <a:rPr lang="en-US" dirty="0" smtClean="0">
                <a:solidFill>
                  <a:srgbClr val="FFC000"/>
                </a:solidFill>
              </a:rPr>
              <a:t> </a:t>
            </a:r>
            <a:r>
              <a:rPr lang="en-US" dirty="0" err="1" smtClean="0">
                <a:solidFill>
                  <a:srgbClr val="FFC000"/>
                </a:solidFill>
              </a:rPr>
              <a:t>và</a:t>
            </a:r>
            <a:r>
              <a:rPr lang="en-US" dirty="0" smtClean="0">
                <a:solidFill>
                  <a:srgbClr val="FFC000"/>
                </a:solidFill>
              </a:rPr>
              <a:t> </a:t>
            </a:r>
            <a:r>
              <a:rPr lang="en-US" dirty="0" err="1" smtClean="0">
                <a:solidFill>
                  <a:srgbClr val="FFC000"/>
                </a:solidFill>
              </a:rPr>
              <a:t>nhiệm</a:t>
            </a:r>
            <a:r>
              <a:rPr lang="en-US" dirty="0" smtClean="0">
                <a:solidFill>
                  <a:srgbClr val="FFC000"/>
                </a:solidFill>
              </a:rPr>
              <a:t> </a:t>
            </a:r>
            <a:r>
              <a:rPr lang="en-US" dirty="0" err="1" smtClean="0">
                <a:solidFill>
                  <a:srgbClr val="FFC000"/>
                </a:solidFill>
              </a:rPr>
              <a:t>vụ</a:t>
            </a:r>
            <a:r>
              <a:rPr lang="en-US" dirty="0" smtClean="0">
                <a:solidFill>
                  <a:srgbClr val="FFC000"/>
                </a:solidFill>
              </a:rPr>
              <a:t> </a:t>
            </a:r>
            <a:r>
              <a:rPr lang="en-US" dirty="0" err="1" smtClean="0">
                <a:solidFill>
                  <a:srgbClr val="FFC000"/>
                </a:solidFill>
              </a:rPr>
              <a:t>sai</a:t>
            </a:r>
            <a:endParaRPr lang="en-US" dirty="0" smtClean="0">
              <a:solidFill>
                <a:srgbClr val="FFC000"/>
              </a:solidFill>
            </a:endParaRPr>
          </a:p>
          <a:p>
            <a:pPr lvl="1"/>
            <a:r>
              <a:rPr lang="en-US" dirty="0" err="1" smtClean="0">
                <a:solidFill>
                  <a:srgbClr val="FFC000"/>
                </a:solidFill>
              </a:rPr>
              <a:t>Hiển</a:t>
            </a:r>
            <a:r>
              <a:rPr lang="en-US" dirty="0" smtClean="0">
                <a:solidFill>
                  <a:srgbClr val="FFC000"/>
                </a:solidFill>
              </a:rPr>
              <a:t> </a:t>
            </a:r>
            <a:r>
              <a:rPr lang="en-US" dirty="0" err="1" smtClean="0">
                <a:solidFill>
                  <a:srgbClr val="FFC000"/>
                </a:solidFill>
              </a:rPr>
              <a:t>thị</a:t>
            </a:r>
            <a:r>
              <a:rPr lang="en-US" dirty="0" smtClean="0">
                <a:solidFill>
                  <a:srgbClr val="FFC000"/>
                </a:solidFill>
              </a:rPr>
              <a:t> </a:t>
            </a:r>
            <a:r>
              <a:rPr lang="en-US" dirty="0" err="1" smtClean="0">
                <a:solidFill>
                  <a:srgbClr val="FFC000"/>
                </a:solidFill>
              </a:rPr>
              <a:t>sai</a:t>
            </a:r>
            <a:r>
              <a:rPr lang="en-US" dirty="0" smtClean="0">
                <a:solidFill>
                  <a:srgbClr val="FFC000"/>
                </a:solidFill>
              </a:rPr>
              <a:t> </a:t>
            </a:r>
            <a:r>
              <a:rPr lang="en-US" dirty="0" err="1" smtClean="0">
                <a:solidFill>
                  <a:srgbClr val="FFC000"/>
                </a:solidFill>
              </a:rPr>
              <a:t>yêu</a:t>
            </a:r>
            <a:r>
              <a:rPr lang="en-US" dirty="0" smtClean="0">
                <a:solidFill>
                  <a:srgbClr val="FFC000"/>
                </a:solidFill>
              </a:rPr>
              <a:t> </a:t>
            </a:r>
            <a:r>
              <a:rPr lang="en-US" dirty="0" err="1" smtClean="0">
                <a:solidFill>
                  <a:srgbClr val="FFC000"/>
                </a:solidFill>
              </a:rPr>
              <a:t>cầu</a:t>
            </a:r>
            <a:endParaRPr lang="en-US" dirty="0">
              <a:solidFill>
                <a:srgbClr val="FFC000"/>
              </a:solidFill>
            </a:endParaRPr>
          </a:p>
          <a:p>
            <a:r>
              <a:rPr lang="en-US" dirty="0" err="1" smtClean="0">
                <a:solidFill>
                  <a:srgbClr val="92D050"/>
                </a:solidFill>
              </a:rPr>
              <a:t>Mã</a:t>
            </a:r>
            <a:r>
              <a:rPr lang="en-US" dirty="0" smtClean="0">
                <a:solidFill>
                  <a:srgbClr val="92D050"/>
                </a:solidFill>
              </a:rPr>
              <a:t> </a:t>
            </a:r>
            <a:r>
              <a:rPr lang="en-US" dirty="0" err="1" smtClean="0">
                <a:solidFill>
                  <a:srgbClr val="92D050"/>
                </a:solidFill>
              </a:rPr>
              <a:t>hóa</a:t>
            </a:r>
            <a:r>
              <a:rPr lang="en-US" dirty="0" smtClean="0">
                <a:solidFill>
                  <a:srgbClr val="92D050"/>
                </a:solidFill>
              </a:rPr>
              <a:t> </a:t>
            </a:r>
            <a:r>
              <a:rPr lang="en-US" dirty="0" err="1" smtClean="0">
                <a:solidFill>
                  <a:srgbClr val="92D050"/>
                </a:solidFill>
              </a:rPr>
              <a:t>và</a:t>
            </a:r>
            <a:r>
              <a:rPr lang="en-US" dirty="0" smtClean="0">
                <a:solidFill>
                  <a:srgbClr val="92D050"/>
                </a:solidFill>
              </a:rPr>
              <a:t> </a:t>
            </a:r>
            <a:r>
              <a:rPr lang="en-US" dirty="0" err="1" smtClean="0">
                <a:solidFill>
                  <a:srgbClr val="92D050"/>
                </a:solidFill>
              </a:rPr>
              <a:t>tương</a:t>
            </a:r>
            <a:r>
              <a:rPr lang="en-US" dirty="0" smtClean="0">
                <a:solidFill>
                  <a:srgbClr val="92D050"/>
                </a:solidFill>
              </a:rPr>
              <a:t> </a:t>
            </a:r>
            <a:r>
              <a:rPr lang="en-US" dirty="0" err="1" smtClean="0">
                <a:solidFill>
                  <a:srgbClr val="92D050"/>
                </a:solidFill>
              </a:rPr>
              <a:t>tác</a:t>
            </a:r>
            <a:r>
              <a:rPr lang="en-US" dirty="0" smtClean="0">
                <a:solidFill>
                  <a:srgbClr val="92D050"/>
                </a:solidFill>
              </a:rPr>
              <a:t> </a:t>
            </a:r>
            <a:r>
              <a:rPr lang="en-US" dirty="0" err="1" smtClean="0">
                <a:solidFill>
                  <a:srgbClr val="92D050"/>
                </a:solidFill>
              </a:rPr>
              <a:t>sai</a:t>
            </a:r>
            <a:endParaRPr lang="en-US" dirty="0" smtClean="0">
              <a:solidFill>
                <a:srgbClr val="92D050"/>
              </a:solidFill>
            </a:endParaRPr>
          </a:p>
          <a:p>
            <a:pPr lvl="1"/>
            <a:r>
              <a:rPr lang="en-US" dirty="0" err="1" smtClean="0">
                <a:solidFill>
                  <a:srgbClr val="92D050"/>
                </a:solidFill>
              </a:rPr>
              <a:t>Mã</a:t>
            </a:r>
            <a:r>
              <a:rPr lang="en-US" dirty="0" smtClean="0">
                <a:solidFill>
                  <a:srgbClr val="92D050"/>
                </a:solidFill>
              </a:rPr>
              <a:t> </a:t>
            </a:r>
            <a:r>
              <a:rPr lang="en-US" dirty="0" err="1" smtClean="0">
                <a:solidFill>
                  <a:srgbClr val="92D050"/>
                </a:solidFill>
              </a:rPr>
              <a:t>hóa</a:t>
            </a:r>
            <a:r>
              <a:rPr lang="en-US" dirty="0" smtClean="0">
                <a:solidFill>
                  <a:srgbClr val="92D050"/>
                </a:solidFill>
              </a:rPr>
              <a:t> không </a:t>
            </a:r>
            <a:r>
              <a:rPr lang="en-US" dirty="0" err="1" smtClean="0">
                <a:solidFill>
                  <a:srgbClr val="92D050"/>
                </a:solidFill>
              </a:rPr>
              <a:t>phù</a:t>
            </a:r>
            <a:r>
              <a:rPr lang="en-US" dirty="0" smtClean="0">
                <a:solidFill>
                  <a:srgbClr val="92D050"/>
                </a:solidFill>
              </a:rPr>
              <a:t> </a:t>
            </a:r>
            <a:r>
              <a:rPr lang="en-US" dirty="0" err="1" smtClean="0">
                <a:solidFill>
                  <a:srgbClr val="92D050"/>
                </a:solidFill>
              </a:rPr>
              <a:t>hợp</a:t>
            </a:r>
            <a:endParaRPr lang="en-US" dirty="0">
              <a:solidFill>
                <a:srgbClr val="92D050"/>
              </a:solidFill>
            </a:endParaRPr>
          </a:p>
          <a:p>
            <a:r>
              <a:rPr lang="en-US" dirty="0" err="1" smtClean="0">
                <a:solidFill>
                  <a:schemeClr val="accent1">
                    <a:lumMod val="60000"/>
                    <a:lumOff val="40000"/>
                  </a:schemeClr>
                </a:solidFill>
              </a:rPr>
              <a:t>Thuật</a:t>
            </a:r>
            <a:r>
              <a:rPr lang="en-US" dirty="0" smtClean="0">
                <a:solidFill>
                  <a:schemeClr val="accent1">
                    <a:lumMod val="60000"/>
                    <a:lumOff val="40000"/>
                  </a:schemeClr>
                </a:solidFill>
              </a:rPr>
              <a:t> </a:t>
            </a:r>
            <a:r>
              <a:rPr lang="en-US" dirty="0" err="1" smtClean="0">
                <a:solidFill>
                  <a:schemeClr val="accent1">
                    <a:lumMod val="60000"/>
                    <a:lumOff val="40000"/>
                  </a:schemeClr>
                </a:solidFill>
              </a:rPr>
              <a:t>toán</a:t>
            </a:r>
            <a:r>
              <a:rPr lang="en-US" dirty="0" smtClean="0">
                <a:solidFill>
                  <a:schemeClr val="accent1">
                    <a:lumMod val="60000"/>
                    <a:lumOff val="40000"/>
                  </a:schemeClr>
                </a:solidFill>
              </a:rPr>
              <a:t> </a:t>
            </a:r>
            <a:r>
              <a:rPr lang="en-US" dirty="0" err="1" smtClean="0">
                <a:solidFill>
                  <a:schemeClr val="accent1">
                    <a:lumMod val="60000"/>
                    <a:lumOff val="40000"/>
                  </a:schemeClr>
                </a:solidFill>
              </a:rPr>
              <a:t>sai</a:t>
            </a:r>
            <a:endParaRPr lang="en-US" dirty="0" smtClean="0">
              <a:solidFill>
                <a:schemeClr val="accent1">
                  <a:lumMod val="60000"/>
                  <a:lumOff val="40000"/>
                </a:schemeClr>
              </a:solidFill>
            </a:endParaRPr>
          </a:p>
          <a:p>
            <a:pPr lvl="1"/>
            <a:r>
              <a:rPr lang="en-US" dirty="0" err="1" smtClean="0">
                <a:solidFill>
                  <a:schemeClr val="accent1">
                    <a:lumMod val="60000"/>
                    <a:lumOff val="40000"/>
                  </a:schemeClr>
                </a:solidFill>
              </a:rPr>
              <a:t>Chạy</a:t>
            </a:r>
            <a:r>
              <a:rPr lang="en-US" dirty="0" smtClean="0">
                <a:solidFill>
                  <a:schemeClr val="accent1">
                    <a:lumMod val="60000"/>
                    <a:lumOff val="40000"/>
                  </a:schemeClr>
                </a:solidFill>
              </a:rPr>
              <a:t> </a:t>
            </a:r>
            <a:r>
              <a:rPr lang="en-US" dirty="0" err="1" smtClean="0">
                <a:solidFill>
                  <a:schemeClr val="accent1">
                    <a:lumMod val="60000"/>
                    <a:lumOff val="40000"/>
                  </a:schemeClr>
                </a:solidFill>
              </a:rPr>
              <a:t>quá</a:t>
            </a:r>
            <a:r>
              <a:rPr lang="en-US" dirty="0" smtClean="0">
                <a:solidFill>
                  <a:schemeClr val="accent1">
                    <a:lumMod val="60000"/>
                    <a:lumOff val="40000"/>
                  </a:schemeClr>
                </a:solidFill>
              </a:rPr>
              <a:t> </a:t>
            </a:r>
            <a:r>
              <a:rPr lang="en-US" dirty="0" err="1" smtClean="0">
                <a:solidFill>
                  <a:schemeClr val="accent1">
                    <a:lumMod val="60000"/>
                    <a:lumOff val="40000"/>
                  </a:schemeClr>
                </a:solidFill>
              </a:rPr>
              <a:t>lâu</a:t>
            </a:r>
            <a:endParaRPr lang="en-US" dirty="0" smtClean="0">
              <a:solidFill>
                <a:schemeClr val="accent1">
                  <a:lumMod val="60000"/>
                  <a:lumOff val="40000"/>
                </a:schemeClr>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12</a:t>
            </a:fld>
            <a:endParaRPr lang="en-US"/>
          </a:p>
        </p:txBody>
      </p:sp>
      <p:pic>
        <p:nvPicPr>
          <p:cNvPr id="5" name="Picture 4"/>
          <p:cNvPicPr>
            <a:picLocks noChangeAspect="1"/>
          </p:cNvPicPr>
          <p:nvPr/>
        </p:nvPicPr>
        <p:blipFill>
          <a:blip r:embed="rId3"/>
          <a:stretch>
            <a:fillRect/>
          </a:stretch>
        </p:blipFill>
        <p:spPr>
          <a:xfrm>
            <a:off x="5599662" y="2559503"/>
            <a:ext cx="6021875" cy="2513239"/>
          </a:xfrm>
          <a:prstGeom prst="rect">
            <a:avLst/>
          </a:prstGeom>
        </p:spPr>
      </p:pic>
      <p:pic>
        <p:nvPicPr>
          <p:cNvPr id="6" name="Picture 5"/>
          <p:cNvPicPr>
            <a:picLocks noChangeAspect="1"/>
          </p:cNvPicPr>
          <p:nvPr/>
        </p:nvPicPr>
        <p:blipFill>
          <a:blip r:embed="rId4"/>
          <a:stretch>
            <a:fillRect/>
          </a:stretch>
        </p:blipFill>
        <p:spPr>
          <a:xfrm>
            <a:off x="6096000" y="3093185"/>
            <a:ext cx="5007429" cy="1747574"/>
          </a:xfrm>
          <a:prstGeom prst="rect">
            <a:avLst/>
          </a:prstGeom>
        </p:spPr>
      </p:pic>
      <p:pic>
        <p:nvPicPr>
          <p:cNvPr id="7" name="Picture 6"/>
          <p:cNvPicPr>
            <a:picLocks noChangeAspect="1"/>
          </p:cNvPicPr>
          <p:nvPr/>
        </p:nvPicPr>
        <p:blipFill>
          <a:blip r:embed="rId5"/>
          <a:stretch>
            <a:fillRect/>
          </a:stretch>
        </p:blipFill>
        <p:spPr>
          <a:xfrm>
            <a:off x="6513740" y="3622745"/>
            <a:ext cx="4162210" cy="992797"/>
          </a:xfrm>
          <a:prstGeom prst="rect">
            <a:avLst/>
          </a:prstGeom>
        </p:spPr>
      </p:pic>
      <p:pic>
        <p:nvPicPr>
          <p:cNvPr id="8" name="Picture 7"/>
          <p:cNvPicPr>
            <a:picLocks noChangeAspect="1"/>
          </p:cNvPicPr>
          <p:nvPr/>
        </p:nvPicPr>
        <p:blipFill>
          <a:blip r:embed="rId6"/>
          <a:stretch>
            <a:fillRect/>
          </a:stretch>
        </p:blipFill>
        <p:spPr>
          <a:xfrm>
            <a:off x="6750788" y="4064730"/>
            <a:ext cx="3719622" cy="427004"/>
          </a:xfrm>
          <a:prstGeom prst="rect">
            <a:avLst/>
          </a:prstGeom>
        </p:spPr>
      </p:pic>
    </p:spTree>
    <p:extLst>
      <p:ext uri="{BB962C8B-B14F-4D97-AF65-F5344CB8AC3E}">
        <p14:creationId xmlns:p14="http://schemas.microsoft.com/office/powerpoint/2010/main" val="90505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tiếp</a:t>
            </a:r>
            <a:r>
              <a:rPr lang="en-US" dirty="0" smtClean="0"/>
              <a:t> </a:t>
            </a:r>
            <a:r>
              <a:rPr lang="en-US" dirty="0" err="1" smtClean="0"/>
              <a:t>cận</a:t>
            </a:r>
            <a:endParaRPr lang="en-US" dirty="0"/>
          </a:p>
        </p:txBody>
      </p:sp>
      <p:sp>
        <p:nvSpPr>
          <p:cNvPr id="3" name="Content Placeholder 2"/>
          <p:cNvSpPr>
            <a:spLocks noGrp="1"/>
          </p:cNvSpPr>
          <p:nvPr>
            <p:ph idx="1"/>
          </p:nvPr>
        </p:nvSpPr>
        <p:spPr/>
        <p:txBody>
          <a:bodyPr/>
          <a:lstStyle/>
          <a:p>
            <a:r>
              <a:rPr lang="en-US" dirty="0" err="1" smtClean="0"/>
              <a:t>Hướng</a:t>
            </a:r>
            <a:r>
              <a:rPr lang="en-US" dirty="0" smtClean="0"/>
              <a:t> </a:t>
            </a:r>
            <a:r>
              <a:rPr lang="en-US" dirty="0" err="1" smtClean="0"/>
              <a:t>vấn</a:t>
            </a:r>
            <a:r>
              <a:rPr lang="en-US" dirty="0" smtClean="0"/>
              <a:t> </a:t>
            </a:r>
            <a:r>
              <a:rPr lang="en-US" dirty="0" err="1" smtClean="0"/>
              <a:t>đề</a:t>
            </a:r>
            <a:r>
              <a:rPr lang="en-US" dirty="0" smtClean="0"/>
              <a:t> (problem-driven):</a:t>
            </a:r>
          </a:p>
          <a:p>
            <a:pPr lvl="1"/>
            <a:r>
              <a:rPr lang="en-US" dirty="0" err="1" smtClean="0"/>
              <a:t>Từ</a:t>
            </a:r>
            <a:r>
              <a:rPr lang="en-US" dirty="0" smtClean="0"/>
              <a:t> </a:t>
            </a:r>
            <a:r>
              <a:rPr lang="en-US" dirty="0" err="1" smtClean="0"/>
              <a:t>trên</a:t>
            </a:r>
            <a:r>
              <a:rPr lang="en-US" dirty="0" smtClean="0"/>
              <a:t> </a:t>
            </a:r>
            <a:r>
              <a:rPr lang="en-US" dirty="0" err="1" smtClean="0"/>
              <a:t>xuống</a:t>
            </a:r>
            <a:endParaRPr lang="en-US" dirty="0" smtClean="0"/>
          </a:p>
          <a:p>
            <a:pPr lvl="2"/>
            <a:r>
              <a:rPr lang="en-US" dirty="0" err="1"/>
              <a:t>Lĩnh</a:t>
            </a:r>
            <a:r>
              <a:rPr lang="en-US" dirty="0"/>
              <a:t> </a:t>
            </a:r>
            <a:r>
              <a:rPr lang="en-US" dirty="0" err="1"/>
              <a:t>vực</a:t>
            </a:r>
            <a:r>
              <a:rPr lang="en-US" dirty="0"/>
              <a:t> </a:t>
            </a:r>
            <a:r>
              <a:rPr lang="en-US" dirty="0" err="1"/>
              <a:t>chuyên</a:t>
            </a:r>
            <a:r>
              <a:rPr lang="en-US" dirty="0"/>
              <a:t> </a:t>
            </a:r>
            <a:r>
              <a:rPr lang="en-US" dirty="0" err="1"/>
              <a:t>môn</a:t>
            </a:r>
            <a:r>
              <a:rPr lang="en-US" dirty="0"/>
              <a:t>:</a:t>
            </a:r>
          </a:p>
          <a:p>
            <a:pPr lvl="2"/>
            <a:r>
              <a:rPr lang="en-US" dirty="0" err="1"/>
              <a:t>Dữ</a:t>
            </a:r>
            <a:r>
              <a:rPr lang="en-US" dirty="0"/>
              <a:t> </a:t>
            </a:r>
            <a:r>
              <a:rPr lang="en-US" dirty="0" err="1"/>
              <a:t>liệu</a:t>
            </a:r>
            <a:r>
              <a:rPr lang="en-US" dirty="0"/>
              <a:t> </a:t>
            </a:r>
            <a:r>
              <a:rPr lang="en-US" dirty="0" err="1"/>
              <a:t>và</a:t>
            </a:r>
            <a:r>
              <a:rPr lang="en-US" dirty="0"/>
              <a:t> </a:t>
            </a:r>
            <a:r>
              <a:rPr lang="en-US" dirty="0" err="1"/>
              <a:t>nhiệm</a:t>
            </a:r>
            <a:r>
              <a:rPr lang="en-US" dirty="0"/>
              <a:t> </a:t>
            </a:r>
            <a:r>
              <a:rPr lang="en-US" dirty="0" err="1" smtClean="0"/>
              <a:t>vụ</a:t>
            </a:r>
            <a:endParaRPr lang="en-US" dirty="0" smtClean="0"/>
          </a:p>
          <a:p>
            <a:pPr lvl="2"/>
            <a:r>
              <a:rPr lang="en-US" dirty="0" err="1" smtClean="0"/>
              <a:t>Mã</a:t>
            </a:r>
            <a:r>
              <a:rPr lang="en-US" dirty="0" smtClean="0"/>
              <a:t> </a:t>
            </a:r>
            <a:r>
              <a:rPr lang="en-US" dirty="0" err="1"/>
              <a:t>hóa</a:t>
            </a:r>
            <a:r>
              <a:rPr lang="en-US" dirty="0"/>
              <a:t> </a:t>
            </a:r>
            <a:r>
              <a:rPr lang="en-US" dirty="0" err="1"/>
              <a:t>hình</a:t>
            </a:r>
            <a:r>
              <a:rPr lang="en-US" dirty="0"/>
              <a:t> </a:t>
            </a:r>
            <a:r>
              <a:rPr lang="en-US" dirty="0" err="1"/>
              <a:t>ảnh</a:t>
            </a:r>
            <a:r>
              <a:rPr lang="en-US" dirty="0"/>
              <a:t> </a:t>
            </a:r>
            <a:r>
              <a:rPr lang="en-US" dirty="0" err="1"/>
              <a:t>và</a:t>
            </a:r>
            <a:r>
              <a:rPr lang="en-US" dirty="0"/>
              <a:t> </a:t>
            </a:r>
            <a:r>
              <a:rPr lang="en-US" dirty="0" err="1"/>
              <a:t>tương</a:t>
            </a:r>
            <a:r>
              <a:rPr lang="en-US" dirty="0"/>
              <a:t> </a:t>
            </a:r>
            <a:r>
              <a:rPr lang="en-US" dirty="0" err="1" smtClean="0"/>
              <a:t>tác</a:t>
            </a:r>
            <a:endParaRPr lang="en-US" dirty="0" smtClean="0"/>
          </a:p>
          <a:p>
            <a:pPr lvl="2"/>
            <a:r>
              <a:rPr lang="en-US" dirty="0" err="1" smtClean="0"/>
              <a:t>Thuật</a:t>
            </a:r>
            <a:r>
              <a:rPr lang="en-US" dirty="0" smtClean="0"/>
              <a:t> </a:t>
            </a:r>
            <a:r>
              <a:rPr lang="en-US" dirty="0" err="1"/>
              <a:t>toán</a:t>
            </a:r>
            <a:endParaRPr lang="en-US" dirty="0"/>
          </a:p>
          <a:p>
            <a:r>
              <a:rPr lang="en-US" dirty="0" err="1" smtClean="0"/>
              <a:t>Hướng</a:t>
            </a:r>
            <a:r>
              <a:rPr lang="en-US" dirty="0" smtClean="0"/>
              <a:t> </a:t>
            </a:r>
            <a:r>
              <a:rPr lang="en-US" dirty="0" err="1" smtClean="0"/>
              <a:t>kỹ</a:t>
            </a:r>
            <a:r>
              <a:rPr lang="en-US" dirty="0" smtClean="0"/>
              <a:t> </a:t>
            </a:r>
            <a:r>
              <a:rPr lang="en-US" dirty="0" err="1" smtClean="0"/>
              <a:t>thuật</a:t>
            </a:r>
            <a:r>
              <a:rPr lang="en-US" dirty="0" smtClean="0"/>
              <a:t> (technique-driven): </a:t>
            </a:r>
          </a:p>
          <a:p>
            <a:pPr lvl="1"/>
            <a:r>
              <a:rPr lang="en-US" dirty="0" err="1" smtClean="0"/>
              <a:t>Từ</a:t>
            </a:r>
            <a:r>
              <a:rPr lang="en-US" dirty="0" smtClean="0"/>
              <a:t> </a:t>
            </a:r>
            <a:r>
              <a:rPr lang="en-US" dirty="0" err="1" smtClean="0"/>
              <a:t>dưới</a:t>
            </a:r>
            <a:r>
              <a:rPr lang="en-US" dirty="0" smtClean="0"/>
              <a:t> </a:t>
            </a:r>
            <a:r>
              <a:rPr lang="en-US" dirty="0" err="1" smtClean="0"/>
              <a:t>lên</a:t>
            </a:r>
            <a:endParaRPr lang="en-US" dirty="0" smtClean="0"/>
          </a:p>
          <a:p>
            <a:pPr lvl="2"/>
            <a:r>
              <a:rPr lang="en-US" dirty="0" err="1"/>
              <a:t>Thuật</a:t>
            </a:r>
            <a:r>
              <a:rPr lang="en-US" dirty="0"/>
              <a:t> </a:t>
            </a:r>
            <a:r>
              <a:rPr lang="en-US" dirty="0" err="1"/>
              <a:t>toán</a:t>
            </a:r>
            <a:endParaRPr lang="en-US" dirty="0"/>
          </a:p>
          <a:p>
            <a:pPr lvl="2"/>
            <a:r>
              <a:rPr lang="en-US" dirty="0" err="1"/>
              <a:t>Mã</a:t>
            </a:r>
            <a:r>
              <a:rPr lang="en-US" dirty="0"/>
              <a:t> </a:t>
            </a:r>
            <a:r>
              <a:rPr lang="en-US" dirty="0" err="1"/>
              <a:t>hóa</a:t>
            </a:r>
            <a:r>
              <a:rPr lang="en-US" dirty="0"/>
              <a:t> </a:t>
            </a:r>
            <a:r>
              <a:rPr lang="en-US" dirty="0" err="1"/>
              <a:t>hình</a:t>
            </a:r>
            <a:r>
              <a:rPr lang="en-US" dirty="0"/>
              <a:t> </a:t>
            </a:r>
            <a:r>
              <a:rPr lang="en-US" dirty="0" err="1"/>
              <a:t>ảnh</a:t>
            </a:r>
            <a:r>
              <a:rPr lang="en-US" dirty="0"/>
              <a:t> </a:t>
            </a:r>
            <a:r>
              <a:rPr lang="en-US" dirty="0" err="1"/>
              <a:t>và</a:t>
            </a:r>
            <a:r>
              <a:rPr lang="en-US" dirty="0"/>
              <a:t> </a:t>
            </a:r>
            <a:r>
              <a:rPr lang="en-US" dirty="0" err="1"/>
              <a:t>tương</a:t>
            </a:r>
            <a:r>
              <a:rPr lang="en-US" dirty="0"/>
              <a:t> </a:t>
            </a:r>
            <a:r>
              <a:rPr lang="en-US" dirty="0" err="1" smtClean="0"/>
              <a:t>tác</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13</a:t>
            </a:fld>
            <a:endParaRPr lang="en-US"/>
          </a:p>
        </p:txBody>
      </p:sp>
      <p:pic>
        <p:nvPicPr>
          <p:cNvPr id="6" name="Content Placeholder 4"/>
          <p:cNvPicPr>
            <a:picLocks noChangeAspect="1"/>
          </p:cNvPicPr>
          <p:nvPr/>
        </p:nvPicPr>
        <p:blipFill>
          <a:blip r:embed="rId3"/>
          <a:stretch>
            <a:fillRect/>
          </a:stretch>
        </p:blipFill>
        <p:spPr>
          <a:xfrm>
            <a:off x="6946523" y="1620981"/>
            <a:ext cx="4983010" cy="3031066"/>
          </a:xfrm>
          <a:prstGeom prst="rect">
            <a:avLst/>
          </a:prstGeom>
        </p:spPr>
      </p:pic>
      <p:cxnSp>
        <p:nvCxnSpPr>
          <p:cNvPr id="8" name="Straight Arrow Connector 7"/>
          <p:cNvCxnSpPr/>
          <p:nvPr/>
        </p:nvCxnSpPr>
        <p:spPr>
          <a:xfrm>
            <a:off x="7653867" y="1744133"/>
            <a:ext cx="33866" cy="24214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1362267" y="1744133"/>
            <a:ext cx="0" cy="2425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22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14</a:t>
            </a:fld>
            <a:endParaRPr lang="en-US"/>
          </a:p>
        </p:txBody>
      </p:sp>
      <p:pic>
        <p:nvPicPr>
          <p:cNvPr id="6" name="Picture 5"/>
          <p:cNvPicPr>
            <a:picLocks noChangeAspect="1"/>
          </p:cNvPicPr>
          <p:nvPr/>
        </p:nvPicPr>
        <p:blipFill>
          <a:blip r:embed="rId3"/>
          <a:stretch>
            <a:fillRect/>
          </a:stretch>
        </p:blipFill>
        <p:spPr>
          <a:xfrm>
            <a:off x="2952838" y="1836999"/>
            <a:ext cx="1409524" cy="571429"/>
          </a:xfrm>
          <a:prstGeom prst="rect">
            <a:avLst/>
          </a:prstGeom>
        </p:spPr>
      </p:pic>
      <p:pic>
        <p:nvPicPr>
          <p:cNvPr id="7" name="Picture 6"/>
          <p:cNvPicPr>
            <a:picLocks noChangeAspect="1"/>
          </p:cNvPicPr>
          <p:nvPr/>
        </p:nvPicPr>
        <p:blipFill>
          <a:blip r:embed="rId4"/>
          <a:stretch>
            <a:fillRect/>
          </a:stretch>
        </p:blipFill>
        <p:spPr>
          <a:xfrm>
            <a:off x="6477000" y="1851284"/>
            <a:ext cx="1390476" cy="542857"/>
          </a:xfrm>
          <a:prstGeom prst="rect">
            <a:avLst/>
          </a:prstGeom>
        </p:spPr>
      </p:pic>
      <p:pic>
        <p:nvPicPr>
          <p:cNvPr id="8" name="Picture 7"/>
          <p:cNvPicPr>
            <a:picLocks noChangeAspect="1"/>
          </p:cNvPicPr>
          <p:nvPr/>
        </p:nvPicPr>
        <p:blipFill>
          <a:blip r:embed="rId5"/>
          <a:stretch>
            <a:fillRect/>
          </a:stretch>
        </p:blipFill>
        <p:spPr>
          <a:xfrm>
            <a:off x="4672856" y="4780885"/>
            <a:ext cx="1602992" cy="313629"/>
          </a:xfrm>
          <a:prstGeom prst="rect">
            <a:avLst/>
          </a:prstGeom>
        </p:spPr>
      </p:pic>
      <p:pic>
        <p:nvPicPr>
          <p:cNvPr id="9" name="Picture 8"/>
          <p:cNvPicPr>
            <a:picLocks noChangeAspect="1"/>
          </p:cNvPicPr>
          <p:nvPr/>
        </p:nvPicPr>
        <p:blipFill>
          <a:blip r:embed="rId6"/>
          <a:stretch>
            <a:fillRect/>
          </a:stretch>
        </p:blipFill>
        <p:spPr>
          <a:xfrm>
            <a:off x="4667429" y="3127008"/>
            <a:ext cx="1428571" cy="571429"/>
          </a:xfrm>
          <a:prstGeom prst="rect">
            <a:avLst/>
          </a:prstGeom>
        </p:spPr>
      </p:pic>
      <p:cxnSp>
        <p:nvCxnSpPr>
          <p:cNvPr id="10" name="Straight Arrow Connector 9"/>
          <p:cNvCxnSpPr>
            <a:stCxn id="6" idx="3"/>
            <a:endCxn id="7" idx="1"/>
          </p:cNvCxnSpPr>
          <p:nvPr/>
        </p:nvCxnSpPr>
        <p:spPr>
          <a:xfrm flipV="1">
            <a:off x="4362362" y="2122713"/>
            <a:ext cx="2114638" cy="1"/>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638800" y="2408430"/>
            <a:ext cx="1533438" cy="2372455"/>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71333" y="2408428"/>
            <a:ext cx="2003019" cy="2369234"/>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474352" y="2275114"/>
            <a:ext cx="1155048" cy="837605"/>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362362" y="2208457"/>
            <a:ext cx="1111990" cy="921549"/>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472819" y="3652332"/>
            <a:ext cx="165981" cy="1139619"/>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521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Phương</a:t>
            </a:r>
            <a:r>
              <a:rPr lang="en-US" dirty="0" smtClean="0"/>
              <a:t> </a:t>
            </a:r>
            <a:r>
              <a:rPr lang="en-US" dirty="0" err="1" smtClean="0"/>
              <a:t>pháp</a:t>
            </a:r>
            <a:r>
              <a:rPr lang="en-US" dirty="0" smtClean="0"/>
              <a:t> </a:t>
            </a:r>
            <a:r>
              <a:rPr lang="en-US" dirty="0" err="1" smtClean="0"/>
              <a:t>xác</a:t>
            </a:r>
            <a:r>
              <a:rPr lang="en-US" dirty="0" smtClean="0"/>
              <a:t> nhận</a:t>
            </a:r>
            <a:endParaRPr lang="en-US" dirty="0"/>
          </a:p>
        </p:txBody>
      </p:sp>
      <p:sp>
        <p:nvSpPr>
          <p:cNvPr id="3" name="Content Placeholder 2"/>
          <p:cNvSpPr>
            <a:spLocks noGrp="1"/>
          </p:cNvSpPr>
          <p:nvPr>
            <p:ph idx="1"/>
          </p:nvPr>
        </p:nvSpPr>
        <p:spPr>
          <a:xfrm>
            <a:off x="838200" y="1441593"/>
            <a:ext cx="10515600" cy="4735369"/>
          </a:xfrm>
        </p:spPr>
        <p:txBody>
          <a:bodyPr/>
          <a:lstStyle/>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15</a:t>
            </a:fld>
            <a:endParaRPr lang="en-US"/>
          </a:p>
        </p:txBody>
      </p:sp>
      <p:pic>
        <p:nvPicPr>
          <p:cNvPr id="5" name="Picture 4"/>
          <p:cNvPicPr>
            <a:picLocks noChangeAspect="1"/>
          </p:cNvPicPr>
          <p:nvPr/>
        </p:nvPicPr>
        <p:blipFill>
          <a:blip r:embed="rId3"/>
          <a:stretch>
            <a:fillRect/>
          </a:stretch>
        </p:blipFill>
        <p:spPr>
          <a:xfrm>
            <a:off x="3209925" y="1441593"/>
            <a:ext cx="5400675" cy="4514850"/>
          </a:xfrm>
          <a:prstGeom prst="rect">
            <a:avLst/>
          </a:prstGeom>
        </p:spPr>
      </p:pic>
      <p:cxnSp>
        <p:nvCxnSpPr>
          <p:cNvPr id="7" name="Straight Arrow Connector 6"/>
          <p:cNvCxnSpPr/>
          <p:nvPr/>
        </p:nvCxnSpPr>
        <p:spPr>
          <a:xfrm flipV="1">
            <a:off x="9456072" y="3115733"/>
            <a:ext cx="33866" cy="6985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10600" y="3814259"/>
            <a:ext cx="1792542" cy="369332"/>
          </a:xfrm>
          <a:prstGeom prst="rect">
            <a:avLst/>
          </a:prstGeom>
          <a:noFill/>
          <a:ln>
            <a:solidFill>
              <a:schemeClr val="accent1"/>
            </a:solidFill>
          </a:ln>
        </p:spPr>
        <p:txBody>
          <a:bodyPr wrap="none" rtlCol="0">
            <a:spAutoFit/>
          </a:bodyPr>
          <a:lstStyle/>
          <a:p>
            <a:r>
              <a:rPr lang="en-US" dirty="0"/>
              <a:t>technique-driven</a:t>
            </a:r>
          </a:p>
        </p:txBody>
      </p:sp>
      <p:cxnSp>
        <p:nvCxnSpPr>
          <p:cNvPr id="11" name="Straight Arrow Connector 10"/>
          <p:cNvCxnSpPr/>
          <p:nvPr/>
        </p:nvCxnSpPr>
        <p:spPr>
          <a:xfrm>
            <a:off x="9456072" y="1949593"/>
            <a:ext cx="0" cy="8444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610600" y="1544408"/>
            <a:ext cx="1643848" cy="369332"/>
          </a:xfrm>
          <a:prstGeom prst="rect">
            <a:avLst/>
          </a:prstGeom>
          <a:noFill/>
          <a:ln>
            <a:solidFill>
              <a:schemeClr val="accent1"/>
            </a:solidFill>
          </a:ln>
        </p:spPr>
        <p:txBody>
          <a:bodyPr wrap="none" rtlCol="0">
            <a:spAutoFit/>
          </a:bodyPr>
          <a:lstStyle/>
          <a:p>
            <a:r>
              <a:rPr lang="en-US" dirty="0" smtClean="0"/>
              <a:t>problem-driven</a:t>
            </a:r>
            <a:endParaRPr lang="en-US" dirty="0"/>
          </a:p>
        </p:txBody>
      </p:sp>
    </p:spTree>
    <p:extLst>
      <p:ext uri="{BB962C8B-B14F-4D97-AF65-F5344CB8AC3E}">
        <p14:creationId xmlns:p14="http://schemas.microsoft.com/office/powerpoint/2010/main" val="8996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xác</a:t>
            </a:r>
            <a:r>
              <a:rPr lang="en-US" dirty="0"/>
              <a:t> nhận</a:t>
            </a:r>
          </a:p>
        </p:txBody>
      </p:sp>
      <p:sp>
        <p:nvSpPr>
          <p:cNvPr id="3" name="Content Placeholder 2"/>
          <p:cNvSpPr>
            <a:spLocks noGrp="1"/>
          </p:cNvSpPr>
          <p:nvPr>
            <p:ph idx="1"/>
          </p:nvPr>
        </p:nvSpPr>
        <p:spPr/>
        <p:txBody>
          <a:bodyPr/>
          <a:lstStyle/>
          <a:p>
            <a:r>
              <a:rPr lang="en-US" dirty="0" err="1" smtClean="0"/>
              <a:t>Lĩnh</a:t>
            </a:r>
            <a:r>
              <a:rPr lang="en-US" dirty="0" smtClean="0"/>
              <a:t> </a:t>
            </a:r>
            <a:r>
              <a:rPr lang="en-US" dirty="0" err="1" smtClean="0"/>
              <a:t>vực</a:t>
            </a:r>
            <a:r>
              <a:rPr lang="en-US" dirty="0" smtClean="0"/>
              <a:t> </a:t>
            </a:r>
            <a:r>
              <a:rPr lang="en-US" dirty="0" err="1" smtClean="0"/>
              <a:t>chuyên</a:t>
            </a:r>
            <a:r>
              <a:rPr lang="en-US" dirty="0" smtClean="0"/>
              <a:t> </a:t>
            </a:r>
            <a:r>
              <a:rPr lang="en-US" dirty="0" err="1" smtClean="0"/>
              <a:t>môn</a:t>
            </a:r>
            <a:endParaRPr lang="en-US" dirty="0" smtClean="0"/>
          </a:p>
          <a:p>
            <a:r>
              <a:rPr lang="en-US" dirty="0" err="1" smtClean="0"/>
              <a:t>Đe</a:t>
            </a:r>
            <a:r>
              <a:rPr lang="en-US" dirty="0" smtClean="0"/>
              <a:t> </a:t>
            </a:r>
            <a:r>
              <a:rPr lang="en-US" dirty="0" err="1" smtClean="0"/>
              <a:t>dọa</a:t>
            </a:r>
            <a:r>
              <a:rPr lang="en-US" dirty="0" smtClean="0"/>
              <a:t>: </a:t>
            </a:r>
          </a:p>
          <a:p>
            <a:pPr lvl="1"/>
            <a:r>
              <a:rPr lang="en-US" dirty="0" err="1" smtClean="0"/>
              <a:t>Vấn</a:t>
            </a:r>
            <a:r>
              <a:rPr lang="en-US" dirty="0" smtClean="0"/>
              <a:t> </a:t>
            </a:r>
            <a:r>
              <a:rPr lang="en-US" dirty="0" err="1" smtClean="0"/>
              <a:t>đề</a:t>
            </a:r>
            <a:r>
              <a:rPr lang="en-US" dirty="0" smtClean="0"/>
              <a:t> </a:t>
            </a:r>
            <a:r>
              <a:rPr lang="en-US" dirty="0" err="1" smtClean="0"/>
              <a:t>sai</a:t>
            </a:r>
            <a:endParaRPr lang="en-US" dirty="0" smtClean="0"/>
          </a:p>
          <a:p>
            <a:r>
              <a:rPr lang="en-US" dirty="0" err="1" smtClean="0"/>
              <a:t>Xác</a:t>
            </a:r>
            <a:r>
              <a:rPr lang="en-US" dirty="0" smtClean="0"/>
              <a:t> nhận</a:t>
            </a:r>
          </a:p>
          <a:p>
            <a:pPr lvl="1"/>
            <a:r>
              <a:rPr lang="en-US" dirty="0" err="1" smtClean="0"/>
              <a:t>Quan</a:t>
            </a:r>
            <a:r>
              <a:rPr lang="en-US" dirty="0" smtClean="0"/>
              <a:t> </a:t>
            </a:r>
            <a:r>
              <a:rPr lang="en-US" dirty="0" err="1" smtClean="0"/>
              <a:t>sát</a:t>
            </a:r>
            <a:r>
              <a:rPr lang="en-US" dirty="0" smtClean="0"/>
              <a:t> </a:t>
            </a:r>
            <a:r>
              <a:rPr lang="en-US" dirty="0" err="1" smtClean="0"/>
              <a:t>và</a:t>
            </a:r>
            <a:r>
              <a:rPr lang="en-US" dirty="0" smtClean="0"/>
              <a:t> </a:t>
            </a:r>
            <a:r>
              <a:rPr lang="en-US" dirty="0" err="1" smtClean="0"/>
              <a:t>phỏng</a:t>
            </a:r>
            <a:r>
              <a:rPr lang="en-US" dirty="0" smtClean="0"/>
              <a:t> </a:t>
            </a:r>
            <a:r>
              <a:rPr lang="en-US" dirty="0" err="1" smtClean="0"/>
              <a:t>vấn</a:t>
            </a:r>
            <a:r>
              <a:rPr lang="en-US" dirty="0" smtClean="0"/>
              <a:t> </a:t>
            </a:r>
            <a:r>
              <a:rPr lang="en-US" dirty="0" err="1" smtClean="0"/>
              <a:t>mục</a:t>
            </a:r>
            <a:r>
              <a:rPr lang="en-US" dirty="0" smtClean="0"/>
              <a:t> </a:t>
            </a:r>
            <a:r>
              <a:rPr lang="en-US" dirty="0" err="1" smtClean="0"/>
              <a:t>tiêu</a:t>
            </a:r>
            <a:endParaRPr lang="en-US" dirty="0" smtClean="0"/>
          </a:p>
          <a:p>
            <a:pPr marL="457200" lvl="1" indent="0">
              <a:buNone/>
            </a:pPr>
            <a:r>
              <a:rPr lang="en-US" dirty="0" err="1"/>
              <a:t>n</a:t>
            </a:r>
            <a:r>
              <a:rPr lang="en-US" dirty="0" err="1" smtClean="0"/>
              <a:t>gười</a:t>
            </a:r>
            <a:r>
              <a:rPr lang="en-US" dirty="0" smtClean="0"/>
              <a:t> </a:t>
            </a:r>
            <a:r>
              <a:rPr lang="en-US" dirty="0" err="1" smtClean="0"/>
              <a:t>sử</a:t>
            </a:r>
            <a:r>
              <a:rPr lang="en-US" dirty="0" smtClean="0"/>
              <a:t> </a:t>
            </a:r>
            <a:r>
              <a:rPr lang="en-US" dirty="0" err="1" smtClean="0"/>
              <a:t>dụng</a:t>
            </a:r>
            <a:endParaRPr lang="en-US" dirty="0" smtClean="0"/>
          </a:p>
          <a:p>
            <a:pPr lvl="1"/>
            <a:r>
              <a:rPr lang="en-US" dirty="0" err="1" smtClean="0"/>
              <a:t>Quan</a:t>
            </a:r>
            <a:r>
              <a:rPr lang="en-US" dirty="0" smtClean="0"/>
              <a:t> </a:t>
            </a:r>
            <a:r>
              <a:rPr lang="en-US" dirty="0" err="1" smtClean="0"/>
              <a:t>sát</a:t>
            </a:r>
            <a:r>
              <a:rPr lang="en-US" dirty="0" smtClean="0"/>
              <a:t> </a:t>
            </a:r>
            <a:r>
              <a:rPr lang="en-US" dirty="0" err="1" smtClean="0"/>
              <a:t>tỷ</a:t>
            </a:r>
            <a:r>
              <a:rPr lang="en-US" dirty="0" smtClean="0"/>
              <a:t> </a:t>
            </a:r>
            <a:r>
              <a:rPr lang="en-US" dirty="0" err="1" smtClean="0"/>
              <a:t>lệ</a:t>
            </a:r>
            <a:r>
              <a:rPr lang="en-US" dirty="0" smtClean="0"/>
              <a:t> </a:t>
            </a:r>
            <a:r>
              <a:rPr lang="en-US" dirty="0" err="1" smtClean="0"/>
              <a:t>chấp</a:t>
            </a:r>
            <a:r>
              <a:rPr lang="en-US" dirty="0" smtClean="0"/>
              <a:t> nhận </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16</a:t>
            </a:fld>
            <a:endParaRPr lang="en-US"/>
          </a:p>
        </p:txBody>
      </p:sp>
      <p:pic>
        <p:nvPicPr>
          <p:cNvPr id="5" name="Picture 4"/>
          <p:cNvPicPr>
            <a:picLocks noChangeAspect="1"/>
          </p:cNvPicPr>
          <p:nvPr/>
        </p:nvPicPr>
        <p:blipFill>
          <a:blip r:embed="rId3"/>
          <a:stretch>
            <a:fillRect/>
          </a:stretch>
        </p:blipFill>
        <p:spPr>
          <a:xfrm>
            <a:off x="6096000" y="1417984"/>
            <a:ext cx="5400675" cy="4514850"/>
          </a:xfrm>
          <a:prstGeom prst="rect">
            <a:avLst/>
          </a:prstGeom>
        </p:spPr>
      </p:pic>
      <p:sp>
        <p:nvSpPr>
          <p:cNvPr id="6" name="Rectangle 5"/>
          <p:cNvSpPr/>
          <p:nvPr/>
        </p:nvSpPr>
        <p:spPr>
          <a:xfrm>
            <a:off x="6214533" y="2032000"/>
            <a:ext cx="5139267" cy="3505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60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xác</a:t>
            </a:r>
            <a:r>
              <a:rPr lang="en-US" dirty="0"/>
              <a:t> nhận</a:t>
            </a:r>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nhiệm</a:t>
            </a:r>
            <a:r>
              <a:rPr lang="en-US" dirty="0" smtClean="0"/>
              <a:t> </a:t>
            </a:r>
            <a:r>
              <a:rPr lang="en-US" dirty="0" err="1" smtClean="0"/>
              <a:t>vụ</a:t>
            </a:r>
            <a:endParaRPr lang="en-US" dirty="0" smtClean="0"/>
          </a:p>
          <a:p>
            <a:r>
              <a:rPr lang="en-US" dirty="0" err="1" smtClean="0"/>
              <a:t>Đe</a:t>
            </a:r>
            <a:r>
              <a:rPr lang="en-US" dirty="0" smtClean="0"/>
              <a:t> </a:t>
            </a:r>
            <a:r>
              <a:rPr lang="en-US" dirty="0" err="1" smtClean="0"/>
              <a:t>dọa</a:t>
            </a:r>
            <a:endParaRPr lang="en-US" dirty="0" smtClean="0"/>
          </a:p>
          <a:p>
            <a:pPr lvl="1"/>
            <a:r>
              <a:rPr lang="en-US" dirty="0" err="1" smtClean="0"/>
              <a:t>Dữ</a:t>
            </a:r>
            <a:r>
              <a:rPr lang="en-US" dirty="0" smtClean="0"/>
              <a:t> </a:t>
            </a:r>
            <a:r>
              <a:rPr lang="en-US" dirty="0" err="1" smtClean="0"/>
              <a:t>liệu</a:t>
            </a:r>
            <a:r>
              <a:rPr lang="en-US" dirty="0" smtClean="0"/>
              <a:t> </a:t>
            </a:r>
            <a:r>
              <a:rPr lang="en-US" dirty="0" err="1" smtClean="0"/>
              <a:t>xấu</a:t>
            </a:r>
            <a:endParaRPr lang="en-US" dirty="0" smtClean="0"/>
          </a:p>
          <a:p>
            <a:pPr lvl="1"/>
            <a:r>
              <a:rPr lang="en-US" dirty="0" err="1" smtClean="0"/>
              <a:t>Nhiệm</a:t>
            </a:r>
            <a:r>
              <a:rPr lang="en-US" dirty="0" smtClean="0"/>
              <a:t> </a:t>
            </a:r>
            <a:r>
              <a:rPr lang="en-US" dirty="0" err="1" smtClean="0"/>
              <a:t>vụ</a:t>
            </a:r>
            <a:r>
              <a:rPr lang="en-US" dirty="0" smtClean="0"/>
              <a:t> </a:t>
            </a:r>
            <a:r>
              <a:rPr lang="en-US" dirty="0" err="1" smtClean="0"/>
              <a:t>sai</a:t>
            </a:r>
            <a:endParaRPr lang="en-US" dirty="0"/>
          </a:p>
          <a:p>
            <a:r>
              <a:rPr lang="en-US" dirty="0" err="1" smtClean="0"/>
              <a:t>Xác</a:t>
            </a:r>
            <a:r>
              <a:rPr lang="en-US" dirty="0" smtClean="0"/>
              <a:t> nhận </a:t>
            </a:r>
          </a:p>
          <a:p>
            <a:pPr lvl="1"/>
            <a:r>
              <a:rPr lang="en-US" dirty="0" err="1" smtClean="0"/>
              <a:t>Kiểm</a:t>
            </a:r>
            <a:r>
              <a:rPr lang="en-US" dirty="0" smtClean="0"/>
              <a:t> </a:t>
            </a:r>
            <a:r>
              <a:rPr lang="en-US" dirty="0" err="1" smtClean="0"/>
              <a:t>tra</a:t>
            </a:r>
            <a:r>
              <a:rPr lang="en-US" dirty="0" smtClean="0"/>
              <a:t> </a:t>
            </a:r>
            <a:r>
              <a:rPr lang="en-US" dirty="0" err="1" smtClean="0"/>
              <a:t>lại</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thu</a:t>
            </a:r>
            <a:r>
              <a:rPr lang="en-US" dirty="0" smtClean="0"/>
              <a:t> </a:t>
            </a:r>
            <a:r>
              <a:rPr lang="en-US" dirty="0" err="1" smtClean="0"/>
              <a:t>thập</a:t>
            </a:r>
            <a:r>
              <a:rPr lang="en-US" dirty="0" smtClean="0"/>
              <a:t> </a:t>
            </a:r>
          </a:p>
          <a:p>
            <a:pPr marL="457200" lvl="1" indent="0">
              <a:buNone/>
            </a:pPr>
            <a:r>
              <a:rPr lang="en-US" dirty="0" err="1" smtClean="0"/>
              <a:t>bằng</a:t>
            </a:r>
            <a:r>
              <a:rPr lang="en-US" dirty="0" smtClean="0"/>
              <a:t> </a:t>
            </a:r>
            <a:r>
              <a:rPr lang="en-US" dirty="0" err="1" smtClean="0"/>
              <a:t>chứng</a:t>
            </a:r>
            <a:r>
              <a:rPr lang="en-US" dirty="0" smtClean="0"/>
              <a:t>, </a:t>
            </a:r>
            <a:r>
              <a:rPr lang="en-US" dirty="0" err="1" smtClean="0"/>
              <a:t>tiện</a:t>
            </a:r>
            <a:r>
              <a:rPr lang="en-US" dirty="0" smtClean="0"/>
              <a:t> </a:t>
            </a:r>
            <a:r>
              <a:rPr lang="en-US" dirty="0" err="1" smtClean="0"/>
              <a:t>ích</a:t>
            </a:r>
            <a:endParaRPr lang="en-US" dirty="0" smtClean="0"/>
          </a:p>
          <a:p>
            <a:pPr lvl="1"/>
            <a:r>
              <a:rPr lang="en-US" dirty="0" err="1" smtClean="0"/>
              <a:t>Nghiên</a:t>
            </a:r>
            <a:r>
              <a:rPr lang="en-US" dirty="0" smtClean="0"/>
              <a:t> </a:t>
            </a:r>
            <a:r>
              <a:rPr lang="en-US" dirty="0" err="1" smtClean="0"/>
              <a:t>cứu</a:t>
            </a:r>
            <a:r>
              <a:rPr lang="en-US" dirty="0" smtClean="0"/>
              <a:t> </a:t>
            </a:r>
            <a:r>
              <a:rPr lang="en-US" dirty="0" err="1" smtClean="0"/>
              <a:t>chuyên</a:t>
            </a:r>
            <a:r>
              <a:rPr lang="en-US" dirty="0" smtClean="0"/>
              <a:t> </a:t>
            </a:r>
            <a:r>
              <a:rPr lang="en-US" dirty="0" err="1" smtClean="0"/>
              <a:t>môn</a:t>
            </a:r>
            <a:r>
              <a:rPr lang="en-US" dirty="0" smtClean="0"/>
              <a:t>, </a:t>
            </a:r>
            <a:r>
              <a:rPr lang="en-US" dirty="0" err="1" smtClean="0"/>
              <a:t>tài</a:t>
            </a:r>
            <a:r>
              <a:rPr lang="en-US" dirty="0" smtClean="0"/>
              <a:t> </a:t>
            </a:r>
            <a:r>
              <a:rPr lang="en-US" dirty="0" err="1" smtClean="0"/>
              <a:t>liệu</a:t>
            </a:r>
            <a:endParaRPr lang="en-US" dirty="0" smtClean="0"/>
          </a:p>
          <a:p>
            <a:pPr marL="457200" lvl="1" indent="0">
              <a:buNone/>
            </a:pPr>
            <a:r>
              <a:rPr lang="en-US" dirty="0" err="1" smtClean="0"/>
              <a:t>sử</a:t>
            </a:r>
            <a:r>
              <a:rPr lang="en-US" dirty="0" smtClean="0"/>
              <a:t> </a:t>
            </a:r>
            <a:r>
              <a:rPr lang="en-US" dirty="0" err="1" smtClean="0"/>
              <a:t>dụng</a:t>
            </a:r>
            <a:r>
              <a:rPr lang="en-US" dirty="0" smtClean="0"/>
              <a:t> </a:t>
            </a:r>
            <a:r>
              <a:rPr lang="en-US" dirty="0" err="1" smtClean="0"/>
              <a:t>hệ</a:t>
            </a:r>
            <a:r>
              <a:rPr lang="en-US" dirty="0" smtClean="0"/>
              <a:t> </a:t>
            </a:r>
            <a:r>
              <a:rPr lang="en-US" dirty="0" err="1" smtClean="0"/>
              <a:t>thống</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17</a:t>
            </a:fld>
            <a:endParaRPr lang="en-US"/>
          </a:p>
        </p:txBody>
      </p:sp>
      <p:pic>
        <p:nvPicPr>
          <p:cNvPr id="5" name="Picture 4"/>
          <p:cNvPicPr>
            <a:picLocks noChangeAspect="1"/>
          </p:cNvPicPr>
          <p:nvPr/>
        </p:nvPicPr>
        <p:blipFill>
          <a:blip r:embed="rId3"/>
          <a:stretch>
            <a:fillRect/>
          </a:stretch>
        </p:blipFill>
        <p:spPr>
          <a:xfrm>
            <a:off x="6096000" y="1417984"/>
            <a:ext cx="5400675" cy="4514850"/>
          </a:xfrm>
          <a:prstGeom prst="rect">
            <a:avLst/>
          </a:prstGeom>
        </p:spPr>
      </p:pic>
      <p:sp>
        <p:nvSpPr>
          <p:cNvPr id="6" name="Rectangle 5"/>
          <p:cNvSpPr/>
          <p:nvPr/>
        </p:nvSpPr>
        <p:spPr>
          <a:xfrm>
            <a:off x="6333067" y="2421467"/>
            <a:ext cx="5020733" cy="24722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6000" y="1417984"/>
            <a:ext cx="5400675" cy="621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0" y="5520267"/>
            <a:ext cx="5400675" cy="4125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19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xác</a:t>
            </a:r>
            <a:r>
              <a:rPr lang="en-US" dirty="0"/>
              <a:t> nhận</a:t>
            </a:r>
          </a:p>
        </p:txBody>
      </p:sp>
      <p:sp>
        <p:nvSpPr>
          <p:cNvPr id="3" name="Content Placeholder 2"/>
          <p:cNvSpPr>
            <a:spLocks noGrp="1"/>
          </p:cNvSpPr>
          <p:nvPr>
            <p:ph idx="1"/>
          </p:nvPr>
        </p:nvSpPr>
        <p:spPr/>
        <p:txBody>
          <a:bodyPr>
            <a:normAutofit lnSpcReduction="10000"/>
          </a:bodyPr>
          <a:lstStyle/>
          <a:p>
            <a:r>
              <a:rPr lang="en-US" dirty="0" err="1" smtClean="0"/>
              <a:t>Mã</a:t>
            </a:r>
            <a:r>
              <a:rPr lang="en-US" dirty="0" smtClean="0"/>
              <a:t> </a:t>
            </a:r>
            <a:r>
              <a:rPr lang="en-US" dirty="0" err="1" smtClean="0"/>
              <a:t>hóa</a:t>
            </a:r>
            <a:r>
              <a:rPr lang="en-US" dirty="0" smtClean="0"/>
              <a:t> </a:t>
            </a:r>
            <a:r>
              <a:rPr lang="en-US" dirty="0" err="1" smtClean="0"/>
              <a:t>và</a:t>
            </a:r>
            <a:r>
              <a:rPr lang="en-US" dirty="0" smtClean="0"/>
              <a:t> </a:t>
            </a:r>
            <a:r>
              <a:rPr lang="en-US" dirty="0" err="1" smtClean="0"/>
              <a:t>tương</a:t>
            </a:r>
            <a:r>
              <a:rPr lang="en-US" dirty="0" smtClean="0"/>
              <a:t> </a:t>
            </a:r>
            <a:r>
              <a:rPr lang="en-US" dirty="0" err="1" smtClean="0"/>
              <a:t>tác</a:t>
            </a:r>
            <a:endParaRPr lang="en-US" dirty="0" smtClean="0"/>
          </a:p>
          <a:p>
            <a:r>
              <a:rPr lang="en-US" dirty="0" err="1" smtClean="0"/>
              <a:t>Đe</a:t>
            </a:r>
            <a:r>
              <a:rPr lang="en-US" dirty="0" smtClean="0"/>
              <a:t> </a:t>
            </a:r>
            <a:r>
              <a:rPr lang="en-US" dirty="0" err="1" smtClean="0"/>
              <a:t>dọa</a:t>
            </a:r>
            <a:r>
              <a:rPr lang="en-US" dirty="0" smtClean="0"/>
              <a:t>:</a:t>
            </a:r>
          </a:p>
          <a:p>
            <a:pPr lvl="1"/>
            <a:r>
              <a:rPr lang="en-US" dirty="0" err="1" smtClean="0"/>
              <a:t>Kỹ</a:t>
            </a:r>
            <a:r>
              <a:rPr lang="en-US" dirty="0" smtClean="0"/>
              <a:t> </a:t>
            </a:r>
            <a:r>
              <a:rPr lang="en-US" dirty="0" err="1" smtClean="0"/>
              <a:t>thuật</a:t>
            </a:r>
            <a:r>
              <a:rPr lang="en-US" dirty="0" smtClean="0"/>
              <a:t> </a:t>
            </a:r>
            <a:r>
              <a:rPr lang="en-US" dirty="0" err="1" smtClean="0"/>
              <a:t>mã</a:t>
            </a:r>
            <a:r>
              <a:rPr lang="en-US" dirty="0" smtClean="0"/>
              <a:t> </a:t>
            </a:r>
            <a:r>
              <a:rPr lang="en-US" dirty="0" err="1" smtClean="0"/>
              <a:t>hóa</a:t>
            </a:r>
            <a:r>
              <a:rPr lang="en-US" dirty="0" smtClean="0"/>
              <a:t> </a:t>
            </a:r>
            <a:r>
              <a:rPr lang="en-US" dirty="0" err="1" smtClean="0"/>
              <a:t>và</a:t>
            </a:r>
            <a:r>
              <a:rPr lang="en-US" dirty="0" smtClean="0"/>
              <a:t> </a:t>
            </a:r>
            <a:r>
              <a:rPr lang="en-US" dirty="0" err="1" smtClean="0"/>
              <a:t>tương</a:t>
            </a:r>
            <a:r>
              <a:rPr lang="en-US" dirty="0" smtClean="0"/>
              <a:t> </a:t>
            </a:r>
            <a:r>
              <a:rPr lang="en-US" dirty="0" err="1" smtClean="0"/>
              <a:t>tác</a:t>
            </a:r>
            <a:endParaRPr lang="en-US" dirty="0" smtClean="0"/>
          </a:p>
          <a:p>
            <a:pPr marL="457200" lvl="1" indent="0">
              <a:buNone/>
            </a:pPr>
            <a:r>
              <a:rPr lang="en-US" dirty="0"/>
              <a:t>k</a:t>
            </a:r>
            <a:r>
              <a:rPr lang="en-US" dirty="0" smtClean="0"/>
              <a:t>hông </a:t>
            </a:r>
            <a:r>
              <a:rPr lang="en-US" dirty="0" err="1" smtClean="0"/>
              <a:t>hiệu</a:t>
            </a:r>
            <a:r>
              <a:rPr lang="en-US" dirty="0" smtClean="0"/>
              <a:t> </a:t>
            </a:r>
            <a:r>
              <a:rPr lang="en-US" dirty="0" err="1" smtClean="0"/>
              <a:t>quả</a:t>
            </a:r>
            <a:endParaRPr lang="en-US" dirty="0"/>
          </a:p>
          <a:p>
            <a:r>
              <a:rPr lang="en-US" dirty="0" err="1" smtClean="0"/>
              <a:t>Xác</a:t>
            </a:r>
            <a:r>
              <a:rPr lang="en-US" dirty="0" smtClean="0"/>
              <a:t> nhận:</a:t>
            </a:r>
          </a:p>
          <a:p>
            <a:pPr lvl="1"/>
            <a:r>
              <a:rPr lang="en-US" dirty="0" err="1" smtClean="0"/>
              <a:t>Điều</a:t>
            </a:r>
            <a:r>
              <a:rPr lang="en-US" dirty="0" smtClean="0"/>
              <a:t> </a:t>
            </a:r>
            <a:r>
              <a:rPr lang="en-US" dirty="0" err="1" smtClean="0"/>
              <a:t>chỉnh</a:t>
            </a:r>
            <a:r>
              <a:rPr lang="en-US" dirty="0" smtClean="0"/>
              <a:t> </a:t>
            </a:r>
            <a:r>
              <a:rPr lang="en-US" dirty="0" err="1" smtClean="0"/>
              <a:t>mã</a:t>
            </a:r>
            <a:r>
              <a:rPr lang="en-US" dirty="0" smtClean="0"/>
              <a:t> </a:t>
            </a:r>
            <a:r>
              <a:rPr lang="en-US" dirty="0" err="1" smtClean="0"/>
              <a:t>hóa</a:t>
            </a:r>
            <a:r>
              <a:rPr lang="en-US" dirty="0" smtClean="0"/>
              <a:t>, </a:t>
            </a:r>
            <a:r>
              <a:rPr lang="en-US" dirty="0" err="1" smtClean="0"/>
              <a:t>tương</a:t>
            </a:r>
            <a:r>
              <a:rPr lang="en-US" dirty="0" smtClean="0"/>
              <a:t> </a:t>
            </a:r>
            <a:r>
              <a:rPr lang="en-US" dirty="0" err="1" smtClean="0"/>
              <a:t>tác</a:t>
            </a:r>
            <a:endParaRPr lang="en-US" dirty="0" smtClean="0"/>
          </a:p>
          <a:p>
            <a:pPr lvl="1"/>
            <a:r>
              <a:rPr lang="en-US" dirty="0" err="1" smtClean="0"/>
              <a:t>Phân</a:t>
            </a:r>
            <a:r>
              <a:rPr lang="en-US" dirty="0" smtClean="0"/>
              <a:t> </a:t>
            </a:r>
            <a:r>
              <a:rPr lang="en-US" dirty="0" err="1" smtClean="0"/>
              <a:t>tích</a:t>
            </a:r>
            <a:r>
              <a:rPr lang="en-US" dirty="0" smtClean="0"/>
              <a:t> </a:t>
            </a:r>
            <a:r>
              <a:rPr lang="en-US" dirty="0" err="1" smtClean="0"/>
              <a:t>trực</a:t>
            </a:r>
            <a:r>
              <a:rPr lang="en-US" dirty="0" smtClean="0"/>
              <a:t> </a:t>
            </a:r>
            <a:r>
              <a:rPr lang="en-US" dirty="0" err="1" smtClean="0"/>
              <a:t>quan</a:t>
            </a:r>
            <a:r>
              <a:rPr lang="en-US" dirty="0" smtClean="0"/>
              <a:t> </a:t>
            </a:r>
            <a:r>
              <a:rPr lang="en-US" dirty="0" err="1" smtClean="0"/>
              <a:t>định</a:t>
            </a:r>
            <a:r>
              <a:rPr lang="en-US" dirty="0" smtClean="0"/>
              <a:t> </a:t>
            </a:r>
            <a:r>
              <a:rPr lang="en-US" dirty="0" err="1" smtClean="0"/>
              <a:t>tính</a:t>
            </a:r>
            <a:endParaRPr lang="en-US" dirty="0" smtClean="0"/>
          </a:p>
          <a:p>
            <a:pPr lvl="1"/>
            <a:r>
              <a:rPr lang="en-US" dirty="0" err="1"/>
              <a:t>Phân</a:t>
            </a:r>
            <a:r>
              <a:rPr lang="en-US" dirty="0"/>
              <a:t> </a:t>
            </a:r>
            <a:r>
              <a:rPr lang="en-US" dirty="0" err="1"/>
              <a:t>tích</a:t>
            </a:r>
            <a:r>
              <a:rPr lang="en-US" dirty="0"/>
              <a:t> </a:t>
            </a:r>
            <a:r>
              <a:rPr lang="en-US" dirty="0" err="1"/>
              <a:t>trực</a:t>
            </a:r>
            <a:r>
              <a:rPr lang="en-US" dirty="0"/>
              <a:t> </a:t>
            </a:r>
            <a:r>
              <a:rPr lang="en-US" dirty="0" err="1"/>
              <a:t>quan</a:t>
            </a:r>
            <a:r>
              <a:rPr lang="en-US" dirty="0"/>
              <a:t> </a:t>
            </a:r>
            <a:r>
              <a:rPr lang="en-US" dirty="0" err="1"/>
              <a:t>định</a:t>
            </a:r>
            <a:r>
              <a:rPr lang="en-US" dirty="0"/>
              <a:t> </a:t>
            </a:r>
            <a:r>
              <a:rPr lang="en-US" dirty="0" err="1" smtClean="0"/>
              <a:t>lượng</a:t>
            </a:r>
            <a:endParaRPr lang="en-US" dirty="0" smtClean="0"/>
          </a:p>
          <a:p>
            <a:pPr lvl="1"/>
            <a:r>
              <a:rPr lang="en-US" dirty="0" err="1" smtClean="0"/>
              <a:t>Nghiên</a:t>
            </a:r>
            <a:r>
              <a:rPr lang="en-US" dirty="0" smtClean="0"/>
              <a:t> </a:t>
            </a:r>
            <a:r>
              <a:rPr lang="en-US" dirty="0" err="1" smtClean="0"/>
              <a:t>cứu</a:t>
            </a:r>
            <a:r>
              <a:rPr lang="en-US" dirty="0" smtClean="0"/>
              <a:t> </a:t>
            </a:r>
            <a:r>
              <a:rPr lang="en-US" dirty="0" err="1" smtClean="0"/>
              <a:t>trong</a:t>
            </a:r>
            <a:r>
              <a:rPr lang="en-US" dirty="0" smtClean="0"/>
              <a:t> </a:t>
            </a:r>
            <a:r>
              <a:rPr lang="en-US" dirty="0" err="1" smtClean="0"/>
              <a:t>phòng</a:t>
            </a:r>
            <a:r>
              <a:rPr lang="en-US" dirty="0" smtClean="0"/>
              <a:t> </a:t>
            </a:r>
            <a:r>
              <a:rPr lang="en-US" dirty="0" err="1" smtClean="0"/>
              <a:t>thí</a:t>
            </a:r>
            <a:r>
              <a:rPr lang="en-US" dirty="0" smtClean="0"/>
              <a:t> </a:t>
            </a:r>
          </a:p>
          <a:p>
            <a:pPr marL="457200" lvl="1" indent="0">
              <a:buNone/>
            </a:pPr>
            <a:r>
              <a:rPr lang="en-US" dirty="0" err="1" smtClean="0"/>
              <a:t>nghiệm</a:t>
            </a:r>
            <a:endParaRPr lang="en-US" dirty="0"/>
          </a:p>
          <a:p>
            <a:pPr marL="457200" lvl="1" indent="0">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18</a:t>
            </a:fld>
            <a:endParaRPr lang="en-US"/>
          </a:p>
        </p:txBody>
      </p:sp>
      <p:pic>
        <p:nvPicPr>
          <p:cNvPr id="5" name="Picture 4"/>
          <p:cNvPicPr>
            <a:picLocks noChangeAspect="1"/>
          </p:cNvPicPr>
          <p:nvPr/>
        </p:nvPicPr>
        <p:blipFill>
          <a:blip r:embed="rId3"/>
          <a:stretch>
            <a:fillRect/>
          </a:stretch>
        </p:blipFill>
        <p:spPr>
          <a:xfrm>
            <a:off x="6096000" y="1417984"/>
            <a:ext cx="5400675" cy="4514850"/>
          </a:xfrm>
          <a:prstGeom prst="rect">
            <a:avLst/>
          </a:prstGeom>
        </p:spPr>
      </p:pic>
      <p:sp>
        <p:nvSpPr>
          <p:cNvPr id="6" name="Rectangle 5"/>
          <p:cNvSpPr/>
          <p:nvPr/>
        </p:nvSpPr>
        <p:spPr>
          <a:xfrm>
            <a:off x="6417733" y="2997200"/>
            <a:ext cx="4809067" cy="1049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6001" y="1441593"/>
            <a:ext cx="5400674" cy="9968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0" y="5012267"/>
            <a:ext cx="5400675" cy="9205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64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xác</a:t>
            </a:r>
            <a:r>
              <a:rPr lang="en-US" dirty="0"/>
              <a:t> nhận</a:t>
            </a:r>
          </a:p>
        </p:txBody>
      </p:sp>
      <p:sp>
        <p:nvSpPr>
          <p:cNvPr id="3" name="Content Placeholder 2"/>
          <p:cNvSpPr>
            <a:spLocks noGrp="1"/>
          </p:cNvSpPr>
          <p:nvPr>
            <p:ph idx="1"/>
          </p:nvPr>
        </p:nvSpPr>
        <p:spPr/>
        <p:txBody>
          <a:bodyPr/>
          <a:lstStyle/>
          <a:p>
            <a:r>
              <a:rPr lang="en-US" dirty="0" err="1" smtClean="0"/>
              <a:t>Thuật</a:t>
            </a:r>
            <a:r>
              <a:rPr lang="en-US" dirty="0" smtClean="0"/>
              <a:t> </a:t>
            </a:r>
            <a:r>
              <a:rPr lang="en-US" dirty="0" err="1" smtClean="0"/>
              <a:t>toán</a:t>
            </a:r>
            <a:endParaRPr lang="en-US" dirty="0" smtClean="0"/>
          </a:p>
          <a:p>
            <a:r>
              <a:rPr lang="en-US" dirty="0" err="1" smtClean="0"/>
              <a:t>Đe</a:t>
            </a:r>
            <a:r>
              <a:rPr lang="en-US" dirty="0" smtClean="0"/>
              <a:t> </a:t>
            </a:r>
            <a:r>
              <a:rPr lang="en-US" dirty="0" err="1" smtClean="0"/>
              <a:t>dọa</a:t>
            </a:r>
            <a:r>
              <a:rPr lang="en-US" dirty="0" smtClean="0"/>
              <a:t>:</a:t>
            </a:r>
          </a:p>
          <a:p>
            <a:pPr lvl="1"/>
            <a:r>
              <a:rPr lang="en-US" dirty="0" err="1" smtClean="0"/>
              <a:t>Thuật</a:t>
            </a:r>
            <a:r>
              <a:rPr lang="en-US" dirty="0" smtClean="0"/>
              <a:t> </a:t>
            </a:r>
            <a:r>
              <a:rPr lang="en-US" dirty="0" err="1" smtClean="0"/>
              <a:t>toán</a:t>
            </a:r>
            <a:r>
              <a:rPr lang="en-US" dirty="0" smtClean="0"/>
              <a:t> </a:t>
            </a:r>
            <a:r>
              <a:rPr lang="en-US" dirty="0" err="1" smtClean="0"/>
              <a:t>chậm</a:t>
            </a:r>
            <a:endParaRPr lang="en-US" dirty="0"/>
          </a:p>
          <a:p>
            <a:r>
              <a:rPr lang="en-US" dirty="0" err="1" smtClean="0"/>
              <a:t>Xác</a:t>
            </a:r>
            <a:r>
              <a:rPr lang="en-US" dirty="0" smtClean="0"/>
              <a:t> nhận: </a:t>
            </a:r>
          </a:p>
          <a:p>
            <a:pPr lvl="1"/>
            <a:r>
              <a:rPr lang="en-US" dirty="0" err="1" smtClean="0"/>
              <a:t>Phân</a:t>
            </a:r>
            <a:r>
              <a:rPr lang="en-US" dirty="0" smtClean="0"/>
              <a:t> </a:t>
            </a:r>
            <a:r>
              <a:rPr lang="en-US" dirty="0" err="1" smtClean="0"/>
              <a:t>tích</a:t>
            </a:r>
            <a:r>
              <a:rPr lang="en-US" dirty="0" smtClean="0"/>
              <a:t> </a:t>
            </a:r>
            <a:r>
              <a:rPr lang="en-US" dirty="0" err="1" smtClean="0"/>
              <a:t>độ</a:t>
            </a:r>
            <a:r>
              <a:rPr lang="en-US" dirty="0" smtClean="0"/>
              <a:t> </a:t>
            </a:r>
            <a:r>
              <a:rPr lang="en-US" dirty="0" err="1" smtClean="0"/>
              <a:t>phức</a:t>
            </a:r>
            <a:r>
              <a:rPr lang="en-US" dirty="0" smtClean="0"/>
              <a:t> </a:t>
            </a:r>
            <a:r>
              <a:rPr lang="en-US" dirty="0" err="1" smtClean="0"/>
              <a:t>tạp</a:t>
            </a:r>
            <a:endParaRPr lang="en-US" dirty="0" smtClean="0"/>
          </a:p>
          <a:p>
            <a:pPr lvl="1"/>
            <a:r>
              <a:rPr lang="en-US" dirty="0" err="1" smtClean="0"/>
              <a:t>Đo</a:t>
            </a:r>
            <a:r>
              <a:rPr lang="en-US" dirty="0" smtClean="0"/>
              <a:t> </a:t>
            </a:r>
            <a:r>
              <a:rPr lang="en-US" dirty="0" err="1" smtClean="0"/>
              <a:t>thời</a:t>
            </a:r>
            <a:r>
              <a:rPr lang="en-US" dirty="0" smtClean="0"/>
              <a:t> </a:t>
            </a:r>
            <a:r>
              <a:rPr lang="en-US" dirty="0" err="1" smtClean="0"/>
              <a:t>gian</a:t>
            </a:r>
            <a:r>
              <a:rPr lang="en-US" dirty="0" smtClean="0"/>
              <a:t> của </a:t>
            </a:r>
            <a:r>
              <a:rPr lang="en-US" dirty="0" err="1" smtClean="0"/>
              <a:t>hệ</a:t>
            </a:r>
            <a:r>
              <a:rPr lang="en-US" dirty="0" smtClean="0"/>
              <a:t> </a:t>
            </a:r>
            <a:r>
              <a:rPr lang="en-US" dirty="0" err="1" smtClean="0"/>
              <a:t>thống</a:t>
            </a:r>
            <a:endParaRPr lang="en-US" dirty="0" smtClean="0"/>
          </a:p>
          <a:p>
            <a:pPr lvl="1"/>
            <a:r>
              <a:rPr lang="en-US" dirty="0" err="1" smtClean="0"/>
              <a:t>Đo</a:t>
            </a:r>
            <a:r>
              <a:rPr lang="en-US" dirty="0" smtClean="0"/>
              <a:t> </a:t>
            </a:r>
            <a:r>
              <a:rPr lang="en-US" dirty="0" err="1" smtClean="0"/>
              <a:t>bộ</a:t>
            </a:r>
            <a:r>
              <a:rPr lang="en-US" dirty="0" smtClean="0"/>
              <a:t> </a:t>
            </a:r>
            <a:r>
              <a:rPr lang="en-US" dirty="0" err="1" smtClean="0"/>
              <a:t>nhớ</a:t>
            </a:r>
            <a:r>
              <a:rPr lang="en-US" dirty="0" smtClean="0"/>
              <a:t> của </a:t>
            </a:r>
            <a:r>
              <a:rPr lang="en-US" dirty="0" err="1" smtClean="0"/>
              <a:t>hệ</a:t>
            </a:r>
            <a:r>
              <a:rPr lang="en-US" dirty="0" smtClean="0"/>
              <a:t> </a:t>
            </a:r>
            <a:r>
              <a:rPr lang="en-US" dirty="0" err="1" smtClean="0"/>
              <a:t>thống</a:t>
            </a:r>
            <a:endParaRPr lang="en-US" dirty="0" smtClean="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19</a:t>
            </a:fld>
            <a:endParaRPr lang="en-US"/>
          </a:p>
        </p:txBody>
      </p:sp>
      <p:pic>
        <p:nvPicPr>
          <p:cNvPr id="5" name="Picture 4"/>
          <p:cNvPicPr>
            <a:picLocks noChangeAspect="1"/>
          </p:cNvPicPr>
          <p:nvPr/>
        </p:nvPicPr>
        <p:blipFill>
          <a:blip r:embed="rId2"/>
          <a:stretch>
            <a:fillRect/>
          </a:stretch>
        </p:blipFill>
        <p:spPr>
          <a:xfrm>
            <a:off x="6096000" y="1417984"/>
            <a:ext cx="5400675" cy="4514850"/>
          </a:xfrm>
          <a:prstGeom prst="rect">
            <a:avLst/>
          </a:prstGeom>
        </p:spPr>
      </p:pic>
      <p:sp>
        <p:nvSpPr>
          <p:cNvPr id="6" name="Rectangle 5"/>
          <p:cNvSpPr/>
          <p:nvPr/>
        </p:nvSpPr>
        <p:spPr>
          <a:xfrm>
            <a:off x="6096000" y="1417984"/>
            <a:ext cx="5400675" cy="15284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6000" y="4114800"/>
            <a:ext cx="5400675" cy="18180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en-US" dirty="0" err="1" smtClean="0"/>
              <a:t>Bốn</a:t>
            </a:r>
            <a:r>
              <a:rPr lang="en-US" dirty="0" smtClean="0"/>
              <a:t> </a:t>
            </a:r>
            <a:r>
              <a:rPr lang="en-US" dirty="0" err="1" smtClean="0"/>
              <a:t>mức</a:t>
            </a:r>
            <a:r>
              <a:rPr lang="en-US" dirty="0" smtClean="0"/>
              <a:t> </a:t>
            </a:r>
            <a:r>
              <a:rPr lang="en-US" dirty="0" err="1" smtClean="0"/>
              <a:t>độ</a:t>
            </a:r>
            <a:r>
              <a:rPr lang="en-US" dirty="0" smtClean="0"/>
              <a:t> của </a:t>
            </a:r>
            <a:r>
              <a:rPr lang="en-US" dirty="0" err="1" smtClean="0"/>
              <a:t>thiết</a:t>
            </a:r>
            <a:r>
              <a:rPr lang="en-US" dirty="0" smtClean="0"/>
              <a:t> </a:t>
            </a:r>
            <a:r>
              <a:rPr lang="en-US" dirty="0" err="1" smtClean="0"/>
              <a:t>kế</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trực</a:t>
            </a:r>
            <a:r>
              <a:rPr lang="en-US" dirty="0" smtClean="0"/>
              <a:t> </a:t>
            </a:r>
            <a:r>
              <a:rPr lang="en-US" dirty="0" err="1" smtClean="0"/>
              <a:t>quan</a:t>
            </a:r>
            <a:endParaRPr lang="en-US" dirty="0" smtClean="0"/>
          </a:p>
          <a:p>
            <a:r>
              <a:rPr lang="en-US" dirty="0" err="1" smtClean="0"/>
              <a:t>Sự</a:t>
            </a:r>
            <a:r>
              <a:rPr lang="en-US" dirty="0" smtClean="0"/>
              <a:t> </a:t>
            </a:r>
            <a:r>
              <a:rPr lang="en-US" dirty="0" err="1" smtClean="0"/>
              <a:t>đe</a:t>
            </a:r>
            <a:r>
              <a:rPr lang="en-US" dirty="0" smtClean="0"/>
              <a:t> </a:t>
            </a:r>
            <a:r>
              <a:rPr lang="en-US" dirty="0" err="1" smtClean="0"/>
              <a:t>dọa</a:t>
            </a:r>
            <a:r>
              <a:rPr lang="en-US" dirty="0" smtClean="0"/>
              <a:t> </a:t>
            </a:r>
            <a:r>
              <a:rPr lang="en-US" dirty="0" err="1" smtClean="0"/>
              <a:t>đến</a:t>
            </a:r>
            <a:r>
              <a:rPr lang="en-US" dirty="0" smtClean="0"/>
              <a:t> </a:t>
            </a:r>
            <a:r>
              <a:rPr lang="en-US" dirty="0" err="1" smtClean="0"/>
              <a:t>tính</a:t>
            </a:r>
            <a:r>
              <a:rPr lang="en-US" dirty="0" smtClean="0"/>
              <a:t> </a:t>
            </a:r>
            <a:r>
              <a:rPr lang="en-US" dirty="0" err="1" smtClean="0"/>
              <a:t>hợp</a:t>
            </a:r>
            <a:r>
              <a:rPr lang="en-US" dirty="0" smtClean="0"/>
              <a:t> </a:t>
            </a:r>
            <a:r>
              <a:rPr lang="en-US" dirty="0" err="1" smtClean="0"/>
              <a:t>lý</a:t>
            </a:r>
            <a:endParaRPr lang="en-US" dirty="0" smtClean="0"/>
          </a:p>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hợp</a:t>
            </a:r>
            <a:r>
              <a:rPr lang="en-US" dirty="0" smtClean="0"/>
              <a:t> </a:t>
            </a:r>
            <a:r>
              <a:rPr lang="en-US" dirty="0" err="1" smtClean="0"/>
              <a:t>lý</a:t>
            </a:r>
            <a:endParaRPr lang="en-US" dirty="0" smtClean="0"/>
          </a:p>
          <a:p>
            <a:r>
              <a:rPr lang="en-US" dirty="0" err="1" smtClean="0"/>
              <a:t>Một</a:t>
            </a:r>
            <a:r>
              <a:rPr lang="en-US" dirty="0" smtClean="0"/>
              <a:t> </a:t>
            </a:r>
            <a:r>
              <a:rPr lang="en-US" dirty="0" err="1" smtClean="0"/>
              <a:t>số</a:t>
            </a:r>
            <a:r>
              <a:rPr lang="en-US" dirty="0" smtClean="0"/>
              <a:t> </a:t>
            </a:r>
            <a:r>
              <a:rPr lang="en-US" dirty="0" err="1" smtClean="0"/>
              <a:t>ví</a:t>
            </a:r>
            <a:r>
              <a:rPr lang="en-US" dirty="0" smtClean="0"/>
              <a:t> </a:t>
            </a:r>
            <a:r>
              <a:rPr lang="en-US" dirty="0" err="1" smtClean="0"/>
              <a:t>dụ</a:t>
            </a:r>
            <a:endParaRPr lang="en-US" dirty="0" smtClean="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2</a:t>
            </a:fld>
            <a:endParaRPr lang="en-US"/>
          </a:p>
        </p:txBody>
      </p:sp>
    </p:spTree>
    <p:extLst>
      <p:ext uri="{BB962C8B-B14F-4D97-AF65-F5344CB8AC3E}">
        <p14:creationId xmlns:p14="http://schemas.microsoft.com/office/powerpoint/2010/main" val="14510454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 CONTEST 2008</a:t>
            </a:r>
            <a:endParaRPr lang="en-US" dirty="0"/>
          </a:p>
        </p:txBody>
      </p:sp>
      <p:sp>
        <p:nvSpPr>
          <p:cNvPr id="3" name="Content Placeholder 2"/>
          <p:cNvSpPr>
            <a:spLocks noGrp="1"/>
          </p:cNvSpPr>
          <p:nvPr>
            <p:ph idx="1"/>
          </p:nvPr>
        </p:nvSpPr>
        <p:spPr>
          <a:xfrm>
            <a:off x="838200" y="1620981"/>
            <a:ext cx="5228063" cy="4555981"/>
          </a:xfrm>
        </p:spPr>
        <p:txBody>
          <a:bodyPr>
            <a:normAutofit/>
          </a:bodyPr>
          <a:lstStyle/>
          <a:p>
            <a:r>
              <a:rPr lang="en-US" dirty="0" err="1" smtClean="0"/>
              <a:t>Mô</a:t>
            </a:r>
            <a:r>
              <a:rPr lang="en-US" dirty="0" smtClean="0"/>
              <a:t> </a:t>
            </a:r>
            <a:r>
              <a:rPr lang="en-US" dirty="0" err="1" smtClean="0"/>
              <a:t>phỏng</a:t>
            </a:r>
            <a:r>
              <a:rPr lang="en-US" dirty="0" smtClean="0"/>
              <a:t> </a:t>
            </a:r>
            <a:r>
              <a:rPr lang="en-US" dirty="0" err="1" smtClean="0"/>
              <a:t>số</a:t>
            </a:r>
            <a:r>
              <a:rPr lang="en-US" dirty="0" smtClean="0"/>
              <a:t> </a:t>
            </a:r>
            <a:r>
              <a:rPr lang="en-US" dirty="0" err="1" smtClean="0"/>
              <a:t>các</a:t>
            </a:r>
            <a:r>
              <a:rPr lang="en-US" dirty="0" smtClean="0"/>
              <a:t> </a:t>
            </a:r>
            <a:r>
              <a:rPr lang="en-US" dirty="0" err="1" smtClean="0"/>
              <a:t>ngôi</a:t>
            </a:r>
            <a:r>
              <a:rPr lang="en-US" dirty="0" smtClean="0"/>
              <a:t> </a:t>
            </a:r>
            <a:r>
              <a:rPr lang="en-US" dirty="0" err="1" smtClean="0"/>
              <a:t>sao</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trong</a:t>
            </a:r>
            <a:r>
              <a:rPr lang="en-US" dirty="0" smtClean="0"/>
              <a:t> </a:t>
            </a:r>
            <a:r>
              <a:rPr lang="en-US" dirty="0" err="1" smtClean="0"/>
              <a:t>vũ</a:t>
            </a:r>
            <a:r>
              <a:rPr lang="en-US" dirty="0" smtClean="0"/>
              <a:t> </a:t>
            </a:r>
            <a:r>
              <a:rPr lang="en-US" dirty="0" err="1" smtClean="0"/>
              <a:t>trụ</a:t>
            </a:r>
            <a:endParaRPr lang="en-US" dirty="0" smtClean="0"/>
          </a:p>
          <a:p>
            <a:r>
              <a:rPr lang="en-US" dirty="0" smtClean="0"/>
              <a:t>Tia UV không </a:t>
            </a:r>
            <a:r>
              <a:rPr lang="en-US" dirty="0" err="1" smtClean="0"/>
              <a:t>chỉ</a:t>
            </a:r>
            <a:r>
              <a:rPr lang="en-US" dirty="0" smtClean="0"/>
              <a:t> </a:t>
            </a:r>
            <a:r>
              <a:rPr lang="en-US" dirty="0" err="1" smtClean="0"/>
              <a:t>đơn</a:t>
            </a:r>
            <a:r>
              <a:rPr lang="en-US" dirty="0" smtClean="0"/>
              <a:t> </a:t>
            </a:r>
            <a:r>
              <a:rPr lang="en-US" dirty="0" err="1" smtClean="0"/>
              <a:t>giản</a:t>
            </a:r>
            <a:r>
              <a:rPr lang="en-US" dirty="0" smtClean="0"/>
              <a:t> ion </a:t>
            </a:r>
            <a:r>
              <a:rPr lang="en-US" dirty="0" err="1" smtClean="0"/>
              <a:t>hóa</a:t>
            </a:r>
            <a:r>
              <a:rPr lang="en-US" dirty="0" smtClean="0"/>
              <a:t> H, He </a:t>
            </a:r>
            <a:r>
              <a:rPr lang="en-US" dirty="0" err="1" smtClean="0"/>
              <a:t>thành</a:t>
            </a:r>
            <a:r>
              <a:rPr lang="en-US" dirty="0" smtClean="0"/>
              <a:t> </a:t>
            </a:r>
            <a:r>
              <a:rPr lang="en-US" dirty="0" err="1" smtClean="0"/>
              <a:t>các</a:t>
            </a:r>
            <a:r>
              <a:rPr lang="en-US" dirty="0" smtClean="0"/>
              <a:t> ion </a:t>
            </a:r>
            <a:r>
              <a:rPr lang="en-US" dirty="0" err="1" smtClean="0"/>
              <a:t>và</a:t>
            </a:r>
            <a:r>
              <a:rPr lang="en-US" dirty="0" smtClean="0"/>
              <a:t> electron </a:t>
            </a:r>
            <a:r>
              <a:rPr lang="en-US" dirty="0" err="1" smtClean="0"/>
              <a:t>tự</a:t>
            </a:r>
            <a:r>
              <a:rPr lang="en-US" dirty="0" smtClean="0"/>
              <a:t> do </a:t>
            </a:r>
            <a:r>
              <a:rPr lang="en-US" dirty="0" err="1" smtClean="0"/>
              <a:t>mà</a:t>
            </a:r>
            <a:r>
              <a:rPr lang="en-US" dirty="0" smtClean="0"/>
              <a:t> </a:t>
            </a:r>
            <a:r>
              <a:rPr lang="en-US" dirty="0" err="1" smtClean="0"/>
              <a:t>có</a:t>
            </a:r>
            <a:r>
              <a:rPr lang="en-US" dirty="0" smtClean="0"/>
              <a:t> </a:t>
            </a:r>
            <a:r>
              <a:rPr lang="en-US" dirty="0" err="1" smtClean="0"/>
              <a:t>một</a:t>
            </a:r>
            <a:r>
              <a:rPr lang="en-US" dirty="0" smtClean="0"/>
              <a:t> </a:t>
            </a:r>
            <a:r>
              <a:rPr lang="en-US" dirty="0" err="1" smtClean="0"/>
              <a:t>mặt</a:t>
            </a:r>
            <a:r>
              <a:rPr lang="en-US" dirty="0" smtClean="0"/>
              <a:t> ion </a:t>
            </a:r>
            <a:r>
              <a:rPr lang="en-US" dirty="0" err="1" smtClean="0"/>
              <a:t>hóa</a:t>
            </a:r>
            <a:r>
              <a:rPr lang="en-US" dirty="0" smtClean="0"/>
              <a:t> </a:t>
            </a:r>
            <a:r>
              <a:rPr lang="en-US" dirty="0" err="1" smtClean="0"/>
              <a:t>mỏng</a:t>
            </a:r>
            <a:r>
              <a:rPr lang="en-US" dirty="0" smtClean="0"/>
              <a:t> </a:t>
            </a:r>
            <a:r>
              <a:rPr lang="en-US" dirty="0" err="1" smtClean="0"/>
              <a:t>ngăn</a:t>
            </a:r>
            <a:r>
              <a:rPr lang="en-US" dirty="0" smtClean="0"/>
              <a:t> </a:t>
            </a:r>
            <a:r>
              <a:rPr lang="en-US" dirty="0" err="1" smtClean="0"/>
              <a:t>cách</a:t>
            </a:r>
            <a:r>
              <a:rPr lang="en-US" dirty="0" smtClean="0"/>
              <a:t> </a:t>
            </a:r>
            <a:r>
              <a:rPr lang="en-US" dirty="0" err="1" smtClean="0"/>
              <a:t>khí</a:t>
            </a:r>
            <a:r>
              <a:rPr lang="en-US" dirty="0" smtClean="0"/>
              <a:t> </a:t>
            </a:r>
            <a:r>
              <a:rPr lang="en-US" dirty="0" err="1" smtClean="0"/>
              <a:t>nóng</a:t>
            </a:r>
            <a:r>
              <a:rPr lang="en-US" dirty="0" smtClean="0"/>
              <a:t> (20000K) </a:t>
            </a:r>
            <a:r>
              <a:rPr lang="en-US" dirty="0" err="1" smtClean="0"/>
              <a:t>với</a:t>
            </a:r>
            <a:r>
              <a:rPr lang="en-US" dirty="0" smtClean="0"/>
              <a:t> </a:t>
            </a:r>
            <a:r>
              <a:rPr lang="en-US" dirty="0" err="1" smtClean="0"/>
              <a:t>khí</a:t>
            </a:r>
            <a:r>
              <a:rPr lang="en-US" dirty="0" smtClean="0"/>
              <a:t> </a:t>
            </a:r>
            <a:r>
              <a:rPr lang="en-US" dirty="0" err="1" smtClean="0"/>
              <a:t>lạnh</a:t>
            </a:r>
            <a:r>
              <a:rPr lang="en-US" dirty="0" smtClean="0"/>
              <a:t> (72K) </a:t>
            </a:r>
            <a:r>
              <a:rPr lang="en-US" dirty="0" err="1" smtClean="0"/>
              <a:t>tiến</a:t>
            </a:r>
            <a:r>
              <a:rPr lang="en-US" dirty="0" smtClean="0"/>
              <a:t> </a:t>
            </a:r>
            <a:r>
              <a:rPr lang="en-US" dirty="0" err="1" smtClean="0"/>
              <a:t>lên</a:t>
            </a:r>
            <a:r>
              <a:rPr lang="en-US" dirty="0" smtClean="0"/>
              <a:t> </a:t>
            </a:r>
            <a:r>
              <a:rPr lang="en-US" dirty="0" err="1" smtClean="0"/>
              <a:t>với</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ánh</a:t>
            </a:r>
            <a:r>
              <a:rPr lang="en-US" dirty="0" smtClean="0"/>
              <a:t> </a:t>
            </a:r>
            <a:r>
              <a:rPr lang="en-US" dirty="0" err="1" smtClean="0"/>
              <a:t>sáng</a:t>
            </a:r>
            <a:r>
              <a:rPr lang="en-US" dirty="0" smtClean="0"/>
              <a:t>.</a:t>
            </a:r>
          </a:p>
        </p:txBody>
      </p:sp>
      <p:sp>
        <p:nvSpPr>
          <p:cNvPr id="4" name="Slide Number Placeholder 3"/>
          <p:cNvSpPr>
            <a:spLocks noGrp="1"/>
          </p:cNvSpPr>
          <p:nvPr>
            <p:ph type="sldNum" sz="quarter" idx="12"/>
          </p:nvPr>
        </p:nvSpPr>
        <p:spPr/>
        <p:txBody>
          <a:bodyPr/>
          <a:lstStyle/>
          <a:p>
            <a:fld id="{00ACC793-D879-4A72-AB4C-25BC676A92D0}"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721" y="1151792"/>
            <a:ext cx="5257800" cy="5706208"/>
          </a:xfrm>
          <a:prstGeom prst="rect">
            <a:avLst/>
          </a:prstGeom>
        </p:spPr>
      </p:pic>
    </p:spTree>
    <p:extLst>
      <p:ext uri="{BB962C8B-B14F-4D97-AF65-F5344CB8AC3E}">
        <p14:creationId xmlns:p14="http://schemas.microsoft.com/office/powerpoint/2010/main" val="2406168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a:xfrm>
            <a:off x="838200" y="1620981"/>
            <a:ext cx="5964044" cy="4555981"/>
          </a:xfrm>
        </p:spPr>
        <p:txBody>
          <a:bodyPr>
            <a:normAutofit/>
          </a:bodyPr>
          <a:lstStyle/>
          <a:p>
            <a:r>
              <a:rPr lang="en-US" dirty="0" smtClean="0"/>
              <a:t>M</a:t>
            </a:r>
            <a:r>
              <a:rPr lang="vi-VN" dirty="0" smtClean="0"/>
              <a:t>ột </a:t>
            </a:r>
            <a:r>
              <a:rPr lang="vi-VN" dirty="0"/>
              <a:t>lưới thông thường 600x248x248 điểm</a:t>
            </a:r>
            <a:r>
              <a:rPr lang="vi-VN" dirty="0" smtClean="0"/>
              <a:t>.</a:t>
            </a:r>
            <a:r>
              <a:rPr lang="en-US" dirty="0" smtClean="0"/>
              <a:t> </a:t>
            </a:r>
            <a:r>
              <a:rPr lang="vi-VN" dirty="0"/>
              <a:t>Điều này dẫn đến một lưới bao gồm 36,9 triệu </a:t>
            </a:r>
            <a:r>
              <a:rPr lang="en-US" dirty="0" err="1" smtClean="0"/>
              <a:t>điểm</a:t>
            </a:r>
            <a:r>
              <a:rPr lang="en-US" dirty="0" smtClean="0"/>
              <a:t>.</a:t>
            </a:r>
          </a:p>
          <a:p>
            <a:r>
              <a:rPr lang="vi-VN" dirty="0" smtClean="0"/>
              <a:t>Có </a:t>
            </a:r>
            <a:r>
              <a:rPr lang="vi-VN" dirty="0"/>
              <a:t>200 bước thời gian mô phỏng bao gồm 25,37 nghìn năm</a:t>
            </a:r>
            <a:r>
              <a:rPr lang="vi-VN" dirty="0" smtClean="0"/>
              <a:t>.</a:t>
            </a:r>
            <a:endParaRPr lang="en-US" dirty="0" smtClean="0"/>
          </a:p>
          <a:p>
            <a:r>
              <a:rPr lang="vi-VN" dirty="0"/>
              <a:t>Mô phỏng ban đầu lưu trữ trạng thái của toàn bộ khối lượng khoảng </a:t>
            </a:r>
            <a:r>
              <a:rPr lang="vi-VN" dirty="0" smtClean="0"/>
              <a:t>126,8 </a:t>
            </a:r>
            <a:r>
              <a:rPr lang="vi-VN" dirty="0"/>
              <a:t>năm một </a:t>
            </a:r>
            <a:r>
              <a:rPr lang="vi-VN" dirty="0" smtClean="0"/>
              <a:t>lần</a:t>
            </a:r>
            <a:endParaRPr lang="en-US" dirty="0" smtClean="0"/>
          </a:p>
        </p:txBody>
      </p:sp>
      <p:sp>
        <p:nvSpPr>
          <p:cNvPr id="4" name="Slide Number Placeholder 3"/>
          <p:cNvSpPr>
            <a:spLocks noGrp="1"/>
          </p:cNvSpPr>
          <p:nvPr>
            <p:ph type="sldNum" sz="quarter" idx="12"/>
          </p:nvPr>
        </p:nvSpPr>
        <p:spPr/>
        <p:txBody>
          <a:bodyPr/>
          <a:lstStyle/>
          <a:p>
            <a:fld id="{00ACC793-D879-4A72-AB4C-25BC676A92D0}" type="slidenum">
              <a:rPr lang="en-US" smtClean="0"/>
              <a:t>21</a:t>
            </a:fld>
            <a:endParaRPr lang="en-US"/>
          </a:p>
        </p:txBody>
      </p:sp>
      <p:sp>
        <p:nvSpPr>
          <p:cNvPr id="6" name="Rectangle 2"/>
          <p:cNvSpPr>
            <a:spLocks noChangeArrowheads="1"/>
          </p:cNvSpPr>
          <p:nvPr/>
        </p:nvSpPr>
        <p:spPr bwMode="auto">
          <a:xfrm>
            <a:off x="6914764" y="2191083"/>
            <a:ext cx="486092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He++ mass abundance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total particle density (# of particles/cm^3)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gas temperature (degrees Kelvin)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 mass abundance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 mass abundance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He mass abundance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He+ mass abundance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 mass abundance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H_2 mass abundance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H_2+ mass abundance </a:t>
            </a:r>
          </a:p>
        </p:txBody>
      </p:sp>
    </p:spTree>
    <p:extLst>
      <p:ext uri="{BB962C8B-B14F-4D97-AF65-F5344CB8AC3E}">
        <p14:creationId xmlns:p14="http://schemas.microsoft.com/office/powerpoint/2010/main" val="4202305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Nhiệm</a:t>
            </a:r>
            <a:r>
              <a:rPr lang="en-US" dirty="0" smtClean="0"/>
              <a:t> </a:t>
            </a:r>
            <a:r>
              <a:rPr lang="en-US" dirty="0" err="1" smtClean="0"/>
              <a:t>vụ</a:t>
            </a:r>
            <a:endParaRPr lang="en-US" dirty="0"/>
          </a:p>
        </p:txBody>
      </p:sp>
      <p:sp>
        <p:nvSpPr>
          <p:cNvPr id="3" name="Content Placeholder 2"/>
          <p:cNvSpPr>
            <a:spLocks noGrp="1"/>
          </p:cNvSpPr>
          <p:nvPr>
            <p:ph idx="1"/>
          </p:nvPr>
        </p:nvSpPr>
        <p:spPr/>
        <p:txBody>
          <a:bodyPr/>
          <a:lstStyle/>
          <a:p>
            <a:r>
              <a:rPr lang="en-US" dirty="0"/>
              <a:t>The shadow instability forms in the ionization front when it encounters a spherical bump in the gas that is centered on the X axis. Is the instability symmetric around this axis? If not, how is the symmetry broken</a:t>
            </a:r>
            <a:r>
              <a:rPr lang="en-US" dirty="0" smtClean="0"/>
              <a:t>?</a:t>
            </a:r>
          </a:p>
          <a:p>
            <a:r>
              <a:rPr lang="en-US" dirty="0"/>
              <a:t>Over 100 chemical reactions occur in primordial H and He (many of which are driven by radiation in the I-front) but what most interests those studying first structure formation in the universe is H_2. It allowed primeval gas clouds to collapse and form the first stars before galaxies later coalesced. Where is H_2 most prevalent in the simulation?</a:t>
            </a:r>
          </a:p>
        </p:txBody>
      </p:sp>
      <p:sp>
        <p:nvSpPr>
          <p:cNvPr id="4" name="Slide Number Placeholder 3"/>
          <p:cNvSpPr>
            <a:spLocks noGrp="1"/>
          </p:cNvSpPr>
          <p:nvPr>
            <p:ph type="sldNum" sz="quarter" idx="12"/>
          </p:nvPr>
        </p:nvSpPr>
        <p:spPr/>
        <p:txBody>
          <a:bodyPr/>
          <a:lstStyle/>
          <a:p>
            <a:fld id="{00ACC793-D879-4A72-AB4C-25BC676A92D0}" type="slidenum">
              <a:rPr lang="en-US" smtClean="0"/>
              <a:t>22</a:t>
            </a:fld>
            <a:endParaRPr lang="en-US"/>
          </a:p>
        </p:txBody>
      </p:sp>
    </p:spTree>
    <p:extLst>
      <p:ext uri="{BB962C8B-B14F-4D97-AF65-F5344CB8AC3E}">
        <p14:creationId xmlns:p14="http://schemas.microsoft.com/office/powerpoint/2010/main" val="20428988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Nhiệm</a:t>
            </a:r>
            <a:r>
              <a:rPr lang="en-US" dirty="0" smtClean="0"/>
              <a:t> </a:t>
            </a:r>
            <a:r>
              <a:rPr lang="en-US" dirty="0" err="1" smtClean="0"/>
              <a:t>vụ</a:t>
            </a:r>
            <a:endParaRPr lang="en-US" dirty="0"/>
          </a:p>
        </p:txBody>
      </p:sp>
      <p:sp>
        <p:nvSpPr>
          <p:cNvPr id="3" name="Content Placeholder 2"/>
          <p:cNvSpPr>
            <a:spLocks noGrp="1"/>
          </p:cNvSpPr>
          <p:nvPr>
            <p:ph idx="1"/>
          </p:nvPr>
        </p:nvSpPr>
        <p:spPr/>
        <p:txBody>
          <a:bodyPr>
            <a:normAutofit fontScale="92500" lnSpcReduction="20000"/>
          </a:bodyPr>
          <a:lstStyle/>
          <a:p>
            <a:r>
              <a:rPr lang="en-US" dirty="0"/>
              <a:t>How thick are the first fingers of radiation that break through cracks in the shock? Radiation is present wherever there is ionized gas (H+ or 20,000 K temperatures) while shocked gas is nearly neutral and at temperatures of a only few thousand K (the ambient undisturbed gas is at 72 K</a:t>
            </a:r>
            <a:r>
              <a:rPr lang="en-US" dirty="0" smtClean="0"/>
              <a:t>).</a:t>
            </a:r>
          </a:p>
          <a:p>
            <a:r>
              <a:rPr lang="en-US" dirty="0"/>
              <a:t>Turbulence can be thought of as a cascade of fluid flow from large to small scales that tends to dissipate the bulk motion of flow. What usually triggers the cascade are shear motions in which fluid parcels slide past one another. The magnitude of the </a:t>
            </a:r>
            <a:r>
              <a:rPr lang="en-US" dirty="0" err="1"/>
              <a:t>vorticity</a:t>
            </a:r>
            <a:r>
              <a:rPr lang="en-US" dirty="0"/>
              <a:t> of the flow (defined to be the curl of the velocity field) is a useful measure of shear and indicates where turbulence is likely (the cascades themselves are often so small that numerical simulations do not usually resolve them)</a:t>
            </a:r>
          </a:p>
        </p:txBody>
      </p:sp>
      <p:sp>
        <p:nvSpPr>
          <p:cNvPr id="4" name="Slide Number Placeholder 3"/>
          <p:cNvSpPr>
            <a:spLocks noGrp="1"/>
          </p:cNvSpPr>
          <p:nvPr>
            <p:ph type="sldNum" sz="quarter" idx="12"/>
          </p:nvPr>
        </p:nvSpPr>
        <p:spPr/>
        <p:txBody>
          <a:bodyPr/>
          <a:lstStyle/>
          <a:p>
            <a:fld id="{00ACC793-D879-4A72-AB4C-25BC676A92D0}" type="slidenum">
              <a:rPr lang="en-US" smtClean="0"/>
              <a:t>23</a:t>
            </a:fld>
            <a:endParaRPr lang="en-US"/>
          </a:p>
        </p:txBody>
      </p:sp>
    </p:spTree>
    <p:extLst>
      <p:ext uri="{BB962C8B-B14F-4D97-AF65-F5344CB8AC3E}">
        <p14:creationId xmlns:p14="http://schemas.microsoft.com/office/powerpoint/2010/main" val="2559875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Nhiệm</a:t>
            </a:r>
            <a:r>
              <a:rPr lang="en-US" dirty="0" smtClean="0"/>
              <a:t> </a:t>
            </a:r>
            <a:r>
              <a:rPr lang="en-US" dirty="0" err="1" smtClean="0"/>
              <a:t>vụ</a:t>
            </a:r>
            <a:r>
              <a:rPr lang="en-US" dirty="0" smtClean="0"/>
              <a:t> </a:t>
            </a:r>
            <a:endParaRPr lang="en-US" dirty="0"/>
          </a:p>
        </p:txBody>
      </p:sp>
      <p:sp>
        <p:nvSpPr>
          <p:cNvPr id="3" name="Content Placeholder 2"/>
          <p:cNvSpPr>
            <a:spLocks noGrp="1"/>
          </p:cNvSpPr>
          <p:nvPr>
            <p:ph idx="1"/>
          </p:nvPr>
        </p:nvSpPr>
        <p:spPr/>
        <p:txBody>
          <a:bodyPr>
            <a:normAutofit fontScale="85000" lnSpcReduction="10000"/>
          </a:bodyPr>
          <a:lstStyle/>
          <a:p>
            <a:r>
              <a:rPr lang="en-US" dirty="0"/>
              <a:t>Turbulent flows by themselves do not form H_2, only the presence of free electrons can. However, if free electrons are present (as signified by H+ fractions) can turbulence enhance H_2 formation? If so, is it because turbulent eddies create </a:t>
            </a:r>
            <a:r>
              <a:rPr lang="en-US" dirty="0" err="1"/>
              <a:t>overdensities</a:t>
            </a:r>
            <a:r>
              <a:rPr lang="en-US" dirty="0"/>
              <a:t> in which reactions occur more rapidly? If not, is it that even though free electrons are present that the turbulence disrupts H- and H_2+ formation (the key precursors of H_2</a:t>
            </a:r>
            <a:r>
              <a:rPr lang="en-US" dirty="0" smtClean="0"/>
              <a:t>)?</a:t>
            </a:r>
          </a:p>
          <a:p>
            <a:r>
              <a:rPr lang="en-US" dirty="0"/>
              <a:t>Question 5posed a very specific hypothesis about the cause of turbulence. The broader question of interest, and the one for which visualization offers the most promise of displaying something unexpected, is "What is causing the turbulence?" Can you do an open-ended visualization of all variables to try and help answer this question? This is the "seeing the unexpected" question that will hopefully provide new hypotheses.</a:t>
            </a:r>
          </a:p>
        </p:txBody>
      </p:sp>
      <p:sp>
        <p:nvSpPr>
          <p:cNvPr id="4" name="Slide Number Placeholder 3"/>
          <p:cNvSpPr>
            <a:spLocks noGrp="1"/>
          </p:cNvSpPr>
          <p:nvPr>
            <p:ph type="sldNum" sz="quarter" idx="12"/>
          </p:nvPr>
        </p:nvSpPr>
        <p:spPr/>
        <p:txBody>
          <a:bodyPr/>
          <a:lstStyle/>
          <a:p>
            <a:fld id="{00ACC793-D879-4A72-AB4C-25BC676A92D0}" type="slidenum">
              <a:rPr lang="en-US" smtClean="0"/>
              <a:t>24</a:t>
            </a:fld>
            <a:endParaRPr lang="en-US"/>
          </a:p>
        </p:txBody>
      </p:sp>
    </p:spTree>
    <p:extLst>
      <p:ext uri="{BB962C8B-B14F-4D97-AF65-F5344CB8AC3E}">
        <p14:creationId xmlns:p14="http://schemas.microsoft.com/office/powerpoint/2010/main" val="1446289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nhất</a:t>
            </a:r>
            <a:endParaRPr lang="en-US" dirty="0"/>
          </a:p>
        </p:txBody>
      </p:sp>
      <p:sp>
        <p:nvSpPr>
          <p:cNvPr id="3" name="Content Placeholder 2"/>
          <p:cNvSpPr>
            <a:spLocks noGrp="1"/>
          </p:cNvSpPr>
          <p:nvPr>
            <p:ph idx="1"/>
          </p:nvPr>
        </p:nvSpPr>
        <p:spPr/>
        <p:txBody>
          <a:bodyPr/>
          <a:lstStyle/>
          <a:p>
            <a:r>
              <a:rPr lang="en-US" dirty="0" smtClean="0"/>
              <a:t>Lars </a:t>
            </a:r>
            <a:r>
              <a:rPr lang="en-US" dirty="0" err="1"/>
              <a:t>Linsen</a:t>
            </a:r>
            <a:r>
              <a:rPr lang="en-US" dirty="0"/>
              <a:t>, Tran Van Long, Paul Rosenthal, "Linking Multidimensional Feature Space Cluster Visualization to </a:t>
            </a:r>
            <a:r>
              <a:rPr lang="en-US" dirty="0" err="1"/>
              <a:t>Multifield</a:t>
            </a:r>
            <a:r>
              <a:rPr lang="en-US" dirty="0"/>
              <a:t> Surface Extraction," IEEE Computer Graphics and Applications, vol. 29, no. 3, pp. 85-89, May/June, 2009. DOI: </a:t>
            </a:r>
            <a:r>
              <a:rPr lang="en-US" dirty="0">
                <a:hlinkClick r:id="rId2"/>
              </a:rPr>
              <a:t>http://doi.ieeecomputersociety.org/10.1109/MCG.2009.45</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25</a:t>
            </a:fld>
            <a:endParaRPr lang="en-US"/>
          </a:p>
        </p:txBody>
      </p:sp>
    </p:spTree>
    <p:extLst>
      <p:ext uri="{BB962C8B-B14F-4D97-AF65-F5344CB8AC3E}">
        <p14:creationId xmlns:p14="http://schemas.microsoft.com/office/powerpoint/2010/main" val="2317892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kế</a:t>
            </a:r>
            <a:endParaRPr lang="en-US" dirty="0"/>
          </a:p>
        </p:txBody>
      </p:sp>
      <p:pic>
        <p:nvPicPr>
          <p:cNvPr id="5" name="Content Placeholder 4"/>
          <p:cNvPicPr>
            <a:picLocks noGrp="1" noChangeAspect="1"/>
          </p:cNvPicPr>
          <p:nvPr>
            <p:ph idx="1"/>
          </p:nvPr>
        </p:nvPicPr>
        <p:blipFill>
          <a:blip r:embed="rId3"/>
          <a:stretch>
            <a:fillRect/>
          </a:stretch>
        </p:blipFill>
        <p:spPr>
          <a:xfrm>
            <a:off x="828675" y="3019771"/>
            <a:ext cx="3933825" cy="2428875"/>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26</a:t>
            </a:fld>
            <a:endParaRPr lang="en-US"/>
          </a:p>
        </p:txBody>
      </p:sp>
      <p:pic>
        <p:nvPicPr>
          <p:cNvPr id="6" name="Picture 5"/>
          <p:cNvPicPr>
            <a:picLocks noChangeAspect="1"/>
          </p:cNvPicPr>
          <p:nvPr/>
        </p:nvPicPr>
        <p:blipFill>
          <a:blip r:embed="rId4"/>
          <a:stretch>
            <a:fillRect/>
          </a:stretch>
        </p:blipFill>
        <p:spPr>
          <a:xfrm>
            <a:off x="838200" y="1238596"/>
            <a:ext cx="3924300" cy="1781175"/>
          </a:xfrm>
          <a:prstGeom prst="rect">
            <a:avLst/>
          </a:prstGeom>
        </p:spPr>
      </p:pic>
      <p:pic>
        <p:nvPicPr>
          <p:cNvPr id="7" name="Picture 6"/>
          <p:cNvPicPr>
            <a:picLocks noChangeAspect="1"/>
          </p:cNvPicPr>
          <p:nvPr/>
        </p:nvPicPr>
        <p:blipFill>
          <a:blip r:embed="rId5"/>
          <a:stretch>
            <a:fillRect/>
          </a:stretch>
        </p:blipFill>
        <p:spPr>
          <a:xfrm>
            <a:off x="4772025" y="1238596"/>
            <a:ext cx="6150853" cy="4210050"/>
          </a:xfrm>
          <a:prstGeom prst="rect">
            <a:avLst/>
          </a:prstGeom>
        </p:spPr>
      </p:pic>
    </p:spTree>
    <p:extLst>
      <p:ext uri="{BB962C8B-B14F-4D97-AF65-F5344CB8AC3E}">
        <p14:creationId xmlns:p14="http://schemas.microsoft.com/office/powerpoint/2010/main" val="810518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3109330" y="1547386"/>
            <a:ext cx="5638595" cy="4228946"/>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27</a:t>
            </a:fld>
            <a:endParaRPr lang="en-US"/>
          </a:p>
        </p:txBody>
      </p:sp>
    </p:spTree>
    <p:extLst>
      <p:ext uri="{BB962C8B-B14F-4D97-AF65-F5344CB8AC3E}">
        <p14:creationId xmlns:p14="http://schemas.microsoft.com/office/powerpoint/2010/main" val="11509151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r>
              <a:rPr lang="en-US" dirty="0" smtClean="0"/>
              <a:t>Genealogical Graphs (</a:t>
            </a:r>
            <a:r>
              <a:rPr lang="en-US" dirty="0" err="1" smtClean="0"/>
              <a:t>Cây</a:t>
            </a:r>
            <a:r>
              <a:rPr lang="en-US" dirty="0" smtClean="0"/>
              <a:t> </a:t>
            </a:r>
            <a:r>
              <a:rPr lang="en-US" dirty="0" err="1" smtClean="0"/>
              <a:t>phả</a:t>
            </a:r>
            <a:r>
              <a:rPr lang="en-US" dirty="0" smtClean="0"/>
              <a:t> </a:t>
            </a:r>
            <a:r>
              <a:rPr lang="en-US" dirty="0" err="1" smtClean="0"/>
              <a:t>hệ</a:t>
            </a:r>
            <a:r>
              <a:rPr lang="en-US" dirty="0" smtClean="0"/>
              <a:t>)</a:t>
            </a:r>
          </a:p>
          <a:p>
            <a:r>
              <a:rPr lang="en-US" dirty="0" err="1" smtClean="0"/>
              <a:t>MatrixExplorer</a:t>
            </a:r>
            <a:endParaRPr lang="en-US" dirty="0" smtClean="0"/>
          </a:p>
          <a:p>
            <a:r>
              <a:rPr lang="en-US" dirty="0" err="1" smtClean="0"/>
              <a:t>FlowMaps</a:t>
            </a:r>
            <a:endParaRPr lang="en-US" dirty="0" smtClean="0"/>
          </a:p>
          <a:p>
            <a:r>
              <a:rPr lang="en-US" dirty="0" err="1" smtClean="0"/>
              <a:t>LiveRAC</a:t>
            </a:r>
            <a:endParaRPr lang="en-US" dirty="0" smtClean="0"/>
          </a:p>
          <a:p>
            <a:r>
              <a:rPr lang="en-US" dirty="0" err="1" smtClean="0"/>
              <a:t>LinLog</a:t>
            </a:r>
            <a:endParaRPr lang="en-US" dirty="0" smtClean="0"/>
          </a:p>
          <a:p>
            <a:r>
              <a:rPr lang="en-US" dirty="0" smtClean="0"/>
              <a:t>Sizing the Horizon</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28</a:t>
            </a:fld>
            <a:endParaRPr lang="en-US"/>
          </a:p>
        </p:txBody>
      </p:sp>
    </p:spTree>
    <p:extLst>
      <p:ext uri="{BB962C8B-B14F-4D97-AF65-F5344CB8AC3E}">
        <p14:creationId xmlns:p14="http://schemas.microsoft.com/office/powerpoint/2010/main" val="1364730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Genealogical Graphs</a:t>
            </a:r>
          </a:p>
        </p:txBody>
      </p:sp>
      <p:sp>
        <p:nvSpPr>
          <p:cNvPr id="3" name="Content Placeholder 2"/>
          <p:cNvSpPr>
            <a:spLocks noGrp="1"/>
          </p:cNvSpPr>
          <p:nvPr>
            <p:ph idx="1"/>
          </p:nvPr>
        </p:nvSpPr>
        <p:spPr/>
        <p:txBody>
          <a:bodyPr/>
          <a:lstStyle/>
          <a:p>
            <a:r>
              <a:rPr lang="en-US" dirty="0" smtClean="0"/>
              <a:t>A</a:t>
            </a:r>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29</a:t>
            </a:fld>
            <a:endParaRPr lang="en-US"/>
          </a:p>
        </p:txBody>
      </p:sp>
      <p:pic>
        <p:nvPicPr>
          <p:cNvPr id="5" name="Picture 4"/>
          <p:cNvPicPr>
            <a:picLocks noChangeAspect="1"/>
          </p:cNvPicPr>
          <p:nvPr/>
        </p:nvPicPr>
        <p:blipFill>
          <a:blip r:embed="rId2"/>
          <a:stretch>
            <a:fillRect/>
          </a:stretch>
        </p:blipFill>
        <p:spPr>
          <a:xfrm>
            <a:off x="5555115" y="1620981"/>
            <a:ext cx="5461227" cy="2557790"/>
          </a:xfrm>
          <a:prstGeom prst="rect">
            <a:avLst/>
          </a:prstGeom>
        </p:spPr>
      </p:pic>
    </p:spTree>
    <p:extLst>
      <p:ext uri="{BB962C8B-B14F-4D97-AF65-F5344CB8AC3E}">
        <p14:creationId xmlns:p14="http://schemas.microsoft.com/office/powerpoint/2010/main" val="2616982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Hệ</a:t>
            </a:r>
            <a:r>
              <a:rPr lang="en-US" dirty="0"/>
              <a:t> </a:t>
            </a:r>
            <a:r>
              <a:rPr lang="en-US" dirty="0" err="1"/>
              <a:t>thống</a:t>
            </a:r>
            <a:r>
              <a:rPr lang="en-US" dirty="0"/>
              <a:t> </a:t>
            </a:r>
            <a:r>
              <a:rPr lang="en-US" dirty="0" err="1"/>
              <a:t>trực</a:t>
            </a:r>
            <a:r>
              <a:rPr lang="en-US" dirty="0"/>
              <a:t> </a:t>
            </a:r>
            <a:r>
              <a:rPr lang="en-US" dirty="0" err="1"/>
              <a:t>quan</a:t>
            </a:r>
            <a:r>
              <a:rPr lang="en-US" dirty="0"/>
              <a:t>: </a:t>
            </a:r>
            <a:r>
              <a:rPr lang="en-US" dirty="0" err="1"/>
              <a:t>Tính</a:t>
            </a:r>
            <a:r>
              <a:rPr lang="en-US" dirty="0"/>
              <a:t> </a:t>
            </a:r>
            <a:r>
              <a:rPr lang="en-US" dirty="0" err="1"/>
              <a:t>hợp</a:t>
            </a:r>
            <a:r>
              <a:rPr lang="en-US" dirty="0"/>
              <a:t> </a:t>
            </a:r>
            <a:r>
              <a:rPr lang="en-US" dirty="0" err="1"/>
              <a:t>lý</a:t>
            </a:r>
            <a:endParaRPr lang="en-US" dirty="0"/>
          </a:p>
        </p:txBody>
      </p:sp>
      <p:sp>
        <p:nvSpPr>
          <p:cNvPr id="3" name="Content Placeholder 2"/>
          <p:cNvSpPr>
            <a:spLocks noGrp="1"/>
          </p:cNvSpPr>
          <p:nvPr>
            <p:ph idx="1"/>
          </p:nvPr>
        </p:nvSpPr>
        <p:spPr/>
        <p:txBody>
          <a:bodyPr/>
          <a:lstStyle/>
          <a:p>
            <a:r>
              <a:rPr lang="en-US" dirty="0" err="1" smtClean="0"/>
              <a:t>Xác</a:t>
            </a:r>
            <a:r>
              <a:rPr lang="en-US" dirty="0" smtClean="0"/>
              <a:t> nhận </a:t>
            </a:r>
            <a:r>
              <a:rPr lang="en-US" dirty="0" err="1" smtClean="0"/>
              <a:t>xem</a:t>
            </a:r>
            <a:r>
              <a:rPr lang="en-US" dirty="0" smtClean="0"/>
              <a:t> </a:t>
            </a:r>
            <a:r>
              <a:rPr lang="en-US" dirty="0" err="1" smtClean="0"/>
              <a:t>một</a:t>
            </a:r>
            <a:r>
              <a:rPr lang="en-US" dirty="0" smtClean="0"/>
              <a:t> </a:t>
            </a:r>
            <a:r>
              <a:rPr lang="en-US" dirty="0" err="1" smtClean="0"/>
              <a:t>thiết</a:t>
            </a:r>
            <a:r>
              <a:rPr lang="en-US" dirty="0" smtClean="0"/>
              <a:t> </a:t>
            </a:r>
            <a:r>
              <a:rPr lang="en-US" dirty="0" err="1" smtClean="0"/>
              <a:t>kế</a:t>
            </a:r>
            <a:r>
              <a:rPr lang="en-US" dirty="0" smtClean="0"/>
              <a:t> đã </a:t>
            </a:r>
            <a:r>
              <a:rPr lang="en-US" dirty="0" err="1" smtClean="0"/>
              <a:t>cho</a:t>
            </a:r>
            <a:r>
              <a:rPr lang="en-US" dirty="0" smtClean="0"/>
              <a:t> </a:t>
            </a:r>
            <a:r>
              <a:rPr lang="en-US" dirty="0" err="1" smtClean="0"/>
              <a:t>có</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ngay</a:t>
            </a:r>
            <a:r>
              <a:rPr lang="en-US" dirty="0" smtClean="0"/>
              <a:t> </a:t>
            </a:r>
            <a:r>
              <a:rPr lang="en-US" dirty="0" err="1" smtClean="0"/>
              <a:t>từ</a:t>
            </a:r>
            <a:r>
              <a:rPr lang="en-US" dirty="0" smtClean="0"/>
              <a:t> </a:t>
            </a:r>
            <a:r>
              <a:rPr lang="en-US" dirty="0" err="1" smtClean="0"/>
              <a:t>khi</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quá</a:t>
            </a:r>
            <a:r>
              <a:rPr lang="en-US" dirty="0" smtClean="0"/>
              <a:t> trình </a:t>
            </a:r>
            <a:r>
              <a:rPr lang="en-US" dirty="0" err="1" smtClean="0"/>
              <a:t>thiết</a:t>
            </a:r>
            <a:r>
              <a:rPr lang="en-US" dirty="0" smtClean="0"/>
              <a:t> </a:t>
            </a:r>
            <a:r>
              <a:rPr lang="en-US" dirty="0" err="1" smtClean="0"/>
              <a:t>kế</a:t>
            </a:r>
            <a:r>
              <a:rPr lang="en-US" dirty="0" smtClean="0"/>
              <a:t> hay không?</a:t>
            </a:r>
          </a:p>
          <a:p>
            <a:r>
              <a:rPr lang="en-US" dirty="0" err="1" smtClean="0"/>
              <a:t>Xác</a:t>
            </a:r>
            <a:r>
              <a:rPr lang="en-US" dirty="0" smtClean="0"/>
              <a:t> nhận </a:t>
            </a:r>
            <a:r>
              <a:rPr lang="en-US" dirty="0" err="1" smtClean="0"/>
              <a:t>một</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có</a:t>
            </a:r>
            <a:r>
              <a:rPr lang="en-US" dirty="0" smtClean="0"/>
              <a:t> </a:t>
            </a:r>
            <a:r>
              <a:rPr lang="en-US" dirty="0" err="1" smtClean="0"/>
              <a:t>hiệu</a:t>
            </a:r>
            <a:r>
              <a:rPr lang="en-US" dirty="0" smtClean="0"/>
              <a:t> </a:t>
            </a:r>
            <a:r>
              <a:rPr lang="en-US" dirty="0" err="1" smtClean="0"/>
              <a:t>quả</a:t>
            </a:r>
            <a:r>
              <a:rPr lang="en-US" dirty="0" smtClean="0"/>
              <a:t> không?</a:t>
            </a:r>
          </a:p>
          <a:p>
            <a:endParaRPr lang="en-US" dirty="0" smtClean="0"/>
          </a:p>
          <a:p>
            <a:r>
              <a:rPr lang="en-US" dirty="0" err="1" smtClean="0"/>
              <a:t>Giải</a:t>
            </a:r>
            <a:r>
              <a:rPr lang="en-US" dirty="0" smtClean="0"/>
              <a:t> </a:t>
            </a:r>
            <a:r>
              <a:rPr lang="en-US" dirty="0" err="1" smtClean="0"/>
              <a:t>bài</a:t>
            </a:r>
            <a:r>
              <a:rPr lang="en-US" dirty="0" smtClean="0"/>
              <a:t> </a:t>
            </a:r>
            <a:r>
              <a:rPr lang="en-US" dirty="0" err="1" smtClean="0"/>
              <a:t>toán</a:t>
            </a:r>
            <a:r>
              <a:rPr lang="en-US" dirty="0" smtClean="0"/>
              <a:t> </a:t>
            </a:r>
            <a:r>
              <a:rPr lang="en-US" dirty="0" err="1" smtClean="0"/>
              <a:t>đúng</a:t>
            </a:r>
            <a:endParaRPr lang="en-US" dirty="0"/>
          </a:p>
          <a:p>
            <a:pPr lvl="1"/>
            <a:r>
              <a:rPr lang="en-US" dirty="0" smtClean="0"/>
              <a:t>Không </a:t>
            </a:r>
            <a:r>
              <a:rPr lang="en-US" dirty="0" err="1" smtClean="0"/>
              <a:t>xem</a:t>
            </a:r>
            <a:r>
              <a:rPr lang="en-US" dirty="0" smtClean="0"/>
              <a:t> </a:t>
            </a:r>
            <a:r>
              <a:rPr lang="en-US" dirty="0" err="1" smtClean="0"/>
              <a:t>xét</a:t>
            </a:r>
            <a:r>
              <a:rPr lang="en-US" dirty="0" smtClean="0"/>
              <a:t> </a:t>
            </a:r>
            <a:r>
              <a:rPr lang="en-US" dirty="0" err="1" smtClean="0"/>
              <a:t>các</a:t>
            </a:r>
            <a:r>
              <a:rPr lang="en-US" dirty="0" smtClean="0"/>
              <a:t> </a:t>
            </a:r>
            <a:r>
              <a:rPr lang="en-US" dirty="0" err="1" smtClean="0"/>
              <a:t>bài</a:t>
            </a:r>
            <a:r>
              <a:rPr lang="en-US" dirty="0" smtClean="0"/>
              <a:t> </a:t>
            </a:r>
            <a:r>
              <a:rPr lang="en-US" dirty="0" err="1" smtClean="0"/>
              <a:t>toán</a:t>
            </a:r>
            <a:r>
              <a:rPr lang="en-US" dirty="0" smtClean="0"/>
              <a:t> </a:t>
            </a:r>
            <a:r>
              <a:rPr lang="en-US" dirty="0" err="1" smtClean="0"/>
              <a:t>mà</a:t>
            </a:r>
            <a:r>
              <a:rPr lang="en-US" dirty="0" smtClean="0"/>
              <a:t> </a:t>
            </a:r>
            <a:r>
              <a:rPr lang="en-US" dirty="0" err="1" smtClean="0"/>
              <a:t>người</a:t>
            </a:r>
            <a:r>
              <a:rPr lang="en-US" dirty="0" smtClean="0"/>
              <a:t> </a:t>
            </a:r>
            <a:r>
              <a:rPr lang="en-US" dirty="0" err="1" smtClean="0"/>
              <a:t>dùng</a:t>
            </a:r>
            <a:r>
              <a:rPr lang="en-US" dirty="0" smtClean="0"/>
              <a:t> không </a:t>
            </a:r>
            <a:r>
              <a:rPr lang="en-US" dirty="0" err="1" smtClean="0"/>
              <a:t>cần</a:t>
            </a:r>
            <a:endParaRPr lang="en-US" dirty="0" smtClean="0"/>
          </a:p>
          <a:p>
            <a:r>
              <a:rPr lang="en-US" dirty="0" err="1" smtClean="0"/>
              <a:t>Cách</a:t>
            </a:r>
            <a:r>
              <a:rPr lang="en-US" dirty="0" smtClean="0"/>
              <a:t> </a:t>
            </a:r>
            <a:r>
              <a:rPr lang="en-US" dirty="0" err="1" smtClean="0"/>
              <a:t>giải</a:t>
            </a:r>
            <a:r>
              <a:rPr lang="en-US" dirty="0" smtClean="0"/>
              <a:t> </a:t>
            </a:r>
            <a:r>
              <a:rPr lang="en-US" dirty="0" err="1" smtClean="0"/>
              <a:t>đúng</a:t>
            </a:r>
            <a:r>
              <a:rPr lang="en-US" dirty="0" smtClean="0"/>
              <a:t>:</a:t>
            </a:r>
          </a:p>
          <a:p>
            <a:pPr lvl="1"/>
            <a:r>
              <a:rPr lang="en-US" dirty="0" err="1" smtClean="0"/>
              <a:t>Lời</a:t>
            </a:r>
            <a:r>
              <a:rPr lang="en-US" dirty="0" smtClean="0"/>
              <a:t> </a:t>
            </a:r>
            <a:r>
              <a:rPr lang="en-US" dirty="0" err="1" smtClean="0"/>
              <a:t>giải</a:t>
            </a:r>
            <a:r>
              <a:rPr lang="en-US" dirty="0" smtClean="0"/>
              <a:t> </a:t>
            </a:r>
            <a:r>
              <a:rPr lang="en-US" dirty="0" err="1" smtClean="0"/>
              <a:t>hiệu</a:t>
            </a:r>
            <a:r>
              <a:rPr lang="en-US" dirty="0" smtClean="0"/>
              <a:t> </a:t>
            </a:r>
            <a:r>
              <a:rPr lang="en-US" dirty="0" err="1" smtClean="0"/>
              <a:t>quả</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a:t>
            </a:fld>
            <a:endParaRPr lang="en-US"/>
          </a:p>
        </p:txBody>
      </p:sp>
    </p:spTree>
    <p:extLst>
      <p:ext uri="{BB962C8B-B14F-4D97-AF65-F5344CB8AC3E}">
        <p14:creationId xmlns:p14="http://schemas.microsoft.com/office/powerpoint/2010/main" val="13347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MatrixExplorer</a:t>
            </a:r>
            <a:endParaRPr lang="en-US" dirty="0"/>
          </a:p>
        </p:txBody>
      </p:sp>
      <p:sp>
        <p:nvSpPr>
          <p:cNvPr id="3" name="Content Placeholder 2"/>
          <p:cNvSpPr>
            <a:spLocks noGrp="1"/>
          </p:cNvSpPr>
          <p:nvPr>
            <p:ph idx="1"/>
          </p:nvPr>
        </p:nvSpPr>
        <p:spPr/>
        <p:txBody>
          <a:bodyPr/>
          <a:lstStyle/>
          <a:p>
            <a:r>
              <a:rPr lang="en-US" dirty="0" smtClean="0"/>
              <a:t>A</a:t>
            </a:r>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30</a:t>
            </a:fld>
            <a:endParaRPr lang="en-US"/>
          </a:p>
        </p:txBody>
      </p:sp>
      <p:pic>
        <p:nvPicPr>
          <p:cNvPr id="5" name="Picture 4"/>
          <p:cNvPicPr>
            <a:picLocks noChangeAspect="1"/>
          </p:cNvPicPr>
          <p:nvPr/>
        </p:nvPicPr>
        <p:blipFill>
          <a:blip r:embed="rId2"/>
          <a:stretch>
            <a:fillRect/>
          </a:stretch>
        </p:blipFill>
        <p:spPr>
          <a:xfrm>
            <a:off x="5016133" y="1620981"/>
            <a:ext cx="6337667" cy="2863779"/>
          </a:xfrm>
          <a:prstGeom prst="rect">
            <a:avLst/>
          </a:prstGeom>
        </p:spPr>
      </p:pic>
    </p:spTree>
    <p:extLst>
      <p:ext uri="{BB962C8B-B14F-4D97-AF65-F5344CB8AC3E}">
        <p14:creationId xmlns:p14="http://schemas.microsoft.com/office/powerpoint/2010/main" val="2273495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FlowMaps</a:t>
            </a:r>
            <a:endParaRPr lang="en-US" dirty="0"/>
          </a:p>
        </p:txBody>
      </p:sp>
      <p:sp>
        <p:nvSpPr>
          <p:cNvPr id="3" name="Content Placeholder 2"/>
          <p:cNvSpPr>
            <a:spLocks noGrp="1"/>
          </p:cNvSpPr>
          <p:nvPr>
            <p:ph idx="1"/>
          </p:nvPr>
        </p:nvSpPr>
        <p:spPr/>
        <p:txBody>
          <a:bodyPr/>
          <a:lstStyle/>
          <a:p>
            <a:r>
              <a:rPr lang="en-US" dirty="0" smtClean="0"/>
              <a:t>A</a:t>
            </a:r>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31</a:t>
            </a:fld>
            <a:endParaRPr lang="en-US"/>
          </a:p>
        </p:txBody>
      </p:sp>
      <p:pic>
        <p:nvPicPr>
          <p:cNvPr id="5" name="Picture 4"/>
          <p:cNvPicPr>
            <a:picLocks noChangeAspect="1"/>
          </p:cNvPicPr>
          <p:nvPr/>
        </p:nvPicPr>
        <p:blipFill>
          <a:blip r:embed="rId2"/>
          <a:stretch>
            <a:fillRect/>
          </a:stretch>
        </p:blipFill>
        <p:spPr>
          <a:xfrm>
            <a:off x="4672282" y="1584396"/>
            <a:ext cx="6681518" cy="3183547"/>
          </a:xfrm>
          <a:prstGeom prst="rect">
            <a:avLst/>
          </a:prstGeom>
        </p:spPr>
      </p:pic>
    </p:spTree>
    <p:extLst>
      <p:ext uri="{BB962C8B-B14F-4D97-AF65-F5344CB8AC3E}">
        <p14:creationId xmlns:p14="http://schemas.microsoft.com/office/powerpoint/2010/main" val="26462248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LiveRAC</a:t>
            </a:r>
            <a:endParaRPr lang="en-US" dirty="0"/>
          </a:p>
        </p:txBody>
      </p:sp>
      <p:sp>
        <p:nvSpPr>
          <p:cNvPr id="3" name="Content Placeholder 2"/>
          <p:cNvSpPr>
            <a:spLocks noGrp="1"/>
          </p:cNvSpPr>
          <p:nvPr>
            <p:ph idx="1"/>
          </p:nvPr>
        </p:nvSpPr>
        <p:spPr/>
        <p:txBody>
          <a:bodyPr/>
          <a:lstStyle/>
          <a:p>
            <a:r>
              <a:rPr lang="en-US" dirty="0" smtClean="0"/>
              <a:t>A</a:t>
            </a:r>
          </a:p>
          <a:p>
            <a:endParaRPr lang="en-US" dirty="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32</a:t>
            </a:fld>
            <a:endParaRPr lang="en-US"/>
          </a:p>
        </p:txBody>
      </p:sp>
      <p:pic>
        <p:nvPicPr>
          <p:cNvPr id="5" name="Picture 4"/>
          <p:cNvPicPr>
            <a:picLocks noChangeAspect="1"/>
          </p:cNvPicPr>
          <p:nvPr/>
        </p:nvPicPr>
        <p:blipFill>
          <a:blip r:embed="rId2"/>
          <a:stretch>
            <a:fillRect/>
          </a:stretch>
        </p:blipFill>
        <p:spPr>
          <a:xfrm>
            <a:off x="6196012" y="1620981"/>
            <a:ext cx="4829175" cy="2581275"/>
          </a:xfrm>
          <a:prstGeom prst="rect">
            <a:avLst/>
          </a:prstGeom>
        </p:spPr>
      </p:pic>
    </p:spTree>
    <p:extLst>
      <p:ext uri="{BB962C8B-B14F-4D97-AF65-F5344CB8AC3E}">
        <p14:creationId xmlns:p14="http://schemas.microsoft.com/office/powerpoint/2010/main" val="37285886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LinLog</a:t>
            </a:r>
            <a:endParaRPr lang="en-US" dirty="0"/>
          </a:p>
        </p:txBody>
      </p:sp>
      <p:sp>
        <p:nvSpPr>
          <p:cNvPr id="3" name="Content Placeholder 2"/>
          <p:cNvSpPr>
            <a:spLocks noGrp="1"/>
          </p:cNvSpPr>
          <p:nvPr>
            <p:ph idx="1"/>
          </p:nvPr>
        </p:nvSpPr>
        <p:spPr/>
        <p:txBody>
          <a:bodyPr/>
          <a:lstStyle/>
          <a:p>
            <a:r>
              <a:rPr lang="en-US" dirty="0" smtClean="0"/>
              <a:t>A</a:t>
            </a:r>
          </a:p>
          <a:p>
            <a:endParaRPr lang="en-US" dirty="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33</a:t>
            </a:fld>
            <a:endParaRPr lang="en-US"/>
          </a:p>
        </p:txBody>
      </p:sp>
      <p:pic>
        <p:nvPicPr>
          <p:cNvPr id="5" name="Picture 4"/>
          <p:cNvPicPr>
            <a:picLocks noChangeAspect="1"/>
          </p:cNvPicPr>
          <p:nvPr/>
        </p:nvPicPr>
        <p:blipFill>
          <a:blip r:embed="rId2"/>
          <a:stretch>
            <a:fillRect/>
          </a:stretch>
        </p:blipFill>
        <p:spPr>
          <a:xfrm>
            <a:off x="6096000" y="1620981"/>
            <a:ext cx="5391150" cy="1733550"/>
          </a:xfrm>
          <a:prstGeom prst="rect">
            <a:avLst/>
          </a:prstGeom>
        </p:spPr>
      </p:pic>
    </p:spTree>
    <p:extLst>
      <p:ext uri="{BB962C8B-B14F-4D97-AF65-F5344CB8AC3E}">
        <p14:creationId xmlns:p14="http://schemas.microsoft.com/office/powerpoint/2010/main" val="20962042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Sizing the </a:t>
            </a:r>
            <a:r>
              <a:rPr lang="en-US" dirty="0" smtClean="0"/>
              <a:t>Horizon</a:t>
            </a:r>
            <a:endParaRPr lang="en-US" dirty="0"/>
          </a:p>
        </p:txBody>
      </p:sp>
      <p:sp>
        <p:nvSpPr>
          <p:cNvPr id="3" name="Content Placeholder 2"/>
          <p:cNvSpPr>
            <a:spLocks noGrp="1"/>
          </p:cNvSpPr>
          <p:nvPr>
            <p:ph idx="1"/>
          </p:nvPr>
        </p:nvSpPr>
        <p:spPr/>
        <p:txBody>
          <a:bodyPr/>
          <a:lstStyle/>
          <a:p>
            <a:r>
              <a:rPr lang="en-US" dirty="0" smtClean="0"/>
              <a:t>A</a:t>
            </a:r>
          </a:p>
          <a:p>
            <a:endParaRPr lang="en-US" dirty="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34</a:t>
            </a:fld>
            <a:endParaRPr lang="en-US"/>
          </a:p>
        </p:txBody>
      </p:sp>
      <p:pic>
        <p:nvPicPr>
          <p:cNvPr id="5" name="Picture 4"/>
          <p:cNvPicPr>
            <a:picLocks noChangeAspect="1"/>
          </p:cNvPicPr>
          <p:nvPr/>
        </p:nvPicPr>
        <p:blipFill>
          <a:blip r:embed="rId2"/>
          <a:stretch>
            <a:fillRect/>
          </a:stretch>
        </p:blipFill>
        <p:spPr>
          <a:xfrm>
            <a:off x="5734050" y="1620981"/>
            <a:ext cx="5619750" cy="1704975"/>
          </a:xfrm>
          <a:prstGeom prst="rect">
            <a:avLst/>
          </a:prstGeom>
        </p:spPr>
      </p:pic>
    </p:spTree>
    <p:extLst>
      <p:ext uri="{BB962C8B-B14F-4D97-AF65-F5344CB8AC3E}">
        <p14:creationId xmlns:p14="http://schemas.microsoft.com/office/powerpoint/2010/main" val="1551462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VAST 2016</a:t>
            </a:r>
            <a:endParaRPr lang="en-US" dirty="0"/>
          </a:p>
        </p:txBody>
      </p:sp>
      <p:sp>
        <p:nvSpPr>
          <p:cNvPr id="3" name="Content Placeholder 2"/>
          <p:cNvSpPr>
            <a:spLocks noGrp="1"/>
          </p:cNvSpPr>
          <p:nvPr>
            <p:ph idx="1"/>
          </p:nvPr>
        </p:nvSpPr>
        <p:spPr/>
        <p:txBody>
          <a:bodyPr>
            <a:normAutofit lnSpcReduction="10000"/>
          </a:bodyPr>
          <a:lstStyle/>
          <a:p>
            <a:r>
              <a:rPr lang="vi-VN" dirty="0"/>
              <a:t>GASTech gần đây đã giới thiệu các quy trình bảo mật mới. Nhân viên hiện được yêu cầu đeo thẻ gần (prox) khi ở trong tòa </a:t>
            </a:r>
            <a:r>
              <a:rPr lang="vi-VN" dirty="0" smtClean="0"/>
              <a:t>nhà</a:t>
            </a:r>
            <a:r>
              <a:rPr lang="en-US" dirty="0" smtClean="0"/>
              <a:t>.</a:t>
            </a:r>
          </a:p>
          <a:p>
            <a:r>
              <a:rPr lang="vi-VN" dirty="0"/>
              <a:t>Là một chuyên gia về phân tích hình ảnh, bạn đã được thuê để giúp GASTech hiểu được dữ liệu hoạt động ổn định của nó. </a:t>
            </a:r>
            <a:endParaRPr lang="en-US" dirty="0" smtClean="0"/>
          </a:p>
          <a:p>
            <a:pPr lvl="1"/>
            <a:r>
              <a:rPr lang="vi-VN" dirty="0" smtClean="0"/>
              <a:t>Điều </a:t>
            </a:r>
            <a:r>
              <a:rPr lang="vi-VN" dirty="0"/>
              <a:t>này bao gồm dữ liệu từ các cảm biến cố định và di động của nhiều loại. </a:t>
            </a:r>
            <a:endParaRPr lang="en-US" dirty="0" smtClean="0"/>
          </a:p>
          <a:p>
            <a:pPr lvl="1"/>
            <a:r>
              <a:rPr lang="vi-VN" dirty="0" smtClean="0"/>
              <a:t>Công </a:t>
            </a:r>
            <a:r>
              <a:rPr lang="vi-VN" dirty="0"/>
              <a:t>ty cần sự giúp đỡ của bạn trong các vấn đề hoạt động cũng như các vấn đề bảo mật. </a:t>
            </a:r>
            <a:endParaRPr lang="en-US" dirty="0" smtClean="0"/>
          </a:p>
          <a:p>
            <a:pPr lvl="1"/>
            <a:r>
              <a:rPr lang="vi-VN" dirty="0" smtClean="0"/>
              <a:t>Bạn </a:t>
            </a:r>
            <a:r>
              <a:rPr lang="vi-VN" dirty="0"/>
              <a:t>có thể xác định các vấn đề để bảo vệ nhân viên của công ty không?</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35</a:t>
            </a:fld>
            <a:endParaRPr lang="en-US"/>
          </a:p>
        </p:txBody>
      </p:sp>
    </p:spTree>
    <p:extLst>
      <p:ext uri="{BB962C8B-B14F-4D97-AF65-F5344CB8AC3E}">
        <p14:creationId xmlns:p14="http://schemas.microsoft.com/office/powerpoint/2010/main" val="2711859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MC-2</a:t>
            </a:r>
            <a:endParaRPr lang="en-US" dirty="0"/>
          </a:p>
        </p:txBody>
      </p:sp>
      <p:sp>
        <p:nvSpPr>
          <p:cNvPr id="3" name="Content Placeholder 2"/>
          <p:cNvSpPr>
            <a:spLocks noGrp="1"/>
          </p:cNvSpPr>
          <p:nvPr>
            <p:ph idx="1"/>
          </p:nvPr>
        </p:nvSpPr>
        <p:spPr/>
        <p:txBody>
          <a:bodyPr>
            <a:normAutofit/>
          </a:bodyPr>
          <a:lstStyle/>
          <a:p>
            <a:r>
              <a:rPr lang="en-US" dirty="0" err="1"/>
              <a:t>yêu</a:t>
            </a:r>
            <a:r>
              <a:rPr lang="en-US" dirty="0"/>
              <a:t> </a:t>
            </a:r>
            <a:r>
              <a:rPr lang="en-US" dirty="0" err="1"/>
              <a:t>cầu</a:t>
            </a:r>
            <a:r>
              <a:rPr lang="en-US" dirty="0"/>
              <a:t> </a:t>
            </a:r>
            <a:r>
              <a:rPr lang="en-US" dirty="0" err="1"/>
              <a:t>bạn</a:t>
            </a:r>
            <a:r>
              <a:rPr lang="en-US" dirty="0"/>
              <a:t> </a:t>
            </a:r>
            <a:r>
              <a:rPr lang="en-US" dirty="0" err="1"/>
              <a:t>phân</a:t>
            </a:r>
            <a:r>
              <a:rPr lang="en-US" dirty="0"/>
              <a:t> </a:t>
            </a:r>
            <a:r>
              <a:rPr lang="en-US" dirty="0" err="1"/>
              <a:t>tích</a:t>
            </a:r>
            <a:r>
              <a:rPr lang="en-US" dirty="0"/>
              <a:t> </a:t>
            </a:r>
            <a:r>
              <a:rPr lang="en-US" dirty="0" err="1"/>
              <a:t>hai</a:t>
            </a:r>
            <a:r>
              <a:rPr lang="en-US" dirty="0"/>
              <a:t> </a:t>
            </a:r>
            <a:r>
              <a:rPr lang="en-US" dirty="0" err="1"/>
              <a:t>tuần</a:t>
            </a:r>
            <a:r>
              <a:rPr lang="en-US" dirty="0"/>
              <a:t> </a:t>
            </a:r>
            <a:r>
              <a:rPr lang="en-US" dirty="0" err="1"/>
              <a:t>dữ</a:t>
            </a:r>
            <a:r>
              <a:rPr lang="en-US" dirty="0"/>
              <a:t> </a:t>
            </a:r>
            <a:r>
              <a:rPr lang="en-US" dirty="0" err="1"/>
              <a:t>liệu</a:t>
            </a:r>
            <a:r>
              <a:rPr lang="en-US" dirty="0"/>
              <a:t> </a:t>
            </a:r>
            <a:r>
              <a:rPr lang="en-US" dirty="0" err="1"/>
              <a:t>cảm</a:t>
            </a:r>
            <a:r>
              <a:rPr lang="en-US" dirty="0"/>
              <a:t> </a:t>
            </a:r>
            <a:r>
              <a:rPr lang="en-US" dirty="0" err="1"/>
              <a:t>biến</a:t>
            </a:r>
            <a:r>
              <a:rPr lang="en-US" dirty="0"/>
              <a:t> xây dựng </a:t>
            </a:r>
            <a:r>
              <a:rPr lang="en-US" dirty="0" err="1"/>
              <a:t>để</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quan</a:t>
            </a:r>
            <a:r>
              <a:rPr lang="en-US" dirty="0"/>
              <a:t> </a:t>
            </a:r>
            <a:r>
              <a:rPr lang="en-US" dirty="0" err="1" smtClean="0"/>
              <a:t>tâm</a:t>
            </a:r>
            <a:r>
              <a:rPr lang="en-US" dirty="0" smtClean="0"/>
              <a:t>.</a:t>
            </a:r>
          </a:p>
          <a:p>
            <a:r>
              <a:rPr lang="en-US" dirty="0" err="1" smtClean="0"/>
              <a:t>Từ</a:t>
            </a:r>
            <a:r>
              <a:rPr lang="en-US" dirty="0" smtClean="0"/>
              <a:t> </a:t>
            </a:r>
            <a:r>
              <a:rPr lang="en-US" dirty="0" err="1"/>
              <a:t>ngày</a:t>
            </a:r>
            <a:r>
              <a:rPr lang="en-US" dirty="0"/>
              <a:t> 31 </a:t>
            </a:r>
            <a:r>
              <a:rPr lang="en-US" dirty="0" err="1"/>
              <a:t>tháng</a:t>
            </a:r>
            <a:r>
              <a:rPr lang="en-US" dirty="0"/>
              <a:t> 5 </a:t>
            </a:r>
            <a:r>
              <a:rPr lang="en-US" dirty="0" err="1"/>
              <a:t>đến</a:t>
            </a:r>
            <a:r>
              <a:rPr lang="en-US" dirty="0"/>
              <a:t> </a:t>
            </a:r>
            <a:r>
              <a:rPr lang="en-US" dirty="0" err="1"/>
              <a:t>ngày</a:t>
            </a:r>
            <a:r>
              <a:rPr lang="en-US" dirty="0"/>
              <a:t> 13 </a:t>
            </a:r>
            <a:r>
              <a:rPr lang="en-US" dirty="0" err="1"/>
              <a:t>tháng</a:t>
            </a:r>
            <a:r>
              <a:rPr lang="en-US" dirty="0"/>
              <a:t> 6 </a:t>
            </a:r>
            <a:r>
              <a:rPr lang="en-US" dirty="0" err="1"/>
              <a:t>năm</a:t>
            </a:r>
            <a:r>
              <a:rPr lang="en-US" dirty="0"/>
              <a:t> 2016</a:t>
            </a:r>
            <a:endParaRPr lang="en-US" dirty="0" smtClean="0"/>
          </a:p>
          <a:p>
            <a:r>
              <a:rPr lang="vi-VN" dirty="0"/>
              <a:t>Tòa nhà được chia thành một số khu </a:t>
            </a:r>
            <a:endParaRPr lang="en-US" dirty="0" smtClean="0"/>
          </a:p>
          <a:p>
            <a:pPr lvl="1"/>
            <a:r>
              <a:rPr lang="vi-VN" dirty="0" smtClean="0"/>
              <a:t>HVAC </a:t>
            </a:r>
            <a:r>
              <a:rPr lang="vi-VN" dirty="0"/>
              <a:t>(sưởi ấm, thông gió và điều hòa không khí). </a:t>
            </a:r>
            <a:endParaRPr lang="en-US" dirty="0" smtClean="0"/>
          </a:p>
          <a:p>
            <a:pPr lvl="1"/>
            <a:r>
              <a:rPr lang="vi-VN" dirty="0" smtClean="0"/>
              <a:t>Mỗi </a:t>
            </a:r>
            <a:r>
              <a:rPr lang="vi-VN" dirty="0"/>
              <a:t>khu vực được trang bị các cảm biến báo cáo nhiệt độ xây dựng, giá trị trạng thái hệ thống sưởi ấm và làm mát và nồng độ của các hóa chất khác nhau như carbon dioxide (viết tắt CO2) và hazium (viết tắt Haz), một hóa chất nguy hiểm được phát hiện gần đây và có thể nguy hiểm. </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36</a:t>
            </a:fld>
            <a:endParaRPr lang="en-US"/>
          </a:p>
        </p:txBody>
      </p:sp>
    </p:spTree>
    <p:extLst>
      <p:ext uri="{BB962C8B-B14F-4D97-AF65-F5344CB8AC3E}">
        <p14:creationId xmlns:p14="http://schemas.microsoft.com/office/powerpoint/2010/main" val="849862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MC-2</a:t>
            </a:r>
            <a:endParaRPr lang="en-US" dirty="0"/>
          </a:p>
        </p:txBody>
      </p:sp>
      <p:sp>
        <p:nvSpPr>
          <p:cNvPr id="3" name="Content Placeholder 2"/>
          <p:cNvSpPr>
            <a:spLocks noGrp="1"/>
          </p:cNvSpPr>
          <p:nvPr>
            <p:ph idx="1"/>
          </p:nvPr>
        </p:nvSpPr>
        <p:spPr/>
        <p:txBody>
          <a:bodyPr>
            <a:normAutofit fontScale="85000" lnSpcReduction="20000"/>
          </a:bodyPr>
          <a:lstStyle/>
          <a:p>
            <a:r>
              <a:rPr lang="vi-VN" dirty="0"/>
              <a:t>Là một chuyên gia về phân tích hình ảnh, bạn đã được thuê để giúp GASTech hiểu dữ liệu hoạt động của nó. Trong thử thách này, bạn được cung cấp hai tuần xây dựng dữ liệu cảm biến prox. Bạn có thể sử dụng phân tích trực quan để xác định các mô hình điển hình và các vấn đề quan tâm không? Bạn sẽ có các dữ liệu và thông tin hỗ trợ sau đây theo ý của bạn: </a:t>
            </a:r>
            <a:br>
              <a:rPr lang="vi-VN" dirty="0"/>
            </a:br>
            <a:endParaRPr lang="vi-VN" dirty="0"/>
          </a:p>
          <a:p>
            <a:pPr lvl="1"/>
            <a:r>
              <a:rPr lang="vi-VN" dirty="0"/>
              <a:t>Bố trí tòa nhà cho các văn phòng GAStech, bao gồm bản đồ của các khu vực prox và khu vực HVAC </a:t>
            </a:r>
          </a:p>
          <a:p>
            <a:pPr lvl="1"/>
            <a:r>
              <a:rPr lang="vi-VN" dirty="0"/>
              <a:t>Một danh sách hiện tại của nhân viên, vai trò và phân công văn phòng </a:t>
            </a:r>
          </a:p>
          <a:p>
            <a:pPr lvl="1"/>
            <a:r>
              <a:rPr lang="vi-VN" dirty="0"/>
              <a:t>Mô tả về các định dạng dữ liệu và trường được cung cấp </a:t>
            </a:r>
          </a:p>
          <a:p>
            <a:pPr lvl="1"/>
            <a:r>
              <a:rPr lang="vi-VN" dirty="0"/>
              <a:t>Dữ liệu cảm </a:t>
            </a:r>
            <a:r>
              <a:rPr lang="vi-VN" dirty="0" smtClean="0"/>
              <a:t>biến </a:t>
            </a:r>
            <a:r>
              <a:rPr lang="vi-VN" dirty="0"/>
              <a:t>cho từng khu vực khu vực prox </a:t>
            </a:r>
          </a:p>
          <a:p>
            <a:pPr lvl="1"/>
            <a:r>
              <a:rPr lang="vi-VN" dirty="0"/>
              <a:t>Dữ liệu cảm </a:t>
            </a:r>
            <a:r>
              <a:rPr lang="vi-VN" dirty="0" smtClean="0"/>
              <a:t>biến </a:t>
            </a:r>
            <a:r>
              <a:rPr lang="vi-VN" dirty="0"/>
              <a:t>từ Rosie robot di động </a:t>
            </a:r>
          </a:p>
          <a:p>
            <a:pPr lvl="1"/>
            <a:r>
              <a:rPr lang="vi-VN" dirty="0"/>
              <a:t>Đọc cảm biến HVAC và thông tin trạng thái từ mỗi khu vực HVAC của tòa nhà </a:t>
            </a:r>
          </a:p>
          <a:p>
            <a:pPr lvl="1"/>
            <a:r>
              <a:rPr lang="en-US" dirty="0" err="1" smtClean="0"/>
              <a:t>Dữ</a:t>
            </a:r>
            <a:r>
              <a:rPr lang="en-US" dirty="0" smtClean="0"/>
              <a:t> </a:t>
            </a:r>
            <a:r>
              <a:rPr lang="en-US" dirty="0" err="1" smtClean="0"/>
              <a:t>liệu</a:t>
            </a:r>
            <a:r>
              <a:rPr lang="en-US" dirty="0" smtClean="0"/>
              <a:t> </a:t>
            </a:r>
            <a:r>
              <a:rPr lang="vi-VN" dirty="0" smtClean="0"/>
              <a:t>Hazium </a:t>
            </a:r>
            <a:r>
              <a:rPr lang="vi-VN" dirty="0"/>
              <a:t>từ bốn cảm biến. </a:t>
            </a:r>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37</a:t>
            </a:fld>
            <a:endParaRPr lang="en-US"/>
          </a:p>
        </p:txBody>
      </p:sp>
    </p:spTree>
    <p:extLst>
      <p:ext uri="{BB962C8B-B14F-4D97-AF65-F5344CB8AC3E}">
        <p14:creationId xmlns:p14="http://schemas.microsoft.com/office/powerpoint/2010/main" val="1979344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MC-2</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vi-VN" dirty="0"/>
              <a:t>Bạn sẽ được yêu cầu trả lời các loại câu hỏi sau: </a:t>
            </a:r>
            <a:endParaRPr lang="en-US" dirty="0"/>
          </a:p>
          <a:p>
            <a:pPr marL="914400" lvl="1" indent="-457200">
              <a:buFont typeface="+mj-lt"/>
              <a:buAutoNum type="arabicPeriod"/>
            </a:pPr>
            <a:r>
              <a:rPr lang="vi-VN" dirty="0" smtClean="0"/>
              <a:t>Các </a:t>
            </a:r>
            <a:r>
              <a:rPr lang="vi-VN" dirty="0"/>
              <a:t>mẫu điển hình trong dữ liệu thẻ prox là gì? Một ngày bình thường trông như thế nào đối với nhân viên của GAStech? </a:t>
            </a:r>
          </a:p>
          <a:p>
            <a:pPr marL="914400" lvl="1" indent="-457200">
              <a:buFont typeface="+mj-lt"/>
              <a:buAutoNum type="arabicPeriod"/>
            </a:pPr>
            <a:r>
              <a:rPr lang="vi-VN" dirty="0"/>
              <a:t>Mô tả tối đa mười mẫu thú vị nhất xuất hiện trong dữ liệu tòa nhà. Mô tả những gì đáng chú ý về mẫu và giải thích ý nghĩa có thể có của nó. </a:t>
            </a:r>
          </a:p>
          <a:p>
            <a:pPr marL="914400" lvl="1" indent="-457200">
              <a:buFont typeface="+mj-lt"/>
              <a:buAutoNum type="arabicPeriod"/>
            </a:pPr>
            <a:r>
              <a:rPr lang="vi-VN" dirty="0"/>
              <a:t>Mô tả tối đa mười sự bất thường đáng chú ý hoặc các sự kiện bất thường bạn thấy trong dữ liệu. Ưu tiên những vấn đề có khả năng đại diện cho mối nguy hiểm hoặc vấn đề nghiêm trọng đối với hoạt động xây dựng. </a:t>
            </a:r>
          </a:p>
          <a:p>
            <a:pPr marL="914400" lvl="1" indent="-457200">
              <a:buFont typeface="+mj-lt"/>
              <a:buAutoNum type="arabicPeriod"/>
            </a:pPr>
            <a:r>
              <a:rPr lang="vi-VN" dirty="0"/>
              <a:t>Mô tả tối đa năm mối quan hệ được quan sát giữa dữ liệu thẻ gần và các yếu tố dữ liệu xây dựng. Nếu bạn tìm thấy mối quan hệ nhân quả (ví dụ: sự kiện hoặc tình trạng tòa nhà dẫn đến thay đổi hành vi nhân sự hoặc hoạt động nhân sự dẫn đến thay đổi hoạt động của tòa nhà), hãy mô tả nguyên nhân và kết quả được phát hiện của bạn, bằng chứng bạn tìm thấy để hỗ trợ và mức độ tự tin của bạn trong đánh giá của bạn về mối quan hệ. </a:t>
            </a:r>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38</a:t>
            </a:fld>
            <a:endParaRPr lang="en-US"/>
          </a:p>
        </p:txBody>
      </p:sp>
    </p:spTree>
    <p:extLst>
      <p:ext uri="{BB962C8B-B14F-4D97-AF65-F5344CB8AC3E}">
        <p14:creationId xmlns:p14="http://schemas.microsoft.com/office/powerpoint/2010/main" val="111213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Dữ</a:t>
            </a:r>
            <a:r>
              <a:rPr lang="en-US" dirty="0" smtClean="0"/>
              <a:t> </a:t>
            </a:r>
            <a:r>
              <a:rPr lang="en-US" dirty="0" err="1" smtClean="0"/>
              <a:t>liệu</a:t>
            </a:r>
            <a:endParaRPr lang="en-US" dirty="0"/>
          </a:p>
        </p:txBody>
      </p:sp>
      <p:pic>
        <p:nvPicPr>
          <p:cNvPr id="5" name="Content Placeholder 4"/>
          <p:cNvPicPr>
            <a:picLocks noGrp="1" noChangeAspect="1"/>
          </p:cNvPicPr>
          <p:nvPr>
            <p:ph idx="1"/>
          </p:nvPr>
        </p:nvPicPr>
        <p:blipFill>
          <a:blip r:embed="rId2"/>
          <a:stretch>
            <a:fillRect/>
          </a:stretch>
        </p:blipFill>
        <p:spPr>
          <a:xfrm>
            <a:off x="838200" y="2591303"/>
            <a:ext cx="3505200" cy="1990725"/>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39</a:t>
            </a:fld>
            <a:endParaRPr lang="en-US"/>
          </a:p>
        </p:txBody>
      </p:sp>
      <p:pic>
        <p:nvPicPr>
          <p:cNvPr id="6" name="Picture 5"/>
          <p:cNvPicPr>
            <a:picLocks noChangeAspect="1"/>
          </p:cNvPicPr>
          <p:nvPr/>
        </p:nvPicPr>
        <p:blipFill>
          <a:blip r:embed="rId3"/>
          <a:stretch>
            <a:fillRect/>
          </a:stretch>
        </p:blipFill>
        <p:spPr>
          <a:xfrm>
            <a:off x="4617302" y="2591303"/>
            <a:ext cx="3448050" cy="1933575"/>
          </a:xfrm>
          <a:prstGeom prst="rect">
            <a:avLst/>
          </a:prstGeom>
        </p:spPr>
      </p:pic>
      <p:pic>
        <p:nvPicPr>
          <p:cNvPr id="7" name="Picture 6"/>
          <p:cNvPicPr>
            <a:picLocks noChangeAspect="1"/>
          </p:cNvPicPr>
          <p:nvPr/>
        </p:nvPicPr>
        <p:blipFill>
          <a:blip r:embed="rId4"/>
          <a:stretch>
            <a:fillRect/>
          </a:stretch>
        </p:blipFill>
        <p:spPr>
          <a:xfrm>
            <a:off x="8203935" y="2591303"/>
            <a:ext cx="3556529" cy="1990725"/>
          </a:xfrm>
          <a:prstGeom prst="rect">
            <a:avLst/>
          </a:prstGeom>
        </p:spPr>
      </p:pic>
    </p:spTree>
    <p:extLst>
      <p:ext uri="{BB962C8B-B14F-4D97-AF65-F5344CB8AC3E}">
        <p14:creationId xmlns:p14="http://schemas.microsoft.com/office/powerpoint/2010/main" val="1010398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trực</a:t>
            </a:r>
            <a:r>
              <a:rPr lang="en-US" dirty="0" smtClean="0"/>
              <a:t> </a:t>
            </a:r>
            <a:r>
              <a:rPr lang="en-US" dirty="0" err="1" smtClean="0"/>
              <a:t>quan</a:t>
            </a:r>
            <a:r>
              <a:rPr lang="en-US" dirty="0" smtClean="0"/>
              <a:t>: </a:t>
            </a:r>
            <a:r>
              <a:rPr lang="en-US" dirty="0" err="1" smtClean="0"/>
              <a:t>Tính</a:t>
            </a:r>
            <a:r>
              <a:rPr lang="en-US" dirty="0" smtClean="0"/>
              <a:t> </a:t>
            </a:r>
            <a:r>
              <a:rPr lang="en-US" dirty="0" err="1" smtClean="0"/>
              <a:t>hợp</a:t>
            </a:r>
            <a:r>
              <a:rPr lang="en-US" dirty="0" smtClean="0"/>
              <a:t> </a:t>
            </a:r>
            <a:r>
              <a:rPr lang="en-US" dirty="0" err="1" smtClean="0"/>
              <a:t>lý</a:t>
            </a:r>
            <a:endParaRPr lang="en-US" dirty="0"/>
          </a:p>
        </p:txBody>
      </p:sp>
      <p:pic>
        <p:nvPicPr>
          <p:cNvPr id="5" name="Content Placeholder 4"/>
          <p:cNvPicPr>
            <a:picLocks noGrp="1" noChangeAspect="1"/>
          </p:cNvPicPr>
          <p:nvPr>
            <p:ph idx="1"/>
          </p:nvPr>
        </p:nvPicPr>
        <p:blipFill>
          <a:blip r:embed="rId3"/>
          <a:stretch>
            <a:fillRect/>
          </a:stretch>
        </p:blipFill>
        <p:spPr>
          <a:xfrm>
            <a:off x="227701" y="1531442"/>
            <a:ext cx="7932049" cy="4824908"/>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4</a:t>
            </a:fld>
            <a:endParaRPr lang="en-US"/>
          </a:p>
        </p:txBody>
      </p:sp>
      <p:pic>
        <p:nvPicPr>
          <p:cNvPr id="3" name="Picture 2"/>
          <p:cNvPicPr>
            <a:picLocks noChangeAspect="1"/>
          </p:cNvPicPr>
          <p:nvPr/>
        </p:nvPicPr>
        <p:blipFill>
          <a:blip r:embed="rId4"/>
          <a:stretch>
            <a:fillRect/>
          </a:stretch>
        </p:blipFill>
        <p:spPr>
          <a:xfrm>
            <a:off x="7216997" y="1761066"/>
            <a:ext cx="4266813" cy="3522133"/>
          </a:xfrm>
          <a:prstGeom prst="rect">
            <a:avLst/>
          </a:prstGeom>
        </p:spPr>
      </p:pic>
    </p:spTree>
    <p:extLst>
      <p:ext uri="{BB962C8B-B14F-4D97-AF65-F5344CB8AC3E}">
        <p14:creationId xmlns:p14="http://schemas.microsoft.com/office/powerpoint/2010/main" val="238557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0ACC793-D879-4A72-AB4C-25BC676A92D0}" type="slidenum">
              <a:rPr lang="en-US" smtClean="0"/>
              <a:t>40</a:t>
            </a:fld>
            <a:endParaRPr lang="en-US"/>
          </a:p>
        </p:txBody>
      </p:sp>
      <p:pic>
        <p:nvPicPr>
          <p:cNvPr id="5" name="Content Placeholder 4"/>
          <p:cNvPicPr>
            <a:picLocks noChangeAspect="1"/>
          </p:cNvPicPr>
          <p:nvPr/>
        </p:nvPicPr>
        <p:blipFill>
          <a:blip r:embed="rId2"/>
          <a:stretch>
            <a:fillRect/>
          </a:stretch>
        </p:blipFill>
        <p:spPr>
          <a:xfrm>
            <a:off x="332792" y="165343"/>
            <a:ext cx="11021008" cy="6259213"/>
          </a:xfrm>
          <a:prstGeom prst="rect">
            <a:avLst/>
          </a:prstGeom>
        </p:spPr>
      </p:pic>
    </p:spTree>
    <p:extLst>
      <p:ext uri="{BB962C8B-B14F-4D97-AF65-F5344CB8AC3E}">
        <p14:creationId xmlns:p14="http://schemas.microsoft.com/office/powerpoint/2010/main" val="28831867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0ACC793-D879-4A72-AB4C-25BC676A92D0}" type="slidenum">
              <a:rPr lang="en-US" smtClean="0"/>
              <a:t>41</a:t>
            </a:fld>
            <a:endParaRPr lang="en-US"/>
          </a:p>
        </p:txBody>
      </p:sp>
      <p:pic>
        <p:nvPicPr>
          <p:cNvPr id="5" name="Picture 4"/>
          <p:cNvPicPr>
            <a:picLocks noChangeAspect="1"/>
          </p:cNvPicPr>
          <p:nvPr/>
        </p:nvPicPr>
        <p:blipFill>
          <a:blip r:embed="rId2"/>
          <a:stretch>
            <a:fillRect/>
          </a:stretch>
        </p:blipFill>
        <p:spPr>
          <a:xfrm>
            <a:off x="838199" y="472083"/>
            <a:ext cx="10493127" cy="5884267"/>
          </a:xfrm>
          <a:prstGeom prst="rect">
            <a:avLst/>
          </a:prstGeom>
        </p:spPr>
      </p:pic>
    </p:spTree>
    <p:extLst>
      <p:ext uri="{BB962C8B-B14F-4D97-AF65-F5344CB8AC3E}">
        <p14:creationId xmlns:p14="http://schemas.microsoft.com/office/powerpoint/2010/main" val="16253377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00ACC793-D879-4A72-AB4C-25BC676A92D0}" type="slidenum">
              <a:rPr lang="en-US" smtClean="0"/>
              <a:t>42</a:t>
            </a:fld>
            <a:endParaRPr lang="en-US"/>
          </a:p>
        </p:txBody>
      </p:sp>
      <p:pic>
        <p:nvPicPr>
          <p:cNvPr id="5" name="Content Placeholder 4"/>
          <p:cNvPicPr>
            <a:picLocks noGrp="1" noChangeAspect="1"/>
          </p:cNvPicPr>
          <p:nvPr>
            <p:ph idx="1"/>
          </p:nvPr>
        </p:nvPicPr>
        <p:blipFill>
          <a:blip r:embed="rId2"/>
          <a:stretch>
            <a:fillRect/>
          </a:stretch>
        </p:blipFill>
        <p:spPr>
          <a:xfrm>
            <a:off x="335871" y="365125"/>
            <a:ext cx="11355934" cy="6356349"/>
          </a:xfrm>
          <a:prstGeom prst="rect">
            <a:avLst/>
          </a:prstGeom>
        </p:spPr>
      </p:pic>
    </p:spTree>
    <p:extLst>
      <p:ext uri="{BB962C8B-B14F-4D97-AF65-F5344CB8AC3E}">
        <p14:creationId xmlns:p14="http://schemas.microsoft.com/office/powerpoint/2010/main" val="4308668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Dữ</a:t>
            </a:r>
            <a:r>
              <a:rPr lang="en-US" dirty="0" smtClean="0"/>
              <a:t> </a:t>
            </a:r>
            <a:r>
              <a:rPr lang="en-US" dirty="0" err="1" smtClean="0"/>
              <a:t>liệu</a:t>
            </a:r>
            <a:endParaRPr lang="en-US" dirty="0"/>
          </a:p>
        </p:txBody>
      </p:sp>
      <p:pic>
        <p:nvPicPr>
          <p:cNvPr id="5" name="Content Placeholder 4"/>
          <p:cNvPicPr>
            <a:picLocks noGrp="1" noChangeAspect="1"/>
          </p:cNvPicPr>
          <p:nvPr>
            <p:ph idx="1"/>
          </p:nvPr>
        </p:nvPicPr>
        <p:blipFill>
          <a:blip r:embed="rId2"/>
          <a:stretch>
            <a:fillRect/>
          </a:stretch>
        </p:blipFill>
        <p:spPr>
          <a:xfrm>
            <a:off x="1120293" y="1464566"/>
            <a:ext cx="7490307" cy="1813892"/>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43</a:t>
            </a:fld>
            <a:endParaRPr lang="en-US"/>
          </a:p>
        </p:txBody>
      </p:sp>
      <p:pic>
        <p:nvPicPr>
          <p:cNvPr id="6" name="Picture 5"/>
          <p:cNvPicPr>
            <a:picLocks noChangeAspect="1"/>
          </p:cNvPicPr>
          <p:nvPr/>
        </p:nvPicPr>
        <p:blipFill>
          <a:blip r:embed="rId3"/>
          <a:stretch>
            <a:fillRect/>
          </a:stretch>
        </p:blipFill>
        <p:spPr>
          <a:xfrm>
            <a:off x="1120294" y="3722069"/>
            <a:ext cx="7666868" cy="1787014"/>
          </a:xfrm>
          <a:prstGeom prst="rect">
            <a:avLst/>
          </a:prstGeom>
        </p:spPr>
      </p:pic>
    </p:spTree>
    <p:extLst>
      <p:ext uri="{BB962C8B-B14F-4D97-AF65-F5344CB8AC3E}">
        <p14:creationId xmlns:p14="http://schemas.microsoft.com/office/powerpoint/2010/main" val="37717448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Dữ</a:t>
            </a:r>
            <a:r>
              <a:rPr lang="en-US" dirty="0" smtClean="0"/>
              <a:t> </a:t>
            </a:r>
            <a:r>
              <a:rPr lang="en-US" dirty="0" err="1" smtClean="0"/>
              <a:t>liệu</a:t>
            </a:r>
            <a:endParaRPr lang="en-US" dirty="0"/>
          </a:p>
        </p:txBody>
      </p:sp>
      <p:pic>
        <p:nvPicPr>
          <p:cNvPr id="5" name="Content Placeholder 4"/>
          <p:cNvPicPr>
            <a:picLocks noGrp="1" noChangeAspect="1"/>
          </p:cNvPicPr>
          <p:nvPr>
            <p:ph idx="1"/>
          </p:nvPr>
        </p:nvPicPr>
        <p:blipFill>
          <a:blip r:embed="rId2"/>
          <a:stretch>
            <a:fillRect/>
          </a:stretch>
        </p:blipFill>
        <p:spPr>
          <a:xfrm>
            <a:off x="905622" y="1694984"/>
            <a:ext cx="9611865" cy="4081347"/>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44</a:t>
            </a:fld>
            <a:endParaRPr lang="en-US"/>
          </a:p>
        </p:txBody>
      </p:sp>
    </p:spTree>
    <p:extLst>
      <p:ext uri="{BB962C8B-B14F-4D97-AF65-F5344CB8AC3E}">
        <p14:creationId xmlns:p14="http://schemas.microsoft.com/office/powerpoint/2010/main" val="150224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Bốn</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xác</a:t>
            </a:r>
            <a:r>
              <a:rPr lang="en-US" dirty="0" smtClean="0"/>
              <a:t> nhận</a:t>
            </a:r>
            <a:endParaRPr lang="en-US" dirty="0"/>
          </a:p>
        </p:txBody>
      </p:sp>
      <p:sp>
        <p:nvSpPr>
          <p:cNvPr id="3" name="Content Placeholder 2"/>
          <p:cNvSpPr>
            <a:spLocks noGrp="1"/>
          </p:cNvSpPr>
          <p:nvPr>
            <p:ph idx="1"/>
          </p:nvPr>
        </p:nvSpPr>
        <p:spPr/>
        <p:txBody>
          <a:bodyPr/>
          <a:lstStyle/>
          <a:p>
            <a:r>
              <a:rPr lang="en-US" dirty="0" err="1" smtClean="0"/>
              <a:t>Lĩnh</a:t>
            </a:r>
            <a:r>
              <a:rPr lang="en-US" dirty="0" smtClean="0"/>
              <a:t> </a:t>
            </a:r>
            <a:r>
              <a:rPr lang="en-US" dirty="0" err="1" smtClean="0"/>
              <a:t>vực</a:t>
            </a:r>
            <a:r>
              <a:rPr lang="en-US" dirty="0" smtClean="0"/>
              <a:t> </a:t>
            </a:r>
            <a:r>
              <a:rPr lang="en-US" dirty="0" err="1" smtClean="0"/>
              <a:t>chuyên</a:t>
            </a:r>
            <a:r>
              <a:rPr lang="en-US" dirty="0" smtClean="0"/>
              <a:t> </a:t>
            </a:r>
            <a:r>
              <a:rPr lang="en-US" dirty="0" err="1" smtClean="0"/>
              <a:t>môn</a:t>
            </a:r>
            <a:r>
              <a:rPr lang="en-US" dirty="0" smtClean="0"/>
              <a:t>:</a:t>
            </a:r>
          </a:p>
          <a:p>
            <a:pPr lvl="1"/>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nhiệm</a:t>
            </a:r>
            <a:r>
              <a:rPr lang="en-US" dirty="0" smtClean="0"/>
              <a:t> </a:t>
            </a:r>
            <a:r>
              <a:rPr lang="en-US" dirty="0" err="1" smtClean="0"/>
              <a:t>vụ</a:t>
            </a:r>
            <a:endParaRPr lang="en-US" dirty="0" smtClean="0"/>
          </a:p>
          <a:p>
            <a:pPr lvl="2"/>
            <a:r>
              <a:rPr lang="en-US" dirty="0" err="1" smtClean="0"/>
              <a:t>Mã</a:t>
            </a:r>
            <a:r>
              <a:rPr lang="en-US" dirty="0" smtClean="0"/>
              <a:t> </a:t>
            </a:r>
            <a:r>
              <a:rPr lang="en-US" dirty="0" err="1" smtClean="0"/>
              <a:t>hóa</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và</a:t>
            </a:r>
            <a:r>
              <a:rPr lang="en-US" dirty="0" smtClean="0"/>
              <a:t> </a:t>
            </a:r>
            <a:r>
              <a:rPr lang="en-US" dirty="0" err="1" smtClean="0"/>
              <a:t>tương</a:t>
            </a:r>
            <a:r>
              <a:rPr lang="en-US" dirty="0" smtClean="0"/>
              <a:t> </a:t>
            </a:r>
            <a:r>
              <a:rPr lang="en-US" dirty="0" err="1" smtClean="0"/>
              <a:t>tác</a:t>
            </a:r>
            <a:endParaRPr lang="en-US" dirty="0" smtClean="0"/>
          </a:p>
          <a:p>
            <a:pPr lvl="3"/>
            <a:r>
              <a:rPr lang="en-US" dirty="0" err="1" smtClean="0"/>
              <a:t>Thuật</a:t>
            </a:r>
            <a:r>
              <a:rPr lang="en-US" dirty="0" smtClean="0"/>
              <a:t> </a:t>
            </a:r>
            <a:r>
              <a:rPr lang="en-US" dirty="0" err="1" smtClean="0"/>
              <a:t>toán</a:t>
            </a:r>
            <a:endParaRPr lang="en-US" dirty="0" smtClean="0"/>
          </a:p>
          <a:p>
            <a:r>
              <a:rPr lang="en-US" dirty="0" err="1" smtClean="0"/>
              <a:t>Mỗi</a:t>
            </a:r>
            <a:r>
              <a:rPr lang="en-US" dirty="0" smtClean="0"/>
              <a:t> </a:t>
            </a:r>
            <a:r>
              <a:rPr lang="en-US" dirty="0" err="1" smtClean="0"/>
              <a:t>cấp</a:t>
            </a:r>
            <a:r>
              <a:rPr lang="en-US" dirty="0" smtClean="0"/>
              <a:t> </a:t>
            </a:r>
            <a:r>
              <a:rPr lang="en-US" dirty="0" err="1" smtClean="0"/>
              <a:t>độ</a:t>
            </a:r>
            <a:r>
              <a:rPr lang="en-US" dirty="0" smtClean="0"/>
              <a:t> </a:t>
            </a:r>
            <a:r>
              <a:rPr lang="en-US" dirty="0" err="1" smtClean="0"/>
              <a:t>có</a:t>
            </a:r>
            <a:r>
              <a:rPr lang="en-US" dirty="0" smtClean="0"/>
              <a:t> </a:t>
            </a:r>
            <a:r>
              <a:rPr lang="en-US" dirty="0" err="1" smtClean="0"/>
              <a:t>mối</a:t>
            </a:r>
            <a:r>
              <a:rPr lang="en-US" dirty="0" smtClean="0"/>
              <a:t> </a:t>
            </a:r>
            <a:r>
              <a:rPr lang="en-US" dirty="0" err="1" smtClean="0"/>
              <a:t>đe</a:t>
            </a:r>
            <a:r>
              <a:rPr lang="en-US" dirty="0" smtClean="0"/>
              <a:t> </a:t>
            </a:r>
            <a:r>
              <a:rPr lang="en-US" dirty="0" err="1" smtClean="0"/>
              <a:t>dọa</a:t>
            </a:r>
            <a:r>
              <a:rPr lang="en-US" dirty="0" smtClean="0"/>
              <a:t> </a:t>
            </a:r>
            <a:r>
              <a:rPr lang="en-US" dirty="0" err="1" smtClean="0"/>
              <a:t>khác</a:t>
            </a:r>
            <a:endParaRPr lang="en-US" dirty="0"/>
          </a:p>
          <a:p>
            <a:pPr marL="0" indent="0">
              <a:buNone/>
            </a:pPr>
            <a:r>
              <a:rPr lang="en-US" dirty="0" err="1" smtClean="0"/>
              <a:t>nhau</a:t>
            </a:r>
            <a:r>
              <a:rPr lang="en-US" dirty="0" smtClean="0"/>
              <a:t> </a:t>
            </a:r>
            <a:r>
              <a:rPr lang="en-US" dirty="0" err="1" smtClean="0"/>
              <a:t>về</a:t>
            </a:r>
            <a:r>
              <a:rPr lang="en-US" dirty="0" smtClean="0"/>
              <a:t> </a:t>
            </a:r>
            <a:r>
              <a:rPr lang="en-US" dirty="0" err="1" smtClean="0"/>
              <a:t>tính</a:t>
            </a:r>
            <a:r>
              <a:rPr lang="en-US" dirty="0" smtClean="0"/>
              <a:t> </a:t>
            </a:r>
            <a:r>
              <a:rPr lang="en-US" dirty="0" err="1" smtClean="0"/>
              <a:t>hợp</a:t>
            </a:r>
            <a:r>
              <a:rPr lang="en-US" dirty="0" smtClean="0"/>
              <a:t> </a:t>
            </a:r>
            <a:r>
              <a:rPr lang="en-US" dirty="0" err="1" smtClean="0"/>
              <a:t>lý</a:t>
            </a:r>
            <a:endParaRPr lang="en-US" dirty="0" smtClean="0"/>
          </a:p>
          <a:p>
            <a:r>
              <a:rPr lang="en-US" dirty="0" err="1" smtClean="0"/>
              <a:t>Phương</a:t>
            </a:r>
            <a:r>
              <a:rPr lang="en-US" dirty="0" smtClean="0"/>
              <a:t> </a:t>
            </a:r>
            <a:r>
              <a:rPr lang="en-US" dirty="0" err="1" smtClean="0"/>
              <a:t>pháp</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cho</a:t>
            </a:r>
            <a:r>
              <a:rPr lang="en-US" dirty="0" smtClean="0"/>
              <a:t> </a:t>
            </a:r>
          </a:p>
          <a:p>
            <a:pPr marL="0" indent="0">
              <a:buNone/>
            </a:pPr>
            <a:r>
              <a:rPr lang="en-US" dirty="0" err="1"/>
              <a:t>m</a:t>
            </a:r>
            <a:r>
              <a:rPr lang="en-US" dirty="0" err="1" smtClean="0"/>
              <a:t>ỗi</a:t>
            </a:r>
            <a:r>
              <a:rPr lang="en-US" dirty="0" smtClean="0"/>
              <a:t> </a:t>
            </a:r>
            <a:r>
              <a:rPr lang="en-US" dirty="0" err="1" smtClean="0"/>
              <a:t>cấp</a:t>
            </a:r>
            <a:r>
              <a:rPr lang="en-US" dirty="0" smtClean="0"/>
              <a:t> </a:t>
            </a:r>
            <a:r>
              <a:rPr lang="en-US" dirty="0" err="1" smtClean="0"/>
              <a:t>độ</a:t>
            </a:r>
            <a:r>
              <a:rPr lang="en-US" dirty="0" smtClean="0"/>
              <a:t> </a:t>
            </a:r>
            <a:r>
              <a:rPr lang="en-US" dirty="0" err="1" smtClean="0"/>
              <a:t>phù</a:t>
            </a:r>
            <a:r>
              <a:rPr lang="en-US" dirty="0" smtClean="0"/>
              <a:t> </a:t>
            </a:r>
            <a:r>
              <a:rPr lang="en-US" dirty="0" err="1" smtClean="0"/>
              <a:t>hợp</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5</a:t>
            </a:fld>
            <a:endParaRPr lang="en-US"/>
          </a:p>
        </p:txBody>
      </p:sp>
      <p:pic>
        <p:nvPicPr>
          <p:cNvPr id="5" name="Picture 4"/>
          <p:cNvPicPr>
            <a:picLocks noChangeAspect="1"/>
          </p:cNvPicPr>
          <p:nvPr/>
        </p:nvPicPr>
        <p:blipFill>
          <a:blip r:embed="rId3"/>
          <a:stretch>
            <a:fillRect/>
          </a:stretch>
        </p:blipFill>
        <p:spPr>
          <a:xfrm>
            <a:off x="6096000" y="1620981"/>
            <a:ext cx="5402088" cy="4308332"/>
          </a:xfrm>
          <a:prstGeom prst="rect">
            <a:avLst/>
          </a:prstGeom>
        </p:spPr>
      </p:pic>
    </p:spTree>
    <p:extLst>
      <p:ext uri="{BB962C8B-B14F-4D97-AF65-F5344CB8AC3E}">
        <p14:creationId xmlns:p14="http://schemas.microsoft.com/office/powerpoint/2010/main" val="36518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Lĩnh</a:t>
            </a:r>
            <a:r>
              <a:rPr lang="en-US" dirty="0" smtClean="0"/>
              <a:t> </a:t>
            </a:r>
            <a:r>
              <a:rPr lang="en-US" dirty="0" err="1" smtClean="0"/>
              <a:t>vực</a:t>
            </a:r>
            <a:r>
              <a:rPr lang="en-US" dirty="0" smtClean="0"/>
              <a:t> </a:t>
            </a:r>
            <a:r>
              <a:rPr lang="en-US" dirty="0" err="1" smtClean="0"/>
              <a:t>chuyên</a:t>
            </a:r>
            <a:r>
              <a:rPr lang="en-US" dirty="0" smtClean="0"/>
              <a:t> </a:t>
            </a:r>
            <a:r>
              <a:rPr lang="en-US" dirty="0" err="1" smtClean="0"/>
              <a:t>môn</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Mô</a:t>
            </a:r>
            <a:r>
              <a:rPr lang="en-US" dirty="0" smtClean="0"/>
              <a:t> </a:t>
            </a:r>
            <a:r>
              <a:rPr lang="en-US" dirty="0" err="1" smtClean="0"/>
              <a:t>tả</a:t>
            </a:r>
            <a:r>
              <a:rPr lang="en-US" dirty="0" smtClean="0"/>
              <a:t> </a:t>
            </a:r>
            <a:r>
              <a:rPr lang="en-US" dirty="0" err="1" smtClean="0"/>
              <a:t>một</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cụ</a:t>
            </a:r>
            <a:r>
              <a:rPr lang="en-US" dirty="0" smtClean="0"/>
              <a:t> </a:t>
            </a:r>
            <a:r>
              <a:rPr lang="en-US" dirty="0" err="1" smtClean="0"/>
              <a:t>thể</a:t>
            </a:r>
            <a:r>
              <a:rPr lang="en-US" dirty="0" smtClean="0"/>
              <a:t> của </a:t>
            </a:r>
            <a:r>
              <a:rPr lang="en-US" dirty="0" err="1" smtClean="0"/>
              <a:t>người</a:t>
            </a:r>
            <a:r>
              <a:rPr lang="en-US" dirty="0" smtClean="0"/>
              <a:t> </a:t>
            </a:r>
            <a:r>
              <a:rPr lang="en-US" dirty="0" err="1" smtClean="0"/>
              <a:t>sử</a:t>
            </a:r>
            <a:r>
              <a:rPr lang="en-US" dirty="0" smtClean="0"/>
              <a:t> </a:t>
            </a:r>
            <a:r>
              <a:rPr lang="en-US" dirty="0" err="1" smtClean="0"/>
              <a:t>dụng</a:t>
            </a:r>
            <a:endParaRPr lang="en-US" dirty="0" smtClean="0"/>
          </a:p>
          <a:p>
            <a:pPr lvl="1"/>
            <a:r>
              <a:rPr lang="en-US" dirty="0" err="1" smtClean="0"/>
              <a:t>Câu</a:t>
            </a:r>
            <a:r>
              <a:rPr lang="en-US" dirty="0" smtClean="0"/>
              <a:t> </a:t>
            </a:r>
            <a:r>
              <a:rPr lang="en-US" dirty="0" err="1" smtClean="0"/>
              <a:t>hỏi</a:t>
            </a:r>
            <a:endParaRPr lang="en-US" dirty="0" smtClean="0"/>
          </a:p>
          <a:p>
            <a:pPr lvl="1"/>
            <a:r>
              <a:rPr lang="en-US" dirty="0" err="1" smtClean="0"/>
              <a:t>Dữ</a:t>
            </a:r>
            <a:r>
              <a:rPr lang="en-US" dirty="0" smtClean="0"/>
              <a:t> </a:t>
            </a:r>
            <a:r>
              <a:rPr lang="en-US" dirty="0" err="1" smtClean="0"/>
              <a:t>liệu</a:t>
            </a:r>
            <a:endParaRPr lang="en-US" dirty="0" smtClean="0"/>
          </a:p>
          <a:p>
            <a:pPr lvl="1"/>
            <a:r>
              <a:rPr lang="en-US" dirty="0" err="1" smtClean="0"/>
              <a:t>Mục</a:t>
            </a:r>
            <a:r>
              <a:rPr lang="en-US" dirty="0" smtClean="0"/>
              <a:t> </a:t>
            </a:r>
            <a:r>
              <a:rPr lang="en-US" dirty="0" err="1" smtClean="0"/>
              <a:t>tiêu</a:t>
            </a:r>
            <a:endParaRPr lang="en-US" dirty="0" smtClean="0"/>
          </a:p>
          <a:p>
            <a:r>
              <a:rPr lang="en-US" dirty="0" err="1" smtClean="0"/>
              <a:t>Kết</a:t>
            </a:r>
            <a:r>
              <a:rPr lang="en-US" dirty="0" smtClean="0"/>
              <a:t> </a:t>
            </a:r>
            <a:r>
              <a:rPr lang="en-US" dirty="0" err="1" smtClean="0"/>
              <a:t>quả</a:t>
            </a:r>
            <a:r>
              <a:rPr lang="en-US" dirty="0" smtClean="0"/>
              <a:t> </a:t>
            </a:r>
            <a:r>
              <a:rPr lang="en-US" dirty="0" err="1" smtClean="0"/>
              <a:t>là</a:t>
            </a:r>
            <a:r>
              <a:rPr lang="en-US" dirty="0" smtClean="0"/>
              <a:t> </a:t>
            </a:r>
            <a:r>
              <a:rPr lang="en-US" dirty="0" err="1" smtClean="0"/>
              <a:t>sự</a:t>
            </a:r>
            <a:r>
              <a:rPr lang="en-US" dirty="0" smtClean="0"/>
              <a:t> </a:t>
            </a:r>
            <a:r>
              <a:rPr lang="en-US" dirty="0" err="1" smtClean="0"/>
              <a:t>hiểu</a:t>
            </a:r>
            <a:r>
              <a:rPr lang="en-US" dirty="0" smtClean="0"/>
              <a:t> </a:t>
            </a:r>
            <a:r>
              <a:rPr lang="en-US" dirty="0" err="1" smtClean="0"/>
              <a:t>biết</a:t>
            </a:r>
            <a:r>
              <a:rPr lang="en-US" dirty="0" smtClean="0"/>
              <a:t> của </a:t>
            </a:r>
            <a:r>
              <a:rPr lang="en-US" dirty="0" err="1" smtClean="0"/>
              <a:t>người</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đạt</a:t>
            </a:r>
            <a:r>
              <a:rPr lang="en-US" dirty="0" smtClean="0"/>
              <a:t> được </a:t>
            </a:r>
            <a:r>
              <a:rPr lang="en-US" dirty="0" err="1" smtClean="0"/>
              <a:t>về</a:t>
            </a:r>
            <a:r>
              <a:rPr lang="en-US" dirty="0" smtClean="0"/>
              <a:t> </a:t>
            </a:r>
            <a:r>
              <a:rPr lang="en-US" dirty="0" err="1" smtClean="0"/>
              <a:t>nhu</a:t>
            </a:r>
            <a:r>
              <a:rPr lang="en-US" dirty="0" smtClean="0"/>
              <a:t> </a:t>
            </a:r>
            <a:r>
              <a:rPr lang="en-US" dirty="0" err="1" smtClean="0"/>
              <a:t>cầu</a:t>
            </a:r>
            <a:r>
              <a:rPr lang="en-US" dirty="0" smtClean="0"/>
              <a:t> </a:t>
            </a:r>
            <a:r>
              <a:rPr lang="en-US" dirty="0" err="1" smtClean="0"/>
              <a:t>thực</a:t>
            </a:r>
            <a:r>
              <a:rPr lang="en-US" dirty="0" smtClean="0"/>
              <a:t> </a:t>
            </a:r>
            <a:r>
              <a:rPr lang="en-US" dirty="0" err="1" smtClean="0"/>
              <a:t>sự</a:t>
            </a:r>
            <a:r>
              <a:rPr lang="en-US" dirty="0" smtClean="0"/>
              <a:t> của </a:t>
            </a:r>
            <a:r>
              <a:rPr lang="en-US" dirty="0" err="1" smtClean="0"/>
              <a:t>người</a:t>
            </a:r>
            <a:r>
              <a:rPr lang="en-US" dirty="0" smtClean="0"/>
              <a:t> </a:t>
            </a:r>
            <a:r>
              <a:rPr lang="en-US" dirty="0" err="1" smtClean="0"/>
              <a:t>dùng</a:t>
            </a:r>
            <a:endParaRPr lang="en-US" dirty="0"/>
          </a:p>
          <a:p>
            <a:r>
              <a:rPr lang="en-US" dirty="0" err="1" smtClean="0"/>
              <a:t>Phương</a:t>
            </a:r>
            <a:r>
              <a:rPr lang="en-US" dirty="0" smtClean="0"/>
              <a:t> </a:t>
            </a:r>
            <a:r>
              <a:rPr lang="en-US" dirty="0" err="1" smtClean="0"/>
              <a:t>pháp</a:t>
            </a:r>
            <a:r>
              <a:rPr lang="en-US" dirty="0" smtClean="0"/>
              <a:t>: </a:t>
            </a:r>
            <a:r>
              <a:rPr lang="en-US" dirty="0" err="1" smtClean="0"/>
              <a:t>Phỏng</a:t>
            </a:r>
            <a:r>
              <a:rPr lang="en-US" dirty="0" smtClean="0"/>
              <a:t> </a:t>
            </a:r>
            <a:r>
              <a:rPr lang="en-US" dirty="0" err="1" smtClean="0"/>
              <a:t>vấn</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cẩn</a:t>
            </a:r>
            <a:r>
              <a:rPr lang="en-US" dirty="0" smtClean="0"/>
              <a:t> </a:t>
            </a:r>
            <a:r>
              <a:rPr lang="en-US" dirty="0" err="1" smtClean="0"/>
              <a:t>thận</a:t>
            </a:r>
            <a:r>
              <a:rPr lang="en-US" dirty="0" smtClean="0"/>
              <a:t> </a:t>
            </a:r>
            <a:r>
              <a:rPr lang="en-US" dirty="0" err="1" smtClean="0"/>
              <a:t>về</a:t>
            </a:r>
            <a:r>
              <a:rPr lang="en-US" dirty="0" smtClean="0"/>
              <a:t> </a:t>
            </a:r>
            <a:r>
              <a:rPr lang="en-US" dirty="0" err="1" smtClean="0"/>
              <a:t>người</a:t>
            </a:r>
            <a:r>
              <a:rPr lang="en-US" dirty="0" smtClean="0"/>
              <a:t> </a:t>
            </a:r>
            <a:r>
              <a:rPr lang="en-US" dirty="0" err="1" smtClean="0"/>
              <a:t>dùng</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6</a:t>
            </a:fld>
            <a:endParaRPr lang="en-US"/>
          </a:p>
        </p:txBody>
      </p:sp>
      <p:pic>
        <p:nvPicPr>
          <p:cNvPr id="5" name="Picture 4"/>
          <p:cNvPicPr>
            <a:picLocks noChangeAspect="1"/>
          </p:cNvPicPr>
          <p:nvPr/>
        </p:nvPicPr>
        <p:blipFill>
          <a:blip r:embed="rId3"/>
          <a:stretch>
            <a:fillRect/>
          </a:stretch>
        </p:blipFill>
        <p:spPr>
          <a:xfrm>
            <a:off x="6330037" y="1417984"/>
            <a:ext cx="4561126" cy="625129"/>
          </a:xfrm>
          <a:prstGeom prst="rect">
            <a:avLst/>
          </a:prstGeom>
        </p:spPr>
      </p:pic>
      <p:pic>
        <p:nvPicPr>
          <p:cNvPr id="6" name="Picture 5"/>
          <p:cNvPicPr>
            <a:picLocks noChangeAspect="1"/>
          </p:cNvPicPr>
          <p:nvPr/>
        </p:nvPicPr>
        <p:blipFill>
          <a:blip r:embed="rId4"/>
          <a:stretch>
            <a:fillRect/>
          </a:stretch>
        </p:blipFill>
        <p:spPr>
          <a:xfrm>
            <a:off x="9671963" y="1417984"/>
            <a:ext cx="1219200" cy="1314450"/>
          </a:xfrm>
          <a:prstGeom prst="rect">
            <a:avLst/>
          </a:prstGeom>
        </p:spPr>
      </p:pic>
    </p:spTree>
    <p:extLst>
      <p:ext uri="{BB962C8B-B14F-4D97-AF65-F5344CB8AC3E}">
        <p14:creationId xmlns:p14="http://schemas.microsoft.com/office/powerpoint/2010/main" val="237310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Lĩnh</a:t>
            </a:r>
            <a:r>
              <a:rPr lang="en-US" dirty="0" smtClean="0"/>
              <a:t> </a:t>
            </a:r>
            <a:r>
              <a:rPr lang="en-US" dirty="0" err="1" smtClean="0"/>
              <a:t>vực</a:t>
            </a:r>
            <a:r>
              <a:rPr lang="en-US" dirty="0" smtClean="0"/>
              <a:t> </a:t>
            </a:r>
            <a:r>
              <a:rPr lang="en-US" dirty="0" err="1" smtClean="0"/>
              <a:t>chuyên</a:t>
            </a:r>
            <a:r>
              <a:rPr lang="en-US" dirty="0" smtClean="0"/>
              <a:t> </a:t>
            </a:r>
            <a:r>
              <a:rPr lang="en-US" dirty="0" err="1" smtClean="0"/>
              <a:t>môn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err="1" smtClean="0"/>
              <a:t>Nhà</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khó</a:t>
            </a:r>
            <a:r>
              <a:rPr lang="en-US" dirty="0" smtClean="0"/>
              <a:t> </a:t>
            </a:r>
            <a:r>
              <a:rPr lang="en-US" dirty="0" err="1" smtClean="0"/>
              <a:t>hiểu</a:t>
            </a:r>
            <a:r>
              <a:rPr lang="en-US" dirty="0" smtClean="0"/>
              <a:t> </a:t>
            </a:r>
            <a:r>
              <a:rPr lang="en-US" dirty="0" err="1" smtClean="0"/>
              <a:t>biết</a:t>
            </a:r>
            <a:r>
              <a:rPr lang="en-US" dirty="0" smtClean="0"/>
              <a:t> </a:t>
            </a:r>
            <a:r>
              <a:rPr lang="en-US" dirty="0" err="1" smtClean="0"/>
              <a:t>rõ</a:t>
            </a:r>
            <a:r>
              <a:rPr lang="en-US" dirty="0" smtClean="0"/>
              <a:t> </a:t>
            </a:r>
            <a:r>
              <a:rPr lang="en-US" dirty="0" err="1" smtClean="0"/>
              <a:t>ràng</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một</a:t>
            </a:r>
            <a:r>
              <a:rPr lang="en-US" dirty="0" smtClean="0"/>
              <a:t> </a:t>
            </a:r>
            <a:r>
              <a:rPr lang="en-US" dirty="0" err="1" smtClean="0"/>
              <a:t>mục</a:t>
            </a:r>
            <a:r>
              <a:rPr lang="en-US" dirty="0" smtClean="0"/>
              <a:t> </a:t>
            </a:r>
            <a:r>
              <a:rPr lang="en-US" dirty="0" err="1" smtClean="0"/>
              <a:t>tiêu</a:t>
            </a:r>
            <a:endParaRPr lang="en-US" dirty="0" smtClean="0"/>
          </a:p>
          <a:p>
            <a:pPr lvl="1"/>
            <a:r>
              <a:rPr lang="en-US" dirty="0" err="1" smtClean="0"/>
              <a:t>Người</a:t>
            </a:r>
            <a:r>
              <a:rPr lang="en-US" dirty="0" smtClean="0"/>
              <a:t> </a:t>
            </a:r>
            <a:r>
              <a:rPr lang="en-US" dirty="0" err="1" smtClean="0"/>
              <a:t>dùng</a:t>
            </a:r>
            <a:r>
              <a:rPr lang="en-US" dirty="0" smtClean="0"/>
              <a:t> </a:t>
            </a:r>
            <a:r>
              <a:rPr lang="en-US" dirty="0" err="1" smtClean="0"/>
              <a:t>xem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nhưng</a:t>
            </a:r>
            <a:r>
              <a:rPr lang="en-US" dirty="0" smtClean="0"/>
              <a:t> </a:t>
            </a:r>
            <a:r>
              <a:rPr lang="en-US" dirty="0" err="1" smtClean="0"/>
              <a:t>thường</a:t>
            </a:r>
            <a:r>
              <a:rPr lang="en-US" dirty="0" smtClean="0"/>
              <a:t> không </a:t>
            </a:r>
            <a:r>
              <a:rPr lang="en-US" dirty="0" err="1" smtClean="0"/>
              <a:t>thể</a:t>
            </a:r>
            <a:r>
              <a:rPr lang="en-US" dirty="0" smtClean="0"/>
              <a:t> </a:t>
            </a:r>
            <a:r>
              <a:rPr lang="en-US" dirty="0" err="1" smtClean="0"/>
              <a:t>nói</a:t>
            </a:r>
            <a:r>
              <a:rPr lang="en-US" dirty="0" smtClean="0"/>
              <a:t> </a:t>
            </a:r>
            <a:r>
              <a:rPr lang="en-US" dirty="0" err="1" smtClean="0"/>
              <a:t>lên</a:t>
            </a:r>
            <a:r>
              <a:rPr lang="en-US" dirty="0" smtClean="0"/>
              <a:t> </a:t>
            </a:r>
            <a:r>
              <a:rPr lang="en-US" dirty="0" err="1" smtClean="0"/>
              <a:t>nhu</a:t>
            </a:r>
            <a:r>
              <a:rPr lang="en-US" dirty="0" smtClean="0"/>
              <a:t> </a:t>
            </a:r>
            <a:r>
              <a:rPr lang="en-US" dirty="0" err="1" smtClean="0"/>
              <a:t>cầu</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rõ</a:t>
            </a:r>
            <a:r>
              <a:rPr lang="en-US" dirty="0" smtClean="0"/>
              <a:t> rang</a:t>
            </a:r>
          </a:p>
          <a:p>
            <a:r>
              <a:rPr lang="en-US" dirty="0" err="1" smtClean="0"/>
              <a:t>Kết</a:t>
            </a:r>
            <a:r>
              <a:rPr lang="en-US" dirty="0" smtClean="0"/>
              <a:t> </a:t>
            </a:r>
            <a:r>
              <a:rPr lang="en-US" dirty="0" err="1" smtClean="0"/>
              <a:t>quả</a:t>
            </a:r>
            <a:r>
              <a:rPr lang="en-US" dirty="0" smtClean="0"/>
              <a:t> </a:t>
            </a:r>
            <a:r>
              <a:rPr lang="en-US" dirty="0" err="1" smtClean="0"/>
              <a:t>xác</a:t>
            </a:r>
            <a:r>
              <a:rPr lang="en-US" dirty="0" smtClean="0"/>
              <a:t> </a:t>
            </a:r>
            <a:r>
              <a:rPr lang="en-US" dirty="0" err="1" smtClean="0"/>
              <a:t>định</a:t>
            </a:r>
            <a:r>
              <a:rPr lang="en-US" dirty="0" smtClean="0"/>
              <a:t>:</a:t>
            </a:r>
          </a:p>
          <a:p>
            <a:pPr lvl="1"/>
            <a:r>
              <a:rPr lang="en-US" dirty="0" err="1" smtClean="0"/>
              <a:t>Một</a:t>
            </a:r>
            <a:r>
              <a:rPr lang="en-US" dirty="0" smtClean="0"/>
              <a:t> </a:t>
            </a:r>
            <a:r>
              <a:rPr lang="en-US" dirty="0" err="1" smtClean="0"/>
              <a:t>bản</a:t>
            </a:r>
            <a:r>
              <a:rPr lang="en-US" dirty="0" smtClean="0"/>
              <a:t> </a:t>
            </a:r>
            <a:r>
              <a:rPr lang="en-US" dirty="0" err="1" smtClean="0"/>
              <a:t>các</a:t>
            </a:r>
            <a:r>
              <a:rPr lang="en-US" dirty="0" smtClean="0"/>
              <a:t> </a:t>
            </a:r>
            <a:r>
              <a:rPr lang="en-US" dirty="0" err="1" smtClean="0"/>
              <a:t>câu</a:t>
            </a:r>
            <a:r>
              <a:rPr lang="en-US" dirty="0" smtClean="0"/>
              <a:t> </a:t>
            </a:r>
            <a:r>
              <a:rPr lang="en-US" dirty="0" err="1" smtClean="0"/>
              <a:t>hỏi</a:t>
            </a:r>
            <a:r>
              <a:rPr lang="en-US" dirty="0" smtClean="0"/>
              <a:t> chi </a:t>
            </a:r>
            <a:r>
              <a:rPr lang="en-US" dirty="0" err="1" smtClean="0"/>
              <a:t>tiết</a:t>
            </a:r>
            <a:r>
              <a:rPr lang="en-US" dirty="0" smtClean="0"/>
              <a:t> </a:t>
            </a:r>
            <a:r>
              <a:rPr lang="en-US" dirty="0" err="1" smtClean="0"/>
              <a:t>về</a:t>
            </a:r>
            <a:r>
              <a:rPr lang="en-US" dirty="0" smtClean="0"/>
              <a:t> </a:t>
            </a:r>
            <a:r>
              <a:rPr lang="en-US" dirty="0" err="1" smtClean="0"/>
              <a:t>hành</a:t>
            </a:r>
            <a:r>
              <a:rPr lang="en-US" dirty="0" smtClean="0"/>
              <a:t> </a:t>
            </a:r>
            <a:r>
              <a:rPr lang="en-US" dirty="0" err="1" smtClean="0"/>
              <a:t>động</a:t>
            </a:r>
            <a:r>
              <a:rPr lang="en-US" dirty="0" smtClean="0"/>
              <a:t> </a:t>
            </a:r>
            <a:r>
              <a:rPr lang="en-US" dirty="0" err="1" smtClean="0"/>
              <a:t>về</a:t>
            </a:r>
            <a:r>
              <a:rPr lang="en-US" dirty="0" smtClean="0"/>
              <a:t> </a:t>
            </a:r>
            <a:r>
              <a:rPr lang="en-US" dirty="0" err="1" smtClean="0"/>
              <a:t>các</a:t>
            </a:r>
            <a:r>
              <a:rPr lang="en-US" dirty="0" smtClean="0"/>
              <a:t> </a:t>
            </a:r>
            <a:r>
              <a:rPr lang="en-US" dirty="0" err="1" smtClean="0"/>
              <a:t>mục</a:t>
            </a:r>
            <a:r>
              <a:rPr lang="en-US" dirty="0" smtClean="0"/>
              <a:t> </a:t>
            </a:r>
            <a:r>
              <a:rPr lang="en-US" dirty="0" err="1" smtClean="0"/>
              <a:t>tiêu</a:t>
            </a:r>
            <a:endParaRPr lang="en-US" dirty="0" smtClean="0"/>
          </a:p>
          <a:p>
            <a:pPr lvl="1"/>
            <a:r>
              <a:rPr lang="en-US" dirty="0" err="1" smtClean="0"/>
              <a:t>Một</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không </a:t>
            </a:r>
            <a:r>
              <a:rPr lang="en-US" dirty="0" err="1" smtClean="0"/>
              <a:t>đồng</a:t>
            </a:r>
            <a:r>
              <a:rPr lang="en-US" dirty="0" smtClean="0"/>
              <a:t> </a:t>
            </a:r>
            <a:r>
              <a:rPr lang="en-US" dirty="0" err="1" smtClean="0"/>
              <a:t>nhất</a:t>
            </a:r>
            <a:endParaRPr lang="en-US" dirty="0" smtClean="0"/>
          </a:p>
        </p:txBody>
      </p:sp>
      <p:sp>
        <p:nvSpPr>
          <p:cNvPr id="4" name="Slide Number Placeholder 3"/>
          <p:cNvSpPr>
            <a:spLocks noGrp="1"/>
          </p:cNvSpPr>
          <p:nvPr>
            <p:ph type="sldNum" sz="quarter" idx="12"/>
          </p:nvPr>
        </p:nvSpPr>
        <p:spPr/>
        <p:txBody>
          <a:bodyPr/>
          <a:lstStyle/>
          <a:p>
            <a:fld id="{00ACC793-D879-4A72-AB4C-25BC676A92D0}" type="slidenum">
              <a:rPr lang="en-US" smtClean="0"/>
              <a:t>7</a:t>
            </a:fld>
            <a:endParaRPr lang="en-US"/>
          </a:p>
        </p:txBody>
      </p:sp>
      <p:pic>
        <p:nvPicPr>
          <p:cNvPr id="5" name="Picture 4"/>
          <p:cNvPicPr>
            <a:picLocks noChangeAspect="1"/>
          </p:cNvPicPr>
          <p:nvPr/>
        </p:nvPicPr>
        <p:blipFill>
          <a:blip r:embed="rId3"/>
          <a:stretch>
            <a:fillRect/>
          </a:stretch>
        </p:blipFill>
        <p:spPr>
          <a:xfrm>
            <a:off x="6330037" y="1417984"/>
            <a:ext cx="4561126" cy="625129"/>
          </a:xfrm>
          <a:prstGeom prst="rect">
            <a:avLst/>
          </a:prstGeom>
        </p:spPr>
      </p:pic>
      <p:pic>
        <p:nvPicPr>
          <p:cNvPr id="6" name="Picture 5"/>
          <p:cNvPicPr>
            <a:picLocks noChangeAspect="1"/>
          </p:cNvPicPr>
          <p:nvPr/>
        </p:nvPicPr>
        <p:blipFill>
          <a:blip r:embed="rId4"/>
          <a:stretch>
            <a:fillRect/>
          </a:stretch>
        </p:blipFill>
        <p:spPr>
          <a:xfrm>
            <a:off x="9671963" y="1417984"/>
            <a:ext cx="1219200" cy="1314450"/>
          </a:xfrm>
          <a:prstGeom prst="rect">
            <a:avLst/>
          </a:prstGeom>
        </p:spPr>
      </p:pic>
    </p:spTree>
    <p:extLst>
      <p:ext uri="{BB962C8B-B14F-4D97-AF65-F5344CB8AC3E}">
        <p14:creationId xmlns:p14="http://schemas.microsoft.com/office/powerpoint/2010/main" val="120281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nhiệm</a:t>
            </a:r>
            <a:r>
              <a:rPr lang="en-US" dirty="0" smtClean="0"/>
              <a:t> </a:t>
            </a:r>
            <a:r>
              <a:rPr lang="en-US" dirty="0" err="1" smtClean="0"/>
              <a:t>vụ</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Yêu</a:t>
            </a:r>
            <a:r>
              <a:rPr lang="en-US" dirty="0" smtClean="0"/>
              <a:t> </a:t>
            </a:r>
            <a:r>
              <a:rPr lang="en-US" dirty="0" err="1" smtClean="0"/>
              <a:t>cầu</a:t>
            </a:r>
            <a:r>
              <a:rPr lang="en-US" dirty="0" smtClean="0"/>
              <a:t>: </a:t>
            </a:r>
            <a:r>
              <a:rPr lang="en-US" dirty="0" err="1" smtClean="0"/>
              <a:t>trừu</a:t>
            </a:r>
            <a:r>
              <a:rPr lang="en-US" dirty="0" smtClean="0"/>
              <a:t> </a:t>
            </a:r>
            <a:r>
              <a:rPr lang="en-US" dirty="0" err="1" smtClean="0"/>
              <a:t>tượng</a:t>
            </a:r>
            <a:r>
              <a:rPr lang="en-US" dirty="0" smtClean="0"/>
              <a:t> </a:t>
            </a:r>
            <a:r>
              <a:rPr lang="en-US" dirty="0" err="1" smtClean="0"/>
              <a:t>hóa</a:t>
            </a:r>
            <a:r>
              <a:rPr lang="en-US" dirty="0" smtClean="0"/>
              <a:t> </a:t>
            </a:r>
            <a:r>
              <a:rPr lang="en-US" dirty="0" err="1" smtClean="0"/>
              <a:t>các</a:t>
            </a:r>
            <a:r>
              <a:rPr lang="en-US" dirty="0" smtClean="0"/>
              <a:t> </a:t>
            </a:r>
            <a:r>
              <a:rPr lang="en-US" dirty="0" err="1" smtClean="0"/>
              <a:t>câu</a:t>
            </a:r>
            <a:r>
              <a:rPr lang="en-US" dirty="0" smtClean="0"/>
              <a:t> </a:t>
            </a:r>
            <a:r>
              <a:rPr lang="en-US" dirty="0" err="1" smtClean="0"/>
              <a:t>hỏi</a:t>
            </a:r>
            <a:r>
              <a:rPr lang="en-US" dirty="0" smtClean="0"/>
              <a:t> </a:t>
            </a:r>
            <a:r>
              <a:rPr lang="en-US" dirty="0" err="1" smtClean="0"/>
              <a:t>chuyên</a:t>
            </a:r>
            <a:r>
              <a:rPr lang="en-US" dirty="0" smtClean="0"/>
              <a:t> </a:t>
            </a:r>
            <a:r>
              <a:rPr lang="en-US" dirty="0" err="1" smtClean="0"/>
              <a:t>môn</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thành</a:t>
            </a:r>
            <a:r>
              <a:rPr lang="en-US" dirty="0" smtClean="0"/>
              <a:t> </a:t>
            </a:r>
            <a:r>
              <a:rPr lang="en-US" dirty="0" err="1" smtClean="0"/>
              <a:t>một</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chung</a:t>
            </a:r>
            <a:endParaRPr lang="en-US" dirty="0" smtClean="0"/>
          </a:p>
          <a:p>
            <a:pPr lvl="1"/>
            <a:r>
              <a:rPr lang="en-US" dirty="0" err="1" smtClean="0"/>
              <a:t>Tại</a:t>
            </a:r>
            <a:r>
              <a:rPr lang="en-US" dirty="0" smtClean="0"/>
              <a:t> </a:t>
            </a:r>
            <a:r>
              <a:rPr lang="en-US" dirty="0" err="1" smtClean="0"/>
              <a:t>sao</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cần</a:t>
            </a:r>
            <a:r>
              <a:rPr lang="en-US" dirty="0" smtClean="0"/>
              <a:t> </a:t>
            </a:r>
            <a:r>
              <a:rPr lang="en-US" dirty="0" err="1" smtClean="0"/>
              <a:t>công</a:t>
            </a:r>
            <a:r>
              <a:rPr lang="en-US" dirty="0" smtClean="0"/>
              <a:t> </a:t>
            </a:r>
            <a:r>
              <a:rPr lang="en-US" dirty="0" err="1" smtClean="0"/>
              <a:t>cụ</a:t>
            </a:r>
            <a:r>
              <a:rPr lang="en-US" dirty="0" smtClean="0"/>
              <a:t> </a:t>
            </a:r>
            <a:r>
              <a:rPr lang="en-US" dirty="0" err="1" smtClean="0"/>
              <a:t>trực</a:t>
            </a:r>
            <a:r>
              <a:rPr lang="en-US" dirty="0" smtClean="0"/>
              <a:t> </a:t>
            </a:r>
            <a:r>
              <a:rPr lang="en-US" dirty="0" err="1" smtClean="0"/>
              <a:t>quan</a:t>
            </a:r>
            <a:endParaRPr lang="en-US" dirty="0" smtClean="0"/>
          </a:p>
          <a:p>
            <a:pPr lvl="1"/>
            <a:r>
              <a:rPr lang="en-US" dirty="0" err="1" smtClean="0"/>
              <a:t>Dữ</a:t>
            </a:r>
            <a:r>
              <a:rPr lang="en-US" dirty="0" smtClean="0"/>
              <a:t> </a:t>
            </a:r>
            <a:r>
              <a:rPr lang="en-US" dirty="0" err="1" smtClean="0"/>
              <a:t>liệu</a:t>
            </a:r>
            <a:r>
              <a:rPr lang="en-US" dirty="0" smtClean="0"/>
              <a:t> </a:t>
            </a:r>
            <a:r>
              <a:rPr lang="en-US" dirty="0" err="1" smtClean="0"/>
              <a:t>nào</a:t>
            </a:r>
            <a:r>
              <a:rPr lang="en-US" dirty="0" smtClean="0"/>
              <a:t> </a:t>
            </a:r>
            <a:r>
              <a:rPr lang="en-US" dirty="0" err="1" smtClean="0"/>
              <a:t>cần</a:t>
            </a:r>
            <a:r>
              <a:rPr lang="en-US" dirty="0" smtClean="0"/>
              <a:t> </a:t>
            </a:r>
            <a:r>
              <a:rPr lang="en-US" dirty="0" err="1" smtClean="0"/>
              <a:t>hiển</a:t>
            </a:r>
            <a:r>
              <a:rPr lang="en-US" dirty="0" smtClean="0"/>
              <a:t> </a:t>
            </a:r>
            <a:r>
              <a:rPr lang="en-US" dirty="0" err="1" smtClean="0"/>
              <a:t>thị</a:t>
            </a:r>
            <a:r>
              <a:rPr lang="en-US" dirty="0" smtClean="0"/>
              <a:t>.</a:t>
            </a:r>
            <a:endParaRPr lang="en-US" dirty="0"/>
          </a:p>
          <a:p>
            <a:pPr lvl="1"/>
            <a:r>
              <a:rPr lang="en-US" dirty="0" err="1" smtClean="0"/>
              <a:t>Chẳng</a:t>
            </a:r>
            <a:r>
              <a:rPr lang="en-US" dirty="0" smtClean="0"/>
              <a:t> </a:t>
            </a:r>
            <a:r>
              <a:rPr lang="en-US" dirty="0" err="1" smtClean="0"/>
              <a:t>hạn</a:t>
            </a:r>
            <a:r>
              <a:rPr lang="en-US" dirty="0" smtClean="0"/>
              <a:t>: </a:t>
            </a:r>
            <a:r>
              <a:rPr lang="en-US" dirty="0" err="1" smtClean="0"/>
              <a:t>Duyệt</a:t>
            </a:r>
            <a:r>
              <a:rPr lang="en-US" dirty="0" smtClean="0"/>
              <a:t>, so </a:t>
            </a:r>
            <a:r>
              <a:rPr lang="en-US" dirty="0" err="1" smtClean="0"/>
              <a:t>sánh</a:t>
            </a:r>
            <a:r>
              <a:rPr lang="en-US" dirty="0" smtClean="0"/>
              <a:t>, </a:t>
            </a:r>
            <a:r>
              <a:rPr lang="en-US" dirty="0" err="1" smtClean="0"/>
              <a:t>tóm</a:t>
            </a:r>
            <a:r>
              <a:rPr lang="en-US" dirty="0" smtClean="0"/>
              <a:t> </a:t>
            </a:r>
            <a:r>
              <a:rPr lang="en-US" dirty="0" err="1" smtClean="0"/>
              <a:t>tắt</a:t>
            </a:r>
            <a:endParaRPr lang="en-US" dirty="0" smtClean="0"/>
          </a:p>
          <a:p>
            <a:r>
              <a:rPr lang="en-US" dirty="0" err="1" smtClean="0"/>
              <a:t>Mục</a:t>
            </a:r>
            <a:r>
              <a:rPr lang="en-US" dirty="0" smtClean="0"/>
              <a:t> </a:t>
            </a:r>
            <a:r>
              <a:rPr lang="en-US" dirty="0" err="1" smtClean="0"/>
              <a:t>tiêu</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loại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nào</a:t>
            </a:r>
            <a:r>
              <a:rPr lang="en-US" dirty="0" smtClean="0"/>
              <a:t> </a:t>
            </a:r>
            <a:r>
              <a:rPr lang="en-US" dirty="0" err="1" smtClean="0"/>
              <a:t>sẽ</a:t>
            </a:r>
            <a:r>
              <a:rPr lang="en-US" dirty="0" smtClean="0"/>
              <a:t> </a:t>
            </a:r>
            <a:r>
              <a:rPr lang="en-US" dirty="0" err="1" smtClean="0"/>
              <a:t>hỗ</a:t>
            </a:r>
            <a:r>
              <a:rPr lang="en-US" dirty="0" smtClean="0"/>
              <a:t> </a:t>
            </a:r>
            <a:r>
              <a:rPr lang="en-US" dirty="0" err="1" smtClean="0"/>
              <a:t>trợ</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để</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r>
              <a:rPr lang="en-US" dirty="0" smtClean="0"/>
              <a:t> của </a:t>
            </a:r>
            <a:r>
              <a:rPr lang="en-US" dirty="0" err="1" smtClean="0"/>
              <a:t>người</a:t>
            </a:r>
            <a:r>
              <a:rPr lang="en-US" dirty="0" smtClean="0"/>
              <a:t> </a:t>
            </a:r>
            <a:r>
              <a:rPr lang="en-US" dirty="0" err="1" smtClean="0"/>
              <a:t>dùng</a:t>
            </a:r>
            <a:r>
              <a:rPr lang="en-US" dirty="0" smtClean="0"/>
              <a:t>.</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8</a:t>
            </a:fld>
            <a:endParaRPr lang="en-US"/>
          </a:p>
        </p:txBody>
      </p:sp>
      <p:pic>
        <p:nvPicPr>
          <p:cNvPr id="5" name="Picture 4"/>
          <p:cNvPicPr>
            <a:picLocks noChangeAspect="1"/>
          </p:cNvPicPr>
          <p:nvPr/>
        </p:nvPicPr>
        <p:blipFill>
          <a:blip r:embed="rId3"/>
          <a:stretch>
            <a:fillRect/>
          </a:stretch>
        </p:blipFill>
        <p:spPr>
          <a:xfrm>
            <a:off x="5881687" y="1311418"/>
            <a:ext cx="5457825" cy="619125"/>
          </a:xfrm>
          <a:prstGeom prst="rect">
            <a:avLst/>
          </a:prstGeom>
        </p:spPr>
      </p:pic>
      <p:pic>
        <p:nvPicPr>
          <p:cNvPr id="6" name="Picture 5"/>
          <p:cNvPicPr>
            <a:picLocks noChangeAspect="1"/>
          </p:cNvPicPr>
          <p:nvPr/>
        </p:nvPicPr>
        <p:blipFill>
          <a:blip r:embed="rId4"/>
          <a:stretch>
            <a:fillRect/>
          </a:stretch>
        </p:blipFill>
        <p:spPr>
          <a:xfrm>
            <a:off x="10013155" y="936449"/>
            <a:ext cx="1333501" cy="1369061"/>
          </a:xfrm>
          <a:prstGeom prst="rect">
            <a:avLst/>
          </a:prstGeom>
        </p:spPr>
      </p:pic>
    </p:spTree>
    <p:extLst>
      <p:ext uri="{BB962C8B-B14F-4D97-AF65-F5344CB8AC3E}">
        <p14:creationId xmlns:p14="http://schemas.microsoft.com/office/powerpoint/2010/main" val="20258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Mã</a:t>
            </a:r>
            <a:r>
              <a:rPr lang="en-US" dirty="0" smtClean="0"/>
              <a:t> </a:t>
            </a:r>
            <a:r>
              <a:rPr lang="en-US" dirty="0" err="1" smtClean="0"/>
              <a:t>hóa</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và</a:t>
            </a:r>
            <a:r>
              <a:rPr lang="en-US" dirty="0" smtClean="0"/>
              <a:t> </a:t>
            </a:r>
            <a:r>
              <a:rPr lang="en-US" dirty="0" err="1" smtClean="0"/>
              <a:t>tương</a:t>
            </a:r>
            <a:r>
              <a:rPr lang="en-US" dirty="0" smtClean="0"/>
              <a:t> </a:t>
            </a:r>
            <a:r>
              <a:rPr lang="en-US" dirty="0" err="1" smtClean="0"/>
              <a:t>tác</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Mục</a:t>
            </a:r>
            <a:r>
              <a:rPr lang="en-US" dirty="0" smtClean="0"/>
              <a:t> </a:t>
            </a:r>
            <a:r>
              <a:rPr lang="en-US" dirty="0" err="1" smtClean="0"/>
              <a:t>tiêu</a:t>
            </a:r>
            <a:r>
              <a:rPr lang="en-US" dirty="0" smtClean="0"/>
              <a:t>: </a:t>
            </a:r>
            <a:r>
              <a:rPr lang="en-US" dirty="0" err="1" smtClean="0"/>
              <a:t>nhà</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cách</a:t>
            </a:r>
            <a:r>
              <a:rPr lang="en-US" dirty="0" smtClean="0"/>
              <a:t> </a:t>
            </a:r>
            <a:r>
              <a:rPr lang="en-US" dirty="0" err="1" smtClean="0"/>
              <a:t>thức</a:t>
            </a:r>
            <a:r>
              <a:rPr lang="en-US" dirty="0" smtClean="0"/>
              <a:t> </a:t>
            </a:r>
            <a:r>
              <a:rPr lang="en-US" dirty="0" err="1" smtClean="0"/>
              <a:t>cụ</a:t>
            </a:r>
            <a:r>
              <a:rPr lang="en-US" dirty="0" smtClean="0"/>
              <a:t> </a:t>
            </a:r>
            <a:r>
              <a:rPr lang="en-US" dirty="0" err="1" smtClean="0"/>
              <a:t>thể</a:t>
            </a:r>
            <a:r>
              <a:rPr lang="en-US" dirty="0" smtClean="0"/>
              <a:t> </a:t>
            </a:r>
            <a:r>
              <a:rPr lang="en-US" dirty="0" err="1" smtClean="0"/>
              <a:t>để</a:t>
            </a:r>
            <a:r>
              <a:rPr lang="en-US" dirty="0" smtClean="0"/>
              <a:t> tạo </a:t>
            </a:r>
            <a:r>
              <a:rPr lang="en-US" dirty="0" err="1" smtClean="0"/>
              <a:t>ra</a:t>
            </a:r>
            <a:r>
              <a:rPr lang="en-US" dirty="0" smtClean="0"/>
              <a:t> </a:t>
            </a:r>
            <a:r>
              <a:rPr lang="en-US" dirty="0" err="1" smtClean="0"/>
              <a:t>các</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trực</a:t>
            </a:r>
            <a:r>
              <a:rPr lang="en-US" dirty="0" smtClean="0"/>
              <a:t> </a:t>
            </a:r>
            <a:r>
              <a:rPr lang="en-US" dirty="0" err="1" smtClean="0"/>
              <a:t>quan</a:t>
            </a:r>
            <a:r>
              <a:rPr lang="en-US" dirty="0" smtClean="0"/>
              <a:t> </a:t>
            </a:r>
            <a:r>
              <a:rPr lang="en-US" dirty="0" err="1" smtClean="0"/>
              <a:t>và</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tương</a:t>
            </a:r>
            <a:r>
              <a:rPr lang="en-US" dirty="0" smtClean="0"/>
              <a:t> </a:t>
            </a:r>
            <a:r>
              <a:rPr lang="en-US" dirty="0" err="1" smtClean="0"/>
              <a:t>tác</a:t>
            </a:r>
            <a:r>
              <a:rPr lang="en-US" dirty="0" smtClean="0"/>
              <a:t>. </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9</a:t>
            </a:fld>
            <a:endParaRPr lang="en-US"/>
          </a:p>
        </p:txBody>
      </p:sp>
      <p:pic>
        <p:nvPicPr>
          <p:cNvPr id="5" name="Picture 4"/>
          <p:cNvPicPr>
            <a:picLocks noChangeAspect="1"/>
          </p:cNvPicPr>
          <p:nvPr/>
        </p:nvPicPr>
        <p:blipFill>
          <a:blip r:embed="rId3"/>
          <a:stretch>
            <a:fillRect/>
          </a:stretch>
        </p:blipFill>
        <p:spPr>
          <a:xfrm>
            <a:off x="6429375" y="1249058"/>
            <a:ext cx="4362450" cy="666750"/>
          </a:xfrm>
          <a:prstGeom prst="rect">
            <a:avLst/>
          </a:prstGeom>
        </p:spPr>
      </p:pic>
      <p:pic>
        <p:nvPicPr>
          <p:cNvPr id="6" name="Picture 5"/>
          <p:cNvPicPr>
            <a:picLocks noChangeAspect="1"/>
          </p:cNvPicPr>
          <p:nvPr/>
        </p:nvPicPr>
        <p:blipFill>
          <a:blip r:embed="rId4"/>
          <a:stretch>
            <a:fillRect/>
          </a:stretch>
        </p:blipFill>
        <p:spPr>
          <a:xfrm>
            <a:off x="10139363" y="115583"/>
            <a:ext cx="1866900" cy="1800225"/>
          </a:xfrm>
          <a:prstGeom prst="rect">
            <a:avLst/>
          </a:prstGeom>
        </p:spPr>
      </p:pic>
      <p:pic>
        <p:nvPicPr>
          <p:cNvPr id="7" name="Picture 6"/>
          <p:cNvPicPr>
            <a:picLocks noChangeAspect="1"/>
          </p:cNvPicPr>
          <p:nvPr/>
        </p:nvPicPr>
        <p:blipFill>
          <a:blip r:embed="rId5"/>
          <a:stretch>
            <a:fillRect/>
          </a:stretch>
        </p:blipFill>
        <p:spPr>
          <a:xfrm>
            <a:off x="2743199" y="3346449"/>
            <a:ext cx="6117771" cy="3138337"/>
          </a:xfrm>
          <a:prstGeom prst="rect">
            <a:avLst/>
          </a:prstGeom>
        </p:spPr>
      </p:pic>
    </p:spTree>
    <p:extLst>
      <p:ext uri="{BB962C8B-B14F-4D97-AF65-F5344CB8AC3E}">
        <p14:creationId xmlns:p14="http://schemas.microsoft.com/office/powerpoint/2010/main" val="189480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8139</TotalTime>
  <Words>2386</Words>
  <Application>Microsoft Office PowerPoint</Application>
  <PresentationFormat>Widescreen</PresentationFormat>
  <Paragraphs>306</Paragraphs>
  <Slides>44</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Times New Roman</vt:lpstr>
      <vt:lpstr>Office Theme</vt:lpstr>
      <vt:lpstr>PowerPoint Presentation</vt:lpstr>
      <vt:lpstr>Nội dung</vt:lpstr>
      <vt:lpstr>Hệ thống trực quan: Tính hợp lý</vt:lpstr>
      <vt:lpstr>Hệ thống trực quan: Tính hợp lý</vt:lpstr>
      <vt:lpstr>Bốn mức độ xác nhận</vt:lpstr>
      <vt:lpstr>Lĩnh vực chuyên môn</vt:lpstr>
      <vt:lpstr>Lĩnh vực chuyên môn</vt:lpstr>
      <vt:lpstr>Dữ liệu và nhiệm vụ</vt:lpstr>
      <vt:lpstr>Mã hóa hình ảnh và tương tác</vt:lpstr>
      <vt:lpstr>Thuật toán</vt:lpstr>
      <vt:lpstr>Sự đe dọa tính hợp lý</vt:lpstr>
      <vt:lpstr>Bốn đe dọa đến tính hợp lý</vt:lpstr>
      <vt:lpstr>Cách tiếp cận</vt:lpstr>
      <vt:lpstr>PowerPoint Presentation</vt:lpstr>
      <vt:lpstr>Phương pháp xác nhận</vt:lpstr>
      <vt:lpstr>Phương pháp xác nhận</vt:lpstr>
      <vt:lpstr>Phương pháp xác nhận</vt:lpstr>
      <vt:lpstr>Phương pháp xác nhận</vt:lpstr>
      <vt:lpstr>Phương pháp xác nhận</vt:lpstr>
      <vt:lpstr>VIS CONTEST 2008</vt:lpstr>
      <vt:lpstr>Dữ liệu</vt:lpstr>
      <vt:lpstr>Nhiệm vụ</vt:lpstr>
      <vt:lpstr>Nhiệm vụ</vt:lpstr>
      <vt:lpstr>Nhiệm vụ </vt:lpstr>
      <vt:lpstr>Giải nhất</vt:lpstr>
      <vt:lpstr>Thiết kế</vt:lpstr>
      <vt:lpstr>PowerPoint Presentation</vt:lpstr>
      <vt:lpstr>Một số ví dụ</vt:lpstr>
      <vt:lpstr>Genealogical Graphs</vt:lpstr>
      <vt:lpstr>MatrixExplorer</vt:lpstr>
      <vt:lpstr>FlowMaps</vt:lpstr>
      <vt:lpstr>LiveRAC</vt:lpstr>
      <vt:lpstr>LinLog</vt:lpstr>
      <vt:lpstr>Sizing the Horizon</vt:lpstr>
      <vt:lpstr>VAST 2016</vt:lpstr>
      <vt:lpstr>MC-2</vt:lpstr>
      <vt:lpstr>MC-2</vt:lpstr>
      <vt:lpstr>MC-2</vt:lpstr>
      <vt:lpstr>Dữ liệu</vt:lpstr>
      <vt:lpstr>PowerPoint Presentation</vt:lpstr>
      <vt:lpstr>PowerPoint Presentation</vt:lpstr>
      <vt:lpstr>PowerPoint Presentation</vt:lpstr>
      <vt:lpstr>Dữ liệu</vt:lpstr>
      <vt:lpstr>Dữ liệu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Do Van</dc:creator>
  <cp:lastModifiedBy>Hiếu Nguyễn Hữu</cp:lastModifiedBy>
  <cp:revision>158</cp:revision>
  <dcterms:created xsi:type="dcterms:W3CDTF">2018-08-08T14:52:13Z</dcterms:created>
  <dcterms:modified xsi:type="dcterms:W3CDTF">2019-11-10T07:31:31Z</dcterms:modified>
</cp:coreProperties>
</file>