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639E-4FD0-4815-B7D5-6EECC6F250A0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D678C-0615-4B96-AB7B-37D041B87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6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639E-4FD0-4815-B7D5-6EECC6F250A0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D678C-0615-4B96-AB7B-37D041B87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8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639E-4FD0-4815-B7D5-6EECC6F250A0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D678C-0615-4B96-AB7B-37D041B87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0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639E-4FD0-4815-B7D5-6EECC6F250A0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D678C-0615-4B96-AB7B-37D041B87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3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639E-4FD0-4815-B7D5-6EECC6F250A0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D678C-0615-4B96-AB7B-37D041B87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3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639E-4FD0-4815-B7D5-6EECC6F250A0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D678C-0615-4B96-AB7B-37D041B87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2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639E-4FD0-4815-B7D5-6EECC6F250A0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D678C-0615-4B96-AB7B-37D041B87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2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639E-4FD0-4815-B7D5-6EECC6F250A0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D678C-0615-4B96-AB7B-37D041B87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6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639E-4FD0-4815-B7D5-6EECC6F250A0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D678C-0615-4B96-AB7B-37D041B87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1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639E-4FD0-4815-B7D5-6EECC6F250A0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D678C-0615-4B96-AB7B-37D041B87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74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4639E-4FD0-4815-B7D5-6EECC6F250A0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D678C-0615-4B96-AB7B-37D041B87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2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4639E-4FD0-4815-B7D5-6EECC6F250A0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D678C-0615-4B96-AB7B-37D041B87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2842055" y="2273643"/>
            <a:ext cx="12003" cy="1260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854058" y="2051222"/>
            <a:ext cx="222421" cy="222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V="1">
            <a:off x="2631637" y="2051222"/>
            <a:ext cx="222421" cy="222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268051" y="1816442"/>
            <a:ext cx="25848" cy="17175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293898" y="1594021"/>
            <a:ext cx="222421" cy="222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V="1">
            <a:off x="7071477" y="1594021"/>
            <a:ext cx="222421" cy="222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304272" y="2619632"/>
            <a:ext cx="0" cy="914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854058" y="3534031"/>
            <a:ext cx="44149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854058" y="1816442"/>
            <a:ext cx="4439840" cy="457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304272" y="2137719"/>
            <a:ext cx="0" cy="48191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23719" y="2619632"/>
            <a:ext cx="0" cy="9143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423719" y="2137719"/>
            <a:ext cx="0" cy="4819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755204" y="2273643"/>
            <a:ext cx="0" cy="12603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417820" y="1816442"/>
            <a:ext cx="8591" cy="17175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842055" y="3632886"/>
            <a:ext cx="14622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304272" y="3632886"/>
            <a:ext cx="29637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07203" y="18548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35041" y="139768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2842055" y="2286000"/>
            <a:ext cx="442691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435723" y="2224216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Δ</a:t>
            </a:r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435723" y="287912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2379523" y="2719171"/>
                <a:ext cx="467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523" y="2719171"/>
                <a:ext cx="46782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378957" y="2490570"/>
                <a:ext cx="473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957" y="2490570"/>
                <a:ext cx="47314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339253" y="3663091"/>
                <a:ext cx="411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253" y="3663091"/>
                <a:ext cx="41171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552251" y="3663091"/>
                <a:ext cx="41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251" y="3663091"/>
                <a:ext cx="41703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4035156" y="224721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97323" y="319490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145414" y="176220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035669" y="197090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52578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stCxn id="18" idx="2"/>
          </p:cNvCxnSpPr>
          <p:nvPr/>
        </p:nvCxnSpPr>
        <p:spPr>
          <a:xfrm flipH="1">
            <a:off x="2842057" y="2224216"/>
            <a:ext cx="24004" cy="1309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2866061" y="2009346"/>
            <a:ext cx="222421" cy="222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rot="16200000" flipV="1">
            <a:off x="2643640" y="2009346"/>
            <a:ext cx="222421" cy="222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7268051" y="2582562"/>
            <a:ext cx="12924" cy="9514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7293898" y="2360140"/>
            <a:ext cx="222421" cy="222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 flipV="1">
            <a:off x="7071477" y="2360140"/>
            <a:ext cx="222421" cy="222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07203" y="185488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35041" y="216380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32" name="Straight Arrow Connector 31"/>
          <p:cNvCxnSpPr>
            <a:stCxn id="18" idx="2"/>
          </p:cNvCxnSpPr>
          <p:nvPr/>
        </p:nvCxnSpPr>
        <p:spPr>
          <a:xfrm>
            <a:off x="2866061" y="2224216"/>
            <a:ext cx="2509128" cy="1309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338778" y="2582562"/>
            <a:ext cx="1951113" cy="96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8" idx="2"/>
            <a:endCxn id="19" idx="2"/>
          </p:cNvCxnSpPr>
          <p:nvPr/>
        </p:nvCxnSpPr>
        <p:spPr>
          <a:xfrm>
            <a:off x="2866061" y="2224216"/>
            <a:ext cx="4423830" cy="308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842057" y="3549134"/>
            <a:ext cx="44478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707203" y="2231767"/>
            <a:ext cx="0" cy="13173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444741" y="2582561"/>
            <a:ext cx="0" cy="9665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2842057" y="3682314"/>
            <a:ext cx="44389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436287" y="18905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3217070" y="24974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4686563" y="3665147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7405108" y="2866772"/>
                <a:ext cx="51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108" y="2866772"/>
                <a:ext cx="51963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2207201" y="2628275"/>
                <a:ext cx="51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201" y="2628275"/>
                <a:ext cx="51963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/>
          <p:cNvSpPr txBox="1"/>
          <p:nvPr/>
        </p:nvSpPr>
        <p:spPr>
          <a:xfrm>
            <a:off x="5164165" y="3122821"/>
            <a:ext cx="24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9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3286897" y="2273643"/>
            <a:ext cx="1" cy="840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3286897" y="2051222"/>
            <a:ext cx="222421" cy="222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rot="16200000" flipV="1">
            <a:off x="3064476" y="2051222"/>
            <a:ext cx="222421" cy="222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880022" y="2829697"/>
            <a:ext cx="939113" cy="5931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Lọc</a:t>
            </a: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819135" y="3126259"/>
            <a:ext cx="593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12259" y="2829697"/>
            <a:ext cx="1420675" cy="5931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Khuyếch đại</a:t>
            </a: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86898" y="3113903"/>
            <a:ext cx="593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832934" y="3130377"/>
            <a:ext cx="5931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426058" y="2656704"/>
            <a:ext cx="2224569" cy="9761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mtClean="0"/>
              <a:t>Tín hiệu ra (tương đương tín hiệu ra của anten đủ kích thước)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9193427" y="2360141"/>
            <a:ext cx="0" cy="180408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7405816" y="2360141"/>
            <a:ext cx="0" cy="180408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287265" y="2360141"/>
            <a:ext cx="0" cy="180408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548184" y="2360141"/>
            <a:ext cx="0" cy="180408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491416" y="2360141"/>
            <a:ext cx="0" cy="180408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67881" y="2360141"/>
            <a:ext cx="0" cy="180408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529017" y="3262184"/>
            <a:ext cx="666441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558746" y="2026508"/>
            <a:ext cx="28833" cy="250842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29017" y="1643449"/>
            <a:ext cx="0" cy="329925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87579" y="4497861"/>
            <a:ext cx="9803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3871872" y="4573371"/>
                <a:ext cx="4117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872" y="4573371"/>
                <a:ext cx="41171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>
            <a:off x="4567882" y="4497861"/>
            <a:ext cx="9803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4852175" y="4573371"/>
                <a:ext cx="4117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175" y="4573371"/>
                <a:ext cx="41171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>
            <a:off x="2529017" y="4497861"/>
            <a:ext cx="9803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2850469" y="4573371"/>
                <a:ext cx="4117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469" y="4573371"/>
                <a:ext cx="41171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>
            <a:off x="9724768" y="2360141"/>
            <a:ext cx="6444" cy="18040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9692348" y="3120766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348" y="3120766"/>
                <a:ext cx="4731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3338119" y="2026508"/>
            <a:ext cx="1" cy="24713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2887895" y="2632677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895" y="2632677"/>
                <a:ext cx="47314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>
            <a:off x="2247484" y="1631092"/>
            <a:ext cx="0" cy="32992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1820830" y="2942279"/>
                <a:ext cx="473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830" y="2942279"/>
                <a:ext cx="4731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434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33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Hiếu Minh</dc:creator>
  <cp:lastModifiedBy>Hiếu Minh</cp:lastModifiedBy>
  <cp:revision>12</cp:revision>
  <dcterms:created xsi:type="dcterms:W3CDTF">2017-11-15T03:23:44Z</dcterms:created>
  <dcterms:modified xsi:type="dcterms:W3CDTF">2017-12-13T08:26:48Z</dcterms:modified>
</cp:coreProperties>
</file>