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5C92-F7FE-4A6C-82FB-CC4A9E527E4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B8FC-E77E-44E6-8012-3C05B74E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8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5C92-F7FE-4A6C-82FB-CC4A9E527E4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B8FC-E77E-44E6-8012-3C05B74E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5C92-F7FE-4A6C-82FB-CC4A9E527E4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B8FC-E77E-44E6-8012-3C05B74E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5C92-F7FE-4A6C-82FB-CC4A9E527E4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B8FC-E77E-44E6-8012-3C05B74E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2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5C92-F7FE-4A6C-82FB-CC4A9E527E4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B8FC-E77E-44E6-8012-3C05B74E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59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5C92-F7FE-4A6C-82FB-CC4A9E527E4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B8FC-E77E-44E6-8012-3C05B74E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1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5C92-F7FE-4A6C-82FB-CC4A9E527E4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B8FC-E77E-44E6-8012-3C05B74E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2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5C92-F7FE-4A6C-82FB-CC4A9E527E4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B8FC-E77E-44E6-8012-3C05B74E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5C92-F7FE-4A6C-82FB-CC4A9E527E4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B8FC-E77E-44E6-8012-3C05B74E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6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5C92-F7FE-4A6C-82FB-CC4A9E527E4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B8FC-E77E-44E6-8012-3C05B74E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2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5C92-F7FE-4A6C-82FB-CC4A9E527E4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B8FC-E77E-44E6-8012-3C05B74E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3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5C92-F7FE-4A6C-82FB-CC4A9E527E42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1B8FC-E77E-44E6-8012-3C05B74E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8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/>
              <p:cNvSpPr/>
              <p:nvPr/>
            </p:nvSpPr>
            <p:spPr>
              <a:xfrm>
                <a:off x="3784256" y="1282357"/>
                <a:ext cx="959708" cy="95970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Oval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56" y="1282357"/>
                <a:ext cx="959708" cy="95970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3784256" y="2532106"/>
                <a:ext cx="959708" cy="95970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56" y="2532106"/>
                <a:ext cx="959708" cy="95970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6657889" y="3377857"/>
                <a:ext cx="959708" cy="959708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889" y="3377857"/>
                <a:ext cx="959708" cy="95970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4" idx="6"/>
            <a:endCxn id="6" idx="2"/>
          </p:cNvCxnSpPr>
          <p:nvPr/>
        </p:nvCxnSpPr>
        <p:spPr>
          <a:xfrm>
            <a:off x="4743964" y="1762211"/>
            <a:ext cx="1913925" cy="2095500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6"/>
            <a:endCxn id="6" idx="2"/>
          </p:cNvCxnSpPr>
          <p:nvPr/>
        </p:nvCxnSpPr>
        <p:spPr>
          <a:xfrm>
            <a:off x="4743964" y="3011960"/>
            <a:ext cx="1913925" cy="845751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784256" y="5107460"/>
                <a:ext cx="959708" cy="95970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56" y="5107460"/>
                <a:ext cx="959708" cy="95970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0" idx="6"/>
            <a:endCxn id="6" idx="2"/>
          </p:cNvCxnSpPr>
          <p:nvPr/>
        </p:nvCxnSpPr>
        <p:spPr>
          <a:xfrm flipV="1">
            <a:off x="4743964" y="3857711"/>
            <a:ext cx="1913925" cy="1729603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16202" y="3928076"/>
            <a:ext cx="495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…</a:t>
            </a:r>
            <a:endParaRPr lang="en-US" sz="2000"/>
          </a:p>
        </p:txBody>
      </p:sp>
      <p:cxnSp>
        <p:nvCxnSpPr>
          <p:cNvPr id="19" name="Straight Arrow Connector 18"/>
          <p:cNvCxnSpPr>
            <a:endCxn id="6" idx="2"/>
          </p:cNvCxnSpPr>
          <p:nvPr/>
        </p:nvCxnSpPr>
        <p:spPr>
          <a:xfrm flipV="1">
            <a:off x="4743964" y="3857711"/>
            <a:ext cx="1913925" cy="163727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2"/>
          </p:cNvCxnSpPr>
          <p:nvPr/>
        </p:nvCxnSpPr>
        <p:spPr>
          <a:xfrm flipV="1">
            <a:off x="4743964" y="3857711"/>
            <a:ext cx="1913925" cy="845751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6"/>
          </p:cNvCxnSpPr>
          <p:nvPr/>
        </p:nvCxnSpPr>
        <p:spPr>
          <a:xfrm flipV="1">
            <a:off x="7617597" y="2768600"/>
            <a:ext cx="1221603" cy="1089111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6"/>
          </p:cNvCxnSpPr>
          <p:nvPr/>
        </p:nvCxnSpPr>
        <p:spPr>
          <a:xfrm flipV="1">
            <a:off x="7617597" y="3175000"/>
            <a:ext cx="1488303" cy="682711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</p:cNvCxnSpPr>
          <p:nvPr/>
        </p:nvCxnSpPr>
        <p:spPr>
          <a:xfrm flipV="1">
            <a:off x="7617597" y="3708400"/>
            <a:ext cx="1615303" cy="149311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</p:cNvCxnSpPr>
          <p:nvPr/>
        </p:nvCxnSpPr>
        <p:spPr>
          <a:xfrm>
            <a:off x="7617597" y="3857711"/>
            <a:ext cx="1488303" cy="470475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6"/>
          </p:cNvCxnSpPr>
          <p:nvPr/>
        </p:nvCxnSpPr>
        <p:spPr>
          <a:xfrm>
            <a:off x="7617597" y="3857711"/>
            <a:ext cx="1107303" cy="1057189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15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085" y="1945417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4085" y="2869342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87827" y="4317142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267325" y="1412960"/>
            <a:ext cx="3638550" cy="38024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2831753"/>
            <a:ext cx="1002962" cy="10029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40427" y="3110812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+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>
            <a:off x="2983642" y="2167838"/>
            <a:ext cx="1256785" cy="1165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10" idx="1"/>
          </p:cNvCxnSpPr>
          <p:nvPr/>
        </p:nvCxnSpPr>
        <p:spPr>
          <a:xfrm>
            <a:off x="2983642" y="3091764"/>
            <a:ext cx="1256785" cy="241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  <a:endCxn id="10" idx="1"/>
          </p:cNvCxnSpPr>
          <p:nvPr/>
        </p:nvCxnSpPr>
        <p:spPr>
          <a:xfrm flipV="1">
            <a:off x="2957384" y="3333234"/>
            <a:ext cx="1283043" cy="12063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8" idx="2"/>
          </p:cNvCxnSpPr>
          <p:nvPr/>
        </p:nvCxnSpPr>
        <p:spPr>
          <a:xfrm>
            <a:off x="4709984" y="3333234"/>
            <a:ext cx="7764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57862" y="3132697"/>
                <a:ext cx="460037" cy="401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862" y="3132697"/>
                <a:ext cx="460037" cy="401072"/>
              </a:xfrm>
              <a:prstGeom prst="rect">
                <a:avLst/>
              </a:prstGeom>
              <a:blipFill>
                <a:blip r:embed="rId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658380" y="3251096"/>
            <a:ext cx="495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smtClean="0"/>
              <a:t>…</a:t>
            </a:r>
            <a:endParaRPr lang="en-US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82337" y="1965571"/>
                <a:ext cx="808338" cy="40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37" y="1965571"/>
                <a:ext cx="808338" cy="404534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82337" y="2889175"/>
                <a:ext cx="808338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37" y="2889175"/>
                <a:ext cx="808338" cy="405176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82337" y="4336881"/>
                <a:ext cx="808338" cy="409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37" y="4336881"/>
                <a:ext cx="808338" cy="409984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stCxn id="24" idx="3"/>
            <a:endCxn id="4" idx="1"/>
          </p:cNvCxnSpPr>
          <p:nvPr/>
        </p:nvCxnSpPr>
        <p:spPr>
          <a:xfrm>
            <a:off x="1590675" y="2167838"/>
            <a:ext cx="92341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3"/>
            <a:endCxn id="5" idx="1"/>
          </p:cNvCxnSpPr>
          <p:nvPr/>
        </p:nvCxnSpPr>
        <p:spPr>
          <a:xfrm>
            <a:off x="1590675" y="3091763"/>
            <a:ext cx="92341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3"/>
            <a:endCxn id="6" idx="1"/>
          </p:cNvCxnSpPr>
          <p:nvPr/>
        </p:nvCxnSpPr>
        <p:spPr>
          <a:xfrm flipV="1">
            <a:off x="1590675" y="4539564"/>
            <a:ext cx="897152" cy="23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658380" y="1744881"/>
                <a:ext cx="808338" cy="401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0" y="1744881"/>
                <a:ext cx="808338" cy="401072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615646" y="2688544"/>
                <a:ext cx="808338" cy="401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646" y="2688544"/>
                <a:ext cx="808338" cy="401072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590675" y="4136345"/>
                <a:ext cx="808338" cy="401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675" y="4136345"/>
                <a:ext cx="808338" cy="401072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/>
          <p:cNvSpPr/>
          <p:nvPr/>
        </p:nvSpPr>
        <p:spPr>
          <a:xfrm>
            <a:off x="7677150" y="2831753"/>
            <a:ext cx="1002962" cy="10029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911850" y="864342"/>
                <a:ext cx="3530600" cy="41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000" smtClean="0"/>
                  <a:t> neuron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2000" smtClean="0"/>
                  <a:t> layer</a:t>
                </a:r>
                <a:endParaRPr lang="en-US" sz="200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850" y="864342"/>
                <a:ext cx="3530600" cy="413896"/>
              </a:xfrm>
              <a:prstGeom prst="rect">
                <a:avLst/>
              </a:prstGeom>
              <a:blipFill>
                <a:blip r:embed="rId9"/>
                <a:stretch>
                  <a:fillRect t="-4412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>
            <a:stCxn id="8" idx="6"/>
            <a:endCxn id="49" idx="2"/>
          </p:cNvCxnSpPr>
          <p:nvPr/>
        </p:nvCxnSpPr>
        <p:spPr>
          <a:xfrm>
            <a:off x="6489362" y="3333234"/>
            <a:ext cx="1187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13298" y="2979291"/>
            <a:ext cx="12588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</a:t>
            </a:r>
            <a:r>
              <a:rPr lang="en-US" sz="2000" smtClean="0"/>
              <a:t>ctivation function</a:t>
            </a:r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48612" y="3119038"/>
                <a:ext cx="460037" cy="401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612" y="3119038"/>
                <a:ext cx="460037" cy="401072"/>
              </a:xfrm>
              <a:prstGeom prst="rect">
                <a:avLst/>
              </a:prstGeom>
              <a:blipFill>
                <a:blip r:embed="rId10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>
            <a:stCxn id="49" idx="6"/>
          </p:cNvCxnSpPr>
          <p:nvPr/>
        </p:nvCxnSpPr>
        <p:spPr>
          <a:xfrm flipV="1">
            <a:off x="8680112" y="2390260"/>
            <a:ext cx="1416388" cy="9429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13187" y="658283"/>
            <a:ext cx="2471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Propagation function</a:t>
            </a:r>
            <a:endParaRPr lang="en-US" sz="2000"/>
          </a:p>
        </p:txBody>
      </p:sp>
      <p:cxnSp>
        <p:nvCxnSpPr>
          <p:cNvPr id="65" name="Straight Arrow Connector 64"/>
          <p:cNvCxnSpPr>
            <a:endCxn id="10" idx="1"/>
          </p:cNvCxnSpPr>
          <p:nvPr/>
        </p:nvCxnSpPr>
        <p:spPr>
          <a:xfrm flipV="1">
            <a:off x="2983642" y="3333234"/>
            <a:ext cx="1256785" cy="2414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0" idx="1"/>
          </p:cNvCxnSpPr>
          <p:nvPr/>
        </p:nvCxnSpPr>
        <p:spPr>
          <a:xfrm flipV="1">
            <a:off x="2997748" y="3333234"/>
            <a:ext cx="1242679" cy="625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49" idx="6"/>
          </p:cNvCxnSpPr>
          <p:nvPr/>
        </p:nvCxnSpPr>
        <p:spPr>
          <a:xfrm flipV="1">
            <a:off x="8680112" y="2831753"/>
            <a:ext cx="1632288" cy="501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9" idx="6"/>
          </p:cNvCxnSpPr>
          <p:nvPr/>
        </p:nvCxnSpPr>
        <p:spPr>
          <a:xfrm>
            <a:off x="8680112" y="3333234"/>
            <a:ext cx="17211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9" idx="6"/>
          </p:cNvCxnSpPr>
          <p:nvPr/>
        </p:nvCxnSpPr>
        <p:spPr>
          <a:xfrm>
            <a:off x="8680112" y="3333234"/>
            <a:ext cx="1632288" cy="6257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49" idx="6"/>
          </p:cNvCxnSpPr>
          <p:nvPr/>
        </p:nvCxnSpPr>
        <p:spPr>
          <a:xfrm>
            <a:off x="8680112" y="3333234"/>
            <a:ext cx="1111588" cy="12041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2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04587" y="2305893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4053" y="2265476"/>
            <a:ext cx="46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N-bit</a:t>
            </a:r>
            <a:endParaRPr lang="en-US" sz="1000"/>
          </a:p>
        </p:txBody>
      </p:sp>
      <p:sp>
        <p:nvSpPr>
          <p:cNvPr id="6" name="TextBox 5"/>
          <p:cNvSpPr txBox="1"/>
          <p:nvPr/>
        </p:nvSpPr>
        <p:spPr>
          <a:xfrm>
            <a:off x="1924053" y="2528314"/>
            <a:ext cx="46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N-bit</a:t>
            </a:r>
            <a:endParaRPr lang="en-US" sz="100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387603" y="2388586"/>
            <a:ext cx="316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387603" y="2651425"/>
            <a:ext cx="316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3"/>
          </p:cNvCxnSpPr>
          <p:nvPr/>
        </p:nvCxnSpPr>
        <p:spPr>
          <a:xfrm>
            <a:off x="3174144" y="2528315"/>
            <a:ext cx="316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72078" y="2405203"/>
            <a:ext cx="515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2N-bit</a:t>
            </a:r>
            <a:endParaRPr lang="en-US" sz="1000"/>
          </a:p>
        </p:txBody>
      </p:sp>
      <p:sp>
        <p:nvSpPr>
          <p:cNvPr id="17" name="Rectangle 16"/>
          <p:cNvSpPr/>
          <p:nvPr/>
        </p:nvSpPr>
        <p:spPr>
          <a:xfrm>
            <a:off x="4304785" y="2866167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+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6" idx="3"/>
            <a:endCxn id="17" idx="1"/>
          </p:cNvCxnSpPr>
          <p:nvPr/>
        </p:nvCxnSpPr>
        <p:spPr>
          <a:xfrm>
            <a:off x="3987801" y="2528314"/>
            <a:ext cx="316984" cy="560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704587" y="2864608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24053" y="2824191"/>
            <a:ext cx="46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N-bit</a:t>
            </a:r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1924053" y="3087029"/>
            <a:ext cx="46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N-bit</a:t>
            </a:r>
            <a:endParaRPr lang="en-US" sz="1000"/>
          </a:p>
        </p:txBody>
      </p:sp>
      <p:cxnSp>
        <p:nvCxnSpPr>
          <p:cNvPr id="33" name="Straight Arrow Connector 32"/>
          <p:cNvCxnSpPr>
            <a:stCxn id="31" idx="3"/>
          </p:cNvCxnSpPr>
          <p:nvPr/>
        </p:nvCxnSpPr>
        <p:spPr>
          <a:xfrm flipV="1">
            <a:off x="2387603" y="2947301"/>
            <a:ext cx="316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2" idx="3"/>
          </p:cNvCxnSpPr>
          <p:nvPr/>
        </p:nvCxnSpPr>
        <p:spPr>
          <a:xfrm>
            <a:off x="2387603" y="3210140"/>
            <a:ext cx="316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3174144" y="3087030"/>
            <a:ext cx="316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72078" y="2963918"/>
            <a:ext cx="515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2N-bit</a:t>
            </a:r>
            <a:endParaRPr lang="en-US" sz="1000"/>
          </a:p>
        </p:txBody>
      </p:sp>
      <p:cxnSp>
        <p:nvCxnSpPr>
          <p:cNvPr id="37" name="Straight Arrow Connector 36"/>
          <p:cNvCxnSpPr>
            <a:stCxn id="36" idx="3"/>
            <a:endCxn id="17" idx="1"/>
          </p:cNvCxnSpPr>
          <p:nvPr/>
        </p:nvCxnSpPr>
        <p:spPr>
          <a:xfrm>
            <a:off x="3987801" y="3087029"/>
            <a:ext cx="316984" cy="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482032" y="3083751"/>
            <a:ext cx="4958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smtClean="0"/>
              <a:t>…</a:t>
            </a:r>
            <a:endParaRPr lang="en-US" sz="2500"/>
          </a:p>
        </p:txBody>
      </p:sp>
      <p:cxnSp>
        <p:nvCxnSpPr>
          <p:cNvPr id="44" name="Straight Arrow Connector 43"/>
          <p:cNvCxnSpPr>
            <a:endCxn id="17" idx="1"/>
          </p:cNvCxnSpPr>
          <p:nvPr/>
        </p:nvCxnSpPr>
        <p:spPr>
          <a:xfrm flipV="1">
            <a:off x="3889375" y="3088589"/>
            <a:ext cx="415410" cy="312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63" idx="3"/>
            <a:endCxn id="17" idx="1"/>
          </p:cNvCxnSpPr>
          <p:nvPr/>
        </p:nvCxnSpPr>
        <p:spPr>
          <a:xfrm flipV="1">
            <a:off x="3987801" y="3088589"/>
            <a:ext cx="316984" cy="71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1"/>
          </p:cNvCxnSpPr>
          <p:nvPr/>
        </p:nvCxnSpPr>
        <p:spPr>
          <a:xfrm flipV="1">
            <a:off x="3898471" y="3088589"/>
            <a:ext cx="406314" cy="48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704587" y="3578711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24053" y="3538294"/>
            <a:ext cx="46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N-bit</a:t>
            </a:r>
            <a:endParaRPr lang="en-US" sz="1000"/>
          </a:p>
        </p:txBody>
      </p:sp>
      <p:sp>
        <p:nvSpPr>
          <p:cNvPr id="59" name="TextBox 58"/>
          <p:cNvSpPr txBox="1"/>
          <p:nvPr/>
        </p:nvSpPr>
        <p:spPr>
          <a:xfrm>
            <a:off x="1924053" y="3801132"/>
            <a:ext cx="46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N-bit</a:t>
            </a:r>
            <a:endParaRPr lang="en-US" sz="1000"/>
          </a:p>
        </p:txBody>
      </p:sp>
      <p:cxnSp>
        <p:nvCxnSpPr>
          <p:cNvPr id="60" name="Straight Arrow Connector 59"/>
          <p:cNvCxnSpPr>
            <a:stCxn id="58" idx="3"/>
          </p:cNvCxnSpPr>
          <p:nvPr/>
        </p:nvCxnSpPr>
        <p:spPr>
          <a:xfrm flipV="1">
            <a:off x="2387603" y="3661404"/>
            <a:ext cx="3169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9" idx="3"/>
          </p:cNvCxnSpPr>
          <p:nvPr/>
        </p:nvCxnSpPr>
        <p:spPr>
          <a:xfrm>
            <a:off x="2387603" y="3924243"/>
            <a:ext cx="316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7" idx="3"/>
          </p:cNvCxnSpPr>
          <p:nvPr/>
        </p:nvCxnSpPr>
        <p:spPr>
          <a:xfrm>
            <a:off x="3174144" y="3801133"/>
            <a:ext cx="316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472078" y="3678021"/>
            <a:ext cx="515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2N-bit</a:t>
            </a:r>
            <a:endParaRPr lang="en-US" sz="1000"/>
          </a:p>
        </p:txBody>
      </p:sp>
      <p:cxnSp>
        <p:nvCxnSpPr>
          <p:cNvPr id="65" name="Straight Arrow Connector 64"/>
          <p:cNvCxnSpPr>
            <a:stCxn id="17" idx="3"/>
            <a:endCxn id="68" idx="1"/>
          </p:cNvCxnSpPr>
          <p:nvPr/>
        </p:nvCxnSpPr>
        <p:spPr>
          <a:xfrm>
            <a:off x="4774342" y="3088589"/>
            <a:ext cx="344100" cy="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118442" y="2965561"/>
            <a:ext cx="515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2N-bit</a:t>
            </a:r>
            <a:endParaRPr lang="en-US" sz="1000"/>
          </a:p>
        </p:txBody>
      </p:sp>
      <p:cxnSp>
        <p:nvCxnSpPr>
          <p:cNvPr id="70" name="Straight Arrow Connector 69"/>
          <p:cNvCxnSpPr>
            <a:stCxn id="68" idx="3"/>
            <a:endCxn id="73" idx="1"/>
          </p:cNvCxnSpPr>
          <p:nvPr/>
        </p:nvCxnSpPr>
        <p:spPr>
          <a:xfrm>
            <a:off x="5634165" y="3088672"/>
            <a:ext cx="354054" cy="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988219" y="2734679"/>
            <a:ext cx="718830" cy="7188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>
                <a:solidFill>
                  <a:schemeClr val="tx1"/>
                </a:solidFill>
              </a:rPr>
              <a:t>Activation fuction</a:t>
            </a:r>
            <a:endParaRPr lang="en-US" sz="100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stCxn id="73" idx="3"/>
            <a:endCxn id="79" idx="1"/>
          </p:cNvCxnSpPr>
          <p:nvPr/>
        </p:nvCxnSpPr>
        <p:spPr>
          <a:xfrm flipV="1">
            <a:off x="6707049" y="3092707"/>
            <a:ext cx="438638" cy="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145687" y="2969596"/>
            <a:ext cx="5157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2N-bit</a:t>
            </a:r>
            <a:endParaRPr lang="en-US" sz="1000"/>
          </a:p>
        </p:txBody>
      </p:sp>
      <p:cxnSp>
        <p:nvCxnSpPr>
          <p:cNvPr id="82" name="Straight Arrow Connector 81"/>
          <p:cNvCxnSpPr>
            <a:stCxn id="79" idx="3"/>
          </p:cNvCxnSpPr>
          <p:nvPr/>
        </p:nvCxnSpPr>
        <p:spPr>
          <a:xfrm flipV="1">
            <a:off x="7661410" y="3083299"/>
            <a:ext cx="916675" cy="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578085" y="2972647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764131" y="2846485"/>
            <a:ext cx="7161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? → N-bit</a:t>
            </a:r>
            <a:endParaRPr lang="en-US" sz="1000"/>
          </a:p>
        </p:txBody>
      </p:sp>
      <p:cxnSp>
        <p:nvCxnSpPr>
          <p:cNvPr id="91" name="Straight Arrow Connector 90"/>
          <p:cNvCxnSpPr>
            <a:stCxn id="92" idx="3"/>
          </p:cNvCxnSpPr>
          <p:nvPr/>
        </p:nvCxnSpPr>
        <p:spPr>
          <a:xfrm flipV="1">
            <a:off x="8202881" y="3322338"/>
            <a:ext cx="375204" cy="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7739331" y="3201125"/>
            <a:ext cx="463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smtClean="0"/>
              <a:t>N-bit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65676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196756" y="1968157"/>
            <a:ext cx="959708" cy="9597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196756" y="4330357"/>
            <a:ext cx="959708" cy="95970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70389" y="5511457"/>
            <a:ext cx="959708" cy="95970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N3</a:t>
            </a: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070389" y="787057"/>
            <a:ext cx="959708" cy="95970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N1</a:t>
            </a:r>
            <a:endParaRPr lang="en-US" sz="2000"/>
          </a:p>
        </p:txBody>
      </p:sp>
      <p:sp>
        <p:nvSpPr>
          <p:cNvPr id="11" name="Oval 10"/>
          <p:cNvSpPr/>
          <p:nvPr/>
        </p:nvSpPr>
        <p:spPr>
          <a:xfrm>
            <a:off x="5070389" y="3149257"/>
            <a:ext cx="959708" cy="95970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N2</a:t>
            </a: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944022" y="1959233"/>
            <a:ext cx="959708" cy="959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N4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44022" y="4321433"/>
            <a:ext cx="959708" cy="959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N5</a:t>
            </a:r>
            <a:endParaRPr lang="en-US"/>
          </a:p>
        </p:txBody>
      </p:sp>
      <p:cxnSp>
        <p:nvCxnSpPr>
          <p:cNvPr id="15" name="Straight Arrow Connector 14"/>
          <p:cNvCxnSpPr>
            <a:stCxn id="4" idx="6"/>
            <a:endCxn id="10" idx="2"/>
          </p:cNvCxnSpPr>
          <p:nvPr/>
        </p:nvCxnSpPr>
        <p:spPr>
          <a:xfrm flipV="1">
            <a:off x="3156464" y="1266911"/>
            <a:ext cx="1913925" cy="1181100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6"/>
            <a:endCxn id="9" idx="2"/>
          </p:cNvCxnSpPr>
          <p:nvPr/>
        </p:nvCxnSpPr>
        <p:spPr>
          <a:xfrm>
            <a:off x="3156464" y="2448011"/>
            <a:ext cx="1913925" cy="3543300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6"/>
            <a:endCxn id="11" idx="2"/>
          </p:cNvCxnSpPr>
          <p:nvPr/>
        </p:nvCxnSpPr>
        <p:spPr>
          <a:xfrm>
            <a:off x="3156464" y="2448011"/>
            <a:ext cx="1913925" cy="1181100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>
          <a:xfrm flipV="1">
            <a:off x="3156464" y="1266911"/>
            <a:ext cx="1913925" cy="3543300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6"/>
            <a:endCxn id="11" idx="2"/>
          </p:cNvCxnSpPr>
          <p:nvPr/>
        </p:nvCxnSpPr>
        <p:spPr>
          <a:xfrm flipV="1">
            <a:off x="3156464" y="3629111"/>
            <a:ext cx="1913925" cy="1181100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9" idx="2"/>
          </p:cNvCxnSpPr>
          <p:nvPr/>
        </p:nvCxnSpPr>
        <p:spPr>
          <a:xfrm>
            <a:off x="3156464" y="4810211"/>
            <a:ext cx="1913925" cy="1181100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6"/>
            <a:endCxn id="12" idx="2"/>
          </p:cNvCxnSpPr>
          <p:nvPr/>
        </p:nvCxnSpPr>
        <p:spPr>
          <a:xfrm>
            <a:off x="6030097" y="1266911"/>
            <a:ext cx="1913925" cy="1172176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6"/>
            <a:endCxn id="13" idx="2"/>
          </p:cNvCxnSpPr>
          <p:nvPr/>
        </p:nvCxnSpPr>
        <p:spPr>
          <a:xfrm>
            <a:off x="6030097" y="1266911"/>
            <a:ext cx="1913925" cy="3534376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1" idx="6"/>
            <a:endCxn id="12" idx="2"/>
          </p:cNvCxnSpPr>
          <p:nvPr/>
        </p:nvCxnSpPr>
        <p:spPr>
          <a:xfrm flipV="1">
            <a:off x="6030097" y="2439087"/>
            <a:ext cx="1913925" cy="1190024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6"/>
            <a:endCxn id="13" idx="2"/>
          </p:cNvCxnSpPr>
          <p:nvPr/>
        </p:nvCxnSpPr>
        <p:spPr>
          <a:xfrm>
            <a:off x="6030097" y="3629111"/>
            <a:ext cx="1913925" cy="1172176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6"/>
            <a:endCxn id="12" idx="2"/>
          </p:cNvCxnSpPr>
          <p:nvPr/>
        </p:nvCxnSpPr>
        <p:spPr>
          <a:xfrm flipV="1">
            <a:off x="6030097" y="2439087"/>
            <a:ext cx="1913925" cy="3552224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9" idx="6"/>
            <a:endCxn id="13" idx="2"/>
          </p:cNvCxnSpPr>
          <p:nvPr/>
        </p:nvCxnSpPr>
        <p:spPr>
          <a:xfrm flipV="1">
            <a:off x="6030097" y="4801287"/>
            <a:ext cx="1913925" cy="1190024"/>
          </a:xfrm>
          <a:prstGeom prst="straightConnector1">
            <a:avLst/>
          </a:prstGeom>
          <a:ln w="12700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305907" y="1319196"/>
            <a:ext cx="741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Input</a:t>
            </a:r>
            <a:endParaRPr lang="en-US" sz="2000"/>
          </a:p>
        </p:txBody>
      </p:sp>
      <p:sp>
        <p:nvSpPr>
          <p:cNvPr id="70" name="TextBox 69"/>
          <p:cNvSpPr txBox="1"/>
          <p:nvPr/>
        </p:nvSpPr>
        <p:spPr>
          <a:xfrm>
            <a:off x="5070389" y="181743"/>
            <a:ext cx="961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Hidden</a:t>
            </a:r>
            <a:endParaRPr lang="en-US" sz="2000"/>
          </a:p>
        </p:txBody>
      </p:sp>
      <p:sp>
        <p:nvSpPr>
          <p:cNvPr id="71" name="TextBox 70"/>
          <p:cNvSpPr txBox="1"/>
          <p:nvPr/>
        </p:nvSpPr>
        <p:spPr>
          <a:xfrm>
            <a:off x="7942141" y="1331321"/>
            <a:ext cx="963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/>
              <a:t>Output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1249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6718" y="796239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66718" y="1720164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3797" y="1275321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+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3"/>
            <a:endCxn id="7" idx="1"/>
          </p:cNvCxnSpPr>
          <p:nvPr/>
        </p:nvCxnSpPr>
        <p:spPr>
          <a:xfrm>
            <a:off x="2936275" y="1018661"/>
            <a:ext cx="667522" cy="479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 flipV="1">
            <a:off x="2936275" y="1497743"/>
            <a:ext cx="667522" cy="4448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2934" y="798611"/>
                <a:ext cx="808338" cy="40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" y="798611"/>
                <a:ext cx="808338" cy="4045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7310" y="1739997"/>
                <a:ext cx="8083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0" y="1739997"/>
                <a:ext cx="80833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2" idx="3"/>
            <a:endCxn id="4" idx="1"/>
          </p:cNvCxnSpPr>
          <p:nvPr/>
        </p:nvCxnSpPr>
        <p:spPr>
          <a:xfrm>
            <a:off x="901272" y="1000878"/>
            <a:ext cx="1565446" cy="17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3"/>
            <a:endCxn id="5" idx="1"/>
          </p:cNvCxnSpPr>
          <p:nvPr/>
        </p:nvCxnSpPr>
        <p:spPr>
          <a:xfrm>
            <a:off x="905648" y="1940052"/>
            <a:ext cx="1561070" cy="253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611013" y="595703"/>
                <a:ext cx="808338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13" y="595703"/>
                <a:ext cx="808338" cy="404213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568279" y="1539366"/>
                <a:ext cx="808338" cy="401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79" y="1539366"/>
                <a:ext cx="808338" cy="401072"/>
              </a:xfrm>
              <a:prstGeom prst="rect">
                <a:avLst/>
              </a:prstGeom>
              <a:blipFill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2466718" y="2766229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66718" y="3690154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579083" y="3245311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+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3" idx="3"/>
            <a:endCxn id="25" idx="1"/>
          </p:cNvCxnSpPr>
          <p:nvPr/>
        </p:nvCxnSpPr>
        <p:spPr>
          <a:xfrm>
            <a:off x="2936275" y="2988651"/>
            <a:ext cx="642808" cy="479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4" idx="3"/>
            <a:endCxn id="25" idx="1"/>
          </p:cNvCxnSpPr>
          <p:nvPr/>
        </p:nvCxnSpPr>
        <p:spPr>
          <a:xfrm flipV="1">
            <a:off x="2936275" y="3467733"/>
            <a:ext cx="642808" cy="4448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3" idx="1"/>
          </p:cNvCxnSpPr>
          <p:nvPr/>
        </p:nvCxnSpPr>
        <p:spPr>
          <a:xfrm>
            <a:off x="1201780" y="2988651"/>
            <a:ext cx="12649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1"/>
          </p:cNvCxnSpPr>
          <p:nvPr/>
        </p:nvCxnSpPr>
        <p:spPr>
          <a:xfrm>
            <a:off x="1380997" y="3912576"/>
            <a:ext cx="108572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611013" y="2565693"/>
                <a:ext cx="808338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13" y="2565693"/>
                <a:ext cx="808338" cy="404213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68279" y="3509356"/>
                <a:ext cx="808338" cy="401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79" y="3509356"/>
                <a:ext cx="808338" cy="401072"/>
              </a:xfrm>
              <a:prstGeom prst="rect">
                <a:avLst/>
              </a:prstGeom>
              <a:blipFill>
                <a:blip r:embed="rId7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/>
          <p:nvPr/>
        </p:nvSpPr>
        <p:spPr>
          <a:xfrm>
            <a:off x="2466718" y="4736219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466718" y="5660144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579083" y="5215301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+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stCxn id="45" idx="3"/>
            <a:endCxn id="47" idx="1"/>
          </p:cNvCxnSpPr>
          <p:nvPr/>
        </p:nvCxnSpPr>
        <p:spPr>
          <a:xfrm>
            <a:off x="2936275" y="4958641"/>
            <a:ext cx="642808" cy="479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3"/>
            <a:endCxn id="47" idx="1"/>
          </p:cNvCxnSpPr>
          <p:nvPr/>
        </p:nvCxnSpPr>
        <p:spPr>
          <a:xfrm flipV="1">
            <a:off x="2936275" y="5437723"/>
            <a:ext cx="642808" cy="4448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5" idx="1"/>
          </p:cNvCxnSpPr>
          <p:nvPr/>
        </p:nvCxnSpPr>
        <p:spPr>
          <a:xfrm>
            <a:off x="1209160" y="4939896"/>
            <a:ext cx="1257558" cy="187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6" idx="1"/>
          </p:cNvCxnSpPr>
          <p:nvPr/>
        </p:nvCxnSpPr>
        <p:spPr>
          <a:xfrm>
            <a:off x="1380997" y="5882566"/>
            <a:ext cx="1085721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611013" y="4535683"/>
                <a:ext cx="808338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1013" y="4535683"/>
                <a:ext cx="808338" cy="404213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568279" y="5479346"/>
                <a:ext cx="808338" cy="405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79" y="5479346"/>
                <a:ext cx="808338" cy="405817"/>
              </a:xfrm>
              <a:prstGeom prst="rect">
                <a:avLst/>
              </a:prstGeom>
              <a:blipFill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/>
          <p:cNvSpPr/>
          <p:nvPr/>
        </p:nvSpPr>
        <p:spPr>
          <a:xfrm>
            <a:off x="4501721" y="951670"/>
            <a:ext cx="1136821" cy="11368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Sigmoid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01720" y="2899322"/>
            <a:ext cx="1136821" cy="11368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Sigmoid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501719" y="4869311"/>
            <a:ext cx="1136821" cy="11368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Sigmoid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/>
          <p:cNvCxnSpPr>
            <a:stCxn id="7" idx="3"/>
          </p:cNvCxnSpPr>
          <p:nvPr/>
        </p:nvCxnSpPr>
        <p:spPr>
          <a:xfrm flipV="1">
            <a:off x="4073354" y="1497742"/>
            <a:ext cx="453081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5" idx="3"/>
            <a:endCxn id="55" idx="1"/>
          </p:cNvCxnSpPr>
          <p:nvPr/>
        </p:nvCxnSpPr>
        <p:spPr>
          <a:xfrm>
            <a:off x="4048640" y="3467733"/>
            <a:ext cx="453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7" idx="3"/>
            <a:endCxn id="56" idx="1"/>
          </p:cNvCxnSpPr>
          <p:nvPr/>
        </p:nvCxnSpPr>
        <p:spPr>
          <a:xfrm flipV="1">
            <a:off x="4048640" y="5437722"/>
            <a:ext cx="45307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6545220" y="985794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>
            <a:endCxn id="76" idx="1"/>
          </p:cNvCxnSpPr>
          <p:nvPr/>
        </p:nvCxnSpPr>
        <p:spPr>
          <a:xfrm flipV="1">
            <a:off x="5638542" y="1208216"/>
            <a:ext cx="906678" cy="2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689515" y="785258"/>
                <a:ext cx="808338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515" y="785258"/>
                <a:ext cx="808338" cy="405176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6545220" y="2921812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endCxn id="80" idx="1"/>
          </p:cNvCxnSpPr>
          <p:nvPr/>
        </p:nvCxnSpPr>
        <p:spPr>
          <a:xfrm flipV="1">
            <a:off x="5638542" y="3144234"/>
            <a:ext cx="906678" cy="2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5671494" y="2744463"/>
                <a:ext cx="808338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494" y="2744463"/>
                <a:ext cx="808338" cy="405176"/>
              </a:xfrm>
              <a:prstGeom prst="rect">
                <a:avLst/>
              </a:prstGeom>
              <a:blipFill>
                <a:blip r:embed="rId11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 82"/>
          <p:cNvSpPr/>
          <p:nvPr/>
        </p:nvSpPr>
        <p:spPr>
          <a:xfrm>
            <a:off x="6545220" y="4898871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4" name="Straight Arrow Connector 83"/>
          <p:cNvCxnSpPr>
            <a:endCxn id="83" idx="1"/>
          </p:cNvCxnSpPr>
          <p:nvPr/>
        </p:nvCxnSpPr>
        <p:spPr>
          <a:xfrm flipV="1">
            <a:off x="5638542" y="5121293"/>
            <a:ext cx="906678" cy="2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5689515" y="4698335"/>
                <a:ext cx="808338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515" y="4698335"/>
                <a:ext cx="808338" cy="405176"/>
              </a:xfrm>
              <a:prstGeom prst="rect">
                <a:avLst/>
              </a:prstGeom>
              <a:blipFill>
                <a:blip r:embed="rId1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/>
          <p:cNvSpPr/>
          <p:nvPr/>
        </p:nvSpPr>
        <p:spPr>
          <a:xfrm>
            <a:off x="6545220" y="1618918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endCxn id="87" idx="1"/>
          </p:cNvCxnSpPr>
          <p:nvPr/>
        </p:nvCxnSpPr>
        <p:spPr>
          <a:xfrm flipV="1">
            <a:off x="5638542" y="1841340"/>
            <a:ext cx="906678" cy="2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5689515" y="1468502"/>
                <a:ext cx="808338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515" y="1468502"/>
                <a:ext cx="808338" cy="405176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>
          <a:xfrm>
            <a:off x="6540329" y="3575264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1" name="Straight Arrow Connector 90"/>
          <p:cNvCxnSpPr>
            <a:endCxn id="90" idx="1"/>
          </p:cNvCxnSpPr>
          <p:nvPr/>
        </p:nvCxnSpPr>
        <p:spPr>
          <a:xfrm flipV="1">
            <a:off x="5633651" y="3797686"/>
            <a:ext cx="906678" cy="2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5681536" y="3422395"/>
                <a:ext cx="808338" cy="405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36" y="3422395"/>
                <a:ext cx="808338" cy="405176"/>
              </a:xfrm>
              <a:prstGeom prst="rect">
                <a:avLst/>
              </a:prstGeom>
              <a:blipFill>
                <a:blip r:embed="rId14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/>
          <p:cNvSpPr/>
          <p:nvPr/>
        </p:nvSpPr>
        <p:spPr>
          <a:xfrm>
            <a:off x="6540329" y="5561932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X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Arrow Connector 93"/>
          <p:cNvCxnSpPr>
            <a:endCxn id="93" idx="1"/>
          </p:cNvCxnSpPr>
          <p:nvPr/>
        </p:nvCxnSpPr>
        <p:spPr>
          <a:xfrm flipV="1">
            <a:off x="5633651" y="5784354"/>
            <a:ext cx="906678" cy="2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684624" y="5361396"/>
                <a:ext cx="808338" cy="407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24" y="5361396"/>
                <a:ext cx="808338" cy="407419"/>
              </a:xfrm>
              <a:prstGeom prst="rect">
                <a:avLst/>
              </a:prstGeom>
              <a:blipFill>
                <a:blip r:embed="rId15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/>
          <p:cNvSpPr/>
          <p:nvPr/>
        </p:nvSpPr>
        <p:spPr>
          <a:xfrm>
            <a:off x="8229343" y="2179938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+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>
            <a:stCxn id="76" idx="3"/>
            <a:endCxn id="96" idx="1"/>
          </p:cNvCxnSpPr>
          <p:nvPr/>
        </p:nvCxnSpPr>
        <p:spPr>
          <a:xfrm>
            <a:off x="7014777" y="1208216"/>
            <a:ext cx="1214566" cy="11941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80" idx="3"/>
            <a:endCxn id="96" idx="1"/>
          </p:cNvCxnSpPr>
          <p:nvPr/>
        </p:nvCxnSpPr>
        <p:spPr>
          <a:xfrm flipV="1">
            <a:off x="7014777" y="2402360"/>
            <a:ext cx="1214566" cy="741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3" idx="3"/>
            <a:endCxn id="96" idx="1"/>
          </p:cNvCxnSpPr>
          <p:nvPr/>
        </p:nvCxnSpPr>
        <p:spPr>
          <a:xfrm flipV="1">
            <a:off x="7014777" y="2402360"/>
            <a:ext cx="1214566" cy="27189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8229342" y="4291376"/>
            <a:ext cx="469557" cy="4448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+</a:t>
            </a:r>
            <a:endParaRPr lang="en-US" sz="280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>
            <a:stCxn id="87" idx="3"/>
            <a:endCxn id="109" idx="1"/>
          </p:cNvCxnSpPr>
          <p:nvPr/>
        </p:nvCxnSpPr>
        <p:spPr>
          <a:xfrm>
            <a:off x="7014777" y="1841340"/>
            <a:ext cx="1214565" cy="2672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90" idx="3"/>
            <a:endCxn id="109" idx="1"/>
          </p:cNvCxnSpPr>
          <p:nvPr/>
        </p:nvCxnSpPr>
        <p:spPr>
          <a:xfrm>
            <a:off x="7009886" y="3797686"/>
            <a:ext cx="1219456" cy="716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93" idx="3"/>
            <a:endCxn id="109" idx="1"/>
          </p:cNvCxnSpPr>
          <p:nvPr/>
        </p:nvCxnSpPr>
        <p:spPr>
          <a:xfrm flipV="1">
            <a:off x="7009886" y="4513798"/>
            <a:ext cx="1219456" cy="12705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9280439" y="1831169"/>
            <a:ext cx="1136821" cy="11368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Sigmoid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9280439" y="3945386"/>
            <a:ext cx="1136821" cy="11368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Sigmoid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96" idx="3"/>
            <a:endCxn id="119" idx="1"/>
          </p:cNvCxnSpPr>
          <p:nvPr/>
        </p:nvCxnSpPr>
        <p:spPr>
          <a:xfrm flipV="1">
            <a:off x="8698900" y="2399580"/>
            <a:ext cx="581539" cy="27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9" idx="3"/>
            <a:endCxn id="120" idx="1"/>
          </p:cNvCxnSpPr>
          <p:nvPr/>
        </p:nvCxnSpPr>
        <p:spPr>
          <a:xfrm flipV="1">
            <a:off x="8698899" y="4513797"/>
            <a:ext cx="58154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119" idx="3"/>
          </p:cNvCxnSpPr>
          <p:nvPr/>
        </p:nvCxnSpPr>
        <p:spPr>
          <a:xfrm flipV="1">
            <a:off x="10417260" y="2399579"/>
            <a:ext cx="72064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V="1">
            <a:off x="10417260" y="4561376"/>
            <a:ext cx="72064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/>
              <p:cNvSpPr txBox="1"/>
              <p:nvPr/>
            </p:nvSpPr>
            <p:spPr>
              <a:xfrm>
                <a:off x="11149912" y="2220247"/>
                <a:ext cx="808338" cy="40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out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32" name="TextBox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912" y="2220247"/>
                <a:ext cx="808338" cy="404534"/>
              </a:xfrm>
              <a:prstGeom prst="rect">
                <a:avLst/>
              </a:prstGeom>
              <a:blipFill>
                <a:blip r:embed="rId16"/>
                <a:stretch>
                  <a:fillRect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11149912" y="4333416"/>
                <a:ext cx="808338" cy="40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out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912" y="4333416"/>
                <a:ext cx="808338" cy="404534"/>
              </a:xfrm>
              <a:prstGeom prst="rect">
                <a:avLst/>
              </a:prstGeom>
              <a:blipFill>
                <a:blip r:embed="rId17"/>
                <a:stretch>
                  <a:fillRect r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Connector 136"/>
          <p:cNvCxnSpPr/>
          <p:nvPr/>
        </p:nvCxnSpPr>
        <p:spPr>
          <a:xfrm>
            <a:off x="1193800" y="998505"/>
            <a:ext cx="0" cy="3960135"/>
          </a:xfrm>
          <a:prstGeom prst="line">
            <a:avLst/>
          </a:prstGeom>
          <a:ln w="127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>
            <a:off x="1373017" y="1940051"/>
            <a:ext cx="0" cy="3945112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71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46" t="22224" r="1677" b="49947"/>
          <a:stretch/>
        </p:blipFill>
        <p:spPr>
          <a:xfrm>
            <a:off x="381377" y="2306349"/>
            <a:ext cx="11094592" cy="183350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909763" y="3662364"/>
            <a:ext cx="0" cy="1762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781300" y="3662363"/>
            <a:ext cx="0" cy="1762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767138" y="3662363"/>
            <a:ext cx="0" cy="1762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32020" y="3898107"/>
            <a:ext cx="0" cy="1762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708333" y="3883344"/>
            <a:ext cx="0" cy="1762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9910763" y="4139857"/>
            <a:ext cx="0" cy="1762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678930" y="3890486"/>
            <a:ext cx="0" cy="1762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436894" y="4288736"/>
            <a:ext cx="947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Output</a:t>
            </a:r>
            <a:endParaRPr lang="en-US" sz="200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224088" y="3048269"/>
            <a:ext cx="0" cy="1762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24213" y="3048269"/>
            <a:ext cx="0" cy="1762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202113" y="3048268"/>
            <a:ext cx="0" cy="1762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37341" y="3054963"/>
            <a:ext cx="0" cy="1762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98925" y="3048268"/>
            <a:ext cx="0" cy="1762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067879" y="3048268"/>
            <a:ext cx="0" cy="17621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33563" y="2672003"/>
            <a:ext cx="947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Input1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36862" y="2672003"/>
            <a:ext cx="947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Input2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4763" y="2648158"/>
            <a:ext cx="947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Input3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30965" y="2678906"/>
            <a:ext cx="52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w</a:t>
            </a:r>
            <a:r>
              <a:rPr lang="en-US" sz="2000" smtClean="0">
                <a:solidFill>
                  <a:srgbClr val="FF0000"/>
                </a:solidFill>
              </a:rPr>
              <a:t>1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63970" y="2648158"/>
            <a:ext cx="52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w</a:t>
            </a:r>
            <a:r>
              <a:rPr lang="en-US"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89245" y="2648158"/>
            <a:ext cx="52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w</a:t>
            </a:r>
            <a:r>
              <a:rPr lang="en-US" sz="200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3152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97" t="22547" r="1756" b="50018"/>
          <a:stretch/>
        </p:blipFill>
        <p:spPr>
          <a:xfrm>
            <a:off x="241300" y="1848617"/>
            <a:ext cx="11201400" cy="18216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57700" y="267532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Input1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57700" y="290692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Input2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70400" y="3146896"/>
            <a:ext cx="97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Output2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57700" y="337734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Output2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2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4735" y="1779373"/>
            <a:ext cx="3509319" cy="35093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Mạch nhân 2 số có dấu sử dụng giải thuật Booth</a:t>
            </a: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63330" y="2409568"/>
            <a:ext cx="7414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163330" y="2907958"/>
            <a:ext cx="7414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163330" y="3455773"/>
            <a:ext cx="7414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163330" y="4015946"/>
            <a:ext cx="7414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163330" y="4625546"/>
            <a:ext cx="7414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14054" y="4308390"/>
            <a:ext cx="7414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414054" y="2689655"/>
            <a:ext cx="7414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537253" y="2175474"/>
            <a:ext cx="61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clk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2512540" y="2699263"/>
            <a:ext cx="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rst_n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537253" y="3807251"/>
            <a:ext cx="61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SBN</a:t>
            </a:r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37253" y="4416851"/>
            <a:ext cx="61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SN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512540" y="3247078"/>
            <a:ext cx="64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start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8155459" y="4123724"/>
            <a:ext cx="6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done</a:t>
            </a:r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155459" y="2504989"/>
            <a:ext cx="30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219078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04735" y="1779373"/>
            <a:ext cx="3509319" cy="35093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Hàm kích hoạt sigmoid</a:t>
            </a:r>
            <a:endParaRPr lang="en-US" sz="240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63330" y="2689655"/>
            <a:ext cx="7414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145826" y="3599938"/>
            <a:ext cx="7414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414054" y="3599938"/>
            <a:ext cx="7414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81647" y="2504989"/>
            <a:ext cx="61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clk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64143" y="3415272"/>
            <a:ext cx="72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ena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155459" y="3415272"/>
            <a:ext cx="1408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activation</a:t>
            </a:r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63330" y="4493056"/>
            <a:ext cx="7414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298357" y="4308390"/>
            <a:ext cx="91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net_val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0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5057</TotalTime>
  <Words>104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Minh</dc:creator>
  <cp:lastModifiedBy>Hiếu Minh</cp:lastModifiedBy>
  <cp:revision>26</cp:revision>
  <dcterms:created xsi:type="dcterms:W3CDTF">2018-08-03T03:37:15Z</dcterms:created>
  <dcterms:modified xsi:type="dcterms:W3CDTF">2018-09-05T18:40:57Z</dcterms:modified>
</cp:coreProperties>
</file>