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719" autoAdjust="0"/>
  </p:normalViewPr>
  <p:slideViewPr>
    <p:cSldViewPr snapToGrid="0">
      <p:cViewPr varScale="1">
        <p:scale>
          <a:sx n="74" d="100"/>
          <a:sy n="74" d="100"/>
        </p:scale>
        <p:origin x="594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6676D-D39D-40CD-9421-8492A0EFD52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226A5-A755-4C86-BF52-F5E48ADB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7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226A5-A755-4C86-BF52-F5E48ADBA2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3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Nội</a:t>
            </a:r>
            <a:r>
              <a:rPr lang="en-US" baseline="0" smtClean="0"/>
              <a:t> dung gồm 4 phần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Overview; Giới thiệu tổng quan về AR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Applications: Các ứng dụng của AR trong các lĩnh vực của đời sống cũng như học tập, nghiên cứu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smtClean="0"/>
              <a:t>Technology used in AR: Tóm</a:t>
            </a:r>
            <a:r>
              <a:rPr lang="en-US" sz="1200" baseline="0" smtClean="0"/>
              <a:t> tắt các công nghệ được sử dụng trong AR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smtClean="0"/>
              <a:t>So sánh VR và AR</a:t>
            </a:r>
            <a:endParaRPr lang="en-US" sz="1200" smtClean="0"/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226A5-A755-4C86-BF52-F5E48ADBA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43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2580FEE-4E64-4E20-9B64-61CB1A58156E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4992-1C84-4308-AF3B-490D61D68A13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C037-BD46-47D5-9525-9F01370AB3D7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2FD5-B454-4C57-ABF9-BF10F451F174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A92C-2487-4C8C-81A0-328C606CABBC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7A00-4AAA-417A-8530-564B495D5481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8C72-D746-44FF-A432-79474B460FAC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31A6-0876-47D4-9720-2D5514083900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0415-00FA-4E42-AFBB-C9513699458F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28AF-BF54-4EB8-9E28-A1DBA3498EBA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7881-396C-4258-8A67-FEB3170FAF7D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3E6E-EE0F-4CAB-B5F1-062A0CB50484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591E-E4FF-48C2-97DF-79C5B94AD0FD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4BE8-7ADB-4B22-90E4-FD82DC718385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C78-CC52-462C-93A3-3CB6FCEA0136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9CE0-5DA0-417F-847B-BEE383FA7362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A6105-9C46-4ADE-BA2D-9C2D3D28E844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C0A59C-7D22-4509-8070-518F7A24744C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21972" y="2949976"/>
            <a:ext cx="12810186" cy="1435755"/>
          </a:xfrm>
        </p:spPr>
        <p:txBody>
          <a:bodyPr anchor="t">
            <a:noAutofit/>
          </a:bodyPr>
          <a:lstStyle/>
          <a:p>
            <a:pPr algn="ctr"/>
            <a:r>
              <a:rPr lang="en-US" sz="4200" b="1" smtClean="0"/>
              <a:t>THE AR Content Development </a:t>
            </a:r>
            <a:r>
              <a:rPr lang="en-US" sz="4200" b="1"/>
              <a:t>Using</a:t>
            </a:r>
            <a:br>
              <a:rPr lang="en-US" sz="4200" b="1"/>
            </a:br>
            <a:r>
              <a:rPr lang="en-US" sz="4200" b="1"/>
              <a:t>Image Capturing and </a:t>
            </a:r>
            <a:r>
              <a:rPr lang="en-US" sz="4200" b="1"/>
              <a:t>Authoring </a:t>
            </a:r>
            <a:r>
              <a:rPr lang="en-US" sz="4200" b="1" smtClean="0"/>
              <a:t>Tools</a:t>
            </a:r>
            <a:endParaRPr lang="en-US" sz="42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1"/>
            <a:ext cx="7356390" cy="2200419"/>
          </a:xfrm>
        </p:spPr>
        <p:txBody>
          <a:bodyPr>
            <a:normAutofit/>
          </a:bodyPr>
          <a:lstStyle/>
          <a:p>
            <a:pPr algn="l"/>
            <a:r>
              <a:rPr lang="en-US" sz="3600" cap="none" smtClean="0">
                <a:latin typeface="+mj-lt"/>
              </a:rPr>
              <a:t>ESRC Lab – VR Team</a:t>
            </a:r>
          </a:p>
          <a:p>
            <a:pPr algn="l"/>
            <a:r>
              <a:rPr lang="en-US" sz="3600" cap="none" smtClean="0">
                <a:latin typeface="+mj-lt"/>
              </a:rPr>
              <a:t>Presenter: Nguyen Minh Hieu</a:t>
            </a:r>
          </a:p>
          <a:p>
            <a:pPr algn="l"/>
            <a:r>
              <a:rPr lang="en-US" sz="3600" cap="none" smtClean="0"/>
              <a:t>										 	   </a:t>
            </a:r>
            <a:r>
              <a:rPr lang="en-US" sz="2800" cap="none" smtClean="0"/>
              <a:t>Oct-12 </a:t>
            </a:r>
            <a:r>
              <a:rPr lang="en-US" sz="2800" cap="none"/>
              <a:t>2018</a:t>
            </a:r>
            <a:endParaRPr lang="en-US" sz="2800" cap="none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/>
              <a:t>CONTENTS</a:t>
            </a: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smtClean="0"/>
              <a:t>Image-based Modeling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smtClean="0"/>
              <a:t>Methodology</a:t>
            </a:r>
            <a:endParaRPr lang="en-US" sz="3600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2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52530"/>
          </a:xfrm>
        </p:spPr>
        <p:txBody>
          <a:bodyPr anchor="t">
            <a:noAutofit/>
          </a:bodyPr>
          <a:lstStyle/>
          <a:p>
            <a:r>
              <a:rPr lang="en-US" b="1" cap="none" smtClean="0"/>
              <a:t>Image-based Modeling</a:t>
            </a:r>
            <a:br>
              <a:rPr lang="en-US" b="1" cap="none" smtClean="0"/>
            </a:br>
            <a:endParaRPr lang="en-US" b="1" cap="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62131"/>
            <a:ext cx="10131425" cy="5447762"/>
          </a:xfrm>
        </p:spPr>
        <p:txBody>
          <a:bodyPr anchor="t">
            <a:normAutofit/>
          </a:bodyPr>
          <a:lstStyle/>
          <a:p>
            <a:r>
              <a:rPr lang="en-US" sz="2400" smtClean="0"/>
              <a:t>Image-based Modeling: The </a:t>
            </a:r>
            <a:r>
              <a:rPr lang="en-US" sz="2400"/>
              <a:t>process of developing a three </a:t>
            </a:r>
            <a:r>
              <a:rPr lang="en-US" sz="2400"/>
              <a:t>dimensional </a:t>
            </a:r>
            <a:r>
              <a:rPr lang="en-US" sz="2400" smtClean="0"/>
              <a:t>computer representation </a:t>
            </a:r>
            <a:r>
              <a:rPr lang="en-US" sz="2400"/>
              <a:t>of an object using </a:t>
            </a:r>
            <a:r>
              <a:rPr lang="en-US" sz="2400"/>
              <a:t>graphics </a:t>
            </a:r>
            <a:r>
              <a:rPr lang="en-US" sz="2400" smtClean="0"/>
              <a:t>software</a:t>
            </a:r>
          </a:p>
          <a:p>
            <a:r>
              <a:rPr lang="en-US" sz="2400"/>
              <a:t>Requirements and strategies for the </a:t>
            </a:r>
            <a:r>
              <a:rPr lang="en-US" sz="2400"/>
              <a:t>generation </a:t>
            </a:r>
            <a:r>
              <a:rPr lang="en-US" sz="2400" smtClean="0"/>
              <a:t>of 3D </a:t>
            </a:r>
            <a:r>
              <a:rPr lang="en-US" sz="2400"/>
              <a:t>models </a:t>
            </a:r>
            <a:r>
              <a:rPr lang="en-US" sz="2400" smtClean="0"/>
              <a:t>depend on: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/>
              <a:t>D</a:t>
            </a:r>
            <a:r>
              <a:rPr lang="en-US" sz="2400" smtClean="0"/>
              <a:t>esired level </a:t>
            </a:r>
            <a:r>
              <a:rPr lang="en-US" sz="2400"/>
              <a:t>of </a:t>
            </a:r>
            <a:r>
              <a:rPr lang="en-US" sz="2400" smtClean="0"/>
              <a:t>detail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smtClean="0"/>
              <a:t>Completeness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smtClean="0"/>
              <a:t>Reliability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smtClean="0"/>
              <a:t>Accuracy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/>
              <a:t>D</a:t>
            </a:r>
            <a:r>
              <a:rPr lang="en-US" sz="2400" smtClean="0"/>
              <a:t>ata </a:t>
            </a:r>
            <a:r>
              <a:rPr lang="en-US" sz="2400"/>
              <a:t>volume,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smtClean="0"/>
              <a:t>Costs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/>
              <a:t>O</a:t>
            </a:r>
            <a:r>
              <a:rPr lang="en-US" sz="2400" smtClean="0"/>
              <a:t>perational aspects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smtClean="0"/>
              <a:t>…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9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309093"/>
            <a:ext cx="10131425" cy="5482107"/>
          </a:xfrm>
        </p:spPr>
        <p:txBody>
          <a:bodyPr anchor="t">
            <a:normAutofit/>
          </a:bodyPr>
          <a:lstStyle/>
          <a:p>
            <a:r>
              <a:rPr lang="en-US" sz="2400" smtClean="0"/>
              <a:t>G</a:t>
            </a:r>
            <a:r>
              <a:rPr lang="en-US" sz="2400"/>
              <a:t>eometry </a:t>
            </a:r>
            <a:r>
              <a:rPr lang="en-US" sz="2400"/>
              <a:t>reconstruction </a:t>
            </a:r>
            <a:r>
              <a:rPr lang="en-US" sz="2400" smtClean="0"/>
              <a:t>techniques: photogrammetry</a:t>
            </a:r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390" t="27421" r="19547" b="26629"/>
          <a:stretch/>
        </p:blipFill>
        <p:spPr>
          <a:xfrm>
            <a:off x="1713986" y="901522"/>
            <a:ext cx="8075054" cy="33613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9398" y="4620224"/>
            <a:ext cx="3248562" cy="11709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Take a </a:t>
            </a:r>
            <a:r>
              <a:rPr lang="en-US" sz="2000"/>
              <a:t>group of images </a:t>
            </a:r>
            <a:r>
              <a:rPr lang="en-US" sz="2000"/>
              <a:t>of </a:t>
            </a:r>
            <a:r>
              <a:rPr lang="en-US" sz="2000" smtClean="0"/>
              <a:t>an object </a:t>
            </a:r>
            <a:r>
              <a:rPr lang="en-US" sz="2000"/>
              <a:t>acquired </a:t>
            </a:r>
            <a:r>
              <a:rPr lang="en-US" sz="2000" smtClean="0"/>
              <a:t>from different viewpoints</a:t>
            </a:r>
            <a:endParaRPr lang="en-US" sz="2000"/>
          </a:p>
        </p:txBody>
      </p:sp>
      <p:sp>
        <p:nvSpPr>
          <p:cNvPr id="7" name="Rectangle 6"/>
          <p:cNvSpPr/>
          <p:nvPr/>
        </p:nvSpPr>
        <p:spPr>
          <a:xfrm>
            <a:off x="4520485" y="4620224"/>
            <a:ext cx="3248562" cy="11709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Computationally </a:t>
            </a:r>
            <a:r>
              <a:rPr lang="en-US" sz="2000"/>
              <a:t>intensive, as </a:t>
            </a:r>
            <a:r>
              <a:rPr lang="en-US" sz="2000"/>
              <a:t>it </a:t>
            </a:r>
            <a:r>
              <a:rPr lang="en-US" sz="2000" smtClean="0"/>
              <a:t>involves the </a:t>
            </a:r>
            <a:r>
              <a:rPr lang="en-US" sz="2000"/>
              <a:t>generation of point cloud data </a:t>
            </a:r>
            <a:r>
              <a:rPr lang="en-US" sz="2000"/>
              <a:t>from </a:t>
            </a:r>
            <a:r>
              <a:rPr lang="en-US" sz="2000" smtClean="0"/>
              <a:t>the source </a:t>
            </a:r>
            <a:r>
              <a:rPr lang="en-US" sz="2000"/>
              <a:t>images</a:t>
            </a:r>
            <a:endParaRPr lang="en-US" sz="2000"/>
          </a:p>
        </p:txBody>
      </p:sp>
      <p:sp>
        <p:nvSpPr>
          <p:cNvPr id="8" name="Rectangle 7"/>
          <p:cNvSpPr/>
          <p:nvPr/>
        </p:nvSpPr>
        <p:spPr>
          <a:xfrm>
            <a:off x="8551572" y="4620224"/>
            <a:ext cx="3248562" cy="11709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Generate </a:t>
            </a:r>
            <a:r>
              <a:rPr lang="en-US" sz="2000"/>
              <a:t>a 3D </a:t>
            </a:r>
            <a:r>
              <a:rPr lang="en-US" sz="2000"/>
              <a:t>mesh </a:t>
            </a:r>
            <a:r>
              <a:rPr lang="en-US" sz="2000" smtClean="0"/>
              <a:t>model from </a:t>
            </a:r>
            <a:r>
              <a:rPr lang="en-US" sz="2000"/>
              <a:t>this point cloud</a:t>
            </a:r>
            <a:endParaRPr lang="en-US" sz="2000"/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3737960" y="5205712"/>
            <a:ext cx="78252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7769047" y="5205712"/>
            <a:ext cx="78252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29803"/>
          </a:xfrm>
        </p:spPr>
        <p:txBody>
          <a:bodyPr anchor="t">
            <a:noAutofit/>
          </a:bodyPr>
          <a:lstStyle/>
          <a:p>
            <a:r>
              <a:rPr lang="en-US" b="1" cap="none" smtClean="0"/>
              <a:t>Methodology</a:t>
            </a:r>
            <a:br>
              <a:rPr lang="en-US" b="1" cap="none" smtClean="0"/>
            </a:br>
            <a:endParaRPr lang="en-US" b="1" cap="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9403"/>
            <a:ext cx="10131425" cy="4451797"/>
          </a:xfrm>
        </p:spPr>
        <p:txBody>
          <a:bodyPr anchor="t"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363" t="28125" r="9153" b="22051"/>
          <a:stretch/>
        </p:blipFill>
        <p:spPr>
          <a:xfrm>
            <a:off x="1339402" y="1782629"/>
            <a:ext cx="10341737" cy="36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3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4385</TotalTime>
  <Words>169</Words>
  <Application>Microsoft Office PowerPoint</Application>
  <PresentationFormat>Widescreen</PresentationFormat>
  <Paragraphs>41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Celestial</vt:lpstr>
      <vt:lpstr>THE AR Content Development Using Image Capturing and Authoring Tools</vt:lpstr>
      <vt:lpstr>CONTENTS</vt:lpstr>
      <vt:lpstr>Image-based Modeling </vt:lpstr>
      <vt:lpstr>PowerPoint Presentation</vt:lpstr>
      <vt:lpstr>Methodology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Augmented reality (AR)</dc:title>
  <dc:creator>Hiếu Minh</dc:creator>
  <cp:lastModifiedBy>Hiếu Minh</cp:lastModifiedBy>
  <cp:revision>86</cp:revision>
  <dcterms:created xsi:type="dcterms:W3CDTF">2018-09-27T10:22:44Z</dcterms:created>
  <dcterms:modified xsi:type="dcterms:W3CDTF">2018-10-11T17:07:53Z</dcterms:modified>
</cp:coreProperties>
</file>