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E7126-4741-4397-B947-0049C63C1E1E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63526A-28DF-4AF8-86CE-A0EC5634D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6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7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6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26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3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3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3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F616C-8A01-4F27-9F13-04E777158F99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83181-E029-49B0-8463-9A82CEB20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9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36289" y="194212"/>
            <a:ext cx="5430199" cy="31503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6863" y="482688"/>
            <a:ext cx="7537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b(t) {1,0}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12764" y="623077"/>
            <a:ext cx="1234697" cy="1062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chuyển đổi mức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/>
          <p:cNvCxnSpPr>
            <a:endCxn id="5" idx="1"/>
          </p:cNvCxnSpPr>
          <p:nvPr/>
        </p:nvCxnSpPr>
        <p:spPr>
          <a:xfrm>
            <a:off x="1698074" y="1154416"/>
            <a:ext cx="51469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23" idx="2"/>
          </p:cNvCxnSpPr>
          <p:nvPr/>
        </p:nvCxnSpPr>
        <p:spPr>
          <a:xfrm flipV="1">
            <a:off x="3447461" y="1151408"/>
            <a:ext cx="548363" cy="3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04599" y="775388"/>
            <a:ext cx="704333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{1,-1}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212764" y="2217099"/>
            <a:ext cx="1234698" cy="1062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tạo mã PN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551823" y="2080722"/>
            <a:ext cx="7537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(t) {1,-1}</a:t>
            </a:r>
            <a:endParaRPr lang="en-US"/>
          </a:p>
        </p:txBody>
      </p:sp>
      <p:sp>
        <p:nvSpPr>
          <p:cNvPr id="23" name="Flowchart: Summing Junction 22"/>
          <p:cNvSpPr/>
          <p:nvPr/>
        </p:nvSpPr>
        <p:spPr>
          <a:xfrm>
            <a:off x="3995824" y="828242"/>
            <a:ext cx="646331" cy="64633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7" name="Elbow Connector 26"/>
          <p:cNvCxnSpPr>
            <a:stCxn id="19" idx="3"/>
            <a:endCxn id="23" idx="4"/>
          </p:cNvCxnSpPr>
          <p:nvPr/>
        </p:nvCxnSpPr>
        <p:spPr>
          <a:xfrm flipV="1">
            <a:off x="3447462" y="1474573"/>
            <a:ext cx="871528" cy="127386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94187" y="400799"/>
            <a:ext cx="12356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/>
              <a:t>Trải phổ</a:t>
            </a:r>
            <a:endParaRPr lang="en-US" sz="2000"/>
          </a:p>
        </p:txBody>
      </p:sp>
      <p:cxnSp>
        <p:nvCxnSpPr>
          <p:cNvPr id="30" name="Straight Arrow Connector 29"/>
          <p:cNvCxnSpPr>
            <a:stCxn id="23" idx="6"/>
            <a:endCxn id="31" idx="1"/>
          </p:cNvCxnSpPr>
          <p:nvPr/>
        </p:nvCxnSpPr>
        <p:spPr>
          <a:xfrm>
            <a:off x="4642155" y="1151408"/>
            <a:ext cx="538223" cy="3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80378" y="623077"/>
            <a:ext cx="1234697" cy="1062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chế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Isosceles Triangle 62"/>
          <p:cNvSpPr/>
          <p:nvPr/>
        </p:nvSpPr>
        <p:spPr>
          <a:xfrm flipV="1">
            <a:off x="6513271" y="256889"/>
            <a:ext cx="545652" cy="2878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65" name="Elbow Connector 64"/>
          <p:cNvCxnSpPr>
            <a:stCxn id="63" idx="0"/>
            <a:endCxn id="31" idx="3"/>
          </p:cNvCxnSpPr>
          <p:nvPr/>
        </p:nvCxnSpPr>
        <p:spPr>
          <a:xfrm rot="5400000">
            <a:off x="6295732" y="664052"/>
            <a:ext cx="609709" cy="3710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9797" y="1575915"/>
            <a:ext cx="15124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Phía phát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3988" y="4827641"/>
            <a:ext cx="151241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Phía thu</a:t>
            </a:r>
            <a:endParaRPr lang="en-US" sz="24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639186" y="3551105"/>
            <a:ext cx="5430199" cy="31503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589760" y="3839581"/>
            <a:ext cx="7537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b’(t) {1,0}</a:t>
            </a:r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215661" y="3979970"/>
            <a:ext cx="1234697" cy="1062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Mạch quyết định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1700971" y="4511309"/>
            <a:ext cx="514690" cy="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3450358" y="4508301"/>
            <a:ext cx="548363" cy="3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07496" y="4132281"/>
            <a:ext cx="70433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mtClean="0"/>
              <a:t>{1,-1}</a:t>
            </a:r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15661" y="5573992"/>
            <a:ext cx="1234698" cy="1062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 tạo mã </a:t>
            </a:r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PN (đồng bộ với phía phát)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554720" y="5437615"/>
            <a:ext cx="7537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  <a:r>
              <a:rPr lang="en-US" smtClean="0"/>
              <a:t>(t) {1,-1}</a:t>
            </a:r>
            <a:endParaRPr lang="en-US"/>
          </a:p>
        </p:txBody>
      </p:sp>
      <p:sp>
        <p:nvSpPr>
          <p:cNvPr id="50" name="Flowchart: Summing Junction 49"/>
          <p:cNvSpPr/>
          <p:nvPr/>
        </p:nvSpPr>
        <p:spPr>
          <a:xfrm>
            <a:off x="3998721" y="4185135"/>
            <a:ext cx="646331" cy="64633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1" name="Elbow Connector 50"/>
          <p:cNvCxnSpPr>
            <a:stCxn id="48" idx="3"/>
            <a:endCxn id="50" idx="4"/>
          </p:cNvCxnSpPr>
          <p:nvPr/>
        </p:nvCxnSpPr>
        <p:spPr>
          <a:xfrm flipV="1">
            <a:off x="3450359" y="4831466"/>
            <a:ext cx="871528" cy="127386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669957" y="3757692"/>
            <a:ext cx="146280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smtClean="0"/>
              <a:t>Giải trải phổ</a:t>
            </a:r>
            <a:endParaRPr lang="en-US" sz="200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4645052" y="4508301"/>
            <a:ext cx="538223" cy="3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183275" y="3979970"/>
            <a:ext cx="1234697" cy="10626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điều chế</a:t>
            </a:r>
            <a:endParaRPr lang="en-US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5" name="Isosceles Triangle 54"/>
          <p:cNvSpPr/>
          <p:nvPr/>
        </p:nvSpPr>
        <p:spPr>
          <a:xfrm flipV="1">
            <a:off x="6516168" y="3613782"/>
            <a:ext cx="545652" cy="28782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56" name="Elbow Connector 55"/>
          <p:cNvCxnSpPr>
            <a:stCxn id="55" idx="0"/>
            <a:endCxn id="54" idx="3"/>
          </p:cNvCxnSpPr>
          <p:nvPr/>
        </p:nvCxnSpPr>
        <p:spPr>
          <a:xfrm rot="5400000">
            <a:off x="6298629" y="4020945"/>
            <a:ext cx="609709" cy="371022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467" y="300847"/>
            <a:ext cx="1322947" cy="2438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9614" y="3613782"/>
            <a:ext cx="1322947" cy="24386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30469" y="1888472"/>
            <a:ext cx="3294874" cy="60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0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5" grpId="0" animBg="1"/>
      <p:bldP spid="15" grpId="0" animBg="1"/>
      <p:bldP spid="19" grpId="0" animBg="1"/>
      <p:bldP spid="21" grpId="0"/>
      <p:bldP spid="23" grpId="0" animBg="1"/>
      <p:bldP spid="29" grpId="0"/>
      <p:bldP spid="31" grpId="0" animBg="1"/>
      <p:bldP spid="63" grpId="0" animBg="1"/>
      <p:bldP spid="7" grpId="0"/>
      <p:bldP spid="37" grpId="0"/>
      <p:bldP spid="42" grpId="0" animBg="1"/>
      <p:bldP spid="43" grpId="0"/>
      <p:bldP spid="44" grpId="0" animBg="1"/>
      <p:bldP spid="47" grpId="0"/>
      <p:bldP spid="48" grpId="0" animBg="1"/>
      <p:bldP spid="49" grpId="0"/>
      <p:bldP spid="50" grpId="0" animBg="1"/>
      <p:bldP spid="52" grpId="0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16462" y="864431"/>
            <a:ext cx="2473823" cy="8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Fading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01165" y="2098302"/>
            <a:ext cx="2473823" cy="8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Fading quy mô lớn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1759" y="2098302"/>
            <a:ext cx="2473823" cy="8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Fading quy mô nhỏ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8814" y="3453936"/>
            <a:ext cx="2473823" cy="8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Trải trễ đa đường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3748" y="3453935"/>
            <a:ext cx="2473823" cy="8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Trải Doppler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61257" y="4663731"/>
            <a:ext cx="2473823" cy="8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Fading nhanh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079744" y="4656271"/>
            <a:ext cx="2473823" cy="8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Fading chậm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67485" y="4656272"/>
            <a:ext cx="2473823" cy="8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Fading chọn lọc tần số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4539" y="4656272"/>
            <a:ext cx="2473823" cy="813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Fading phẳng</a:t>
            </a:r>
            <a:endParaRPr lang="en-US" sz="200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2538077" y="1678399"/>
            <a:ext cx="1915297" cy="419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0"/>
          </p:cNvCxnSpPr>
          <p:nvPr/>
        </p:nvCxnSpPr>
        <p:spPr>
          <a:xfrm flipH="1">
            <a:off x="7598169" y="4267903"/>
            <a:ext cx="1236911" cy="395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6" idx="0"/>
          </p:cNvCxnSpPr>
          <p:nvPr/>
        </p:nvCxnSpPr>
        <p:spPr>
          <a:xfrm>
            <a:off x="4453374" y="1678399"/>
            <a:ext cx="1915297" cy="4199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0" idx="0"/>
          </p:cNvCxnSpPr>
          <p:nvPr/>
        </p:nvCxnSpPr>
        <p:spPr>
          <a:xfrm>
            <a:off x="8835080" y="4267903"/>
            <a:ext cx="1481576" cy="388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6368671" y="2912270"/>
            <a:ext cx="2631989" cy="5416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3495726" y="2912270"/>
            <a:ext cx="2872945" cy="54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1" idx="0"/>
          </p:cNvCxnSpPr>
          <p:nvPr/>
        </p:nvCxnSpPr>
        <p:spPr>
          <a:xfrm>
            <a:off x="3268362" y="4267903"/>
            <a:ext cx="1636035" cy="388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2" idx="0"/>
          </p:cNvCxnSpPr>
          <p:nvPr/>
        </p:nvCxnSpPr>
        <p:spPr>
          <a:xfrm flipH="1">
            <a:off x="2031451" y="4267903"/>
            <a:ext cx="1236911" cy="3883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69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99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6</cp:revision>
  <dcterms:created xsi:type="dcterms:W3CDTF">2019-04-24T06:55:29Z</dcterms:created>
  <dcterms:modified xsi:type="dcterms:W3CDTF">2019-05-01T21:11:32Z</dcterms:modified>
</cp:coreProperties>
</file>