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5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10/03/2020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10/03/2020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10/03/2020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10/03/2020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10/03/2020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10/03/2020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hrc-ftu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KỸ NĂNG VIẾT SƠ YẾU LÝ LỊCH VÀ ĐƠN XIN VIỆC</a:t>
            </a:r>
            <a:endParaRPr lang="en-US" sz="3600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Kỹ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năng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viết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Sơ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yếu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lý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lịch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endParaRPr lang="en-US" sz="3600" b="1" dirty="0" smtClean="0">
              <a:solidFill>
                <a:schemeClr val="tx1"/>
              </a:solidFill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r>
              <a:rPr lang="en-US" sz="3600" b="1" dirty="0" err="1" smtClean="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và</a:t>
            </a:r>
            <a:r>
              <a:rPr lang="en-US" sz="3600" b="1" dirty="0" smtClean="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ea typeface="Tahoma" pitchFamily="34" charset="0"/>
                <a:cs typeface="Times New Roman" pitchFamily="18" charset="0"/>
              </a:rPr>
              <a:t>CV</a:t>
            </a:r>
          </a:p>
        </p:txBody>
      </p:sp>
    </p:spTree>
    <p:extLst>
      <p:ext uri="{BB962C8B-B14F-4D97-AF65-F5344CB8AC3E}">
        <p14:creationId xmlns:p14="http://schemas.microsoft.com/office/powerpoint/2010/main" val="344935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 anchor="t">
            <a:noAutofit/>
          </a:bodyPr>
          <a:lstStyle/>
          <a:p>
            <a:r>
              <a:rPr lang="vi-VN" sz="3600" b="1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600" b="1" i="1" dirty="0" err="1">
                <a:latin typeface="Times New Roman" pitchFamily="18" charset="0"/>
                <a:cs typeface="Times New Roman" pitchFamily="18" charset="0"/>
              </a:rPr>
              <a:t>Khái</a:t>
            </a:r>
            <a:r>
              <a:rPr lang="en-US" sz="36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dirty="0" err="1">
                <a:latin typeface="Times New Roman" pitchFamily="18" charset="0"/>
                <a:cs typeface="Times New Roman" pitchFamily="18" charset="0"/>
              </a:rPr>
              <a:t>niệm</a:t>
            </a:r>
            <a:r>
              <a:rPr lang="en-US" sz="36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dirty="0" err="1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36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dirty="0" err="1">
                <a:latin typeface="Times New Roman" pitchFamily="18" charset="0"/>
                <a:cs typeface="Times New Roman" pitchFamily="18" charset="0"/>
              </a:rPr>
              <a:t>yếu</a:t>
            </a:r>
            <a:r>
              <a:rPr lang="en-US" sz="36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36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dirty="0" err="1">
                <a:latin typeface="Times New Roman" pitchFamily="18" charset="0"/>
                <a:cs typeface="Times New Roman" pitchFamily="18" charset="0"/>
              </a:rPr>
              <a:t>lịch</a:t>
            </a:r>
            <a:r>
              <a:rPr lang="en-US" sz="36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i="1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600" b="1" i="1" dirty="0">
                <a:latin typeface="Times New Roman" pitchFamily="18" charset="0"/>
                <a:cs typeface="Times New Roman" pitchFamily="18" charset="0"/>
              </a:rPr>
              <a:t> CV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0366593"/>
              </p:ext>
            </p:extLst>
          </p:nvPr>
        </p:nvGraphicFramePr>
        <p:xfrm>
          <a:off x="457200" y="1143000"/>
          <a:ext cx="822960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Sơ</a:t>
                      </a:r>
                      <a:r>
                        <a:rPr lang="en-US" sz="24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="1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yếu</a:t>
                      </a:r>
                      <a:r>
                        <a:rPr lang="en-US" sz="24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="1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lý</a:t>
                      </a:r>
                      <a:r>
                        <a:rPr lang="en-US" sz="24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="1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lịch</a:t>
                      </a:r>
                      <a:r>
                        <a:rPr lang="en-US" sz="24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CV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/>
                      </a:r>
                      <a:b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</a:b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767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24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 bản kê khai lý lịch của bản</a:t>
                      </a:r>
                      <a:r>
                        <a:rPr lang="vi-VN" sz="24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thân 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2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r>
                        <a:rPr lang="vi-VN" sz="2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vi-VN" sz="24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bản Sơ yếu lý</a:t>
                      </a:r>
                      <a:r>
                        <a:rPr lang="vi-VN" sz="2400" b="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vi-VN" sz="24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lịch</a:t>
                      </a:r>
                      <a:r>
                        <a:rPr lang="vi-VN" sz="2400" b="1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đặc biệt về các kỹ năng, khả năng cũng như kinh nghiệm làm việc</a:t>
                      </a:r>
                      <a:endParaRPr lang="en-US" sz="2400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057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lang="vi-VN" sz="24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</a:t>
                      </a:r>
                      <a:r>
                        <a:rPr lang="vi-VN" sz="24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ao</a:t>
                      </a:r>
                      <a:r>
                        <a:rPr lang="vi-VN" sz="24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quát </a:t>
                      </a:r>
                      <a:r>
                        <a:rPr lang="vi-VN" sz="24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những thông tin về người thân, gia đình, tình trạng hôn nhân…, quá trình đào tạo, công tác và  được tóm tắt một cách sơ lược về thời gian.</a:t>
                      </a:r>
                      <a:endParaRPr lang="en-US" sz="2400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vi-VN" sz="24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tập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trung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vào</a:t>
                      </a:r>
                      <a:r>
                        <a:rPr lang="vi-VN" sz="24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các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nội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dung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liên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quan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đến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bằng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cấp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kinh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nghiệm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làm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việc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kỹ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năng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…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để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phục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vụ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cho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công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việc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 </a:t>
                      </a:r>
                      <a:endParaRPr lang="vi-VN" sz="2400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295400">
                <a:tc>
                  <a:txBody>
                    <a:bodyPr/>
                    <a:lstStyle/>
                    <a:p>
                      <a:pPr algn="l"/>
                      <a:r>
                        <a:rPr lang="vi-VN" sz="24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-</a:t>
                      </a:r>
                      <a:r>
                        <a:rPr lang="vi-VN" sz="2400" kern="1200" baseline="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bản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cam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kết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về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con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người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bản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cam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kết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về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năng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lực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làm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240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việc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011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vi-VN" sz="4000" dirty="0" smtClean="0"/>
              <a:t/>
            </a:r>
            <a:br>
              <a:rPr lang="vi-VN" sz="4000" dirty="0" smtClean="0"/>
            </a:br>
            <a:r>
              <a:rPr lang="vi-VN" sz="4000" dirty="0" smtClean="0"/>
              <a:t>II. Thực </a:t>
            </a:r>
            <a:r>
              <a:rPr lang="vi-VN" sz="4000" dirty="0"/>
              <a:t>hành viết Sơ yếu lý lịch</a:t>
            </a:r>
            <a:r>
              <a:rPr lang="vi-VN" dirty="0"/>
              <a:t/>
            </a:r>
            <a:br>
              <a:rPr lang="vi-V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dung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yếu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lịch</a:t>
            </a:r>
            <a:endParaRPr lang="vi-VN" b="1" dirty="0" smtClean="0"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vi-VN" dirty="0" smtClean="0">
                <a:latin typeface="+mj-lt"/>
              </a:rPr>
              <a:t>Ảnh </a:t>
            </a:r>
            <a:r>
              <a:rPr lang="vi-VN" dirty="0">
                <a:latin typeface="+mj-lt"/>
              </a:rPr>
              <a:t>4×6, họ tên, ngày tháng năm sinh, nguyên quán, hộ khẩu thường trú, tạm trú, </a:t>
            </a:r>
            <a:r>
              <a:rPr lang="vi-VN" dirty="0" smtClean="0">
                <a:latin typeface="+mj-lt"/>
              </a:rPr>
              <a:t>CMND;</a:t>
            </a:r>
            <a:endParaRPr lang="en-US" dirty="0">
              <a:latin typeface="+mj-lt"/>
            </a:endParaRPr>
          </a:p>
          <a:p>
            <a:pPr fontAlgn="base"/>
            <a:r>
              <a:rPr lang="vi-VN" dirty="0" smtClean="0">
                <a:latin typeface="+mj-lt"/>
              </a:rPr>
              <a:t> </a:t>
            </a:r>
            <a:r>
              <a:rPr lang="vi-VN" dirty="0">
                <a:latin typeface="+mj-lt"/>
              </a:rPr>
              <a:t>Trình độ </a:t>
            </a:r>
            <a:r>
              <a:rPr lang="vi-VN" dirty="0" smtClean="0">
                <a:latin typeface="+mj-lt"/>
              </a:rPr>
              <a:t>văn hóa, chuyên môn, trình </a:t>
            </a:r>
            <a:r>
              <a:rPr lang="vi-VN" dirty="0">
                <a:latin typeface="+mj-lt"/>
              </a:rPr>
              <a:t>độ lý luận chính trị, ngày vào Đoàn, ngày vào </a:t>
            </a:r>
            <a:r>
              <a:rPr lang="vi-VN" dirty="0" smtClean="0">
                <a:latin typeface="+mj-lt"/>
              </a:rPr>
              <a:t>Đảng;</a:t>
            </a:r>
            <a:endParaRPr lang="en-US" dirty="0">
              <a:latin typeface="+mj-lt"/>
            </a:endParaRPr>
          </a:p>
          <a:p>
            <a:pPr fontAlgn="base"/>
            <a:r>
              <a:rPr lang="vi-VN" dirty="0" smtClean="0">
                <a:latin typeface="+mj-lt"/>
              </a:rPr>
              <a:t> </a:t>
            </a:r>
            <a:r>
              <a:rPr lang="vi-VN" dirty="0">
                <a:latin typeface="+mj-lt"/>
              </a:rPr>
              <a:t>Quan hệ gia đình: ghi rõ họ tên, năm sinh, nghề nghiệp, nơi công tác của bố mẹ đẻ, anh chị em ruột, vợ (hoặc chồng), con </a:t>
            </a:r>
            <a:r>
              <a:rPr lang="vi-VN" dirty="0" smtClean="0">
                <a:latin typeface="+mj-lt"/>
              </a:rPr>
              <a:t>cái;</a:t>
            </a:r>
            <a:endParaRPr lang="en-US" dirty="0">
              <a:latin typeface="+mj-lt"/>
            </a:endParaRPr>
          </a:p>
          <a:p>
            <a:pPr fontAlgn="base"/>
            <a:r>
              <a:rPr lang="vi-VN" dirty="0" smtClean="0">
                <a:latin typeface="+mj-lt"/>
              </a:rPr>
              <a:t> </a:t>
            </a:r>
            <a:r>
              <a:rPr lang="vi-VN" dirty="0">
                <a:latin typeface="+mj-lt"/>
              </a:rPr>
              <a:t>Tóm tắt quá trình đào tạo, công tác gồm thời gian, tên đơn vị, ngành nghề, chức vụ, văn bằng liên quan…</a:t>
            </a:r>
            <a:endParaRPr lang="en-US" dirty="0">
              <a:latin typeface="+mj-lt"/>
            </a:endParaRPr>
          </a:p>
          <a:p>
            <a:pPr fontAlgn="base"/>
            <a:r>
              <a:rPr lang="vi-VN" dirty="0" smtClean="0">
                <a:latin typeface="+mj-lt"/>
              </a:rPr>
              <a:t>Kê </a:t>
            </a:r>
            <a:r>
              <a:rPr lang="vi-VN" dirty="0">
                <a:latin typeface="+mj-lt"/>
              </a:rPr>
              <a:t>khai khen thưởng và kỷ luật (nếu có</a:t>
            </a:r>
            <a:r>
              <a:rPr lang="vi-VN" dirty="0" smtClean="0">
                <a:latin typeface="+mj-lt"/>
              </a:rPr>
              <a:t>)</a:t>
            </a:r>
            <a:endParaRPr lang="en-US" dirty="0">
              <a:latin typeface="+mj-lt"/>
            </a:endParaRPr>
          </a:p>
          <a:p>
            <a:pPr fontAlgn="base"/>
            <a:r>
              <a:rPr lang="vi-VN" dirty="0" smtClean="0">
                <a:latin typeface="+mj-lt"/>
              </a:rPr>
              <a:t>Cam đoan</a:t>
            </a:r>
            <a:endParaRPr lang="en-US" dirty="0">
              <a:latin typeface="+mj-lt"/>
            </a:endParaRPr>
          </a:p>
          <a:p>
            <a:pPr fontAlgn="base"/>
            <a:r>
              <a:rPr lang="vi-VN" dirty="0">
                <a:latin typeface="+mj-lt"/>
              </a:rPr>
              <a:t>C</a:t>
            </a:r>
            <a:r>
              <a:rPr lang="vi-VN" dirty="0" smtClean="0">
                <a:latin typeface="+mj-lt"/>
              </a:rPr>
              <a:t>hữ </a:t>
            </a:r>
            <a:r>
              <a:rPr lang="vi-VN" dirty="0">
                <a:latin typeface="+mj-lt"/>
              </a:rPr>
              <a:t>ký của người khai và dấu xác nhận của địa phương.</a:t>
            </a:r>
            <a:endParaRPr lang="en-US" dirty="0"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616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vi-VN" sz="3600" dirty="0" smtClean="0"/>
              <a:t>III. Thực hành viết CV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5562600"/>
          </a:xfrm>
        </p:spPr>
        <p:txBody>
          <a:bodyPr>
            <a:normAutofit fontScale="92500" lnSpcReduction="10000"/>
          </a:bodyPr>
          <a:lstStyle/>
          <a:p>
            <a:pPr lvl="0">
              <a:buFont typeface="Wingdings" pitchFamily="2" charset="2"/>
              <a:buChar char="ü"/>
            </a:pPr>
            <a:r>
              <a:rPr lang="vi-VN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Một cuộc khảo sát những người làm nghề </a:t>
            </a:r>
            <a:r>
              <a:rPr lang="vi-VN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hlinkClick r:id="rId2" tooltip="nhân sự"/>
              </a:rPr>
              <a:t>nhân sự</a:t>
            </a:r>
            <a:r>
              <a:rPr lang="vi-VN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 do </a:t>
            </a:r>
            <a:r>
              <a:rPr lang="vi-VN" sz="2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Eric Hilden </a:t>
            </a:r>
            <a:r>
              <a:rPr lang="vi-VN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tổ chức năm 2010 về cách viết CV, </a:t>
            </a:r>
            <a:r>
              <a:rPr lang="vi-VN" sz="28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những </a:t>
            </a:r>
            <a:r>
              <a:rPr lang="vi-VN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yếu tố được nhà tuyển dụng tìm kiếm trong CV bao gồm:</a:t>
            </a:r>
            <a:endParaRPr lang="en-US" sz="28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vi-VN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45%: Kinh nghiệm trong những công việc liên quan</a:t>
            </a: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0"/>
            <a:r>
              <a:rPr lang="vi-VN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35%: Trình độ chuyên môn và kỹ năng</a:t>
            </a: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0"/>
            <a:r>
              <a:rPr lang="vi-VN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25%: Dễ đọc</a:t>
            </a: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0"/>
            <a:r>
              <a:rPr lang="vi-VN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16%: Thành tích</a:t>
            </a: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0"/>
            <a:r>
              <a:rPr lang="vi-VN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14%: Ngữ pháp và chính tả</a:t>
            </a: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0"/>
            <a:r>
              <a:rPr lang="vi-VN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9%: Học vấn</a:t>
            </a: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0"/>
            <a:r>
              <a:rPr lang="vi-VN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9%: Khao khát thành công</a:t>
            </a: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0"/>
            <a:r>
              <a:rPr lang="vi-VN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3%: Có mục tiêu rõ ràng</a:t>
            </a: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0"/>
            <a:r>
              <a:rPr lang="vi-VN" sz="2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5%: Những “từ khóa”, thông tin liên hệ, kỹ năng tin học, trải nghiệm cá nhân…</a:t>
            </a:r>
            <a:endParaRPr lang="en-US" sz="28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02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04800"/>
            <a:ext cx="8534400" cy="5638800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800" b="1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dung </a:t>
            </a:r>
            <a:r>
              <a:rPr lang="en-US" sz="2800" b="1" dirty="0" err="1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800" b="1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800" b="1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b="1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CV</a:t>
            </a:r>
            <a:endParaRPr lang="en-US" sz="2800" b="1" dirty="0" smtClean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vi-VN" sz="2800" b="1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800" b="1" dirty="0" err="1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800" b="1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tin </a:t>
            </a:r>
            <a:r>
              <a:rPr lang="en-US" sz="2800" b="1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cá</a:t>
            </a:r>
            <a:r>
              <a:rPr lang="en-US" sz="2800" b="1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nhân</a:t>
            </a:r>
            <a:endParaRPr lang="en-US" sz="2800" b="1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800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Họ</a:t>
            </a:r>
            <a:r>
              <a:rPr lang="en-US" sz="2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đầy</a:t>
            </a:r>
            <a:r>
              <a:rPr lang="en-US" sz="2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đủ</a:t>
            </a:r>
            <a:endParaRPr lang="en-US" sz="28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800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2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tháng</a:t>
            </a:r>
            <a:r>
              <a:rPr lang="en-US" sz="2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năm</a:t>
            </a:r>
            <a:r>
              <a:rPr lang="en-US" sz="2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sinh</a:t>
            </a:r>
            <a:endParaRPr lang="en-US" sz="28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800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Giới</a:t>
            </a:r>
            <a:r>
              <a:rPr lang="en-US" sz="2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tính</a:t>
            </a:r>
            <a:endParaRPr lang="en-US" sz="28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800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Tình</a:t>
            </a:r>
            <a:r>
              <a:rPr lang="en-US" sz="2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trạng</a:t>
            </a:r>
            <a:r>
              <a:rPr lang="en-US" sz="2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hôn</a:t>
            </a:r>
            <a:r>
              <a:rPr lang="en-US" sz="2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nhân</a:t>
            </a:r>
            <a:endParaRPr lang="en-US" sz="28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800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Tôn</a:t>
            </a:r>
            <a:r>
              <a:rPr lang="en-US" sz="2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giáo</a:t>
            </a:r>
            <a:endParaRPr lang="vi-VN" sz="2800" dirty="0" smtClean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vi-VN" sz="28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+ Q</a:t>
            </a:r>
            <a:r>
              <a:rPr lang="en-US" sz="2800" dirty="0" err="1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uốc</a:t>
            </a:r>
            <a:r>
              <a:rPr lang="en-US" sz="28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tịch</a:t>
            </a:r>
            <a:endParaRPr lang="en-US" sz="28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800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điện</a:t>
            </a:r>
            <a:r>
              <a:rPr lang="en-US" sz="2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thoại</a:t>
            </a:r>
            <a:r>
              <a:rPr lang="en-US" sz="28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vi-VN" sz="2800" dirty="0" smtClean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vi-VN" sz="28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vi-VN" sz="2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mail </a:t>
            </a:r>
            <a:endParaRPr lang="vi-VN" sz="2800" dirty="0" smtClean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vi-VN" sz="28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+ Đ</a:t>
            </a:r>
            <a:r>
              <a:rPr lang="en-US" sz="2800" dirty="0" err="1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ịa</a:t>
            </a:r>
            <a:r>
              <a:rPr lang="en-US" sz="28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chỉ</a:t>
            </a:r>
            <a:r>
              <a:rPr lang="en-US" sz="2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nhà</a:t>
            </a:r>
            <a:r>
              <a:rPr lang="en-US" sz="2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riêng</a:t>
            </a:r>
            <a:endParaRPr lang="en-US" sz="28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382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838200"/>
            <a:ext cx="8763000" cy="5715000"/>
          </a:xfrm>
        </p:spPr>
        <p:txBody>
          <a:bodyPr>
            <a:noAutofit/>
          </a:bodyPr>
          <a:lstStyle/>
          <a:p>
            <a:pPr algn="l"/>
            <a:r>
              <a:rPr lang="vi-VN" sz="2800" b="1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800" b="1" dirty="0" err="1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800" b="1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2800" b="1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800" b="1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vấn</a:t>
            </a:r>
            <a:endParaRPr lang="en-US" sz="2800" b="1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800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vi-VN" sz="28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800" dirty="0" err="1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địa</a:t>
            </a:r>
            <a:r>
              <a:rPr lang="en-US" sz="28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cơ</a:t>
            </a:r>
            <a:r>
              <a:rPr lang="en-US" sz="2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sz="2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đào</a:t>
            </a:r>
            <a:r>
              <a:rPr lang="en-US" sz="2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tạo</a:t>
            </a:r>
            <a:r>
              <a:rPr lang="vi-VN" sz="28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-</a:t>
            </a:r>
            <a:r>
              <a:rPr lang="en-US" sz="28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giai</a:t>
            </a:r>
            <a:r>
              <a:rPr lang="en-US" sz="2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đoạn</a:t>
            </a:r>
            <a:r>
              <a:rPr lang="en-US" sz="2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chuyên</a:t>
            </a:r>
            <a:r>
              <a:rPr lang="en-US" sz="2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ngành</a:t>
            </a:r>
            <a:r>
              <a:rPr lang="en-US" sz="2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đào</a:t>
            </a:r>
            <a:r>
              <a:rPr lang="en-US" sz="2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tạo</a:t>
            </a:r>
            <a:endParaRPr lang="vi-VN" sz="2800" dirty="0" smtClean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vi-VN" sz="280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+ Các khóa học ngắn hạn (nếu có)</a:t>
            </a:r>
          </a:p>
          <a:p>
            <a:pPr algn="l"/>
            <a:r>
              <a:rPr lang="vi-VN" sz="2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+ thời gian thường được trình bày theo trình tự ngược từ thời điểm hiện tại trở về trước. </a:t>
            </a:r>
            <a:endParaRPr lang="vi-VN" sz="2800" dirty="0" smtClean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fontAlgn="base"/>
            <a:r>
              <a:rPr lang="vi-VN" sz="2800" b="1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3. Kinh </a:t>
            </a:r>
            <a:r>
              <a:rPr lang="vi-VN" sz="2800" b="1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nghiệm công </a:t>
            </a:r>
            <a:r>
              <a:rPr lang="vi-VN" sz="2800" b="1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tác (chi tiết)</a:t>
            </a:r>
            <a:endParaRPr lang="vi-VN" sz="2800" b="1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fontAlgn="base"/>
            <a:r>
              <a:rPr lang="vi-VN" sz="2800" b="1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4. Các </a:t>
            </a:r>
            <a:r>
              <a:rPr lang="vi-VN" sz="2800" b="1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công trình khoa học (nếu có)</a:t>
            </a:r>
          </a:p>
          <a:p>
            <a:pPr algn="l" fontAlgn="base"/>
            <a:r>
              <a:rPr lang="vi-VN" sz="2800" b="1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5. Năng </a:t>
            </a:r>
            <a:r>
              <a:rPr lang="vi-VN" sz="2800" b="1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lực bản thân</a:t>
            </a:r>
          </a:p>
          <a:p>
            <a:pPr algn="l" fontAlgn="base"/>
            <a:r>
              <a:rPr lang="vi-VN" sz="2800" b="1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en-US" sz="2800" b="1" dirty="0" err="1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Thói</a:t>
            </a:r>
            <a:r>
              <a:rPr lang="en-US" sz="2800" b="1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quen</a:t>
            </a:r>
            <a:r>
              <a:rPr lang="en-US" sz="2800" b="1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b="1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sở</a:t>
            </a:r>
            <a:r>
              <a:rPr lang="en-US" sz="2800" b="1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thích</a:t>
            </a:r>
            <a:endParaRPr lang="en-US" sz="2800" b="1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 fontAlgn="base"/>
            <a:endParaRPr lang="en-US" sz="2800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194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A7DDA16F2F8C4D92BDC6328FD62817" ma:contentTypeVersion="0" ma:contentTypeDescription="Create a new document." ma:contentTypeScope="" ma:versionID="5b3ea24926cb1b37e6f2bdcac39cd34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3C77F77-9998-4953-A8BE-D6BBAB70F420}"/>
</file>

<file path=customXml/itemProps2.xml><?xml version="1.0" encoding="utf-8"?>
<ds:datastoreItem xmlns:ds="http://schemas.openxmlformats.org/officeDocument/2006/customXml" ds:itemID="{3483E135-7B2C-4BD6-B4BA-B5F3FF72186C}"/>
</file>

<file path=customXml/itemProps3.xml><?xml version="1.0" encoding="utf-8"?>
<ds:datastoreItem xmlns:ds="http://schemas.openxmlformats.org/officeDocument/2006/customXml" ds:itemID="{67EB1C25-FDA8-4CBC-BC6A-E28BAE67F163}"/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448</Words>
  <Application>Microsoft Office PowerPoint</Application>
  <PresentationFormat>On-screen Show (4:3)</PresentationFormat>
  <Paragraphs>52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KỸ NĂNG VIẾT SƠ YẾU LÝ LỊCH VÀ ĐƠN XIN VIỆC</vt:lpstr>
      <vt:lpstr>I. Khái niệm Sơ yếu lý lịch và CV </vt:lpstr>
      <vt:lpstr> II. Thực hành viết Sơ yếu lý lịch </vt:lpstr>
      <vt:lpstr>III. Thực hành viết CV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KỸ NĂNG VIẾT SƠ YẾU LÝ LỊCH VÀ ĐƠN XIN VIỆC</dc:title>
  <dc:creator>Thinkpad</dc:creator>
  <cp:lastModifiedBy>Thinkpad</cp:lastModifiedBy>
  <cp:revision>10</cp:revision>
  <dcterms:created xsi:type="dcterms:W3CDTF">2006-08-16T00:00:00Z</dcterms:created>
  <dcterms:modified xsi:type="dcterms:W3CDTF">2020-03-10T01:32:27Z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0x010100E3A7DDA16F2F8C4D92BDC6328FD62817</vt:lpwstr>
  </property>
</Properties>
</file>