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17/03/2020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6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pPr algn="l"/>
            <a:r>
              <a:rPr lang="vi-VN" sz="3600" b="1" dirty="0" smtClean="0">
                <a:latin typeface="Times New Roman" pitchFamily="18" charset="0"/>
                <a:cs typeface="Times New Roman" pitchFamily="18" charset="0"/>
              </a:rPr>
              <a:t>Một số lưu ý khi viết SYLL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SYLL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ột bản </a:t>
            </a:r>
            <a:r>
              <a:rPr lang="vi-VN" b="1" dirty="0">
                <a:latin typeface="Times New Roman" pitchFamily="18" charset="0"/>
                <a:cs typeface="Times New Roman" pitchFamily="18" charset="0"/>
              </a:rPr>
              <a:t>kê khai lý lịch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của bản thân 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Bí danh (tên gọi khác khi hoạt động chính trị)</a:t>
            </a:r>
          </a:p>
          <a:p>
            <a:pPr marL="514350" indent="-514350"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Thành phần gia đình sau cải cách ruộng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đất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Nông dân; tiểu tư sản; công chức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Thành phần bản thân hiện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nay: sinh viên; công chức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Trình độ văn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hóa: 12/12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955574"/>
              </p:ext>
            </p:extLst>
          </p:nvPr>
        </p:nvGraphicFramePr>
        <p:xfrm>
          <a:off x="381000" y="381000"/>
          <a:ext cx="8235419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Document" r:id="rId3" imgW="6318459" imgH="3698935" progId="Word.Document.12">
                  <p:embed/>
                </p:oleObj>
              </mc:Choice>
              <mc:Fallback>
                <p:oleObj name="Document" r:id="rId3" imgW="6318459" imgH="36989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381000"/>
                        <a:ext cx="8235419" cy="601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172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323474"/>
              </p:ext>
            </p:extLst>
          </p:nvPr>
        </p:nvGraphicFramePr>
        <p:xfrm>
          <a:off x="533400" y="212327"/>
          <a:ext cx="8077200" cy="6340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Document" r:id="rId3" imgW="6318459" imgH="5032794" progId="Word.Document.12">
                  <p:embed/>
                </p:oleObj>
              </mc:Choice>
              <mc:Fallback>
                <p:oleObj name="Document" r:id="rId3" imgW="6318459" imgH="503279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212327"/>
                        <a:ext cx="8077200" cy="63408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38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20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44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vi-VN" sz="3600" b="1" dirty="0">
                <a:latin typeface="Times New Roman" pitchFamily="18" charset="0"/>
                <a:cs typeface="Times New Roman" pitchFamily="18" charset="0"/>
              </a:rPr>
              <a:t>Một số lưu ý khi viết SYLL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5. Ngoại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ngữ: tiếng Anh...Toeic...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6. Trình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độ chuyên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môn: Cử nhân ngoại ngữ; Kỹ sư...; cử nhân...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7. Loại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hình đào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tạo: Chính quy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8. Chuyên </a:t>
            </a:r>
            <a:r>
              <a:rPr lang="vi-VN" dirty="0">
                <a:latin typeface="Times New Roman" pitchFamily="18" charset="0"/>
                <a:cs typeface="Times New Roman" pitchFamily="18" charset="0"/>
              </a:rPr>
              <a:t>ngành đào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tạo: </a:t>
            </a:r>
            <a:endParaRPr lang="vi-V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3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vi-VN" sz="3600" b="1" dirty="0" smtClean="0"/>
              <a:t>Một số lưu ý khi viết Hồ sơ xin việc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Hồ sơ xin việc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cam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về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năng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lực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1. Tiêu đề viết chữ in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hoa: HỒ SƠ XIN VIỆC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2. Địa chỉ: ghi đầy đủ các đơn vị hành chính, không viết hoa; giữa các đơn vị cách nhau bằng dấu phẩy</a:t>
            </a: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3. Tình trạng hôn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nhân: Độc thân/Đã kết hôn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3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vi-VN" sz="3200" b="1" dirty="0"/>
              <a:t>Một số lưu ý khi viết Hồ sơ xin việc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4. Trình độ học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vấn:</a:t>
            </a:r>
          </a:p>
          <a:p>
            <a:pPr marL="0" indent="0">
              <a:buNone/>
            </a:pPr>
            <a:r>
              <a:rPr lang="vi-VN" b="1" dirty="0" smtClean="0">
                <a:latin typeface="Times New Roman" pitchFamily="18" charset="0"/>
                <a:cs typeface="Times New Roman" pitchFamily="18" charset="0"/>
              </a:rPr>
              <a:t>Trật tự thời gian: hiện tại trở về trước</a:t>
            </a: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Thời gian – nơi đào tạo – khoa/Viện – chuyên ngành</a:t>
            </a: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*Các khóa học ngắn hạn</a:t>
            </a:r>
            <a:endParaRPr lang="vi-V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5. Kinh </a:t>
            </a: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nghiệm</a:t>
            </a:r>
          </a:p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Thời gian – nơi làm việc - vị trí- mô tả cụ thể cong việc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5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/>
          </a:bodyPr>
          <a:lstStyle/>
          <a:p>
            <a:r>
              <a:rPr lang="vi-VN" sz="3200" b="1" dirty="0" smtClean="0"/>
              <a:t>Quy tắc viết hoa</a:t>
            </a:r>
            <a:br>
              <a:rPr lang="vi-VN" sz="3200" b="1" dirty="0" smtClean="0"/>
            </a:br>
            <a:r>
              <a:rPr lang="vi-VN" sz="3200" b="1" dirty="0" smtClean="0"/>
              <a:t>Nghị định 30/2020; 05/03/2020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1.Viết hoa vì phép đặt câu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319892"/>
              </p:ext>
            </p:extLst>
          </p:nvPr>
        </p:nvGraphicFramePr>
        <p:xfrm>
          <a:off x="381000" y="2057400"/>
          <a:ext cx="8491563" cy="441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cument" r:id="rId3" imgW="6318459" imgH="2436243" progId="Word.Document.12">
                  <p:embed/>
                </p:oleObj>
              </mc:Choice>
              <mc:Fallback>
                <p:oleObj name="Document" r:id="rId3" imgW="6318459" imgH="243624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057400"/>
                        <a:ext cx="8491563" cy="441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63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Quy tắc viết hoa</a:t>
            </a:r>
            <a:br>
              <a:rPr lang="vi-VN" sz="3200" b="1" dirty="0"/>
            </a:br>
            <a:r>
              <a:rPr lang="vi-VN" sz="3200" b="1" dirty="0"/>
              <a:t>Nghị định 30/2020; 05/03/2020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0" indent="0">
              <a:buNone/>
            </a:pPr>
            <a:r>
              <a:rPr lang="vi-VN" dirty="0" smtClean="0">
                <a:latin typeface="Times New Roman" pitchFamily="18" charset="0"/>
                <a:cs typeface="Times New Roman" pitchFamily="18" charset="0"/>
              </a:rPr>
              <a:t>2.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29945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28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300311"/>
              </p:ext>
            </p:extLst>
          </p:nvPr>
        </p:nvGraphicFramePr>
        <p:xfrm>
          <a:off x="457200" y="381000"/>
          <a:ext cx="8077200" cy="6272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3" imgW="6318459" imgH="7990936" progId="Word.Document.12">
                  <p:embed/>
                </p:oleObj>
              </mc:Choice>
              <mc:Fallback>
                <p:oleObj name="Document" r:id="rId3" imgW="6318459" imgH="79909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81000"/>
                        <a:ext cx="8077200" cy="6272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355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515460"/>
              </p:ext>
            </p:extLst>
          </p:nvPr>
        </p:nvGraphicFramePr>
        <p:xfrm>
          <a:off x="533400" y="457200"/>
          <a:ext cx="8021825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Document" r:id="rId3" imgW="6318459" imgH="1870854" progId="Word.Document.12">
                  <p:embed/>
                </p:oleObj>
              </mc:Choice>
              <mc:Fallback>
                <p:oleObj name="Document" r:id="rId3" imgW="6318459" imgH="18708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457200"/>
                        <a:ext cx="8021825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494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67713"/>
              </p:ext>
            </p:extLst>
          </p:nvPr>
        </p:nvGraphicFramePr>
        <p:xfrm>
          <a:off x="457200" y="381000"/>
          <a:ext cx="8153400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Document" r:id="rId3" imgW="6318459" imgH="4629869" progId="Word.Document.12">
                  <p:embed/>
                </p:oleObj>
              </mc:Choice>
              <mc:Fallback>
                <p:oleObj name="Document" r:id="rId3" imgW="6318459" imgH="46298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381000"/>
                        <a:ext cx="8153400" cy="579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06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7DDA16F2F8C4D92BDC6328FD62817" ma:contentTypeVersion="2" ma:contentTypeDescription="Create a new document." ma:contentTypeScope="" ma:versionID="934536f4dd4d438f1df9acca84f8f5b3">
  <xsd:schema xmlns:xsd="http://www.w3.org/2001/XMLSchema" xmlns:xs="http://www.w3.org/2001/XMLSchema" xmlns:p="http://schemas.microsoft.com/office/2006/metadata/properties" xmlns:ns2="f358f6bb-6446-4d7c-af74-6ddfef347d76" targetNamespace="http://schemas.microsoft.com/office/2006/metadata/properties" ma:root="true" ma:fieldsID="f9f49e84db94137b82c1a172c14da6b3" ns2:_="">
    <xsd:import namespace="f358f6bb-6446-4d7c-af74-6ddfef347d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58f6bb-6446-4d7c-af74-6ddfef347d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C08E36-E190-4B94-B684-1B1F2F8F7F1E}"/>
</file>

<file path=customXml/itemProps2.xml><?xml version="1.0" encoding="utf-8"?>
<ds:datastoreItem xmlns:ds="http://schemas.openxmlformats.org/officeDocument/2006/customXml" ds:itemID="{9C0D0821-A6FE-4CBC-B55C-4D60C972DF06}"/>
</file>

<file path=customXml/itemProps3.xml><?xml version="1.0" encoding="utf-8"?>
<ds:datastoreItem xmlns:ds="http://schemas.openxmlformats.org/officeDocument/2006/customXml" ds:itemID="{72E8B090-7EAE-425F-A63B-6C75722700BA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216</Words>
  <Application>Microsoft Office PowerPoint</Application>
  <PresentationFormat>On-screen Show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Document</vt:lpstr>
      <vt:lpstr>Một số lưu ý khi viết SYLL</vt:lpstr>
      <vt:lpstr>Một số lưu ý khi viết SYLL</vt:lpstr>
      <vt:lpstr>Một số lưu ý khi viết Hồ sơ xin việc</vt:lpstr>
      <vt:lpstr>Một số lưu ý khi viết Hồ sơ xin việc</vt:lpstr>
      <vt:lpstr>Quy tắc viết hoa Nghị định 30/2020; 05/03/2020</vt:lpstr>
      <vt:lpstr>Quy tắc viết hoa Nghị định 30/2020; 05/03/2020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số lưu ý khi viết SYLL</dc:title>
  <dc:creator>Thinkpad</dc:creator>
  <cp:lastModifiedBy>Thinkpad</cp:lastModifiedBy>
  <cp:revision>6</cp:revision>
  <dcterms:created xsi:type="dcterms:W3CDTF">2006-08-16T00:00:00Z</dcterms:created>
  <dcterms:modified xsi:type="dcterms:W3CDTF">2020-03-17T06:07:17Z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0x010100E3A7DDA16F2F8C4D92BDC6328FD62817</vt:lpwstr>
  </property>
</Properties>
</file>