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80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7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5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67E7-B4AE-48CC-BE52-CC62156B1D2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9E3C-EB7C-4E98-8AC9-1330C434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609735"/>
            <a:ext cx="6963747" cy="1638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160" y="3206593"/>
            <a:ext cx="51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ID          EX         MEM    WB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4016959" y="3378043"/>
            <a:ext cx="51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ID          EX         MEM    WB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4402193" y="3537644"/>
            <a:ext cx="51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*            *           IF           ID          EX          MEM    WB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5588478" y="3697361"/>
            <a:ext cx="3814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*            *            IF           ID          EX          MEM    WB</a:t>
            </a:r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6831600" y="3859061"/>
            <a:ext cx="269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7236411" y="4011569"/>
            <a:ext cx="2055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3600720" y="2576218"/>
            <a:ext cx="597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1           2             3           4            5            6            7            8            9           10          11         12          13          14         15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985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2590683"/>
            <a:ext cx="5744377" cy="1676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8959" y="3218023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ID          EX         MEM    WB</a:t>
            </a:r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5152339" y="3379233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5556199" y="3538954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5967678" y="3698199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79157" y="3863099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MEM    WB</a:t>
            </a:r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775396" y="4027999"/>
            <a:ext cx="2261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IF           ID          EX          MEM    WB</a:t>
            </a:r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4761338" y="2583063"/>
            <a:ext cx="412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1           2             3           4            5            6            7            8            9            10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923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2776446"/>
            <a:ext cx="1029796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7</cp:revision>
  <dcterms:created xsi:type="dcterms:W3CDTF">2019-12-16T15:46:29Z</dcterms:created>
  <dcterms:modified xsi:type="dcterms:W3CDTF">2019-12-17T04:37:33Z</dcterms:modified>
</cp:coreProperties>
</file>