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</p:sldIdLst>
  <p:sldSz cy="6858000" cx="9144000"/>
  <p:notesSz cx="6858000" cy="9144000"/>
  <p:embeddedFontLst>
    <p:embeddedFont>
      <p:font typeface="Franklin Gothic"/>
      <p:bold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2CE867B5-6386-4C03-AD0C-3788A263B099}">
  <a:tblStyle styleId="{2CE867B5-6386-4C03-AD0C-3788A263B09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282EEE8-EFD2-4A60-A809-3505ECDD03F2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4F81BD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F81BD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F81BD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schemas.openxmlformats.org/officeDocument/2006/relationships/font" Target="fonts/FranklinGothic-bold.fnt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start with iclicker question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Now that you’ve had 20 hours to recover from the exam, how are you feeling about it? On a scale from Sad Steven to Radiant Rebecca! (“ANOTHER MUX?!”)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Despite a certain piazza post, we actually HAVE started to grade it… It should be out sometime on Wednesday!</a:t>
            </a:r>
            <a:endParaRPr/>
          </a:p>
        </p:txBody>
      </p:sp>
      <p:sp>
        <p:nvSpPr>
          <p:cNvPr id="101" name="Google Shape;101;p4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20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28" name="Google Shape;428;p2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2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20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2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467" name="Google Shape;46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4950" lIns="89900" spcFirstLastPara="1" rIns="89900" wrap="square" tIns="449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2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9" name="Google Shape;469;p2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0" name="Google Shape;470;p2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3d2dad863_1_578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23d2dad863_1_5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g23d2dad863_1_57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5:notes"/>
          <p:cNvSpPr txBox="1"/>
          <p:nvPr>
            <p:ph idx="1" type="body"/>
          </p:nvPr>
        </p:nvSpPr>
        <p:spPr>
          <a:xfrm>
            <a:off x="515938" y="4343400"/>
            <a:ext cx="59102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50" spcFirstLastPara="1" rIns="91950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addr or take out others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ask what the control actually needs at this point</a:t>
            </a:r>
            <a:endParaRPr/>
          </a:p>
        </p:txBody>
      </p:sp>
      <p:sp>
        <p:nvSpPr>
          <p:cNvPr id="504" name="Google Shape;504;p25:notes"/>
          <p:cNvSpPr/>
          <p:nvPr>
            <p:ph idx="2" type="sldImg"/>
          </p:nvPr>
        </p:nvSpPr>
        <p:spPr>
          <a:xfrm>
            <a:off x="1165219" y="588963"/>
            <a:ext cx="4548000" cy="341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05" name="Google Shape;505;p25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2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25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3d2dad863_1_590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3d2dad863_1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23d2dad863_1_59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7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8:notes"/>
          <p:cNvSpPr txBox="1"/>
          <p:nvPr>
            <p:ph idx="1" type="body"/>
          </p:nvPr>
        </p:nvSpPr>
        <p:spPr>
          <a:xfrm>
            <a:off x="515938" y="4343400"/>
            <a:ext cx="59102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25" spcFirstLastPara="1" rIns="90425" wrap="square" tIns="4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6" name="Google Shape;576;p28:notes"/>
          <p:cNvSpPr/>
          <p:nvPr>
            <p:ph idx="2" type="sldImg"/>
          </p:nvPr>
        </p:nvSpPr>
        <p:spPr>
          <a:xfrm>
            <a:off x="1143027" y="573088"/>
            <a:ext cx="458790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7" name="Google Shape;577;p2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8" name="Google Shape;578;p2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28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0:notes"/>
          <p:cNvSpPr txBox="1"/>
          <p:nvPr>
            <p:ph idx="1" type="body"/>
          </p:nvPr>
        </p:nvSpPr>
        <p:spPr>
          <a:xfrm>
            <a:off x="515938" y="4343400"/>
            <a:ext cx="59102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8" name="Google Shape;588;p30:notes"/>
          <p:cNvSpPr/>
          <p:nvPr>
            <p:ph idx="2" type="sldImg"/>
          </p:nvPr>
        </p:nvSpPr>
        <p:spPr>
          <a:xfrm>
            <a:off x="1143027" y="573088"/>
            <a:ext cx="458790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89" name="Google Shape;589;p3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0" name="Google Shape;590;p3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1" name="Google Shape;591;p30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23d2dad863_1_596:notes"/>
          <p:cNvSpPr txBox="1"/>
          <p:nvPr>
            <p:ph idx="1" type="body"/>
          </p:nvPr>
        </p:nvSpPr>
        <p:spPr>
          <a:xfrm>
            <a:off x="515938" y="4343400"/>
            <a:ext cx="5910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2" name="Google Shape;712;g23d2dad863_1_596:notes"/>
          <p:cNvSpPr/>
          <p:nvPr>
            <p:ph idx="2" type="sldImg"/>
          </p:nvPr>
        </p:nvSpPr>
        <p:spPr>
          <a:xfrm>
            <a:off x="1143027" y="573088"/>
            <a:ext cx="458790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713" name="Google Shape;713;g23d2dad863_1_59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g23d2dad863_1_59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g23d2dad863_1_596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3d2dad863_1_719:notes"/>
          <p:cNvSpPr txBox="1"/>
          <p:nvPr>
            <p:ph idx="1" type="body"/>
          </p:nvPr>
        </p:nvSpPr>
        <p:spPr>
          <a:xfrm>
            <a:off x="515938" y="4343400"/>
            <a:ext cx="5910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2" name="Google Shape;832;g23d2dad863_1_719:notes"/>
          <p:cNvSpPr/>
          <p:nvPr>
            <p:ph idx="2" type="sldImg"/>
          </p:nvPr>
        </p:nvSpPr>
        <p:spPr>
          <a:xfrm>
            <a:off x="1143027" y="573088"/>
            <a:ext cx="458790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833" name="Google Shape;833;g23d2dad863_1_719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4" name="Google Shape;834;g23d2dad863_1_71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g23d2dad863_1_719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23d2dad863_1_844:notes"/>
          <p:cNvSpPr txBox="1"/>
          <p:nvPr>
            <p:ph idx="1" type="body"/>
          </p:nvPr>
        </p:nvSpPr>
        <p:spPr>
          <a:xfrm>
            <a:off x="515938" y="4343400"/>
            <a:ext cx="5910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8" name="Google Shape;958;g23d2dad863_1_844:notes"/>
          <p:cNvSpPr/>
          <p:nvPr>
            <p:ph idx="2" type="sldImg"/>
          </p:nvPr>
        </p:nvSpPr>
        <p:spPr>
          <a:xfrm>
            <a:off x="1143027" y="573088"/>
            <a:ext cx="458790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959" name="Google Shape;959;g23d2dad863_1_844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0" name="Google Shape;960;g23d2dad863_1_84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1" name="Google Shape;961;g23d2dad863_1_84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snippets from green sheets so this makes more sense</a:t>
            </a:r>
            <a:endParaRPr/>
          </a:p>
        </p:txBody>
      </p:sp>
      <p:sp>
        <p:nvSpPr>
          <p:cNvPr id="1085" name="Google Shape;1085;p32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3d2dad863_1_990:notes"/>
          <p:cNvSpPr txBox="1"/>
          <p:nvPr>
            <p:ph idx="1" type="body"/>
          </p:nvPr>
        </p:nvSpPr>
        <p:spPr>
          <a:xfrm>
            <a:off x="515938" y="4343400"/>
            <a:ext cx="5910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4" name="Google Shape;1094;g23d2dad863_1_990:notes"/>
          <p:cNvSpPr/>
          <p:nvPr>
            <p:ph idx="2" type="sldImg"/>
          </p:nvPr>
        </p:nvSpPr>
        <p:spPr>
          <a:xfrm>
            <a:off x="1143027" y="573088"/>
            <a:ext cx="458790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095" name="Google Shape;1095;g23d2dad863_1_99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6" name="Google Shape;1096;g23d2dad863_1_99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7" name="Google Shape;1097;g23d2dad863_1_990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19" name="Shape 1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0" name="Google Shape;1220;p34:notes"/>
          <p:cNvSpPr/>
          <p:nvPr>
            <p:ph idx="2" type="sldImg"/>
          </p:nvPr>
        </p:nvSpPr>
        <p:spPr>
          <a:xfrm>
            <a:off x="1160445" y="587375"/>
            <a:ext cx="4552800" cy="3414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21" name="Google Shape;1221;p34:notes"/>
          <p:cNvSpPr txBox="1"/>
          <p:nvPr>
            <p:ph idx="1" type="body"/>
          </p:nvPr>
        </p:nvSpPr>
        <p:spPr>
          <a:xfrm>
            <a:off x="515938" y="4343400"/>
            <a:ext cx="5910262" cy="4114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essentially directly implementing SoP (can do better)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2" name="Google Shape;1222;p34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3" name="Google Shape;1223;p3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4" name="Google Shape;1224;p3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72" name="Shape 1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3" name="Google Shape;1273;p36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4" name="Google Shape;127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you implement it in hardware, here’s what the AND logic looks like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DOES THIS LOOK FAMILIAR???? Remind you of a… MUX?!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(add review of Mux)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Logisim file called “Control Plane MIPS.circ”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5" name="Google Shape;1275;p3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6" name="Google Shape;1276;p3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7" name="Google Shape;1277;p36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here’s what the OR logic looks like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CAN OFTEN DO BETTER!!!! ADD THINGS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 what’s with the red lines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6" name="Google Shape;1286;p38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g23d2dad863_1_1124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5" name="Google Shape;1295;g23d2dad863_1_1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except that the options are fixed constants, not variable inputs</a:t>
            </a:r>
            <a:endParaRPr/>
          </a:p>
        </p:txBody>
      </p:sp>
      <p:sp>
        <p:nvSpPr>
          <p:cNvPr id="1296" name="Google Shape;1296;g23d2dad863_1_112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23d2dad863_1_1140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23d2dad863_1_1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3" name="Google Shape;1313;g23d2dad863_1_11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25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p39:notes"/>
          <p:cNvSpPr txBox="1"/>
          <p:nvPr>
            <p:ph idx="1" type="body"/>
          </p:nvPr>
        </p:nvSpPr>
        <p:spPr>
          <a:xfrm>
            <a:off x="516434" y="4342194"/>
            <a:ext cx="5909964" cy="4115405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7" name="Google Shape;1327;p39:notes"/>
          <p:cNvSpPr/>
          <p:nvPr>
            <p:ph idx="2" type="sldImg"/>
          </p:nvPr>
        </p:nvSpPr>
        <p:spPr>
          <a:xfrm>
            <a:off x="1160443" y="587375"/>
            <a:ext cx="45543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8" name="Google Shape;1328;p39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9" name="Google Shape;1329;p3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0" name="Google Shape;1330;p39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7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23d2dad863_1_1155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23d2dad863_1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0" name="Google Shape;1360;g23d2dad863_1_115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g23d2dad863_1_1161:notes"/>
          <p:cNvSpPr txBox="1"/>
          <p:nvPr>
            <p:ph idx="1" type="body"/>
          </p:nvPr>
        </p:nvSpPr>
        <p:spPr>
          <a:xfrm>
            <a:off x="515938" y="4343400"/>
            <a:ext cx="5910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25" lIns="90450" spcFirstLastPara="1" rIns="90450" wrap="square" tIns="44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6" name="Google Shape;1366;g23d2dad863_1_1161:notes"/>
          <p:cNvSpPr/>
          <p:nvPr>
            <p:ph idx="2" type="sldImg"/>
          </p:nvPr>
        </p:nvSpPr>
        <p:spPr>
          <a:xfrm>
            <a:off x="1143027" y="573088"/>
            <a:ext cx="4587900" cy="344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367" name="Google Shape;1367;g23d2dad863_1_116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8" name="Google Shape;1368;g23d2dad863_1_116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9" name="Google Shape;1369;g23d2dad863_1_116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1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3" name="Google Shape;149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4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5" name="Google Shape;1495;p4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6" name="Google Shape;1496;p4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9" name="Google Shape;1519;p43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8" name="Google Shape;1528;p44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7" name="Google Shape;1537;p45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46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 review of critical path, etc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6" name="Google Shape;1546;p46:notes"/>
          <p:cNvSpPr/>
          <p:nvPr>
            <p:ph idx="2" type="sldImg"/>
          </p:nvPr>
        </p:nvSpPr>
        <p:spPr>
          <a:xfrm>
            <a:off x="1165219" y="588963"/>
            <a:ext cx="4548000" cy="341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547" name="Google Shape;1547;p4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8" name="Google Shape;1548;p4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9" name="Google Shape;1549;p46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48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take a more quantitative picture of what is happening.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each clock tick, the Program Counter will present its latest value to the Instruction memory after Clk-to-Q time.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 delay of the Instruction Memory Access time, the Opcode, Rd, Rs, Rt, and Function fields will become valid on the instruction bus.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we have the new instruction, that is the Add or Subtract instruction, on the instruction bus, two things happen in parallel.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of all, the control unit will decode the Opcode and Func field and set the control signals ALUctr and RegWr accordingly.  We will cover this later.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this is happening (points to Control Delay), we will also be reading the register file (Register File Access Time).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data is valid on busA and busB, the ALU will perform the Add or Subtract operation based on the ALUctr signal.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Hopefully, the ALU is fast enough that it will finish the operation (ALU Delay) before the next clock tick.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next clock tick, the output of the ALU will be written into the register file because the RegWr signal will be equal to 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+3 = 45 min. (Y:25)</a:t>
            </a:r>
            <a:endParaRPr/>
          </a:p>
        </p:txBody>
      </p:sp>
      <p:sp>
        <p:nvSpPr>
          <p:cNvPr id="1659" name="Google Shape;1659;p48:notes"/>
          <p:cNvSpPr/>
          <p:nvPr>
            <p:ph idx="2" type="sldImg"/>
          </p:nvPr>
        </p:nvSpPr>
        <p:spPr>
          <a:xfrm>
            <a:off x="1163625" y="588963"/>
            <a:ext cx="4549800" cy="341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660" name="Google Shape;1660;p4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1" name="Google Shape;1661;p4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2" name="Google Shape;1662;p48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06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p50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take a more quantitative picture of what is happening.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each clock tick, the Program Counter will present its latest value to the Instruction memory after Clk-to-Q time.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 delay of the Instruction Memory Access time, the Opcode, Rd, Rs, Rt, and Function fields will become valid on the instruction bus.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we have the new instruction, that is the Add or Subtract instruction, on the instruction bus, two things happen in parallel.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of all, the control unit will decode the Opcode and Func field and set the control signals ALUctr and RegWr accordingly.  We will cover this later.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this is happening (points to Control Delay), we will also be reading the register file (Register File Access Time).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data is valid on busA and busB, the ALU will perform the Add or Subtract operation based on the ALUctr signal.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Hopefully, the ALU is fast enough that it will finish the operation (ALU Delay) before the next clock tick.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the next clock tick, the output of the ALU will be written into the register file because the RegWr signal will be equal to 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+3 = 45 min. (Y:25)</a:t>
            </a:r>
            <a:endParaRPr/>
          </a:p>
        </p:txBody>
      </p:sp>
      <p:sp>
        <p:nvSpPr>
          <p:cNvPr id="1808" name="Google Shape;1808;p50:notes"/>
          <p:cNvSpPr/>
          <p:nvPr>
            <p:ph idx="2" type="sldImg"/>
          </p:nvPr>
        </p:nvSpPr>
        <p:spPr>
          <a:xfrm>
            <a:off x="1165219" y="588963"/>
            <a:ext cx="4548000" cy="341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09" name="Google Shape;1809;p5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0" name="Google Shape;1810;p5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1" name="Google Shape;1811;p50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5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1949" name="Google Shape;1949;p5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0" name="Google Shape;1950;p5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1951" name="Google Shape;1951;p52:notes"/>
          <p:cNvSpPr/>
          <p:nvPr>
            <p:ph idx="3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2" name="Google Shape;1952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1.25 GHz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61" name="Shape 1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2" name="Google Shape;1962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3" name="Google Shape;1963;p54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2:notes"/>
          <p:cNvSpPr txBox="1"/>
          <p:nvPr>
            <p:ph idx="1" type="body"/>
          </p:nvPr>
        </p:nvSpPr>
        <p:spPr>
          <a:xfrm>
            <a:off x="515938" y="4343400"/>
            <a:ext cx="591026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50" spcFirstLastPara="1" rIns="91950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1165219" y="588963"/>
            <a:ext cx="4548000" cy="341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90" name="Google Shape;190;p1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0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23d2dad863_1_1287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23d2dad863_1_1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3" name="Google Shape;1973;g23d2dad863_1_128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3" name="Shape 20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55:notes"/>
          <p:cNvSpPr/>
          <p:nvPr>
            <p:ph idx="2" type="sldImg"/>
          </p:nvPr>
        </p:nvSpPr>
        <p:spPr>
          <a:xfrm>
            <a:off x="1163620" y="585788"/>
            <a:ext cx="45528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05" name="Google Shape;2005;p55:notes"/>
          <p:cNvSpPr txBox="1"/>
          <p:nvPr>
            <p:ph idx="1" type="body"/>
          </p:nvPr>
        </p:nvSpPr>
        <p:spPr>
          <a:xfrm>
            <a:off x="516216" y="4345904"/>
            <a:ext cx="5907739" cy="411199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875" lIns="91775" spcFirstLastPara="1" rIns="91775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lol wash the MIPS green shirts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6" name="Google Shape;2006;p55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7" name="Google Shape;2007;p5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8" name="Google Shape;2008;p55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p57:notes"/>
          <p:cNvSpPr/>
          <p:nvPr>
            <p:ph idx="2" type="sldImg"/>
          </p:nvPr>
        </p:nvSpPr>
        <p:spPr>
          <a:xfrm>
            <a:off x="1163620" y="585788"/>
            <a:ext cx="45528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049" name="Google Shape;2049;p57:notes"/>
          <p:cNvSpPr txBox="1"/>
          <p:nvPr>
            <p:ph idx="1" type="body"/>
          </p:nvPr>
        </p:nvSpPr>
        <p:spPr>
          <a:xfrm>
            <a:off x="516216" y="4345904"/>
            <a:ext cx="5907739" cy="411199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875" lIns="91775" spcFirstLastPara="1" rIns="91775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0" name="Google Shape;2050;p57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1" name="Google Shape;2051;p5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2" name="Google Shape;2052;p57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07" name="Shape 2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8" name="Google Shape;2208;p59:notes"/>
          <p:cNvSpPr/>
          <p:nvPr>
            <p:ph idx="2" type="sldImg"/>
          </p:nvPr>
        </p:nvSpPr>
        <p:spPr>
          <a:xfrm>
            <a:off x="1163620" y="585788"/>
            <a:ext cx="45528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209" name="Google Shape;2209;p59:notes"/>
          <p:cNvSpPr txBox="1"/>
          <p:nvPr>
            <p:ph idx="1" type="body"/>
          </p:nvPr>
        </p:nvSpPr>
        <p:spPr>
          <a:xfrm>
            <a:off x="516216" y="4345904"/>
            <a:ext cx="5907739" cy="411199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875" lIns="91775" spcFirstLastPara="1" rIns="91775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0" name="Google Shape;2210;p59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1" name="Google Shape;2211;p5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2" name="Google Shape;2212;p59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61:notes"/>
          <p:cNvSpPr txBox="1"/>
          <p:nvPr>
            <p:ph idx="1" type="body"/>
          </p:nvPr>
        </p:nvSpPr>
        <p:spPr>
          <a:xfrm>
            <a:off x="516212" y="4342776"/>
            <a:ext cx="5909289" cy="411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325" lIns="92300" spcFirstLastPara="1" rIns="92300" wrap="square" tIns="45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61:notes"/>
          <p:cNvSpPr/>
          <p:nvPr>
            <p:ph idx="2" type="sldImg"/>
          </p:nvPr>
        </p:nvSpPr>
        <p:spPr>
          <a:xfrm>
            <a:off x="1163632" y="588963"/>
            <a:ext cx="4548000" cy="341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54" name="Google Shape;2354;p6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6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6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4" name="Shape 2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5" name="Google Shape;2475;g23d2dad863_1_3199:notes"/>
          <p:cNvSpPr txBox="1"/>
          <p:nvPr>
            <p:ph idx="1" type="body"/>
          </p:nvPr>
        </p:nvSpPr>
        <p:spPr>
          <a:xfrm>
            <a:off x="516212" y="4342776"/>
            <a:ext cx="5909400" cy="41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25" lIns="92300" spcFirstLastPara="1" rIns="92300" wrap="square" tIns="45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6" name="Google Shape;2476;g23d2dad863_1_3199:notes"/>
          <p:cNvSpPr/>
          <p:nvPr>
            <p:ph idx="2" type="sldImg"/>
          </p:nvPr>
        </p:nvSpPr>
        <p:spPr>
          <a:xfrm>
            <a:off x="1163632" y="588963"/>
            <a:ext cx="4548000" cy="341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7" name="Google Shape;2477;g23d2dad863_1_3199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8" name="Google Shape;2478;g23d2dad863_1_319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9" name="Google Shape;2479;g23d2dad863_1_3199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97" name="Shape 2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8" name="Google Shape;2598;g23d2dad863_1_3322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9" name="Google Shape;2599;g23d2dad863_1_3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0" name="Google Shape;2600;g23d2dad863_1_33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08" name="Shape 2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9" name="Google Shape;2609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0" name="Google Shape;2610;p65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7" name="Shape 2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8" name="Google Shape;2618;p66:notes"/>
          <p:cNvSpPr/>
          <p:nvPr>
            <p:ph idx="2" type="sldImg"/>
          </p:nvPr>
        </p:nvSpPr>
        <p:spPr>
          <a:xfrm>
            <a:off x="1163620" y="585788"/>
            <a:ext cx="45528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619" name="Google Shape;2619;p66:notes"/>
          <p:cNvSpPr txBox="1"/>
          <p:nvPr>
            <p:ph idx="1" type="body"/>
          </p:nvPr>
        </p:nvSpPr>
        <p:spPr>
          <a:xfrm>
            <a:off x="516216" y="4345904"/>
            <a:ext cx="5907739" cy="411199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875" lIns="91775" spcFirstLastPara="1" rIns="91775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0" name="Google Shape;2620;p6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1" name="Google Shape;2621;p6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2" name="Google Shape;2622;p66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9" name="Shape 2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0" name="Google Shape;2630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1" name="Google Shape;2631;p68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4:notes"/>
          <p:cNvSpPr txBox="1"/>
          <p:nvPr>
            <p:ph idx="1" type="body"/>
          </p:nvPr>
        </p:nvSpPr>
        <p:spPr>
          <a:xfrm>
            <a:off x="515938" y="4343400"/>
            <a:ext cx="5910262" cy="4116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175" lIns="91975" spcFirstLastPara="1" rIns="91975" wrap="square" tIns="451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14:notes"/>
          <p:cNvSpPr/>
          <p:nvPr>
            <p:ph idx="2" type="sldImg"/>
          </p:nvPr>
        </p:nvSpPr>
        <p:spPr>
          <a:xfrm>
            <a:off x="1165219" y="588963"/>
            <a:ext cx="4548000" cy="341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306" name="Google Shape;306;p14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1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14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0" name="Shape 2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1" name="Google Shape;2711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2" name="Google Shape;2712;p69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0" name="Google Shape;2720;p70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2721" name="Google Shape;2721;p7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2" name="Google Shape;2722;p7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2723" name="Google Shape;2723;p70:notes"/>
          <p:cNvSpPr/>
          <p:nvPr>
            <p:ph idx="3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24" name="Google Shape;2724;p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7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2734" name="Google Shape;2734;p7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5" name="Google Shape;2735;p7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2736" name="Google Shape;2736;p72:notes"/>
          <p:cNvSpPr/>
          <p:nvPr>
            <p:ph idx="3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37" name="Google Shape;2737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51" name="Shape 2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2" name="Google Shape;2752;p7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2753" name="Google Shape;2753;p74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4" name="Google Shape;2754;p7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2755" name="Google Shape;2755;p74:notes"/>
          <p:cNvSpPr/>
          <p:nvPr>
            <p:ph idx="3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6" name="Google Shape;2756;p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3" name="Shape 2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" name="Google Shape;2764;p76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2765" name="Google Shape;2765;p7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6" name="Google Shape;2766;p7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2767" name="Google Shape;2767;p76:notes"/>
          <p:cNvSpPr/>
          <p:nvPr>
            <p:ph idx="3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8" name="Google Shape;2768;p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5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78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2777" name="Google Shape;2777;p7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8" name="Google Shape;2778;p7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2779" name="Google Shape;2779;p78:notes"/>
          <p:cNvSpPr/>
          <p:nvPr>
            <p:ph idx="3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0" name="Google Shape;2780;p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7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p80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2789" name="Google Shape;2789;p8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0" name="Google Shape;2790;p8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2791" name="Google Shape;2791;p80:notes"/>
          <p:cNvSpPr/>
          <p:nvPr>
            <p:ph idx="3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2" name="Google Shape;2792;p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04" name="Shape 2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" name="Google Shape;2805;p8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2806" name="Google Shape;2806;p8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7" name="Google Shape;2807;p8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2808" name="Google Shape;2808;p82:notes"/>
          <p:cNvSpPr/>
          <p:nvPr>
            <p:ph idx="3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09" name="Google Shape;2809;p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17" name="Shape 2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8" name="Google Shape;2818;p87:notes"/>
          <p:cNvSpPr/>
          <p:nvPr>
            <p:ph idx="2" type="sldImg"/>
          </p:nvPr>
        </p:nvSpPr>
        <p:spPr>
          <a:xfrm>
            <a:off x="1163620" y="585788"/>
            <a:ext cx="45528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19" name="Google Shape;2819;p87:notes"/>
          <p:cNvSpPr txBox="1"/>
          <p:nvPr>
            <p:ph idx="1" type="body"/>
          </p:nvPr>
        </p:nvSpPr>
        <p:spPr>
          <a:xfrm>
            <a:off x="516216" y="4345904"/>
            <a:ext cx="5907739" cy="411199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875" lIns="91775" spcFirstLastPara="1" rIns="91775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0" name="Google Shape;2820;p87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1" name="Google Shape;2821;p8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2" name="Google Shape;2822;p87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94" name="Shape 2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5" name="Google Shape;2895;p89:notes"/>
          <p:cNvSpPr/>
          <p:nvPr>
            <p:ph idx="2" type="sldImg"/>
          </p:nvPr>
        </p:nvSpPr>
        <p:spPr>
          <a:xfrm>
            <a:off x="1165207" y="585788"/>
            <a:ext cx="4552800" cy="341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2896" name="Google Shape;2896;p89:notes"/>
          <p:cNvSpPr txBox="1"/>
          <p:nvPr>
            <p:ph idx="1" type="body"/>
          </p:nvPr>
        </p:nvSpPr>
        <p:spPr>
          <a:xfrm>
            <a:off x="516216" y="4345904"/>
            <a:ext cx="5907739" cy="4111993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45875" lIns="91775" spcFirstLastPara="1" rIns="91775" wrap="square" tIns="458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7" name="Google Shape;2897;p89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8" name="Google Shape;2898;p8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9" name="Google Shape;2899;p89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3d2dad863_1_3418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3d2dad863_1_3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3d2dad863_1_34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21" name="Shape 3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2" name="Google Shape;3022;p91:notes"/>
          <p:cNvSpPr txBox="1"/>
          <p:nvPr>
            <p:ph idx="1" type="body"/>
          </p:nvPr>
        </p:nvSpPr>
        <p:spPr>
          <a:xfrm>
            <a:off x="516212" y="4342776"/>
            <a:ext cx="5909289" cy="4115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325" lIns="92300" spcFirstLastPara="1" rIns="92300" wrap="square" tIns="453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3" name="Google Shape;3023;p91:notes"/>
          <p:cNvSpPr/>
          <p:nvPr>
            <p:ph idx="2" type="sldImg"/>
          </p:nvPr>
        </p:nvSpPr>
        <p:spPr>
          <a:xfrm>
            <a:off x="1163632" y="588963"/>
            <a:ext cx="4548000" cy="3413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4" name="Google Shape;3024;p91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5" name="Google Shape;3025;p9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6" name="Google Shape;3026;p91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09" name="Shape 3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0" name="Google Shape;3210;p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1" name="Google Shape;3211;p93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8" name="Shape 3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9" name="Google Shape;3219;p9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3220" name="Google Shape;3220;p94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1" name="Google Shape;3221;p9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3222" name="Google Shape;3222;p94:notes"/>
          <p:cNvSpPr/>
          <p:nvPr>
            <p:ph idx="3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3" name="Google Shape;3223;p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3" name="Shape 3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4" name="Google Shape;3234;p96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3235" name="Google Shape;3235;p9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6" name="Google Shape;3236;p9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3237" name="Google Shape;3237;p96:notes"/>
          <p:cNvSpPr/>
          <p:nvPr>
            <p:ph idx="3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38" name="Google Shape;3238;p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p98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3248" name="Google Shape;3248;p98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9" name="Google Shape;3249;p9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3250" name="Google Shape;3250;p98:notes"/>
          <p:cNvSpPr/>
          <p:nvPr>
            <p:ph idx="3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1" name="Google Shape;3251;p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 using T</a:t>
            </a:r>
            <a:r>
              <a:rPr b="0" baseline="-2500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as “time between completion of instructions.”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60" name="Shape 3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Google Shape;3261;p100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Morgan Kaufmann Publishers</a:t>
            </a:r>
            <a:endParaRPr/>
          </a:p>
        </p:txBody>
      </p:sp>
      <p:sp>
        <p:nvSpPr>
          <p:cNvPr id="3262" name="Google Shape;3262;p100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3" name="Google Shape;3263;p10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Chapter 4 — The Processor</a:t>
            </a:r>
            <a:endParaRPr/>
          </a:p>
        </p:txBody>
      </p:sp>
      <p:sp>
        <p:nvSpPr>
          <p:cNvPr id="3264" name="Google Shape;3264;p100:notes"/>
          <p:cNvSpPr/>
          <p:nvPr>
            <p:ph idx="3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65" name="Google Shape;3265;p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MIPS originally stood for </a:t>
            </a:r>
            <a:r>
              <a:rPr b="1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Microprocessor without Interlocked Pipeline Stages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2" name="Shape 3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3" name="Google Shape;3273;p102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4" name="Google Shape;3274;p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1/600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4/800 = 1/200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1/200*600/1 = 3x faster throughput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800/600 = 4/3 = 1.33!!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5" name="Google Shape;3275;p10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6" name="Google Shape;3276;p10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7" name="Google Shape;3277;p10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8" name="Shape 3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9" name="Google Shape;3299;g23d2dad863_1_3329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00" name="Google Shape;3300;g23d2dad863_1_3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1/600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4/800 = 1/200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1/200*600/1 = 3x faster throughput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800/600 = 4/3 = 1.33!!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1" name="Google Shape;3301;g23d2dad863_1_3329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2" name="Google Shape;3302;g23d2dad863_1_332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3" name="Google Shape;3303;g23d2dad863_1_3329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25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g23d2dad863_1_3382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27" name="Google Shape;3327;g23d2dad863_1_3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1/600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4/800 = 1/200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1/200*600/1 = 3x faster throughput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800/600 = 4/3 = 1.33!!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8" name="Google Shape;3328;g23d2dad863_1_338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9" name="Google Shape;3329;g23d2dad863_1_338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0" name="Google Shape;3330;g23d2dad863_1_338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2" name="Shape 3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3" name="Google Shape;3353;g23d2dad863_1_3356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54" name="Google Shape;3354;g23d2dad863_1_3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1/600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4/800 = 1/200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1/200*600/1 = 3x faster throughput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800/600 = 4/3 = 1.33!!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5" name="Google Shape;3355;g23d2dad863_1_3356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6" name="Google Shape;3356;g23d2dad863_1_335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7" name="Google Shape;3357;g23d2dad863_1_3356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3" name="Google Shape;3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7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1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17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9" name="Shape 3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" name="Google Shape;3380;p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1" name="Google Shape;3381;p104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3d2a2022b_0_52:notes"/>
          <p:cNvSpPr/>
          <p:nvPr>
            <p:ph idx="2" type="sldImg"/>
          </p:nvPr>
        </p:nvSpPr>
        <p:spPr>
          <a:xfrm>
            <a:off x="1144575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3d2a2022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g23d2a2022b_0_52:notes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g23d2a2022b_0_5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g23d2a2022b_0_52:notes"/>
          <p:cNvSpPr txBox="1"/>
          <p:nvPr>
            <p:ph idx="3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00" spcFirstLastPara="1" rIns="914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19:notes"/>
          <p:cNvSpPr/>
          <p:nvPr>
            <p:ph idx="2" type="sldImg"/>
          </p:nvPr>
        </p:nvSpPr>
        <p:spPr>
          <a:xfrm>
            <a:off x="1144590" y="685800"/>
            <a:ext cx="4570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0" y="2103120"/>
            <a:ext cx="91440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None/>
              <a:defRPr b="0" i="1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0" y="2743200"/>
            <a:ext cx="9144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" name="Google Shape;2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75160" y="182880"/>
            <a:ext cx="65937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2286000" y="3474720"/>
            <a:ext cx="6858000" cy="29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2309100" y="-251700"/>
            <a:ext cx="4525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1_Custom Layout" showMasterSp="0">
  <p:cSld name="1_Custom Layou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781800"/>
            <a:ext cx="9144000" cy="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600" cy="7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831850"/>
            <a:ext cx="990600" cy="4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457200" y="1600199"/>
            <a:ext cx="8229600" cy="48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457200" y="1600200"/>
            <a:ext cx="40386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4648200" y="1600200"/>
            <a:ext cx="40386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ustom Layout" showMasterSp="0">
  <p:cSld name="Custom Layou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6781800"/>
            <a:ext cx="9144000" cy="8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400" y="0"/>
            <a:ext cx="990600" cy="7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831850"/>
            <a:ext cx="990600" cy="4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1" name="Google Shape;4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53400" y="0"/>
            <a:ext cx="990600" cy="78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831850"/>
            <a:ext cx="99060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5" name="Google Shape;45;p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722313" y="2906713"/>
            <a:ext cx="77724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8"/>
          <p:cNvSpPr txBox="1"/>
          <p:nvPr>
            <p:ph idx="1" type="body"/>
          </p:nvPr>
        </p:nvSpPr>
        <p:spPr>
          <a:xfrm>
            <a:off x="457200" y="1535113"/>
            <a:ext cx="40401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3" type="body"/>
          </p:nvPr>
        </p:nvSpPr>
        <p:spPr>
          <a:xfrm>
            <a:off x="4645025" y="1535113"/>
            <a:ext cx="4041900" cy="6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457200" y="273050"/>
            <a:ext cx="3008400" cy="116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9" name="Google Shape;69;p10"/>
          <p:cNvSpPr txBox="1"/>
          <p:nvPr>
            <p:ph idx="1" type="body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7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2.jpg"/><Relationship Id="rId4" Type="http://schemas.openxmlformats.org/officeDocument/2006/relationships/image" Target="../media/image30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4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27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26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29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31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3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4267200"/>
            <a:ext cx="8610600" cy="1295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5"/>
          <p:cNvSpPr txBox="1"/>
          <p:nvPr>
            <p:ph type="ctrTitle"/>
          </p:nvPr>
        </p:nvSpPr>
        <p:spPr>
          <a:xfrm>
            <a:off x="0" y="2103120"/>
            <a:ext cx="9144000" cy="7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Font typeface="Calibri"/>
              <a:buNone/>
            </a:pPr>
            <a:r>
              <a:rPr b="0" i="1" lang="en-US" sz="4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MIPS CPU Control, Pipelining</a:t>
            </a:r>
            <a:endParaRPr b="0" i="1" sz="4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5"/>
          <p:cNvSpPr txBox="1"/>
          <p:nvPr>
            <p:ph idx="1" type="subTitle"/>
          </p:nvPr>
        </p:nvSpPr>
        <p:spPr>
          <a:xfrm>
            <a:off x="0" y="2743200"/>
            <a:ext cx="9144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Font typeface="Arial"/>
              <a:buNone/>
            </a:pPr>
            <a:r>
              <a:rPr b="0" i="0" lang="en-US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</a:t>
            </a:r>
            <a:r>
              <a:rPr lang="en-US"/>
              <a:t>Rebecca Herman</a:t>
            </a:r>
            <a:endParaRPr b="0" i="0" sz="32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" name="Google Shape;108;p15"/>
          <p:cNvGrpSpPr/>
          <p:nvPr/>
        </p:nvGrpSpPr>
        <p:grpSpPr>
          <a:xfrm>
            <a:off x="152400" y="4343400"/>
            <a:ext cx="1828800" cy="1905000"/>
            <a:chOff x="152400" y="4343400"/>
            <a:chExt cx="1828800" cy="1905000"/>
          </a:xfrm>
        </p:grpSpPr>
        <p:pic>
          <p:nvPicPr>
            <p:cNvPr id="109" name="Google Shape;109;p15"/>
            <p:cNvPicPr preferRelativeResize="0"/>
            <p:nvPr/>
          </p:nvPicPr>
          <p:blipFill rotWithShape="1">
            <a:blip r:embed="rId4">
              <a:alphaModFix/>
            </a:blip>
            <a:srcRect b="38622" l="30526" r="21049" t="25440"/>
            <a:stretch/>
          </p:blipFill>
          <p:spPr>
            <a:xfrm>
              <a:off x="457200" y="4343400"/>
              <a:ext cx="1447800" cy="14478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10" name="Google Shape;110;p15"/>
            <p:cNvSpPr txBox="1"/>
            <p:nvPr/>
          </p:nvSpPr>
          <p:spPr>
            <a:xfrm>
              <a:off x="152400" y="5715000"/>
              <a:ext cx="1828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Sad Steven</a:t>
              </a:r>
              <a:endParaRPr sz="2400"/>
            </a:p>
          </p:txBody>
        </p:sp>
      </p:grpSp>
      <p:grpSp>
        <p:nvGrpSpPr>
          <p:cNvPr id="111" name="Google Shape;111;p15"/>
          <p:cNvGrpSpPr/>
          <p:nvPr/>
        </p:nvGrpSpPr>
        <p:grpSpPr>
          <a:xfrm>
            <a:off x="5562600" y="3352800"/>
            <a:ext cx="3733800" cy="2895600"/>
            <a:chOff x="5562600" y="3352800"/>
            <a:chExt cx="3733800" cy="2895600"/>
          </a:xfrm>
        </p:grpSpPr>
        <p:pic>
          <p:nvPicPr>
            <p:cNvPr id="112" name="Google Shape;112;p15"/>
            <p:cNvPicPr preferRelativeResize="0"/>
            <p:nvPr/>
          </p:nvPicPr>
          <p:blipFill rotWithShape="1">
            <a:blip r:embed="rId5">
              <a:alphaModFix/>
            </a:blip>
            <a:srcRect b="18691" l="12768" r="15577" t="22897"/>
            <a:stretch/>
          </p:blipFill>
          <p:spPr>
            <a:xfrm>
              <a:off x="7239000" y="4343400"/>
              <a:ext cx="1447800" cy="15240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13" name="Google Shape;113;p15"/>
            <p:cNvSpPr/>
            <p:nvPr/>
          </p:nvSpPr>
          <p:spPr>
            <a:xfrm flipH="1">
              <a:off x="5562600" y="3352800"/>
              <a:ext cx="2514600" cy="1143000"/>
            </a:xfrm>
            <a:prstGeom prst="wedgeEllipseCallout">
              <a:avLst>
                <a:gd fmla="val -20833" name="adj1"/>
                <a:gd fmla="val 625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/>
                <a:t>ANOTHER</a:t>
              </a:r>
              <a:r>
                <a:rPr lang="en-US" sz="2400"/>
                <a:t> </a:t>
              </a:r>
              <a:br>
                <a:rPr lang="en-US" sz="2400"/>
              </a:br>
              <a:r>
                <a:rPr b="1" lang="en-US" sz="2400"/>
                <a:t>MUX?!</a:t>
              </a:r>
              <a:endParaRPr b="1" sz="2400"/>
            </a:p>
          </p:txBody>
        </p:sp>
        <p:sp>
          <p:nvSpPr>
            <p:cNvPr id="114" name="Google Shape;114;p15"/>
            <p:cNvSpPr txBox="1"/>
            <p:nvPr/>
          </p:nvSpPr>
          <p:spPr>
            <a:xfrm>
              <a:off x="6705600" y="5715000"/>
              <a:ext cx="25908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/>
                <a:t>Radiant Rebecca</a:t>
              </a:r>
              <a:endParaRPr sz="2400"/>
            </a:p>
          </p:txBody>
        </p:sp>
      </p:grpSp>
      <p:sp>
        <p:nvSpPr>
          <p:cNvPr id="115" name="Google Shape;115;p15"/>
          <p:cNvSpPr txBox="1"/>
          <p:nvPr/>
        </p:nvSpPr>
        <p:spPr>
          <a:xfrm>
            <a:off x="152400" y="6248400"/>
            <a:ext cx="1828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</a:t>
            </a:r>
            <a:endParaRPr sz="2400"/>
          </a:p>
        </p:txBody>
      </p:sp>
      <p:sp>
        <p:nvSpPr>
          <p:cNvPr id="116" name="Google Shape;116;p15"/>
          <p:cNvSpPr txBox="1"/>
          <p:nvPr/>
        </p:nvSpPr>
        <p:spPr>
          <a:xfrm>
            <a:off x="6705600" y="6172200"/>
            <a:ext cx="2590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E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4"/>
          <p:cNvSpPr/>
          <p:nvPr/>
        </p:nvSpPr>
        <p:spPr>
          <a:xfrm>
            <a:off x="4518864" y="1664686"/>
            <a:ext cx="10272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system</a:t>
            </a:r>
            <a:endParaRPr/>
          </a:p>
        </p:txBody>
      </p:sp>
      <p:sp>
        <p:nvSpPr>
          <p:cNvPr id="433" name="Google Shape;433;p24"/>
          <p:cNvSpPr/>
          <p:nvPr/>
        </p:nvSpPr>
        <p:spPr>
          <a:xfrm>
            <a:off x="2278063" y="2680301"/>
            <a:ext cx="12144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datapath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24"/>
          <p:cNvSpPr/>
          <p:nvPr/>
        </p:nvSpPr>
        <p:spPr>
          <a:xfrm>
            <a:off x="6014995" y="2679764"/>
            <a:ext cx="1012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control</a:t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4805363" y="3648075"/>
            <a:ext cx="15288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ctr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436" name="Google Shape;436;p24"/>
          <p:cNvSpPr/>
          <p:nvPr/>
        </p:nvSpPr>
        <p:spPr>
          <a:xfrm>
            <a:off x="6208713" y="3660775"/>
            <a:ext cx="21669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ctr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combinational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/>
          </a:p>
        </p:txBody>
      </p:sp>
      <p:sp>
        <p:nvSpPr>
          <p:cNvPr id="437" name="Google Shape;437;p24"/>
          <p:cNvSpPr/>
          <p:nvPr/>
        </p:nvSpPr>
        <p:spPr>
          <a:xfrm>
            <a:off x="1838325" y="3722688"/>
            <a:ext cx="1365300" cy="3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multiplexer</a:t>
            </a:r>
            <a:endParaRPr/>
          </a:p>
        </p:txBody>
      </p:sp>
      <p:sp>
        <p:nvSpPr>
          <p:cNvPr id="438" name="Google Shape;438;p24"/>
          <p:cNvSpPr/>
          <p:nvPr/>
        </p:nvSpPr>
        <p:spPr>
          <a:xfrm>
            <a:off x="3203575" y="3735388"/>
            <a:ext cx="13908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comparator</a:t>
            </a:r>
            <a:endParaRPr/>
          </a:p>
        </p:txBody>
      </p:sp>
      <p:sp>
        <p:nvSpPr>
          <p:cNvPr id="439" name="Google Shape;439;p24"/>
          <p:cNvSpPr/>
          <p:nvPr/>
        </p:nvSpPr>
        <p:spPr>
          <a:xfrm>
            <a:off x="760413" y="3584575"/>
            <a:ext cx="9270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ctr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registers</a:t>
            </a:r>
            <a:endParaRPr/>
          </a:p>
        </p:txBody>
      </p:sp>
      <p:sp>
        <p:nvSpPr>
          <p:cNvPr id="440" name="Google Shape;440;p24"/>
          <p:cNvSpPr/>
          <p:nvPr/>
        </p:nvSpPr>
        <p:spPr>
          <a:xfrm>
            <a:off x="3548878" y="5064125"/>
            <a:ext cx="10653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</a:t>
            </a:r>
            <a:endParaRPr/>
          </a:p>
        </p:txBody>
      </p:sp>
      <p:sp>
        <p:nvSpPr>
          <p:cNvPr id="441" name="Google Shape;441;p24"/>
          <p:cNvSpPr/>
          <p:nvPr/>
        </p:nvSpPr>
        <p:spPr>
          <a:xfrm>
            <a:off x="5173620" y="5089525"/>
            <a:ext cx="841500" cy="3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l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logic</a:t>
            </a:r>
            <a:endParaRPr/>
          </a:p>
        </p:txBody>
      </p:sp>
      <p:cxnSp>
        <p:nvCxnSpPr>
          <p:cNvPr id="442" name="Google Shape;442;p24"/>
          <p:cNvCxnSpPr/>
          <p:nvPr/>
        </p:nvCxnSpPr>
        <p:spPr>
          <a:xfrm>
            <a:off x="4849813" y="1973263"/>
            <a:ext cx="1428600" cy="703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3" name="Google Shape;443;p24"/>
          <p:cNvCxnSpPr/>
          <p:nvPr/>
        </p:nvCxnSpPr>
        <p:spPr>
          <a:xfrm flipH="1">
            <a:off x="2784513" y="1962150"/>
            <a:ext cx="2052600" cy="688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4" name="Google Shape;444;p24"/>
          <p:cNvCxnSpPr/>
          <p:nvPr/>
        </p:nvCxnSpPr>
        <p:spPr>
          <a:xfrm flipH="1">
            <a:off x="2406763" y="2963863"/>
            <a:ext cx="252300" cy="7779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5" name="Google Shape;445;p24"/>
          <p:cNvCxnSpPr/>
          <p:nvPr/>
        </p:nvCxnSpPr>
        <p:spPr>
          <a:xfrm>
            <a:off x="2659063" y="2938463"/>
            <a:ext cx="1100100" cy="841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6" name="Google Shape;446;p24"/>
          <p:cNvCxnSpPr/>
          <p:nvPr/>
        </p:nvCxnSpPr>
        <p:spPr>
          <a:xfrm flipH="1">
            <a:off x="1317563" y="2927350"/>
            <a:ext cx="1354200" cy="7017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7" name="Google Shape;447;p24"/>
          <p:cNvCxnSpPr/>
          <p:nvPr/>
        </p:nvCxnSpPr>
        <p:spPr>
          <a:xfrm>
            <a:off x="1192213" y="4105275"/>
            <a:ext cx="2655900" cy="939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8" name="Google Shape;448;p24"/>
          <p:cNvCxnSpPr/>
          <p:nvPr/>
        </p:nvCxnSpPr>
        <p:spPr>
          <a:xfrm flipH="1">
            <a:off x="3886075" y="4143375"/>
            <a:ext cx="1603500" cy="890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49" name="Google Shape;449;p24"/>
          <p:cNvCxnSpPr/>
          <p:nvPr/>
        </p:nvCxnSpPr>
        <p:spPr>
          <a:xfrm flipH="1">
            <a:off x="5552963" y="2914650"/>
            <a:ext cx="776400" cy="776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0" name="Google Shape;450;p24"/>
          <p:cNvCxnSpPr/>
          <p:nvPr/>
        </p:nvCxnSpPr>
        <p:spPr>
          <a:xfrm>
            <a:off x="6353175" y="2914650"/>
            <a:ext cx="865200" cy="7635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1" name="Google Shape;451;p24"/>
          <p:cNvCxnSpPr/>
          <p:nvPr/>
        </p:nvCxnSpPr>
        <p:spPr>
          <a:xfrm>
            <a:off x="3759200" y="4029075"/>
            <a:ext cx="1605000" cy="998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2" name="Google Shape;452;p24"/>
          <p:cNvCxnSpPr/>
          <p:nvPr/>
        </p:nvCxnSpPr>
        <p:spPr>
          <a:xfrm>
            <a:off x="2406650" y="4029075"/>
            <a:ext cx="2932200" cy="10416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3" name="Google Shape;453;p24"/>
          <p:cNvCxnSpPr/>
          <p:nvPr/>
        </p:nvCxnSpPr>
        <p:spPr>
          <a:xfrm flipH="1">
            <a:off x="5414963" y="4143375"/>
            <a:ext cx="1790700" cy="9144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4" name="Google Shape;454;p24"/>
          <p:cNvSpPr/>
          <p:nvPr/>
        </p:nvSpPr>
        <p:spPr>
          <a:xfrm>
            <a:off x="3799081" y="5813425"/>
            <a:ext cx="1854300" cy="5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975" lIns="19050" spcFirstLastPara="1" rIns="19050" wrap="square" tIns="26975">
            <a:noAutofit/>
          </a:bodyPr>
          <a:lstStyle/>
          <a:p>
            <a:pPr indent="0" lvl="0" marL="0" marR="0" rtl="0" algn="ctr">
              <a:lnSpc>
                <a:spcPct val="9444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switching</a:t>
            </a:r>
            <a:b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networks</a:t>
            </a:r>
            <a:endParaRPr/>
          </a:p>
        </p:txBody>
      </p:sp>
      <p:cxnSp>
        <p:nvCxnSpPr>
          <p:cNvPr id="455" name="Google Shape;455;p24"/>
          <p:cNvCxnSpPr/>
          <p:nvPr/>
        </p:nvCxnSpPr>
        <p:spPr>
          <a:xfrm flipH="1">
            <a:off x="4849662" y="5346700"/>
            <a:ext cx="514500" cy="4512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56" name="Google Shape;456;p24"/>
          <p:cNvCxnSpPr/>
          <p:nvPr/>
        </p:nvCxnSpPr>
        <p:spPr>
          <a:xfrm>
            <a:off x="3886200" y="5334000"/>
            <a:ext cx="638100" cy="4638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57" name="Google Shape;457;p24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Hardware Design Hierarchy</a:t>
            </a:r>
            <a:endParaRPr/>
          </a:p>
        </p:txBody>
      </p:sp>
      <p:sp>
        <p:nvSpPr>
          <p:cNvPr id="458" name="Google Shape;458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9" name="Google Shape;459;p24"/>
          <p:cNvSpPr/>
          <p:nvPr/>
        </p:nvSpPr>
        <p:spPr>
          <a:xfrm>
            <a:off x="5545976" y="2496775"/>
            <a:ext cx="1659000" cy="525600"/>
          </a:xfrm>
          <a:prstGeom prst="rect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0" name="Google Shape;460;p24"/>
          <p:cNvGrpSpPr/>
          <p:nvPr/>
        </p:nvGrpSpPr>
        <p:grpSpPr>
          <a:xfrm>
            <a:off x="7132321" y="1623989"/>
            <a:ext cx="1455601" cy="766514"/>
            <a:chOff x="6842568" y="5335930"/>
            <a:chExt cx="1455601" cy="766514"/>
          </a:xfrm>
        </p:grpSpPr>
        <p:sp>
          <p:nvSpPr>
            <p:cNvPr id="461" name="Google Shape;461;p24"/>
            <p:cNvSpPr txBox="1"/>
            <p:nvPr/>
          </p:nvSpPr>
          <p:spPr>
            <a:xfrm>
              <a:off x="7384649" y="5335930"/>
              <a:ext cx="91352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Today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62" name="Google Shape;462;p24"/>
            <p:cNvCxnSpPr/>
            <p:nvPr/>
          </p:nvCxnSpPr>
          <p:spPr>
            <a:xfrm flipH="1">
              <a:off x="6842568" y="5697495"/>
              <a:ext cx="587828" cy="404949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463" name="Google Shape;463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4" name="Google Shape;464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5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Processor Design Process</a:t>
            </a:r>
            <a:endParaRPr/>
          </a:p>
        </p:txBody>
      </p:sp>
      <p:sp>
        <p:nvSpPr>
          <p:cNvPr id="473" name="Google Shape;473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74" name="Google Shape;474;p25"/>
          <p:cNvGrpSpPr/>
          <p:nvPr/>
        </p:nvGrpSpPr>
        <p:grpSpPr>
          <a:xfrm>
            <a:off x="5359400" y="2062163"/>
            <a:ext cx="3556000" cy="1951037"/>
            <a:chOff x="5444062" y="4398949"/>
            <a:chExt cx="3556000" cy="1951037"/>
          </a:xfrm>
        </p:grpSpPr>
        <p:sp>
          <p:nvSpPr>
            <p:cNvPr descr="10%" id="475" name="Google Shape;475;p25"/>
            <p:cNvSpPr/>
            <p:nvPr/>
          </p:nvSpPr>
          <p:spPr>
            <a:xfrm>
              <a:off x="5579000" y="4754549"/>
              <a:ext cx="1123950" cy="649287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5659962" y="4860911"/>
              <a:ext cx="81280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Control</a:t>
              </a:r>
              <a:endParaRPr/>
            </a:p>
          </p:txBody>
        </p:sp>
        <p:sp>
          <p:nvSpPr>
            <p:cNvPr descr="10%" id="477" name="Google Shape;477;p25"/>
            <p:cNvSpPr/>
            <p:nvPr/>
          </p:nvSpPr>
          <p:spPr>
            <a:xfrm>
              <a:off x="5579000" y="5564174"/>
              <a:ext cx="1123950" cy="650875"/>
            </a:xfrm>
            <a:prstGeom prst="rect">
              <a:avLst/>
            </a:prstGeom>
            <a:solidFill>
              <a:srgbClr val="FFFFFF"/>
            </a:solidFill>
            <a:ln cap="flat" cmpd="sng" w="25400">
              <a:solidFill>
                <a:schemeClr val="accent2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5679012" y="5729274"/>
              <a:ext cx="99377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6998225" y="4416411"/>
              <a:ext cx="920750" cy="193357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7007068" y="5165711"/>
              <a:ext cx="925513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/>
            </a:p>
          </p:txBody>
        </p:sp>
        <p:sp>
          <p:nvSpPr>
            <p:cNvPr id="481" name="Google Shape;481;p25"/>
            <p:cNvSpPr/>
            <p:nvPr/>
          </p:nvSpPr>
          <p:spPr>
            <a:xfrm>
              <a:off x="5444062" y="4416411"/>
              <a:ext cx="1393825" cy="193357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2" name="Google Shape;482;p25"/>
            <p:cNvSpPr/>
            <p:nvPr/>
          </p:nvSpPr>
          <p:spPr>
            <a:xfrm>
              <a:off x="5679012" y="4398949"/>
              <a:ext cx="1027113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Processor</a:t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8079312" y="4416411"/>
              <a:ext cx="920750" cy="785813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8214250" y="4668824"/>
              <a:ext cx="6381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</a:t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8079312" y="5564174"/>
              <a:ext cx="920750" cy="785812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8126937" y="5816586"/>
              <a:ext cx="81280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</p:grpSp>
      <p:grpSp>
        <p:nvGrpSpPr>
          <p:cNvPr id="487" name="Google Shape;487;p25"/>
          <p:cNvGrpSpPr/>
          <p:nvPr/>
        </p:nvGrpSpPr>
        <p:grpSpPr>
          <a:xfrm>
            <a:off x="201908" y="5317125"/>
            <a:ext cx="827881" cy="1005840"/>
            <a:chOff x="201908" y="4572000"/>
            <a:chExt cx="827881" cy="1005840"/>
          </a:xfrm>
        </p:grpSpPr>
        <p:sp>
          <p:nvSpPr>
            <p:cNvPr id="488" name="Google Shape;488;p25"/>
            <p:cNvSpPr/>
            <p:nvPr/>
          </p:nvSpPr>
          <p:spPr>
            <a:xfrm>
              <a:off x="664029" y="4572000"/>
              <a:ext cx="365760" cy="1005840"/>
            </a:xfrm>
            <a:prstGeom prst="leftBrace">
              <a:avLst>
                <a:gd fmla="val 8333" name="adj1"/>
                <a:gd fmla="val 50000" name="adj2"/>
              </a:avLst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25"/>
            <p:cNvSpPr txBox="1"/>
            <p:nvPr/>
          </p:nvSpPr>
          <p:spPr>
            <a:xfrm rot="-5400000">
              <a:off x="32855" y="4832715"/>
              <a:ext cx="861326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Now</a:t>
              </a:r>
              <a:endParaRPr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0" name="Google Shape;490;p25"/>
          <p:cNvSpPr txBox="1"/>
          <p:nvPr/>
        </p:nvSpPr>
        <p:spPr>
          <a:xfrm>
            <a:off x="457200" y="1295400"/>
            <a:ext cx="8229600" cy="48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20"/>
              <a:buChar char="•"/>
            </a:pPr>
            <a:r>
              <a:rPr lang="en-US" sz="27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Five steps to design a processor:</a:t>
            </a:r>
            <a:endParaRPr sz="32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None/>
            </a:pPr>
            <a:r>
              <a:rPr lang="en-US" sz="23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Analyze instruction set → </a:t>
            </a:r>
            <a:br>
              <a:rPr lang="en-US" sz="23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datapath requirements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None/>
            </a:pPr>
            <a:r>
              <a:rPr lang="en-US" sz="23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2. Select set of datapath </a:t>
            </a:r>
            <a:br>
              <a:rPr lang="en-US" sz="23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components &amp; establish </a:t>
            </a:r>
            <a:br>
              <a:rPr lang="en-US" sz="23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clock methodology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None/>
            </a:pPr>
            <a:r>
              <a:rPr lang="en-US" sz="23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Assemble datapath components </a:t>
            </a:r>
            <a:br>
              <a:rPr lang="en-US" sz="23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3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meet the requirements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None/>
            </a:pPr>
            <a:r>
              <a:rPr lang="en-US" sz="23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Analyze implementation of each instruction to determine setting of control points that affect the register transfer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None/>
            </a:pPr>
            <a:r>
              <a:rPr lang="en-US" sz="238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 Assemble the control logic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000000"/>
              </a:buClr>
              <a:buSzPts val="2040"/>
              <a:buChar char="•"/>
            </a:pPr>
            <a:r>
              <a:rPr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Formulate Logic Equations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43000" rtl="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000000"/>
              </a:buClr>
              <a:buSzPts val="2040"/>
              <a:buChar char="•"/>
            </a:pPr>
            <a:r>
              <a:rPr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Design Circuit</a:t>
            </a:r>
            <a:r>
              <a:rPr lang="en-US" sz="204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 sz="27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9" name="Google Shape;49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8599" cy="6051549"/>
          </a:xfrm>
          <a:prstGeom prst="rect">
            <a:avLst/>
          </a:prstGeom>
          <a:noFill/>
          <a:ln>
            <a:noFill/>
          </a:ln>
        </p:spPr>
      </p:pic>
      <p:sp>
        <p:nvSpPr>
          <p:cNvPr id="500" name="Google Shape;500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Control Inputs and Outputs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2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descr="Wide downward diagonal" id="511" name="Google Shape;511;p27"/>
          <p:cNvSpPr/>
          <p:nvPr/>
        </p:nvSpPr>
        <p:spPr>
          <a:xfrm>
            <a:off x="1280160" y="2927350"/>
            <a:ext cx="6583800" cy="1231800"/>
          </a:xfrm>
          <a:prstGeom prst="roundRect">
            <a:avLst>
              <a:gd fmla="val 12495" name="adj"/>
            </a:avLst>
          </a:prstGeom>
          <a:solidFill>
            <a:srgbClr val="C5D8F1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 Unit</a:t>
            </a:r>
            <a:endParaRPr b="1" sz="3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2" name="Google Shape;512;p27"/>
          <p:cNvGrpSpPr/>
          <p:nvPr/>
        </p:nvGrpSpPr>
        <p:grpSpPr>
          <a:xfrm>
            <a:off x="1143000" y="4114800"/>
            <a:ext cx="6856095" cy="1828800"/>
            <a:chOff x="1143000" y="4114800"/>
            <a:chExt cx="6856095" cy="1828800"/>
          </a:xfrm>
        </p:grpSpPr>
        <p:sp>
          <p:nvSpPr>
            <p:cNvPr id="513" name="Google Shape;513;p27"/>
            <p:cNvSpPr/>
            <p:nvPr/>
          </p:nvSpPr>
          <p:spPr>
            <a:xfrm>
              <a:off x="5257800" y="4114800"/>
              <a:ext cx="109728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27"/>
            <p:cNvSpPr/>
            <p:nvPr/>
          </p:nvSpPr>
          <p:spPr>
            <a:xfrm>
              <a:off x="2788920" y="4114800"/>
              <a:ext cx="109728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RegDst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7"/>
            <p:cNvSpPr/>
            <p:nvPr/>
          </p:nvSpPr>
          <p:spPr>
            <a:xfrm>
              <a:off x="4434840" y="4114800"/>
              <a:ext cx="1097280" cy="334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ALUSrc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7"/>
            <p:cNvSpPr/>
            <p:nvPr/>
          </p:nvSpPr>
          <p:spPr>
            <a:xfrm>
              <a:off x="3611880" y="4114800"/>
              <a:ext cx="109728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ExtOp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7"/>
            <p:cNvSpPr/>
            <p:nvPr/>
          </p:nvSpPr>
          <p:spPr>
            <a:xfrm>
              <a:off x="6903720" y="4114800"/>
              <a:ext cx="1095375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MemtoReg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7"/>
            <p:cNvSpPr/>
            <p:nvPr/>
          </p:nvSpPr>
          <p:spPr>
            <a:xfrm>
              <a:off x="6080760" y="4114800"/>
              <a:ext cx="109728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MemWr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7"/>
            <p:cNvSpPr/>
            <p:nvPr/>
          </p:nvSpPr>
          <p:spPr>
            <a:xfrm>
              <a:off x="1143000" y="4114800"/>
              <a:ext cx="1097280" cy="333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nPC_sel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27"/>
            <p:cNvSpPr/>
            <p:nvPr/>
          </p:nvSpPr>
          <p:spPr>
            <a:xfrm>
              <a:off x="1280160" y="5029200"/>
              <a:ext cx="6583680" cy="9144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Datapath</a:t>
              </a:r>
              <a:endParaRPr b="1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1" name="Google Shape;521;p27"/>
            <p:cNvCxnSpPr/>
            <p:nvPr/>
          </p:nvCxnSpPr>
          <p:spPr>
            <a:xfrm>
              <a:off x="1691640" y="4434840"/>
              <a:ext cx="0" cy="5486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22" name="Google Shape;522;p27"/>
            <p:cNvCxnSpPr/>
            <p:nvPr/>
          </p:nvCxnSpPr>
          <p:spPr>
            <a:xfrm>
              <a:off x="3337560" y="4434840"/>
              <a:ext cx="0" cy="5486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23" name="Google Shape;523;p27"/>
            <p:cNvCxnSpPr/>
            <p:nvPr/>
          </p:nvCxnSpPr>
          <p:spPr>
            <a:xfrm>
              <a:off x="4160520" y="4434840"/>
              <a:ext cx="0" cy="5486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24" name="Google Shape;524;p27"/>
            <p:cNvCxnSpPr/>
            <p:nvPr/>
          </p:nvCxnSpPr>
          <p:spPr>
            <a:xfrm>
              <a:off x="4983480" y="4434840"/>
              <a:ext cx="0" cy="5486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25" name="Google Shape;525;p27"/>
            <p:cNvCxnSpPr/>
            <p:nvPr/>
          </p:nvCxnSpPr>
          <p:spPr>
            <a:xfrm>
              <a:off x="5806440" y="4434840"/>
              <a:ext cx="0" cy="5486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26" name="Google Shape;526;p27"/>
            <p:cNvCxnSpPr/>
            <p:nvPr/>
          </p:nvCxnSpPr>
          <p:spPr>
            <a:xfrm>
              <a:off x="6629400" y="4434840"/>
              <a:ext cx="0" cy="5486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527" name="Google Shape;527;p27"/>
            <p:cNvCxnSpPr/>
            <p:nvPr/>
          </p:nvCxnSpPr>
          <p:spPr>
            <a:xfrm>
              <a:off x="7452360" y="4434840"/>
              <a:ext cx="0" cy="5486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528" name="Google Shape;528;p27"/>
            <p:cNvSpPr/>
            <p:nvPr/>
          </p:nvSpPr>
          <p:spPr>
            <a:xfrm>
              <a:off x="1965960" y="4114800"/>
              <a:ext cx="1097280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529" name="Google Shape;529;p27"/>
            <p:cNvCxnSpPr/>
            <p:nvPr/>
          </p:nvCxnSpPr>
          <p:spPr>
            <a:xfrm>
              <a:off x="2514600" y="4434840"/>
              <a:ext cx="0" cy="54864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cxnSp>
        <p:nvCxnSpPr>
          <p:cNvPr id="530" name="Google Shape;530;p27"/>
          <p:cNvCxnSpPr/>
          <p:nvPr/>
        </p:nvCxnSpPr>
        <p:spPr>
          <a:xfrm flipH="1" rot="10800000">
            <a:off x="3282696" y="1808700"/>
            <a:ext cx="3994800" cy="20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1" name="Google Shape;531;p27"/>
          <p:cNvSpPr/>
          <p:nvPr/>
        </p:nvSpPr>
        <p:spPr>
          <a:xfrm>
            <a:off x="3236976" y="1527048"/>
            <a:ext cx="16527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Instruction&lt;31:0&gt;</a:t>
            </a:r>
            <a:endParaRPr/>
          </a:p>
        </p:txBody>
      </p:sp>
      <p:cxnSp>
        <p:nvCxnSpPr>
          <p:cNvPr id="532" name="Google Shape;532;p27"/>
          <p:cNvCxnSpPr/>
          <p:nvPr/>
        </p:nvCxnSpPr>
        <p:spPr>
          <a:xfrm>
            <a:off x="4928616" y="18288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3" name="Google Shape;533;p27"/>
          <p:cNvSpPr/>
          <p:nvPr/>
        </p:nvSpPr>
        <p:spPr>
          <a:xfrm rot="5400000">
            <a:off x="4590325" y="2130589"/>
            <a:ext cx="914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&lt;20:16&gt;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27"/>
          <p:cNvSpPr/>
          <p:nvPr/>
        </p:nvSpPr>
        <p:spPr>
          <a:xfrm rot="5400000">
            <a:off x="5138966" y="2130589"/>
            <a:ext cx="914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&lt;15:11&gt;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5" name="Google Shape;535;p27"/>
          <p:cNvSpPr/>
          <p:nvPr/>
        </p:nvSpPr>
        <p:spPr>
          <a:xfrm rot="5400000">
            <a:off x="5687605" y="2130589"/>
            <a:ext cx="914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&lt;5:0&gt;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6" name="Google Shape;536;p27"/>
          <p:cNvSpPr/>
          <p:nvPr/>
        </p:nvSpPr>
        <p:spPr>
          <a:xfrm rot="5400000">
            <a:off x="6236246" y="2128874"/>
            <a:ext cx="914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&lt;0:15&gt;</a:t>
            </a:r>
            <a:endParaRPr/>
          </a:p>
        </p:txBody>
      </p:sp>
      <p:cxnSp>
        <p:nvCxnSpPr>
          <p:cNvPr id="537" name="Google Shape;537;p27"/>
          <p:cNvCxnSpPr/>
          <p:nvPr/>
        </p:nvCxnSpPr>
        <p:spPr>
          <a:xfrm>
            <a:off x="5477256" y="18288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8" name="Google Shape;538;p27"/>
          <p:cNvCxnSpPr/>
          <p:nvPr/>
        </p:nvCxnSpPr>
        <p:spPr>
          <a:xfrm>
            <a:off x="6025896" y="18288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9" name="Google Shape;539;p27"/>
          <p:cNvCxnSpPr/>
          <p:nvPr/>
        </p:nvCxnSpPr>
        <p:spPr>
          <a:xfrm>
            <a:off x="6574536" y="18288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0" name="Google Shape;540;p27"/>
          <p:cNvSpPr/>
          <p:nvPr/>
        </p:nvSpPr>
        <p:spPr>
          <a:xfrm>
            <a:off x="6190488" y="2651760"/>
            <a:ext cx="7647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imm16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1" name="Google Shape;541;p27"/>
          <p:cNvSpPr/>
          <p:nvPr/>
        </p:nvSpPr>
        <p:spPr>
          <a:xfrm>
            <a:off x="5294376" y="2651760"/>
            <a:ext cx="3657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27"/>
          <p:cNvSpPr/>
          <p:nvPr/>
        </p:nvSpPr>
        <p:spPr>
          <a:xfrm>
            <a:off x="4197096" y="2651760"/>
            <a:ext cx="3315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3" name="Google Shape;543;p27"/>
          <p:cNvSpPr/>
          <p:nvPr/>
        </p:nvSpPr>
        <p:spPr>
          <a:xfrm>
            <a:off x="4745736" y="2651760"/>
            <a:ext cx="3237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4" name="Google Shape;544;p27"/>
          <p:cNvSpPr/>
          <p:nvPr/>
        </p:nvSpPr>
        <p:spPr>
          <a:xfrm>
            <a:off x="2185416" y="1645920"/>
            <a:ext cx="1097400" cy="9996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5" name="Google Shape;545;p27"/>
          <p:cNvCxnSpPr/>
          <p:nvPr/>
        </p:nvCxnSpPr>
        <p:spPr>
          <a:xfrm>
            <a:off x="3831336" y="18288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6" name="Google Shape;546;p27"/>
          <p:cNvSpPr/>
          <p:nvPr/>
        </p:nvSpPr>
        <p:spPr>
          <a:xfrm>
            <a:off x="3429000" y="2651760"/>
            <a:ext cx="8031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opcode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7" name="Google Shape;547;p27"/>
          <p:cNvCxnSpPr/>
          <p:nvPr/>
        </p:nvCxnSpPr>
        <p:spPr>
          <a:xfrm>
            <a:off x="4379976" y="18288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8" name="Google Shape;548;p27"/>
          <p:cNvSpPr/>
          <p:nvPr/>
        </p:nvSpPr>
        <p:spPr>
          <a:xfrm rot="5400000">
            <a:off x="4041686" y="2130589"/>
            <a:ext cx="914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&lt;25:21&gt;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27"/>
          <p:cNvSpPr/>
          <p:nvPr/>
        </p:nvSpPr>
        <p:spPr>
          <a:xfrm>
            <a:off x="5705856" y="2651760"/>
            <a:ext cx="6402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27"/>
          <p:cNvSpPr/>
          <p:nvPr/>
        </p:nvSpPr>
        <p:spPr>
          <a:xfrm rot="5400000">
            <a:off x="3493046" y="2130589"/>
            <a:ext cx="914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&lt;31:26&gt;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2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2" name="Google Shape;552;p2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53" name="Google Shape;553;p27"/>
          <p:cNvCxnSpPr/>
          <p:nvPr/>
        </p:nvCxnSpPr>
        <p:spPr>
          <a:xfrm>
            <a:off x="7184136" y="1828800"/>
            <a:ext cx="0" cy="9144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54" name="Google Shape;554;p27"/>
          <p:cNvSpPr/>
          <p:nvPr/>
        </p:nvSpPr>
        <p:spPr>
          <a:xfrm rot="5400000">
            <a:off x="6922046" y="2128874"/>
            <a:ext cx="9144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&lt;0:15&gt;</a:t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952488" y="2651760"/>
            <a:ext cx="764700" cy="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27"/>
          <p:cNvSpPr/>
          <p:nvPr/>
        </p:nvSpPr>
        <p:spPr>
          <a:xfrm>
            <a:off x="6867675" y="1792175"/>
            <a:ext cx="914400" cy="914400"/>
          </a:xfrm>
          <a:prstGeom prst="noSmoking">
            <a:avLst>
              <a:gd fmla="val 8218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4124475" y="1868375"/>
            <a:ext cx="1652700" cy="914400"/>
          </a:xfrm>
          <a:prstGeom prst="noSmoking">
            <a:avLst>
              <a:gd fmla="val 8218" name="adj"/>
            </a:avLst>
          </a:prstGeom>
          <a:solidFill>
            <a:srgbClr val="FF0000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28"/>
          <p:cNvSpPr txBox="1"/>
          <p:nvPr>
            <p:ph type="title"/>
          </p:nvPr>
        </p:nvSpPr>
        <p:spPr>
          <a:xfrm>
            <a:off x="457200" y="274667"/>
            <a:ext cx="8229600" cy="27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 of Products</a:t>
            </a:r>
            <a:endParaRPr/>
          </a:p>
        </p:txBody>
      </p:sp>
      <p:sp>
        <p:nvSpPr>
          <p:cNvPr id="564" name="Google Shape;564;p2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MIPS-lite Instruction RTL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29"/>
          <p:cNvSpPr txBox="1"/>
          <p:nvPr>
            <p:ph idx="1" type="body"/>
          </p:nvPr>
        </p:nvSpPr>
        <p:spPr>
          <a:xfrm>
            <a:off x="457200" y="1600199"/>
            <a:ext cx="8412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 	Register Transfer Language</a:t>
            </a:r>
            <a:endParaRPr b="1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addu	R[rd]←R[rs]+R[rt]; PC←PC+4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subu	R[rd]←R[rs]–R[rt]; PC←PC+4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	R[rt]←R[rs]+zero_ext(imm16); PC←PC+4</a:t>
            </a:r>
            <a:endParaRPr/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	R[rt]←MEM[R[rs]+sign_ext(imm16)];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PC←PC+4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	MEM[R[rs]+sign_ext(imm16)]←R[rs];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PC←PC+4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beq	if(R[rs]==R[rt])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then PC←PC+4+[sign_ext(imm16)||00]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else PC←PC+4</a:t>
            </a:r>
            <a:endParaRPr b="0" i="0" sz="24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1" name="Google Shape;571;p2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2" name="Google Shape;572;p2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3" name="Google Shape;573;p2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0"/>
          <p:cNvSpPr/>
          <p:nvPr/>
        </p:nvSpPr>
        <p:spPr>
          <a:xfrm>
            <a:off x="457200" y="1600200"/>
            <a:ext cx="8321100" cy="47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	Control Signals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addu	ALUsrc=RegB, ALUctr=“ADD”, RegDst=rd, RegWr,</a:t>
            </a:r>
            <a:b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nPC_sel=“+4”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subu	ALUsrc=RegB, ALUctr=“SUB”, RegDst=rd, RegWr, </a:t>
            </a:r>
            <a:b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nPC_sel=“+4”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ori	ALUsrc=Imm,  ALUctr=“OR”,  RegDst=rt, RegWr,</a:t>
            </a:r>
            <a:b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ExtOp=“Zero”, nPC_sel=“+4”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	ALUsrc=Imm,  ALUctr=“ADD”, RegDst=rt, RegWr,</a:t>
            </a:r>
            <a:b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ExtOp=“Sign”, MemtoReg, nPC_sel=“+4”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sw	ALUsrc=Imm,  ALUctr=“ADD”,            MemWr, </a:t>
            </a:r>
            <a:b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ExtOp=“Sign”, nPC_sel=“+4”</a:t>
            </a:r>
            <a:endParaRPr/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beq	ALUsrc=RegB, ALUctr=“SUB”, nPC_sel=“Br”  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2" name="Google Shape;582;p30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MIPS-lite Control Signals (1/2)</a:t>
            </a:r>
            <a:endParaRPr/>
          </a:p>
        </p:txBody>
      </p:sp>
      <p:sp>
        <p:nvSpPr>
          <p:cNvPr id="583" name="Google Shape;583;p3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4" name="Google Shape;584;p3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5" name="Google Shape;585;p3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1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MIPS-lite Control Signals (2/2)</a:t>
            </a:r>
            <a:endParaRPr/>
          </a:p>
        </p:txBody>
      </p:sp>
      <p:sp>
        <p:nvSpPr>
          <p:cNvPr id="594" name="Google Shape;594;p3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5" name="Google Shape;595;p31"/>
          <p:cNvGrpSpPr/>
          <p:nvPr/>
        </p:nvGrpSpPr>
        <p:grpSpPr>
          <a:xfrm>
            <a:off x="914400" y="1600200"/>
            <a:ext cx="6947304" cy="4096898"/>
            <a:chOff x="729408" y="1920240"/>
            <a:chExt cx="6947304" cy="4096898"/>
          </a:xfrm>
        </p:grpSpPr>
        <p:grpSp>
          <p:nvGrpSpPr>
            <p:cNvPr id="596" name="Google Shape;596;p31"/>
            <p:cNvGrpSpPr/>
            <p:nvPr/>
          </p:nvGrpSpPr>
          <p:grpSpPr>
            <a:xfrm>
              <a:off x="731520" y="1920240"/>
              <a:ext cx="6945192" cy="3390646"/>
              <a:chOff x="287458" y="1122363"/>
              <a:chExt cx="6945192" cy="3390646"/>
            </a:xfrm>
          </p:grpSpPr>
          <p:sp>
            <p:nvSpPr>
              <p:cNvPr id="597" name="Google Shape;597;p31"/>
              <p:cNvSpPr/>
              <p:nvPr/>
            </p:nvSpPr>
            <p:spPr>
              <a:xfrm>
                <a:off x="2722563" y="1738313"/>
                <a:ext cx="508000" cy="333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598" name="Google Shape;598;p31"/>
              <p:cNvSpPr/>
              <p:nvPr/>
            </p:nvSpPr>
            <p:spPr>
              <a:xfrm>
                <a:off x="3484563" y="1738313"/>
                <a:ext cx="485775" cy="333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</a:t>
                </a:r>
                <a:endParaRPr/>
              </a:p>
            </p:txBody>
          </p:sp>
          <p:sp>
            <p:nvSpPr>
              <p:cNvPr id="599" name="Google Shape;599;p31"/>
              <p:cNvSpPr/>
              <p:nvPr/>
            </p:nvSpPr>
            <p:spPr>
              <a:xfrm>
                <a:off x="4246563" y="1738313"/>
                <a:ext cx="428625" cy="333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ori</a:t>
                </a:r>
                <a:endParaRPr/>
              </a:p>
            </p:txBody>
          </p:sp>
          <p:sp>
            <p:nvSpPr>
              <p:cNvPr id="600" name="Google Shape;600;p31"/>
              <p:cNvSpPr/>
              <p:nvPr/>
            </p:nvSpPr>
            <p:spPr>
              <a:xfrm>
                <a:off x="5008563" y="1738313"/>
                <a:ext cx="3873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lw</a:t>
                </a:r>
                <a:endParaRPr/>
              </a:p>
            </p:txBody>
          </p:sp>
          <p:sp>
            <p:nvSpPr>
              <p:cNvPr id="601" name="Google Shape;601;p31"/>
              <p:cNvSpPr/>
              <p:nvPr/>
            </p:nvSpPr>
            <p:spPr>
              <a:xfrm>
                <a:off x="5770563" y="1738313"/>
                <a:ext cx="415925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sw</a:t>
                </a:r>
                <a:endParaRPr/>
              </a:p>
            </p:txBody>
          </p:sp>
          <p:sp>
            <p:nvSpPr>
              <p:cNvPr id="602" name="Google Shape;602;p31"/>
              <p:cNvSpPr/>
              <p:nvPr/>
            </p:nvSpPr>
            <p:spPr>
              <a:xfrm>
                <a:off x="6532563" y="1738313"/>
                <a:ext cx="506413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beq</a:t>
                </a:r>
                <a:endParaRPr/>
              </a:p>
            </p:txBody>
          </p:sp>
          <p:sp>
            <p:nvSpPr>
              <p:cNvPr id="603" name="Google Shape;603;p31"/>
              <p:cNvSpPr/>
              <p:nvPr/>
            </p:nvSpPr>
            <p:spPr>
              <a:xfrm>
                <a:off x="1198563" y="2043113"/>
                <a:ext cx="77628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RegDst</a:t>
                </a:r>
                <a:endParaRPr/>
              </a:p>
            </p:txBody>
          </p:sp>
          <p:sp>
            <p:nvSpPr>
              <p:cNvPr id="604" name="Google Shape;604;p31"/>
              <p:cNvSpPr/>
              <p:nvPr/>
            </p:nvSpPr>
            <p:spPr>
              <a:xfrm>
                <a:off x="1198563" y="2347913"/>
                <a:ext cx="798513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ALUSrc</a:t>
                </a:r>
                <a:endParaRPr/>
              </a:p>
            </p:txBody>
          </p:sp>
          <p:sp>
            <p:nvSpPr>
              <p:cNvPr id="605" name="Google Shape;605;p31"/>
              <p:cNvSpPr/>
              <p:nvPr/>
            </p:nvSpPr>
            <p:spPr>
              <a:xfrm>
                <a:off x="1198563" y="2652713"/>
                <a:ext cx="1139825" cy="333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MemtoReg</a:t>
                </a:r>
                <a:endParaRPr/>
              </a:p>
            </p:txBody>
          </p:sp>
          <p:sp>
            <p:nvSpPr>
              <p:cNvPr id="606" name="Google Shape;606;p31"/>
              <p:cNvSpPr/>
              <p:nvPr/>
            </p:nvSpPr>
            <p:spPr>
              <a:xfrm>
                <a:off x="1198563" y="2957513"/>
                <a:ext cx="971550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RegWrite</a:t>
                </a:r>
                <a:endParaRPr/>
              </a:p>
            </p:txBody>
          </p:sp>
          <p:sp>
            <p:nvSpPr>
              <p:cNvPr id="607" name="Google Shape;607;p31"/>
              <p:cNvSpPr/>
              <p:nvPr/>
            </p:nvSpPr>
            <p:spPr>
              <a:xfrm>
                <a:off x="1198563" y="3262313"/>
                <a:ext cx="1139825" cy="333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MemWrite</a:t>
                </a:r>
                <a:endParaRPr/>
              </a:p>
            </p:txBody>
          </p:sp>
          <p:sp>
            <p:nvSpPr>
              <p:cNvPr id="608" name="Google Shape;608;p31"/>
              <p:cNvSpPr/>
              <p:nvPr/>
            </p:nvSpPr>
            <p:spPr>
              <a:xfrm>
                <a:off x="1198563" y="3567113"/>
                <a:ext cx="847990" cy="335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nPC_sel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31"/>
              <p:cNvSpPr/>
              <p:nvPr/>
            </p:nvSpPr>
            <p:spPr>
              <a:xfrm>
                <a:off x="1198563" y="3871913"/>
                <a:ext cx="697308" cy="335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ExtOp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31"/>
              <p:cNvSpPr/>
              <p:nvPr/>
            </p:nvSpPr>
            <p:spPr>
              <a:xfrm>
                <a:off x="1198563" y="4176713"/>
                <a:ext cx="1153971" cy="335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ALUctr[1:0]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11" name="Google Shape;611;p31"/>
              <p:cNvCxnSpPr/>
              <p:nvPr/>
            </p:nvCxnSpPr>
            <p:spPr>
              <a:xfrm flipH="1" rot="10800000">
                <a:off x="1079500" y="2349499"/>
                <a:ext cx="6096000" cy="4763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2" name="Google Shape;612;p31"/>
              <p:cNvCxnSpPr/>
              <p:nvPr/>
            </p:nvCxnSpPr>
            <p:spPr>
              <a:xfrm>
                <a:off x="1079500" y="2659063"/>
                <a:ext cx="61087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3" name="Google Shape;613;p31"/>
              <p:cNvCxnSpPr/>
              <p:nvPr/>
            </p:nvCxnSpPr>
            <p:spPr>
              <a:xfrm>
                <a:off x="1079500" y="29638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4" name="Google Shape;614;p31"/>
              <p:cNvCxnSpPr/>
              <p:nvPr/>
            </p:nvCxnSpPr>
            <p:spPr>
              <a:xfrm>
                <a:off x="1079500" y="32686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5" name="Google Shape;615;p31"/>
              <p:cNvCxnSpPr/>
              <p:nvPr/>
            </p:nvCxnSpPr>
            <p:spPr>
              <a:xfrm>
                <a:off x="1079500" y="35734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6" name="Google Shape;616;p31"/>
              <p:cNvCxnSpPr/>
              <p:nvPr/>
            </p:nvCxnSpPr>
            <p:spPr>
              <a:xfrm>
                <a:off x="1079500" y="3878263"/>
                <a:ext cx="60833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7" name="Google Shape;617;p31"/>
              <p:cNvCxnSpPr/>
              <p:nvPr/>
            </p:nvCxnSpPr>
            <p:spPr>
              <a:xfrm>
                <a:off x="1079500" y="4183063"/>
                <a:ext cx="60833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8" name="Google Shape;618;p31"/>
              <p:cNvCxnSpPr/>
              <p:nvPr/>
            </p:nvCxnSpPr>
            <p:spPr>
              <a:xfrm>
                <a:off x="1079500" y="44878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9" name="Google Shape;619;p31"/>
              <p:cNvCxnSpPr/>
              <p:nvPr/>
            </p:nvCxnSpPr>
            <p:spPr>
              <a:xfrm>
                <a:off x="1079500" y="2049463"/>
                <a:ext cx="61087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0" name="Google Shape;620;p31"/>
              <p:cNvCxnSpPr/>
              <p:nvPr/>
            </p:nvCxnSpPr>
            <p:spPr>
              <a:xfrm rot="10800000">
                <a:off x="2590800" y="1731963"/>
                <a:ext cx="0" cy="2770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1" name="Google Shape;621;p31"/>
              <p:cNvCxnSpPr/>
              <p:nvPr/>
            </p:nvCxnSpPr>
            <p:spPr>
              <a:xfrm>
                <a:off x="1079500" y="1744663"/>
                <a:ext cx="61214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2" name="Google Shape;622;p31"/>
              <p:cNvCxnSpPr/>
              <p:nvPr/>
            </p:nvCxnSpPr>
            <p:spPr>
              <a:xfrm rot="10800000">
                <a:off x="3352800" y="1731963"/>
                <a:ext cx="0" cy="2770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3" name="Google Shape;623;p31"/>
              <p:cNvCxnSpPr/>
              <p:nvPr/>
            </p:nvCxnSpPr>
            <p:spPr>
              <a:xfrm rot="10800000">
                <a:off x="4114800" y="1731963"/>
                <a:ext cx="0" cy="2770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4" name="Google Shape;624;p31"/>
              <p:cNvCxnSpPr/>
              <p:nvPr/>
            </p:nvCxnSpPr>
            <p:spPr>
              <a:xfrm rot="10800000">
                <a:off x="4876800" y="1731963"/>
                <a:ext cx="0" cy="2770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5" name="Google Shape;625;p31"/>
              <p:cNvCxnSpPr/>
              <p:nvPr/>
            </p:nvCxnSpPr>
            <p:spPr>
              <a:xfrm rot="10800000">
                <a:off x="5638800" y="1731963"/>
                <a:ext cx="0" cy="2770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6" name="Google Shape;626;p31"/>
              <p:cNvCxnSpPr/>
              <p:nvPr/>
            </p:nvCxnSpPr>
            <p:spPr>
              <a:xfrm rot="10800000">
                <a:off x="6400800" y="1731963"/>
                <a:ext cx="0" cy="2770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7" name="Google Shape;627;p31"/>
              <p:cNvCxnSpPr/>
              <p:nvPr/>
            </p:nvCxnSpPr>
            <p:spPr>
              <a:xfrm rot="10800000">
                <a:off x="1066800" y="1731963"/>
                <a:ext cx="0" cy="277063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28" name="Google Shape;628;p31"/>
              <p:cNvSpPr/>
              <p:nvPr/>
            </p:nvSpPr>
            <p:spPr>
              <a:xfrm>
                <a:off x="2798763" y="20431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29" name="Google Shape;629;p31"/>
              <p:cNvSpPr/>
              <p:nvPr/>
            </p:nvSpPr>
            <p:spPr>
              <a:xfrm>
                <a:off x="2798763" y="23479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30" name="Google Shape;630;p31"/>
              <p:cNvSpPr/>
              <p:nvPr/>
            </p:nvSpPr>
            <p:spPr>
              <a:xfrm>
                <a:off x="2798763" y="26527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31" name="Google Shape;631;p31"/>
              <p:cNvSpPr/>
              <p:nvPr/>
            </p:nvSpPr>
            <p:spPr>
              <a:xfrm>
                <a:off x="2798763" y="29575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32" name="Google Shape;632;p31"/>
              <p:cNvSpPr/>
              <p:nvPr/>
            </p:nvSpPr>
            <p:spPr>
              <a:xfrm>
                <a:off x="2798763" y="32623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33" name="Google Shape;633;p31"/>
              <p:cNvSpPr/>
              <p:nvPr/>
            </p:nvSpPr>
            <p:spPr>
              <a:xfrm>
                <a:off x="2798763" y="35671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34" name="Google Shape;634;p31"/>
              <p:cNvSpPr/>
              <p:nvPr/>
            </p:nvSpPr>
            <p:spPr>
              <a:xfrm>
                <a:off x="2798763" y="3871913"/>
                <a:ext cx="288542" cy="335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31"/>
              <p:cNvSpPr/>
              <p:nvPr/>
            </p:nvSpPr>
            <p:spPr>
              <a:xfrm>
                <a:off x="2722563" y="4176459"/>
                <a:ext cx="530225" cy="333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636" name="Google Shape;636;p31"/>
              <p:cNvSpPr/>
              <p:nvPr/>
            </p:nvSpPr>
            <p:spPr>
              <a:xfrm>
                <a:off x="3560763" y="20431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37" name="Google Shape;637;p31"/>
              <p:cNvSpPr/>
              <p:nvPr/>
            </p:nvSpPr>
            <p:spPr>
              <a:xfrm>
                <a:off x="3560763" y="23479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38" name="Google Shape;638;p31"/>
              <p:cNvSpPr/>
              <p:nvPr/>
            </p:nvSpPr>
            <p:spPr>
              <a:xfrm>
                <a:off x="3560763" y="26527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39" name="Google Shape;639;p31"/>
              <p:cNvSpPr/>
              <p:nvPr/>
            </p:nvSpPr>
            <p:spPr>
              <a:xfrm>
                <a:off x="3560763" y="29575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40" name="Google Shape;640;p31"/>
              <p:cNvSpPr/>
              <p:nvPr/>
            </p:nvSpPr>
            <p:spPr>
              <a:xfrm>
                <a:off x="3560763" y="32623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41" name="Google Shape;641;p31"/>
              <p:cNvSpPr/>
              <p:nvPr/>
            </p:nvSpPr>
            <p:spPr>
              <a:xfrm>
                <a:off x="3560763" y="35671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42" name="Google Shape;642;p31"/>
              <p:cNvSpPr/>
              <p:nvPr/>
            </p:nvSpPr>
            <p:spPr>
              <a:xfrm>
                <a:off x="3560763" y="3871913"/>
                <a:ext cx="288542" cy="335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31"/>
              <p:cNvSpPr/>
              <p:nvPr/>
            </p:nvSpPr>
            <p:spPr>
              <a:xfrm>
                <a:off x="3298825" y="4176459"/>
                <a:ext cx="881063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Subtract</a:t>
                </a:r>
                <a:endParaRPr/>
              </a:p>
            </p:txBody>
          </p:sp>
          <p:sp>
            <p:nvSpPr>
              <p:cNvPr id="644" name="Google Shape;644;p31"/>
              <p:cNvSpPr/>
              <p:nvPr/>
            </p:nvSpPr>
            <p:spPr>
              <a:xfrm>
                <a:off x="4322763" y="20431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45" name="Google Shape;645;p31"/>
              <p:cNvSpPr/>
              <p:nvPr/>
            </p:nvSpPr>
            <p:spPr>
              <a:xfrm>
                <a:off x="4322763" y="23479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46" name="Google Shape;646;p31"/>
              <p:cNvSpPr/>
              <p:nvPr/>
            </p:nvSpPr>
            <p:spPr>
              <a:xfrm>
                <a:off x="4322763" y="26527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47" name="Google Shape;647;p31"/>
              <p:cNvSpPr/>
              <p:nvPr/>
            </p:nvSpPr>
            <p:spPr>
              <a:xfrm>
                <a:off x="4322763" y="29575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48" name="Google Shape;648;p31"/>
              <p:cNvSpPr/>
              <p:nvPr/>
            </p:nvSpPr>
            <p:spPr>
              <a:xfrm>
                <a:off x="4322763" y="32623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49" name="Google Shape;649;p31"/>
              <p:cNvSpPr/>
              <p:nvPr/>
            </p:nvSpPr>
            <p:spPr>
              <a:xfrm>
                <a:off x="4322763" y="35671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50" name="Google Shape;650;p31"/>
              <p:cNvSpPr/>
              <p:nvPr/>
            </p:nvSpPr>
            <p:spPr>
              <a:xfrm>
                <a:off x="4322763" y="38719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51" name="Google Shape;651;p31"/>
              <p:cNvSpPr/>
              <p:nvPr/>
            </p:nvSpPr>
            <p:spPr>
              <a:xfrm>
                <a:off x="4246563" y="4176459"/>
                <a:ext cx="395288" cy="333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</a:t>
                </a:r>
                <a:endParaRPr/>
              </a:p>
            </p:txBody>
          </p:sp>
          <p:sp>
            <p:nvSpPr>
              <p:cNvPr id="652" name="Google Shape;652;p31"/>
              <p:cNvSpPr/>
              <p:nvPr/>
            </p:nvSpPr>
            <p:spPr>
              <a:xfrm>
                <a:off x="5084763" y="20431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53" name="Google Shape;653;p31"/>
              <p:cNvSpPr/>
              <p:nvPr/>
            </p:nvSpPr>
            <p:spPr>
              <a:xfrm>
                <a:off x="5084763" y="23479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54" name="Google Shape;654;p31"/>
              <p:cNvSpPr/>
              <p:nvPr/>
            </p:nvSpPr>
            <p:spPr>
              <a:xfrm>
                <a:off x="5084763" y="26527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55" name="Google Shape;655;p31"/>
              <p:cNvSpPr/>
              <p:nvPr/>
            </p:nvSpPr>
            <p:spPr>
              <a:xfrm>
                <a:off x="5084763" y="29575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56" name="Google Shape;656;p31"/>
              <p:cNvSpPr/>
              <p:nvPr/>
            </p:nvSpPr>
            <p:spPr>
              <a:xfrm>
                <a:off x="5084763" y="32623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57" name="Google Shape;657;p31"/>
              <p:cNvSpPr/>
              <p:nvPr/>
            </p:nvSpPr>
            <p:spPr>
              <a:xfrm>
                <a:off x="5084763" y="35671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58" name="Google Shape;658;p31"/>
              <p:cNvSpPr/>
              <p:nvPr/>
            </p:nvSpPr>
            <p:spPr>
              <a:xfrm>
                <a:off x="5084763" y="3871913"/>
                <a:ext cx="286939" cy="335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9" name="Google Shape;659;p31"/>
              <p:cNvSpPr/>
              <p:nvPr/>
            </p:nvSpPr>
            <p:spPr>
              <a:xfrm>
                <a:off x="5008563" y="4176459"/>
                <a:ext cx="530225" cy="333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660" name="Google Shape;660;p31"/>
              <p:cNvSpPr/>
              <p:nvPr/>
            </p:nvSpPr>
            <p:spPr>
              <a:xfrm>
                <a:off x="5846763" y="2043113"/>
                <a:ext cx="288542" cy="335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1" name="Google Shape;661;p31"/>
              <p:cNvSpPr/>
              <p:nvPr/>
            </p:nvSpPr>
            <p:spPr>
              <a:xfrm>
                <a:off x="5846763" y="23479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62" name="Google Shape;662;p31"/>
              <p:cNvSpPr/>
              <p:nvPr/>
            </p:nvSpPr>
            <p:spPr>
              <a:xfrm>
                <a:off x="5846763" y="2652713"/>
                <a:ext cx="288542" cy="335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3" name="Google Shape;663;p31"/>
              <p:cNvSpPr/>
              <p:nvPr/>
            </p:nvSpPr>
            <p:spPr>
              <a:xfrm>
                <a:off x="5846763" y="29575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64" name="Google Shape;664;p31"/>
              <p:cNvSpPr/>
              <p:nvPr/>
            </p:nvSpPr>
            <p:spPr>
              <a:xfrm>
                <a:off x="5846763" y="32623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65" name="Google Shape;665;p31"/>
              <p:cNvSpPr/>
              <p:nvPr/>
            </p:nvSpPr>
            <p:spPr>
              <a:xfrm>
                <a:off x="5846763" y="35671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66" name="Google Shape;666;p31"/>
              <p:cNvSpPr/>
              <p:nvPr/>
            </p:nvSpPr>
            <p:spPr>
              <a:xfrm>
                <a:off x="5846763" y="3871913"/>
                <a:ext cx="286939" cy="335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31"/>
              <p:cNvSpPr/>
              <p:nvPr/>
            </p:nvSpPr>
            <p:spPr>
              <a:xfrm>
                <a:off x="5770563" y="4176459"/>
                <a:ext cx="530225" cy="333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668" name="Google Shape;668;p31"/>
              <p:cNvSpPr/>
              <p:nvPr/>
            </p:nvSpPr>
            <p:spPr>
              <a:xfrm>
                <a:off x="6608763" y="2043113"/>
                <a:ext cx="288542" cy="335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31"/>
              <p:cNvSpPr/>
              <p:nvPr/>
            </p:nvSpPr>
            <p:spPr>
              <a:xfrm>
                <a:off x="6608763" y="23479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70" name="Google Shape;670;p31"/>
              <p:cNvSpPr/>
              <p:nvPr/>
            </p:nvSpPr>
            <p:spPr>
              <a:xfrm>
                <a:off x="6608763" y="2652713"/>
                <a:ext cx="288542" cy="335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31"/>
              <p:cNvSpPr/>
              <p:nvPr/>
            </p:nvSpPr>
            <p:spPr>
              <a:xfrm>
                <a:off x="6608763" y="29575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72" name="Google Shape;672;p31"/>
              <p:cNvSpPr/>
              <p:nvPr/>
            </p:nvSpPr>
            <p:spPr>
              <a:xfrm>
                <a:off x="6608763" y="32623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673" name="Google Shape;673;p31"/>
              <p:cNvSpPr/>
              <p:nvPr/>
            </p:nvSpPr>
            <p:spPr>
              <a:xfrm>
                <a:off x="6608763" y="3567113"/>
                <a:ext cx="287338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674" name="Google Shape;674;p31"/>
              <p:cNvSpPr/>
              <p:nvPr/>
            </p:nvSpPr>
            <p:spPr>
              <a:xfrm>
                <a:off x="6608763" y="3871913"/>
                <a:ext cx="288542" cy="335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31"/>
              <p:cNvSpPr/>
              <p:nvPr/>
            </p:nvSpPr>
            <p:spPr>
              <a:xfrm>
                <a:off x="6345238" y="4176459"/>
                <a:ext cx="881063" cy="3365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Subtract</a:t>
                </a:r>
                <a:endParaRPr/>
              </a:p>
            </p:txBody>
          </p:sp>
          <p:cxnSp>
            <p:nvCxnSpPr>
              <p:cNvPr id="676" name="Google Shape;676;p31"/>
              <p:cNvCxnSpPr/>
              <p:nvPr/>
            </p:nvCxnSpPr>
            <p:spPr>
              <a:xfrm>
                <a:off x="2603500" y="1439863"/>
                <a:ext cx="45847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77" name="Google Shape;677;p31"/>
              <p:cNvSpPr/>
              <p:nvPr/>
            </p:nvSpPr>
            <p:spPr>
              <a:xfrm>
                <a:off x="2036763" y="1128713"/>
                <a:ext cx="565150" cy="333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func</a:t>
                </a:r>
                <a:endParaRPr/>
              </a:p>
            </p:txBody>
          </p:sp>
          <p:sp>
            <p:nvSpPr>
              <p:cNvPr id="678" name="Google Shape;678;p31"/>
              <p:cNvSpPr/>
              <p:nvPr/>
            </p:nvSpPr>
            <p:spPr>
              <a:xfrm>
                <a:off x="2189163" y="1433513"/>
                <a:ext cx="403225" cy="334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</a:t>
                </a:r>
                <a:endParaRPr/>
              </a:p>
            </p:txBody>
          </p:sp>
          <p:sp>
            <p:nvSpPr>
              <p:cNvPr id="679" name="Google Shape;679;p31"/>
              <p:cNvSpPr/>
              <p:nvPr/>
            </p:nvSpPr>
            <p:spPr>
              <a:xfrm>
                <a:off x="2570163" y="1433513"/>
                <a:ext cx="852487" cy="334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00 0000</a:t>
                </a:r>
                <a:endParaRPr/>
              </a:p>
            </p:txBody>
          </p:sp>
          <p:sp>
            <p:nvSpPr>
              <p:cNvPr id="680" name="Google Shape;680;p31"/>
              <p:cNvSpPr/>
              <p:nvPr/>
            </p:nvSpPr>
            <p:spPr>
              <a:xfrm>
                <a:off x="3332163" y="1433513"/>
                <a:ext cx="852487" cy="334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00 0000</a:t>
                </a:r>
                <a:endParaRPr/>
              </a:p>
            </p:txBody>
          </p:sp>
          <p:sp>
            <p:nvSpPr>
              <p:cNvPr id="681" name="Google Shape;681;p31"/>
              <p:cNvSpPr/>
              <p:nvPr/>
            </p:nvSpPr>
            <p:spPr>
              <a:xfrm>
                <a:off x="4094163" y="1433513"/>
                <a:ext cx="852487" cy="334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00 1101</a:t>
                </a:r>
                <a:endParaRPr/>
              </a:p>
            </p:txBody>
          </p:sp>
          <p:sp>
            <p:nvSpPr>
              <p:cNvPr id="682" name="Google Shape;682;p31"/>
              <p:cNvSpPr/>
              <p:nvPr/>
            </p:nvSpPr>
            <p:spPr>
              <a:xfrm>
                <a:off x="4856163" y="1433513"/>
                <a:ext cx="852487" cy="334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10 0011</a:t>
                </a:r>
                <a:endParaRPr/>
              </a:p>
            </p:txBody>
          </p:sp>
          <p:sp>
            <p:nvSpPr>
              <p:cNvPr id="683" name="Google Shape;683;p31"/>
              <p:cNvSpPr/>
              <p:nvPr/>
            </p:nvSpPr>
            <p:spPr>
              <a:xfrm>
                <a:off x="5618163" y="1433513"/>
                <a:ext cx="852487" cy="334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10 1011</a:t>
                </a:r>
                <a:endParaRPr/>
              </a:p>
            </p:txBody>
          </p:sp>
          <p:sp>
            <p:nvSpPr>
              <p:cNvPr id="684" name="Google Shape;684;p31"/>
              <p:cNvSpPr/>
              <p:nvPr/>
            </p:nvSpPr>
            <p:spPr>
              <a:xfrm>
                <a:off x="6380163" y="1433513"/>
                <a:ext cx="852487" cy="334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00 0100</a:t>
                </a:r>
                <a:endParaRPr/>
              </a:p>
            </p:txBody>
          </p:sp>
          <p:cxnSp>
            <p:nvCxnSpPr>
              <p:cNvPr id="685" name="Google Shape;685;p31"/>
              <p:cNvCxnSpPr/>
              <p:nvPr/>
            </p:nvCxnSpPr>
            <p:spPr>
              <a:xfrm rot="10800000">
                <a:off x="2590800" y="1122363"/>
                <a:ext cx="0" cy="6350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6" name="Google Shape;686;p31"/>
              <p:cNvCxnSpPr/>
              <p:nvPr/>
            </p:nvCxnSpPr>
            <p:spPr>
              <a:xfrm>
                <a:off x="2603500" y="1135063"/>
                <a:ext cx="45974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7" name="Google Shape;687;p31"/>
              <p:cNvCxnSpPr/>
              <p:nvPr/>
            </p:nvCxnSpPr>
            <p:spPr>
              <a:xfrm rot="10800000">
                <a:off x="3352800" y="1122363"/>
                <a:ext cx="0" cy="6350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8" name="Google Shape;688;p31"/>
              <p:cNvCxnSpPr/>
              <p:nvPr/>
            </p:nvCxnSpPr>
            <p:spPr>
              <a:xfrm rot="10800000">
                <a:off x="4114800" y="1122363"/>
                <a:ext cx="0" cy="6350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9" name="Google Shape;689;p31"/>
              <p:cNvCxnSpPr/>
              <p:nvPr/>
            </p:nvCxnSpPr>
            <p:spPr>
              <a:xfrm rot="10800000">
                <a:off x="4876800" y="1427163"/>
                <a:ext cx="0" cy="330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0" name="Google Shape;690;p31"/>
              <p:cNvCxnSpPr/>
              <p:nvPr/>
            </p:nvCxnSpPr>
            <p:spPr>
              <a:xfrm rot="10800000">
                <a:off x="5638800" y="1427163"/>
                <a:ext cx="0" cy="330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1" name="Google Shape;691;p31"/>
              <p:cNvCxnSpPr/>
              <p:nvPr/>
            </p:nvCxnSpPr>
            <p:spPr>
              <a:xfrm rot="10800000">
                <a:off x="6400800" y="1427163"/>
                <a:ext cx="0" cy="3302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692" name="Google Shape;692;p31"/>
              <p:cNvSpPr/>
              <p:nvPr/>
            </p:nvSpPr>
            <p:spPr>
              <a:xfrm>
                <a:off x="287458" y="1357313"/>
                <a:ext cx="1216104" cy="335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Green Sheet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93" name="Google Shape;693;p31"/>
              <p:cNvCxnSpPr/>
              <p:nvPr/>
            </p:nvCxnSpPr>
            <p:spPr>
              <a:xfrm>
                <a:off x="1155700" y="1287463"/>
                <a:ext cx="889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94" name="Google Shape;694;p31"/>
              <p:cNvSpPr/>
              <p:nvPr/>
            </p:nvSpPr>
            <p:spPr>
              <a:xfrm>
                <a:off x="2570163" y="1128713"/>
                <a:ext cx="852487" cy="334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10 0000</a:t>
                </a:r>
                <a:endParaRPr/>
              </a:p>
            </p:txBody>
          </p:sp>
          <p:sp>
            <p:nvSpPr>
              <p:cNvPr id="695" name="Google Shape;695;p31"/>
              <p:cNvSpPr/>
              <p:nvPr/>
            </p:nvSpPr>
            <p:spPr>
              <a:xfrm>
                <a:off x="287458" y="1128713"/>
                <a:ext cx="955392" cy="335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See MIPS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696" name="Google Shape;696;p31"/>
              <p:cNvCxnSpPr/>
              <p:nvPr/>
            </p:nvCxnSpPr>
            <p:spPr>
              <a:xfrm>
                <a:off x="1524000" y="1300163"/>
                <a:ext cx="0" cy="301752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7" name="Google Shape;697;p31"/>
              <p:cNvCxnSpPr/>
              <p:nvPr/>
            </p:nvCxnSpPr>
            <p:spPr>
              <a:xfrm>
                <a:off x="1521898" y="1592263"/>
                <a:ext cx="676656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698" name="Google Shape;698;p31"/>
              <p:cNvSpPr/>
              <p:nvPr/>
            </p:nvSpPr>
            <p:spPr>
              <a:xfrm>
                <a:off x="3332163" y="1128713"/>
                <a:ext cx="852487" cy="3349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10 0010</a:t>
                </a:r>
                <a:endParaRPr/>
              </a:p>
            </p:txBody>
          </p:sp>
          <p:sp>
            <p:nvSpPr>
              <p:cNvPr id="699" name="Google Shape;699;p31"/>
              <p:cNvSpPr/>
              <p:nvPr/>
            </p:nvSpPr>
            <p:spPr>
              <a:xfrm>
                <a:off x="5408098" y="1122363"/>
                <a:ext cx="477504" cy="3359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n/a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00" name="Google Shape;700;p31"/>
              <p:cNvCxnSpPr/>
              <p:nvPr/>
            </p:nvCxnSpPr>
            <p:spPr>
              <a:xfrm flipH="1" rot="10800000">
                <a:off x="7175500" y="1142999"/>
                <a:ext cx="12700" cy="3346704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01" name="Google Shape;701;p31"/>
            <p:cNvGrpSpPr/>
            <p:nvPr/>
          </p:nvGrpSpPr>
          <p:grpSpPr>
            <a:xfrm>
              <a:off x="729408" y="2834640"/>
              <a:ext cx="707506" cy="2432304"/>
              <a:chOff x="729408" y="2834640"/>
              <a:chExt cx="707506" cy="2432304"/>
            </a:xfrm>
          </p:grpSpPr>
          <p:sp>
            <p:nvSpPr>
              <p:cNvPr id="702" name="Google Shape;702;p31"/>
              <p:cNvSpPr/>
              <p:nvPr/>
            </p:nvSpPr>
            <p:spPr>
              <a:xfrm>
                <a:off x="1071154" y="2834640"/>
                <a:ext cx="365760" cy="2432304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31"/>
              <p:cNvSpPr txBox="1"/>
              <p:nvPr/>
            </p:nvSpPr>
            <p:spPr>
              <a:xfrm rot="-5400000">
                <a:off x="65316" y="3853542"/>
                <a:ext cx="1728294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 Signals</a:t>
                </a:r>
                <a:endParaRPr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4" name="Google Shape;704;p31"/>
            <p:cNvGrpSpPr/>
            <p:nvPr/>
          </p:nvGrpSpPr>
          <p:grpSpPr>
            <a:xfrm>
              <a:off x="3017520" y="5310052"/>
              <a:ext cx="4617720" cy="707086"/>
              <a:chOff x="3017520" y="5310052"/>
              <a:chExt cx="4617720" cy="707086"/>
            </a:xfrm>
          </p:grpSpPr>
          <p:sp>
            <p:nvSpPr>
              <p:cNvPr id="705" name="Google Shape;705;p31"/>
              <p:cNvSpPr/>
              <p:nvPr/>
            </p:nvSpPr>
            <p:spPr>
              <a:xfrm rot="5400000">
                <a:off x="5143500" y="3184072"/>
                <a:ext cx="365760" cy="4617720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31"/>
              <p:cNvSpPr txBox="1"/>
              <p:nvPr/>
            </p:nvSpPr>
            <p:spPr>
              <a:xfrm>
                <a:off x="3879668" y="5617028"/>
                <a:ext cx="289451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 Supported Instructions</a:t>
                </a:r>
                <a:endParaRPr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07" name="Google Shape;707;p31"/>
          <p:cNvSpPr txBox="1"/>
          <p:nvPr/>
        </p:nvSpPr>
        <p:spPr>
          <a:xfrm>
            <a:off x="457200" y="5760720"/>
            <a:ext cx="82296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Now: implement this table with CL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3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9" name="Google Shape;709;p3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3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8" name="Google Shape;718;p32"/>
          <p:cNvGrpSpPr/>
          <p:nvPr/>
        </p:nvGrpSpPr>
        <p:grpSpPr>
          <a:xfrm rot="-5400000">
            <a:off x="914400" y="1371500"/>
            <a:ext cx="6947417" cy="4097088"/>
            <a:chOff x="729408" y="1920140"/>
            <a:chExt cx="6947417" cy="4097088"/>
          </a:xfrm>
        </p:grpSpPr>
        <p:grpSp>
          <p:nvGrpSpPr>
            <p:cNvPr id="719" name="Google Shape;719;p32"/>
            <p:cNvGrpSpPr/>
            <p:nvPr/>
          </p:nvGrpSpPr>
          <p:grpSpPr>
            <a:xfrm>
              <a:off x="731520" y="1920140"/>
              <a:ext cx="6945305" cy="3390796"/>
              <a:chOff x="287458" y="1122263"/>
              <a:chExt cx="6945305" cy="3390796"/>
            </a:xfrm>
          </p:grpSpPr>
          <p:sp>
            <p:nvSpPr>
              <p:cNvPr id="720" name="Google Shape;720;p32"/>
              <p:cNvSpPr/>
              <p:nvPr/>
            </p:nvSpPr>
            <p:spPr>
              <a:xfrm>
                <a:off x="2722563" y="1738313"/>
                <a:ext cx="5079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721" name="Google Shape;721;p32"/>
              <p:cNvSpPr/>
              <p:nvPr/>
            </p:nvSpPr>
            <p:spPr>
              <a:xfrm>
                <a:off x="3484563" y="1738313"/>
                <a:ext cx="485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</a:t>
                </a:r>
                <a:endParaRPr/>
              </a:p>
            </p:txBody>
          </p:sp>
          <p:sp>
            <p:nvSpPr>
              <p:cNvPr id="722" name="Google Shape;722;p32"/>
              <p:cNvSpPr/>
              <p:nvPr/>
            </p:nvSpPr>
            <p:spPr>
              <a:xfrm>
                <a:off x="4246563" y="1738313"/>
                <a:ext cx="428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ori</a:t>
                </a:r>
                <a:endParaRPr/>
              </a:p>
            </p:txBody>
          </p:sp>
          <p:sp>
            <p:nvSpPr>
              <p:cNvPr id="723" name="Google Shape;723;p32"/>
              <p:cNvSpPr/>
              <p:nvPr/>
            </p:nvSpPr>
            <p:spPr>
              <a:xfrm>
                <a:off x="5008563" y="1738313"/>
                <a:ext cx="3873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lw</a:t>
                </a:r>
                <a:endParaRPr/>
              </a:p>
            </p:txBody>
          </p:sp>
          <p:sp>
            <p:nvSpPr>
              <p:cNvPr id="724" name="Google Shape;724;p32"/>
              <p:cNvSpPr/>
              <p:nvPr/>
            </p:nvSpPr>
            <p:spPr>
              <a:xfrm>
                <a:off x="5770563" y="1738313"/>
                <a:ext cx="4158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sw</a:t>
                </a:r>
                <a:endParaRPr/>
              </a:p>
            </p:txBody>
          </p:sp>
          <p:sp>
            <p:nvSpPr>
              <p:cNvPr id="725" name="Google Shape;725;p32"/>
              <p:cNvSpPr/>
              <p:nvPr/>
            </p:nvSpPr>
            <p:spPr>
              <a:xfrm>
                <a:off x="6532563" y="1738313"/>
                <a:ext cx="506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beq</a:t>
                </a:r>
                <a:endParaRPr/>
              </a:p>
            </p:txBody>
          </p:sp>
          <p:sp>
            <p:nvSpPr>
              <p:cNvPr id="726" name="Google Shape;726;p32"/>
              <p:cNvSpPr/>
              <p:nvPr/>
            </p:nvSpPr>
            <p:spPr>
              <a:xfrm>
                <a:off x="1198563" y="2043113"/>
                <a:ext cx="776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RegDst</a:t>
                </a:r>
                <a:endParaRPr/>
              </a:p>
            </p:txBody>
          </p:sp>
          <p:sp>
            <p:nvSpPr>
              <p:cNvPr id="727" name="Google Shape;727;p32"/>
              <p:cNvSpPr/>
              <p:nvPr/>
            </p:nvSpPr>
            <p:spPr>
              <a:xfrm>
                <a:off x="1198563" y="2347913"/>
                <a:ext cx="7986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ALUSrc</a:t>
                </a:r>
                <a:endParaRPr/>
              </a:p>
            </p:txBody>
          </p:sp>
          <p:sp>
            <p:nvSpPr>
              <p:cNvPr id="728" name="Google Shape;728;p32"/>
              <p:cNvSpPr/>
              <p:nvPr/>
            </p:nvSpPr>
            <p:spPr>
              <a:xfrm>
                <a:off x="1198563" y="2652713"/>
                <a:ext cx="1139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MemtoReg</a:t>
                </a:r>
                <a:endParaRPr/>
              </a:p>
            </p:txBody>
          </p:sp>
          <p:sp>
            <p:nvSpPr>
              <p:cNvPr id="729" name="Google Shape;729;p32"/>
              <p:cNvSpPr/>
              <p:nvPr/>
            </p:nvSpPr>
            <p:spPr>
              <a:xfrm>
                <a:off x="1198563" y="2957513"/>
                <a:ext cx="9717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RegWrite</a:t>
                </a:r>
                <a:endParaRPr/>
              </a:p>
            </p:txBody>
          </p:sp>
          <p:sp>
            <p:nvSpPr>
              <p:cNvPr id="730" name="Google Shape;730;p32"/>
              <p:cNvSpPr/>
              <p:nvPr/>
            </p:nvSpPr>
            <p:spPr>
              <a:xfrm>
                <a:off x="1198563" y="3262313"/>
                <a:ext cx="1139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MemWrite</a:t>
                </a:r>
                <a:endParaRPr/>
              </a:p>
            </p:txBody>
          </p:sp>
          <p:sp>
            <p:nvSpPr>
              <p:cNvPr id="731" name="Google Shape;731;p32"/>
              <p:cNvSpPr/>
              <p:nvPr/>
            </p:nvSpPr>
            <p:spPr>
              <a:xfrm>
                <a:off x="1198563" y="3567113"/>
                <a:ext cx="8481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nPC_sel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32"/>
              <p:cNvSpPr/>
              <p:nvPr/>
            </p:nvSpPr>
            <p:spPr>
              <a:xfrm>
                <a:off x="1198563" y="3871913"/>
                <a:ext cx="6972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ExtOp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32"/>
              <p:cNvSpPr/>
              <p:nvPr/>
            </p:nvSpPr>
            <p:spPr>
              <a:xfrm>
                <a:off x="1198563" y="4176713"/>
                <a:ext cx="11541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ALUctr[1:0]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34" name="Google Shape;734;p32"/>
              <p:cNvCxnSpPr/>
              <p:nvPr/>
            </p:nvCxnSpPr>
            <p:spPr>
              <a:xfrm flipH="1" rot="10800000">
                <a:off x="1079500" y="2349462"/>
                <a:ext cx="6096000" cy="4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5" name="Google Shape;735;p32"/>
              <p:cNvCxnSpPr/>
              <p:nvPr/>
            </p:nvCxnSpPr>
            <p:spPr>
              <a:xfrm>
                <a:off x="1079500" y="2659063"/>
                <a:ext cx="61086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6" name="Google Shape;736;p32"/>
              <p:cNvCxnSpPr/>
              <p:nvPr/>
            </p:nvCxnSpPr>
            <p:spPr>
              <a:xfrm>
                <a:off x="1079500" y="29638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7" name="Google Shape;737;p32"/>
              <p:cNvCxnSpPr/>
              <p:nvPr/>
            </p:nvCxnSpPr>
            <p:spPr>
              <a:xfrm>
                <a:off x="1079500" y="32686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8" name="Google Shape;738;p32"/>
              <p:cNvCxnSpPr/>
              <p:nvPr/>
            </p:nvCxnSpPr>
            <p:spPr>
              <a:xfrm>
                <a:off x="1079500" y="35734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9" name="Google Shape;739;p32"/>
              <p:cNvCxnSpPr/>
              <p:nvPr/>
            </p:nvCxnSpPr>
            <p:spPr>
              <a:xfrm>
                <a:off x="1079500" y="3878263"/>
                <a:ext cx="60834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0" name="Google Shape;740;p32"/>
              <p:cNvCxnSpPr/>
              <p:nvPr/>
            </p:nvCxnSpPr>
            <p:spPr>
              <a:xfrm>
                <a:off x="1079500" y="4183063"/>
                <a:ext cx="60834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1" name="Google Shape;741;p32"/>
              <p:cNvCxnSpPr/>
              <p:nvPr/>
            </p:nvCxnSpPr>
            <p:spPr>
              <a:xfrm>
                <a:off x="1079500" y="44878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2" name="Google Shape;742;p32"/>
              <p:cNvCxnSpPr/>
              <p:nvPr/>
            </p:nvCxnSpPr>
            <p:spPr>
              <a:xfrm>
                <a:off x="1079500" y="2049463"/>
                <a:ext cx="61086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3" name="Google Shape;743;p32"/>
              <p:cNvCxnSpPr/>
              <p:nvPr/>
            </p:nvCxnSpPr>
            <p:spPr>
              <a:xfrm rot="10800000">
                <a:off x="2590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4" name="Google Shape;744;p32"/>
              <p:cNvCxnSpPr/>
              <p:nvPr/>
            </p:nvCxnSpPr>
            <p:spPr>
              <a:xfrm>
                <a:off x="1079500" y="1744663"/>
                <a:ext cx="6121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5" name="Google Shape;745;p32"/>
              <p:cNvCxnSpPr/>
              <p:nvPr/>
            </p:nvCxnSpPr>
            <p:spPr>
              <a:xfrm rot="10800000">
                <a:off x="3352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6" name="Google Shape;746;p32"/>
              <p:cNvCxnSpPr/>
              <p:nvPr/>
            </p:nvCxnSpPr>
            <p:spPr>
              <a:xfrm rot="10800000">
                <a:off x="4114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7" name="Google Shape;747;p32"/>
              <p:cNvCxnSpPr/>
              <p:nvPr/>
            </p:nvCxnSpPr>
            <p:spPr>
              <a:xfrm rot="10800000">
                <a:off x="4876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8" name="Google Shape;748;p32"/>
              <p:cNvCxnSpPr/>
              <p:nvPr/>
            </p:nvCxnSpPr>
            <p:spPr>
              <a:xfrm rot="10800000">
                <a:off x="5638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9" name="Google Shape;749;p32"/>
              <p:cNvCxnSpPr/>
              <p:nvPr/>
            </p:nvCxnSpPr>
            <p:spPr>
              <a:xfrm rot="10800000">
                <a:off x="6400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50" name="Google Shape;750;p32"/>
              <p:cNvCxnSpPr/>
              <p:nvPr/>
            </p:nvCxnSpPr>
            <p:spPr>
              <a:xfrm rot="10800000">
                <a:off x="1066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751" name="Google Shape;751;p32"/>
              <p:cNvSpPr/>
              <p:nvPr/>
            </p:nvSpPr>
            <p:spPr>
              <a:xfrm>
                <a:off x="2798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52" name="Google Shape;752;p32"/>
              <p:cNvSpPr/>
              <p:nvPr/>
            </p:nvSpPr>
            <p:spPr>
              <a:xfrm>
                <a:off x="2798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53" name="Google Shape;753;p32"/>
              <p:cNvSpPr/>
              <p:nvPr/>
            </p:nvSpPr>
            <p:spPr>
              <a:xfrm>
                <a:off x="2798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54" name="Google Shape;754;p32"/>
              <p:cNvSpPr/>
              <p:nvPr/>
            </p:nvSpPr>
            <p:spPr>
              <a:xfrm>
                <a:off x="2798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55" name="Google Shape;755;p32"/>
              <p:cNvSpPr/>
              <p:nvPr/>
            </p:nvSpPr>
            <p:spPr>
              <a:xfrm>
                <a:off x="2798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56" name="Google Shape;756;p32"/>
              <p:cNvSpPr/>
              <p:nvPr/>
            </p:nvSpPr>
            <p:spPr>
              <a:xfrm>
                <a:off x="2798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57" name="Google Shape;757;p32"/>
              <p:cNvSpPr/>
              <p:nvPr/>
            </p:nvSpPr>
            <p:spPr>
              <a:xfrm>
                <a:off x="2798763" y="38719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32"/>
              <p:cNvSpPr/>
              <p:nvPr/>
            </p:nvSpPr>
            <p:spPr>
              <a:xfrm>
                <a:off x="2722563" y="4176459"/>
                <a:ext cx="5301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759" name="Google Shape;759;p32"/>
              <p:cNvSpPr/>
              <p:nvPr/>
            </p:nvSpPr>
            <p:spPr>
              <a:xfrm>
                <a:off x="3560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60" name="Google Shape;760;p32"/>
              <p:cNvSpPr/>
              <p:nvPr/>
            </p:nvSpPr>
            <p:spPr>
              <a:xfrm>
                <a:off x="3560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61" name="Google Shape;761;p32"/>
              <p:cNvSpPr/>
              <p:nvPr/>
            </p:nvSpPr>
            <p:spPr>
              <a:xfrm>
                <a:off x="3560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62" name="Google Shape;762;p32"/>
              <p:cNvSpPr/>
              <p:nvPr/>
            </p:nvSpPr>
            <p:spPr>
              <a:xfrm>
                <a:off x="3560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63" name="Google Shape;763;p32"/>
              <p:cNvSpPr/>
              <p:nvPr/>
            </p:nvSpPr>
            <p:spPr>
              <a:xfrm>
                <a:off x="3560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64" name="Google Shape;764;p32"/>
              <p:cNvSpPr/>
              <p:nvPr/>
            </p:nvSpPr>
            <p:spPr>
              <a:xfrm>
                <a:off x="3560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65" name="Google Shape;765;p32"/>
              <p:cNvSpPr/>
              <p:nvPr/>
            </p:nvSpPr>
            <p:spPr>
              <a:xfrm>
                <a:off x="3560763" y="38719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32"/>
              <p:cNvSpPr/>
              <p:nvPr/>
            </p:nvSpPr>
            <p:spPr>
              <a:xfrm>
                <a:off x="3298825" y="4176459"/>
                <a:ext cx="8811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Subtract</a:t>
                </a:r>
                <a:endParaRPr/>
              </a:p>
            </p:txBody>
          </p:sp>
          <p:sp>
            <p:nvSpPr>
              <p:cNvPr id="767" name="Google Shape;767;p32"/>
              <p:cNvSpPr/>
              <p:nvPr/>
            </p:nvSpPr>
            <p:spPr>
              <a:xfrm>
                <a:off x="4322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68" name="Google Shape;768;p32"/>
              <p:cNvSpPr/>
              <p:nvPr/>
            </p:nvSpPr>
            <p:spPr>
              <a:xfrm>
                <a:off x="4322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69" name="Google Shape;769;p32"/>
              <p:cNvSpPr/>
              <p:nvPr/>
            </p:nvSpPr>
            <p:spPr>
              <a:xfrm>
                <a:off x="4322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70" name="Google Shape;770;p32"/>
              <p:cNvSpPr/>
              <p:nvPr/>
            </p:nvSpPr>
            <p:spPr>
              <a:xfrm>
                <a:off x="4322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71" name="Google Shape;771;p32"/>
              <p:cNvSpPr/>
              <p:nvPr/>
            </p:nvSpPr>
            <p:spPr>
              <a:xfrm>
                <a:off x="4322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72" name="Google Shape;772;p32"/>
              <p:cNvSpPr/>
              <p:nvPr/>
            </p:nvSpPr>
            <p:spPr>
              <a:xfrm>
                <a:off x="4322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73" name="Google Shape;773;p32"/>
              <p:cNvSpPr/>
              <p:nvPr/>
            </p:nvSpPr>
            <p:spPr>
              <a:xfrm>
                <a:off x="4322763" y="3871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74" name="Google Shape;774;p32"/>
              <p:cNvSpPr/>
              <p:nvPr/>
            </p:nvSpPr>
            <p:spPr>
              <a:xfrm>
                <a:off x="4246563" y="4176459"/>
                <a:ext cx="39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</a:t>
                </a:r>
                <a:endParaRPr/>
              </a:p>
            </p:txBody>
          </p:sp>
          <p:sp>
            <p:nvSpPr>
              <p:cNvPr id="775" name="Google Shape;775;p32"/>
              <p:cNvSpPr/>
              <p:nvPr/>
            </p:nvSpPr>
            <p:spPr>
              <a:xfrm>
                <a:off x="5084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76" name="Google Shape;776;p32"/>
              <p:cNvSpPr/>
              <p:nvPr/>
            </p:nvSpPr>
            <p:spPr>
              <a:xfrm>
                <a:off x="5084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77" name="Google Shape;777;p32"/>
              <p:cNvSpPr/>
              <p:nvPr/>
            </p:nvSpPr>
            <p:spPr>
              <a:xfrm>
                <a:off x="5084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78" name="Google Shape;778;p32"/>
              <p:cNvSpPr/>
              <p:nvPr/>
            </p:nvSpPr>
            <p:spPr>
              <a:xfrm>
                <a:off x="5084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79" name="Google Shape;779;p32"/>
              <p:cNvSpPr/>
              <p:nvPr/>
            </p:nvSpPr>
            <p:spPr>
              <a:xfrm>
                <a:off x="5084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80" name="Google Shape;780;p32"/>
              <p:cNvSpPr/>
              <p:nvPr/>
            </p:nvSpPr>
            <p:spPr>
              <a:xfrm>
                <a:off x="5084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81" name="Google Shape;781;p32"/>
              <p:cNvSpPr/>
              <p:nvPr/>
            </p:nvSpPr>
            <p:spPr>
              <a:xfrm>
                <a:off x="5084763" y="3871913"/>
                <a:ext cx="2868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32"/>
              <p:cNvSpPr/>
              <p:nvPr/>
            </p:nvSpPr>
            <p:spPr>
              <a:xfrm>
                <a:off x="5008563" y="4176459"/>
                <a:ext cx="5301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783" name="Google Shape;783;p32"/>
              <p:cNvSpPr/>
              <p:nvPr/>
            </p:nvSpPr>
            <p:spPr>
              <a:xfrm>
                <a:off x="5846763" y="20431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32"/>
              <p:cNvSpPr/>
              <p:nvPr/>
            </p:nvSpPr>
            <p:spPr>
              <a:xfrm>
                <a:off x="5846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85" name="Google Shape;785;p32"/>
              <p:cNvSpPr/>
              <p:nvPr/>
            </p:nvSpPr>
            <p:spPr>
              <a:xfrm>
                <a:off x="5846763" y="26527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32"/>
              <p:cNvSpPr/>
              <p:nvPr/>
            </p:nvSpPr>
            <p:spPr>
              <a:xfrm>
                <a:off x="5846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87" name="Google Shape;787;p32"/>
              <p:cNvSpPr/>
              <p:nvPr/>
            </p:nvSpPr>
            <p:spPr>
              <a:xfrm>
                <a:off x="5846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88" name="Google Shape;788;p32"/>
              <p:cNvSpPr/>
              <p:nvPr/>
            </p:nvSpPr>
            <p:spPr>
              <a:xfrm>
                <a:off x="5846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89" name="Google Shape;789;p32"/>
              <p:cNvSpPr/>
              <p:nvPr/>
            </p:nvSpPr>
            <p:spPr>
              <a:xfrm>
                <a:off x="5846763" y="3871913"/>
                <a:ext cx="2868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32"/>
              <p:cNvSpPr/>
              <p:nvPr/>
            </p:nvSpPr>
            <p:spPr>
              <a:xfrm>
                <a:off x="5770563" y="4176459"/>
                <a:ext cx="5301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791" name="Google Shape;791;p32"/>
              <p:cNvSpPr/>
              <p:nvPr/>
            </p:nvSpPr>
            <p:spPr>
              <a:xfrm>
                <a:off x="6608763" y="20431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2"/>
              <p:cNvSpPr/>
              <p:nvPr/>
            </p:nvSpPr>
            <p:spPr>
              <a:xfrm>
                <a:off x="6608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93" name="Google Shape;793;p32"/>
              <p:cNvSpPr/>
              <p:nvPr/>
            </p:nvSpPr>
            <p:spPr>
              <a:xfrm>
                <a:off x="6608763" y="26527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32"/>
              <p:cNvSpPr/>
              <p:nvPr/>
            </p:nvSpPr>
            <p:spPr>
              <a:xfrm>
                <a:off x="6608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95" name="Google Shape;795;p32"/>
              <p:cNvSpPr/>
              <p:nvPr/>
            </p:nvSpPr>
            <p:spPr>
              <a:xfrm>
                <a:off x="6608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796" name="Google Shape;796;p32"/>
              <p:cNvSpPr/>
              <p:nvPr/>
            </p:nvSpPr>
            <p:spPr>
              <a:xfrm>
                <a:off x="6608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797" name="Google Shape;797;p32"/>
              <p:cNvSpPr/>
              <p:nvPr/>
            </p:nvSpPr>
            <p:spPr>
              <a:xfrm>
                <a:off x="6608763" y="38719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>
                <a:off x="6345238" y="4176459"/>
                <a:ext cx="8811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Subtract</a:t>
                </a:r>
                <a:endParaRPr/>
              </a:p>
            </p:txBody>
          </p:sp>
          <p:cxnSp>
            <p:nvCxnSpPr>
              <p:cNvPr id="799" name="Google Shape;799;p32"/>
              <p:cNvCxnSpPr/>
              <p:nvPr/>
            </p:nvCxnSpPr>
            <p:spPr>
              <a:xfrm>
                <a:off x="2603500" y="1439863"/>
                <a:ext cx="45846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00" name="Google Shape;800;p32"/>
              <p:cNvSpPr/>
              <p:nvPr/>
            </p:nvSpPr>
            <p:spPr>
              <a:xfrm>
                <a:off x="2036763" y="1128713"/>
                <a:ext cx="5652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func</a:t>
                </a:r>
                <a:endParaRPr/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>
                <a:off x="2189163" y="1433513"/>
                <a:ext cx="4032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</a:t>
                </a:r>
                <a:endParaRPr/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>
                <a:off x="2570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00 0000</a:t>
                </a:r>
                <a:endParaRPr/>
              </a:p>
            </p:txBody>
          </p:sp>
          <p:sp>
            <p:nvSpPr>
              <p:cNvPr id="803" name="Google Shape;803;p32"/>
              <p:cNvSpPr/>
              <p:nvPr/>
            </p:nvSpPr>
            <p:spPr>
              <a:xfrm>
                <a:off x="3332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00 0000</a:t>
                </a:r>
                <a:endParaRPr/>
              </a:p>
            </p:txBody>
          </p:sp>
          <p:sp>
            <p:nvSpPr>
              <p:cNvPr id="804" name="Google Shape;804;p32"/>
              <p:cNvSpPr/>
              <p:nvPr/>
            </p:nvSpPr>
            <p:spPr>
              <a:xfrm>
                <a:off x="4094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00 1101</a:t>
                </a:r>
                <a:endParaRPr/>
              </a:p>
            </p:txBody>
          </p:sp>
          <p:sp>
            <p:nvSpPr>
              <p:cNvPr id="805" name="Google Shape;805;p32"/>
              <p:cNvSpPr/>
              <p:nvPr/>
            </p:nvSpPr>
            <p:spPr>
              <a:xfrm>
                <a:off x="4856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10 0011</a:t>
                </a:r>
                <a:endParaRPr/>
              </a:p>
            </p:txBody>
          </p:sp>
          <p:sp>
            <p:nvSpPr>
              <p:cNvPr id="806" name="Google Shape;806;p32"/>
              <p:cNvSpPr/>
              <p:nvPr/>
            </p:nvSpPr>
            <p:spPr>
              <a:xfrm>
                <a:off x="5618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10 1011</a:t>
                </a:r>
                <a:endParaRPr/>
              </a:p>
            </p:txBody>
          </p:sp>
          <p:sp>
            <p:nvSpPr>
              <p:cNvPr id="807" name="Google Shape;807;p32"/>
              <p:cNvSpPr/>
              <p:nvPr/>
            </p:nvSpPr>
            <p:spPr>
              <a:xfrm>
                <a:off x="6380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00 0100</a:t>
                </a:r>
                <a:endParaRPr/>
              </a:p>
            </p:txBody>
          </p:sp>
          <p:cxnSp>
            <p:nvCxnSpPr>
              <p:cNvPr id="808" name="Google Shape;808;p32"/>
              <p:cNvCxnSpPr/>
              <p:nvPr/>
            </p:nvCxnSpPr>
            <p:spPr>
              <a:xfrm rot="10800000">
                <a:off x="2590800" y="1122263"/>
                <a:ext cx="0" cy="63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09" name="Google Shape;809;p32"/>
              <p:cNvCxnSpPr/>
              <p:nvPr/>
            </p:nvCxnSpPr>
            <p:spPr>
              <a:xfrm>
                <a:off x="2603500" y="1135063"/>
                <a:ext cx="4597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0" name="Google Shape;810;p32"/>
              <p:cNvCxnSpPr/>
              <p:nvPr/>
            </p:nvCxnSpPr>
            <p:spPr>
              <a:xfrm rot="10800000">
                <a:off x="3352800" y="1122263"/>
                <a:ext cx="0" cy="63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1" name="Google Shape;811;p32"/>
              <p:cNvCxnSpPr/>
              <p:nvPr/>
            </p:nvCxnSpPr>
            <p:spPr>
              <a:xfrm rot="10800000">
                <a:off x="4114800" y="1122263"/>
                <a:ext cx="0" cy="63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2" name="Google Shape;812;p32"/>
              <p:cNvCxnSpPr/>
              <p:nvPr/>
            </p:nvCxnSpPr>
            <p:spPr>
              <a:xfrm rot="10800000">
                <a:off x="4876800" y="1427063"/>
                <a:ext cx="0" cy="330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3" name="Google Shape;813;p32"/>
              <p:cNvCxnSpPr/>
              <p:nvPr/>
            </p:nvCxnSpPr>
            <p:spPr>
              <a:xfrm rot="10800000">
                <a:off x="5638800" y="1427063"/>
                <a:ext cx="0" cy="330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14" name="Google Shape;814;p32"/>
              <p:cNvCxnSpPr/>
              <p:nvPr/>
            </p:nvCxnSpPr>
            <p:spPr>
              <a:xfrm rot="10800000">
                <a:off x="6400800" y="1427063"/>
                <a:ext cx="0" cy="330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15" name="Google Shape;815;p32"/>
              <p:cNvSpPr/>
              <p:nvPr/>
            </p:nvSpPr>
            <p:spPr>
              <a:xfrm>
                <a:off x="287458" y="1357313"/>
                <a:ext cx="12162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Green Sheet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16" name="Google Shape;816;p32"/>
              <p:cNvCxnSpPr/>
              <p:nvPr/>
            </p:nvCxnSpPr>
            <p:spPr>
              <a:xfrm>
                <a:off x="1155700" y="1287463"/>
                <a:ext cx="888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817" name="Google Shape;817;p32"/>
              <p:cNvSpPr/>
              <p:nvPr/>
            </p:nvSpPr>
            <p:spPr>
              <a:xfrm>
                <a:off x="2570163" y="11287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10 0000</a:t>
                </a:r>
                <a:endParaRPr/>
              </a:p>
            </p:txBody>
          </p:sp>
          <p:sp>
            <p:nvSpPr>
              <p:cNvPr id="818" name="Google Shape;818;p32"/>
              <p:cNvSpPr/>
              <p:nvPr/>
            </p:nvSpPr>
            <p:spPr>
              <a:xfrm>
                <a:off x="287458" y="1128713"/>
                <a:ext cx="9555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See MIPS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19" name="Google Shape;819;p32"/>
              <p:cNvCxnSpPr/>
              <p:nvPr/>
            </p:nvCxnSpPr>
            <p:spPr>
              <a:xfrm>
                <a:off x="1524000" y="1300163"/>
                <a:ext cx="0" cy="301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0" name="Google Shape;820;p32"/>
              <p:cNvCxnSpPr/>
              <p:nvPr/>
            </p:nvCxnSpPr>
            <p:spPr>
              <a:xfrm>
                <a:off x="1521898" y="1592263"/>
                <a:ext cx="676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821" name="Google Shape;821;p32"/>
              <p:cNvSpPr/>
              <p:nvPr/>
            </p:nvSpPr>
            <p:spPr>
              <a:xfrm>
                <a:off x="3332163" y="11287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10 0010</a:t>
                </a:r>
                <a:endParaRPr/>
              </a:p>
            </p:txBody>
          </p:sp>
          <p:sp>
            <p:nvSpPr>
              <p:cNvPr id="822" name="Google Shape;822;p32"/>
              <p:cNvSpPr/>
              <p:nvPr/>
            </p:nvSpPr>
            <p:spPr>
              <a:xfrm>
                <a:off x="5408098" y="1122363"/>
                <a:ext cx="477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n/a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23" name="Google Shape;823;p32"/>
              <p:cNvCxnSpPr/>
              <p:nvPr/>
            </p:nvCxnSpPr>
            <p:spPr>
              <a:xfrm flipH="1" rot="10800000">
                <a:off x="7175500" y="1142903"/>
                <a:ext cx="12600" cy="3346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824" name="Google Shape;824;p32"/>
            <p:cNvGrpSpPr/>
            <p:nvPr/>
          </p:nvGrpSpPr>
          <p:grpSpPr>
            <a:xfrm>
              <a:off x="729408" y="2834640"/>
              <a:ext cx="707446" cy="2432400"/>
              <a:chOff x="729408" y="2834640"/>
              <a:chExt cx="707446" cy="2432400"/>
            </a:xfrm>
          </p:grpSpPr>
          <p:sp>
            <p:nvSpPr>
              <p:cNvPr id="825" name="Google Shape;825;p32"/>
              <p:cNvSpPr/>
              <p:nvPr/>
            </p:nvSpPr>
            <p:spPr>
              <a:xfrm>
                <a:off x="1071154" y="2834640"/>
                <a:ext cx="365700" cy="24324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6" name="Google Shape;826;p32"/>
              <p:cNvSpPr txBox="1"/>
              <p:nvPr/>
            </p:nvSpPr>
            <p:spPr>
              <a:xfrm rot="-5400000">
                <a:off x="65358" y="3853494"/>
                <a:ext cx="1728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 Signals</a:t>
                </a:r>
                <a:endParaRPr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7" name="Google Shape;827;p32"/>
            <p:cNvGrpSpPr/>
            <p:nvPr/>
          </p:nvGrpSpPr>
          <p:grpSpPr>
            <a:xfrm>
              <a:off x="3017640" y="5310052"/>
              <a:ext cx="4617600" cy="707176"/>
              <a:chOff x="3017640" y="5310052"/>
              <a:chExt cx="4617600" cy="707176"/>
            </a:xfrm>
          </p:grpSpPr>
          <p:sp>
            <p:nvSpPr>
              <p:cNvPr id="828" name="Google Shape;828;p32"/>
              <p:cNvSpPr/>
              <p:nvPr/>
            </p:nvSpPr>
            <p:spPr>
              <a:xfrm rot="5400000">
                <a:off x="5143590" y="3184102"/>
                <a:ext cx="365700" cy="4617600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32"/>
              <p:cNvSpPr txBox="1"/>
              <p:nvPr/>
            </p:nvSpPr>
            <p:spPr>
              <a:xfrm>
                <a:off x="3879668" y="5617028"/>
                <a:ext cx="2894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 Supported Instructions</a:t>
                </a:r>
                <a:endParaRPr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8" name="Google Shape;838;p33"/>
          <p:cNvGrpSpPr/>
          <p:nvPr/>
        </p:nvGrpSpPr>
        <p:grpSpPr>
          <a:xfrm flipH="1" rot="-5400000">
            <a:off x="914400" y="1371500"/>
            <a:ext cx="6947417" cy="4097088"/>
            <a:chOff x="729408" y="1920140"/>
            <a:chExt cx="6947417" cy="4097088"/>
          </a:xfrm>
        </p:grpSpPr>
        <p:grpSp>
          <p:nvGrpSpPr>
            <p:cNvPr id="839" name="Google Shape;839;p33"/>
            <p:cNvGrpSpPr/>
            <p:nvPr/>
          </p:nvGrpSpPr>
          <p:grpSpPr>
            <a:xfrm>
              <a:off x="731520" y="1920140"/>
              <a:ext cx="6945305" cy="3390796"/>
              <a:chOff x="287458" y="1122263"/>
              <a:chExt cx="6945305" cy="3390796"/>
            </a:xfrm>
          </p:grpSpPr>
          <p:sp>
            <p:nvSpPr>
              <p:cNvPr id="840" name="Google Shape;840;p33"/>
              <p:cNvSpPr/>
              <p:nvPr/>
            </p:nvSpPr>
            <p:spPr>
              <a:xfrm>
                <a:off x="2722563" y="1738313"/>
                <a:ext cx="5079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841" name="Google Shape;841;p33"/>
              <p:cNvSpPr/>
              <p:nvPr/>
            </p:nvSpPr>
            <p:spPr>
              <a:xfrm>
                <a:off x="3484563" y="1738313"/>
                <a:ext cx="485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</a:t>
                </a:r>
                <a:endParaRPr/>
              </a:p>
            </p:txBody>
          </p:sp>
          <p:sp>
            <p:nvSpPr>
              <p:cNvPr id="842" name="Google Shape;842;p33"/>
              <p:cNvSpPr/>
              <p:nvPr/>
            </p:nvSpPr>
            <p:spPr>
              <a:xfrm>
                <a:off x="4246563" y="1738313"/>
                <a:ext cx="428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ori</a:t>
                </a:r>
                <a:endParaRPr/>
              </a:p>
            </p:txBody>
          </p:sp>
          <p:sp>
            <p:nvSpPr>
              <p:cNvPr id="843" name="Google Shape;843;p33"/>
              <p:cNvSpPr/>
              <p:nvPr/>
            </p:nvSpPr>
            <p:spPr>
              <a:xfrm>
                <a:off x="5008563" y="1738313"/>
                <a:ext cx="3873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lw</a:t>
                </a:r>
                <a:endParaRPr/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5770563" y="1738313"/>
                <a:ext cx="4158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sw</a:t>
                </a:r>
                <a:endParaRPr/>
              </a:p>
            </p:txBody>
          </p:sp>
          <p:sp>
            <p:nvSpPr>
              <p:cNvPr id="845" name="Google Shape;845;p33"/>
              <p:cNvSpPr/>
              <p:nvPr/>
            </p:nvSpPr>
            <p:spPr>
              <a:xfrm>
                <a:off x="6532563" y="1738313"/>
                <a:ext cx="506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beq</a:t>
                </a:r>
                <a:endParaRPr/>
              </a:p>
            </p:txBody>
          </p:sp>
          <p:sp>
            <p:nvSpPr>
              <p:cNvPr id="846" name="Google Shape;846;p33"/>
              <p:cNvSpPr/>
              <p:nvPr/>
            </p:nvSpPr>
            <p:spPr>
              <a:xfrm>
                <a:off x="1198563" y="2043113"/>
                <a:ext cx="776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RegDst</a:t>
                </a:r>
                <a:endParaRPr/>
              </a:p>
            </p:txBody>
          </p:sp>
          <p:sp>
            <p:nvSpPr>
              <p:cNvPr id="847" name="Google Shape;847;p33"/>
              <p:cNvSpPr/>
              <p:nvPr/>
            </p:nvSpPr>
            <p:spPr>
              <a:xfrm>
                <a:off x="1198563" y="2347913"/>
                <a:ext cx="7986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ALUSrc</a:t>
                </a:r>
                <a:endParaRPr/>
              </a:p>
            </p:txBody>
          </p:sp>
          <p:sp>
            <p:nvSpPr>
              <p:cNvPr id="848" name="Google Shape;848;p33"/>
              <p:cNvSpPr/>
              <p:nvPr/>
            </p:nvSpPr>
            <p:spPr>
              <a:xfrm>
                <a:off x="1198563" y="2652713"/>
                <a:ext cx="1139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MemtoReg</a:t>
                </a:r>
                <a:endParaRPr/>
              </a:p>
            </p:txBody>
          </p:sp>
          <p:sp>
            <p:nvSpPr>
              <p:cNvPr id="849" name="Google Shape;849;p33"/>
              <p:cNvSpPr/>
              <p:nvPr/>
            </p:nvSpPr>
            <p:spPr>
              <a:xfrm>
                <a:off x="1198563" y="2957513"/>
                <a:ext cx="9717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RegWrite</a:t>
                </a:r>
                <a:endParaRPr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1198563" y="3262313"/>
                <a:ext cx="1139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MemWrite</a:t>
                </a:r>
                <a:endParaRPr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1198563" y="3567113"/>
                <a:ext cx="8481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nPC_sel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2" name="Google Shape;852;p33"/>
              <p:cNvSpPr/>
              <p:nvPr/>
            </p:nvSpPr>
            <p:spPr>
              <a:xfrm>
                <a:off x="1198563" y="3871913"/>
                <a:ext cx="6972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ExtOp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3" name="Google Shape;853;p33"/>
              <p:cNvSpPr/>
              <p:nvPr/>
            </p:nvSpPr>
            <p:spPr>
              <a:xfrm>
                <a:off x="1198563" y="4176713"/>
                <a:ext cx="11541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ALUctr[1:0]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854" name="Google Shape;854;p33"/>
              <p:cNvCxnSpPr/>
              <p:nvPr/>
            </p:nvCxnSpPr>
            <p:spPr>
              <a:xfrm flipH="1" rot="10800000">
                <a:off x="1079500" y="2349462"/>
                <a:ext cx="6096000" cy="4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5" name="Google Shape;855;p33"/>
              <p:cNvCxnSpPr/>
              <p:nvPr/>
            </p:nvCxnSpPr>
            <p:spPr>
              <a:xfrm>
                <a:off x="1079500" y="2659063"/>
                <a:ext cx="61086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6" name="Google Shape;856;p33"/>
              <p:cNvCxnSpPr/>
              <p:nvPr/>
            </p:nvCxnSpPr>
            <p:spPr>
              <a:xfrm>
                <a:off x="1079500" y="29638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7" name="Google Shape;857;p33"/>
              <p:cNvCxnSpPr/>
              <p:nvPr/>
            </p:nvCxnSpPr>
            <p:spPr>
              <a:xfrm>
                <a:off x="1079500" y="32686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8" name="Google Shape;858;p33"/>
              <p:cNvCxnSpPr/>
              <p:nvPr/>
            </p:nvCxnSpPr>
            <p:spPr>
              <a:xfrm>
                <a:off x="1079500" y="35734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59" name="Google Shape;859;p33"/>
              <p:cNvCxnSpPr/>
              <p:nvPr/>
            </p:nvCxnSpPr>
            <p:spPr>
              <a:xfrm>
                <a:off x="1079500" y="3878263"/>
                <a:ext cx="60834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0" name="Google Shape;860;p33"/>
              <p:cNvCxnSpPr/>
              <p:nvPr/>
            </p:nvCxnSpPr>
            <p:spPr>
              <a:xfrm>
                <a:off x="1079500" y="4183063"/>
                <a:ext cx="60834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1" name="Google Shape;861;p33"/>
              <p:cNvCxnSpPr/>
              <p:nvPr/>
            </p:nvCxnSpPr>
            <p:spPr>
              <a:xfrm>
                <a:off x="1079500" y="44878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2" name="Google Shape;862;p33"/>
              <p:cNvCxnSpPr/>
              <p:nvPr/>
            </p:nvCxnSpPr>
            <p:spPr>
              <a:xfrm>
                <a:off x="1079500" y="2049463"/>
                <a:ext cx="61086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3" name="Google Shape;863;p33"/>
              <p:cNvCxnSpPr/>
              <p:nvPr/>
            </p:nvCxnSpPr>
            <p:spPr>
              <a:xfrm rot="10800000">
                <a:off x="2590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4" name="Google Shape;864;p33"/>
              <p:cNvCxnSpPr/>
              <p:nvPr/>
            </p:nvCxnSpPr>
            <p:spPr>
              <a:xfrm>
                <a:off x="1079500" y="1744663"/>
                <a:ext cx="6121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5" name="Google Shape;865;p33"/>
              <p:cNvCxnSpPr/>
              <p:nvPr/>
            </p:nvCxnSpPr>
            <p:spPr>
              <a:xfrm rot="10800000">
                <a:off x="3352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6" name="Google Shape;866;p33"/>
              <p:cNvCxnSpPr/>
              <p:nvPr/>
            </p:nvCxnSpPr>
            <p:spPr>
              <a:xfrm rot="10800000">
                <a:off x="4114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7" name="Google Shape;867;p33"/>
              <p:cNvCxnSpPr/>
              <p:nvPr/>
            </p:nvCxnSpPr>
            <p:spPr>
              <a:xfrm rot="10800000">
                <a:off x="4876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8" name="Google Shape;868;p33"/>
              <p:cNvCxnSpPr/>
              <p:nvPr/>
            </p:nvCxnSpPr>
            <p:spPr>
              <a:xfrm rot="10800000">
                <a:off x="5638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69" name="Google Shape;869;p33"/>
              <p:cNvCxnSpPr/>
              <p:nvPr/>
            </p:nvCxnSpPr>
            <p:spPr>
              <a:xfrm rot="10800000">
                <a:off x="6400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70" name="Google Shape;870;p33"/>
              <p:cNvCxnSpPr/>
              <p:nvPr/>
            </p:nvCxnSpPr>
            <p:spPr>
              <a:xfrm rot="10800000">
                <a:off x="1066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871" name="Google Shape;871;p33"/>
              <p:cNvSpPr/>
              <p:nvPr/>
            </p:nvSpPr>
            <p:spPr>
              <a:xfrm>
                <a:off x="2798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2798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>
                <a:off x="2798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>
                <a:off x="2798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2798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2798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2798763" y="38719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33"/>
              <p:cNvSpPr/>
              <p:nvPr/>
            </p:nvSpPr>
            <p:spPr>
              <a:xfrm>
                <a:off x="2722563" y="4176459"/>
                <a:ext cx="5301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879" name="Google Shape;879;p33"/>
              <p:cNvSpPr/>
              <p:nvPr/>
            </p:nvSpPr>
            <p:spPr>
              <a:xfrm>
                <a:off x="3560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3560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3560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3560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3560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3560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3560763" y="38719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3298825" y="4176459"/>
                <a:ext cx="8811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Subtract</a:t>
                </a:r>
                <a:endParaRPr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4322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4322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4322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4322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4322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4322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>
                <a:off x="4322763" y="3871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>
                <a:off x="4246563" y="4176459"/>
                <a:ext cx="39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</a:t>
                </a:r>
                <a:endParaRPr/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>
                <a:off x="5084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896" name="Google Shape;896;p33"/>
              <p:cNvSpPr/>
              <p:nvPr/>
            </p:nvSpPr>
            <p:spPr>
              <a:xfrm>
                <a:off x="5084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897" name="Google Shape;897;p33"/>
              <p:cNvSpPr/>
              <p:nvPr/>
            </p:nvSpPr>
            <p:spPr>
              <a:xfrm>
                <a:off x="5084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>
                <a:off x="5084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899" name="Google Shape;899;p33"/>
              <p:cNvSpPr/>
              <p:nvPr/>
            </p:nvSpPr>
            <p:spPr>
              <a:xfrm>
                <a:off x="5084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900" name="Google Shape;900;p33"/>
              <p:cNvSpPr/>
              <p:nvPr/>
            </p:nvSpPr>
            <p:spPr>
              <a:xfrm>
                <a:off x="5084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>
                <a:off x="5084763" y="3871913"/>
                <a:ext cx="2868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3"/>
              <p:cNvSpPr/>
              <p:nvPr/>
            </p:nvSpPr>
            <p:spPr>
              <a:xfrm>
                <a:off x="5008563" y="4176459"/>
                <a:ext cx="5301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903" name="Google Shape;903;p33"/>
              <p:cNvSpPr/>
              <p:nvPr/>
            </p:nvSpPr>
            <p:spPr>
              <a:xfrm>
                <a:off x="5846763" y="20431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5846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5846763" y="26527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5846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907" name="Google Shape;907;p33"/>
              <p:cNvSpPr/>
              <p:nvPr/>
            </p:nvSpPr>
            <p:spPr>
              <a:xfrm>
                <a:off x="5846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908" name="Google Shape;908;p33"/>
              <p:cNvSpPr/>
              <p:nvPr/>
            </p:nvSpPr>
            <p:spPr>
              <a:xfrm>
                <a:off x="5846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5846763" y="3871913"/>
                <a:ext cx="2868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5770563" y="4176459"/>
                <a:ext cx="5301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6608763" y="20431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2" name="Google Shape;912;p33"/>
              <p:cNvSpPr/>
              <p:nvPr/>
            </p:nvSpPr>
            <p:spPr>
              <a:xfrm>
                <a:off x="6608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913" name="Google Shape;913;p33"/>
              <p:cNvSpPr/>
              <p:nvPr/>
            </p:nvSpPr>
            <p:spPr>
              <a:xfrm>
                <a:off x="6608763" y="26527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3"/>
              <p:cNvSpPr/>
              <p:nvPr/>
            </p:nvSpPr>
            <p:spPr>
              <a:xfrm>
                <a:off x="6608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915" name="Google Shape;915;p33"/>
              <p:cNvSpPr/>
              <p:nvPr/>
            </p:nvSpPr>
            <p:spPr>
              <a:xfrm>
                <a:off x="6608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916" name="Google Shape;916;p33"/>
              <p:cNvSpPr/>
              <p:nvPr/>
            </p:nvSpPr>
            <p:spPr>
              <a:xfrm>
                <a:off x="6608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917" name="Google Shape;917;p33"/>
              <p:cNvSpPr/>
              <p:nvPr/>
            </p:nvSpPr>
            <p:spPr>
              <a:xfrm>
                <a:off x="6608763" y="38719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8" name="Google Shape;918;p33"/>
              <p:cNvSpPr/>
              <p:nvPr/>
            </p:nvSpPr>
            <p:spPr>
              <a:xfrm>
                <a:off x="6345238" y="4176459"/>
                <a:ext cx="8811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Subtract</a:t>
                </a:r>
                <a:endParaRPr/>
              </a:p>
            </p:txBody>
          </p:sp>
          <p:cxnSp>
            <p:nvCxnSpPr>
              <p:cNvPr id="919" name="Google Shape;919;p33"/>
              <p:cNvCxnSpPr/>
              <p:nvPr/>
            </p:nvCxnSpPr>
            <p:spPr>
              <a:xfrm>
                <a:off x="2603500" y="1439863"/>
                <a:ext cx="45846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20" name="Google Shape;920;p33"/>
              <p:cNvSpPr/>
              <p:nvPr/>
            </p:nvSpPr>
            <p:spPr>
              <a:xfrm>
                <a:off x="2036763" y="1128713"/>
                <a:ext cx="5652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func</a:t>
                </a:r>
                <a:endParaRPr/>
              </a:p>
            </p:txBody>
          </p:sp>
          <p:sp>
            <p:nvSpPr>
              <p:cNvPr id="921" name="Google Shape;921;p33"/>
              <p:cNvSpPr/>
              <p:nvPr/>
            </p:nvSpPr>
            <p:spPr>
              <a:xfrm>
                <a:off x="2189163" y="1433513"/>
                <a:ext cx="4032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</a:t>
                </a:r>
                <a:endParaRPr/>
              </a:p>
            </p:txBody>
          </p:sp>
          <p:sp>
            <p:nvSpPr>
              <p:cNvPr id="922" name="Google Shape;922;p33"/>
              <p:cNvSpPr/>
              <p:nvPr/>
            </p:nvSpPr>
            <p:spPr>
              <a:xfrm>
                <a:off x="2570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00 0000</a:t>
                </a:r>
                <a:endParaRPr/>
              </a:p>
            </p:txBody>
          </p:sp>
          <p:sp>
            <p:nvSpPr>
              <p:cNvPr id="923" name="Google Shape;923;p33"/>
              <p:cNvSpPr/>
              <p:nvPr/>
            </p:nvSpPr>
            <p:spPr>
              <a:xfrm>
                <a:off x="3332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00 0000</a:t>
                </a:r>
                <a:endParaRPr/>
              </a:p>
            </p:txBody>
          </p:sp>
          <p:sp>
            <p:nvSpPr>
              <p:cNvPr id="924" name="Google Shape;924;p33"/>
              <p:cNvSpPr/>
              <p:nvPr/>
            </p:nvSpPr>
            <p:spPr>
              <a:xfrm>
                <a:off x="4094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00 1101</a:t>
                </a:r>
                <a:endParaRPr/>
              </a:p>
            </p:txBody>
          </p:sp>
          <p:sp>
            <p:nvSpPr>
              <p:cNvPr id="925" name="Google Shape;925;p33"/>
              <p:cNvSpPr/>
              <p:nvPr/>
            </p:nvSpPr>
            <p:spPr>
              <a:xfrm>
                <a:off x="4856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10 0011</a:t>
                </a:r>
                <a:endParaRPr/>
              </a:p>
            </p:txBody>
          </p:sp>
          <p:sp>
            <p:nvSpPr>
              <p:cNvPr id="926" name="Google Shape;926;p33"/>
              <p:cNvSpPr/>
              <p:nvPr/>
            </p:nvSpPr>
            <p:spPr>
              <a:xfrm>
                <a:off x="5618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10 1011</a:t>
                </a:r>
                <a:endParaRPr/>
              </a:p>
            </p:txBody>
          </p:sp>
          <p:sp>
            <p:nvSpPr>
              <p:cNvPr id="927" name="Google Shape;927;p33"/>
              <p:cNvSpPr/>
              <p:nvPr/>
            </p:nvSpPr>
            <p:spPr>
              <a:xfrm>
                <a:off x="6380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00 0100</a:t>
                </a:r>
                <a:endParaRPr/>
              </a:p>
            </p:txBody>
          </p:sp>
          <p:cxnSp>
            <p:nvCxnSpPr>
              <p:cNvPr id="928" name="Google Shape;928;p33"/>
              <p:cNvCxnSpPr/>
              <p:nvPr/>
            </p:nvCxnSpPr>
            <p:spPr>
              <a:xfrm rot="10800000">
                <a:off x="2590800" y="1122263"/>
                <a:ext cx="0" cy="63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9" name="Google Shape;929;p33"/>
              <p:cNvCxnSpPr/>
              <p:nvPr/>
            </p:nvCxnSpPr>
            <p:spPr>
              <a:xfrm>
                <a:off x="2603500" y="1135063"/>
                <a:ext cx="4597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0" name="Google Shape;930;p33"/>
              <p:cNvCxnSpPr/>
              <p:nvPr/>
            </p:nvCxnSpPr>
            <p:spPr>
              <a:xfrm rot="10800000">
                <a:off x="3352800" y="1122263"/>
                <a:ext cx="0" cy="63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1" name="Google Shape;931;p33"/>
              <p:cNvCxnSpPr/>
              <p:nvPr/>
            </p:nvCxnSpPr>
            <p:spPr>
              <a:xfrm rot="10800000">
                <a:off x="4114800" y="1122263"/>
                <a:ext cx="0" cy="63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2" name="Google Shape;932;p33"/>
              <p:cNvCxnSpPr/>
              <p:nvPr/>
            </p:nvCxnSpPr>
            <p:spPr>
              <a:xfrm rot="10800000">
                <a:off x="4876800" y="1427063"/>
                <a:ext cx="0" cy="330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3" name="Google Shape;933;p33"/>
              <p:cNvCxnSpPr/>
              <p:nvPr/>
            </p:nvCxnSpPr>
            <p:spPr>
              <a:xfrm rot="10800000">
                <a:off x="5638800" y="1427063"/>
                <a:ext cx="0" cy="330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4" name="Google Shape;934;p33"/>
              <p:cNvCxnSpPr/>
              <p:nvPr/>
            </p:nvCxnSpPr>
            <p:spPr>
              <a:xfrm rot="10800000">
                <a:off x="6400800" y="1427063"/>
                <a:ext cx="0" cy="330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35" name="Google Shape;935;p33"/>
              <p:cNvSpPr/>
              <p:nvPr/>
            </p:nvSpPr>
            <p:spPr>
              <a:xfrm>
                <a:off x="287458" y="1357313"/>
                <a:ext cx="12162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Green Sheet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36" name="Google Shape;936;p33"/>
              <p:cNvCxnSpPr/>
              <p:nvPr/>
            </p:nvCxnSpPr>
            <p:spPr>
              <a:xfrm>
                <a:off x="1155700" y="1287463"/>
                <a:ext cx="888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37" name="Google Shape;937;p33"/>
              <p:cNvSpPr/>
              <p:nvPr/>
            </p:nvSpPr>
            <p:spPr>
              <a:xfrm>
                <a:off x="2570163" y="11287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10 0000</a:t>
                </a:r>
                <a:endParaRPr/>
              </a:p>
            </p:txBody>
          </p:sp>
          <p:sp>
            <p:nvSpPr>
              <p:cNvPr id="938" name="Google Shape;938;p33"/>
              <p:cNvSpPr/>
              <p:nvPr/>
            </p:nvSpPr>
            <p:spPr>
              <a:xfrm>
                <a:off x="287458" y="1128713"/>
                <a:ext cx="9555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See MIPS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39" name="Google Shape;939;p33"/>
              <p:cNvCxnSpPr/>
              <p:nvPr/>
            </p:nvCxnSpPr>
            <p:spPr>
              <a:xfrm>
                <a:off x="1524000" y="1300163"/>
                <a:ext cx="0" cy="301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0" name="Google Shape;940;p33"/>
              <p:cNvCxnSpPr/>
              <p:nvPr/>
            </p:nvCxnSpPr>
            <p:spPr>
              <a:xfrm>
                <a:off x="1521898" y="1592263"/>
                <a:ext cx="676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41" name="Google Shape;941;p33"/>
              <p:cNvSpPr/>
              <p:nvPr/>
            </p:nvSpPr>
            <p:spPr>
              <a:xfrm>
                <a:off x="3332163" y="11287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10 0010</a:t>
                </a:r>
                <a:endParaRPr/>
              </a:p>
            </p:txBody>
          </p:sp>
          <p:sp>
            <p:nvSpPr>
              <p:cNvPr id="942" name="Google Shape;942;p33"/>
              <p:cNvSpPr/>
              <p:nvPr/>
            </p:nvSpPr>
            <p:spPr>
              <a:xfrm>
                <a:off x="5408098" y="1122363"/>
                <a:ext cx="477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n/a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43" name="Google Shape;943;p33"/>
              <p:cNvCxnSpPr/>
              <p:nvPr/>
            </p:nvCxnSpPr>
            <p:spPr>
              <a:xfrm flipH="1" rot="10800000">
                <a:off x="7175500" y="1142903"/>
                <a:ext cx="12600" cy="3346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944" name="Google Shape;944;p33"/>
            <p:cNvGrpSpPr/>
            <p:nvPr/>
          </p:nvGrpSpPr>
          <p:grpSpPr>
            <a:xfrm>
              <a:off x="729408" y="2834640"/>
              <a:ext cx="707446" cy="2432400"/>
              <a:chOff x="729408" y="2834640"/>
              <a:chExt cx="707446" cy="2432400"/>
            </a:xfrm>
          </p:grpSpPr>
          <p:sp>
            <p:nvSpPr>
              <p:cNvPr id="945" name="Google Shape;945;p33"/>
              <p:cNvSpPr/>
              <p:nvPr/>
            </p:nvSpPr>
            <p:spPr>
              <a:xfrm>
                <a:off x="1071154" y="2834640"/>
                <a:ext cx="365700" cy="24324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33"/>
              <p:cNvSpPr txBox="1"/>
              <p:nvPr/>
            </p:nvSpPr>
            <p:spPr>
              <a:xfrm rot="-5400000">
                <a:off x="65358" y="3853494"/>
                <a:ext cx="1728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 Signals</a:t>
                </a:r>
                <a:endParaRPr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47" name="Google Shape;947;p33"/>
            <p:cNvGrpSpPr/>
            <p:nvPr/>
          </p:nvGrpSpPr>
          <p:grpSpPr>
            <a:xfrm>
              <a:off x="3017640" y="5310052"/>
              <a:ext cx="4617600" cy="707176"/>
              <a:chOff x="3017640" y="5310052"/>
              <a:chExt cx="4617600" cy="707176"/>
            </a:xfrm>
          </p:grpSpPr>
          <p:sp>
            <p:nvSpPr>
              <p:cNvPr id="948" name="Google Shape;948;p33"/>
              <p:cNvSpPr/>
              <p:nvPr/>
            </p:nvSpPr>
            <p:spPr>
              <a:xfrm rot="5400000">
                <a:off x="5143590" y="3184102"/>
                <a:ext cx="365700" cy="4617600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33"/>
              <p:cNvSpPr txBox="1"/>
              <p:nvPr/>
            </p:nvSpPr>
            <p:spPr>
              <a:xfrm>
                <a:off x="3879668" y="5617028"/>
                <a:ext cx="2894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 Supported Instructions</a:t>
                </a:r>
                <a:endParaRPr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50" name="Google Shape;950;p33"/>
          <p:cNvGrpSpPr/>
          <p:nvPr/>
        </p:nvGrpSpPr>
        <p:grpSpPr>
          <a:xfrm>
            <a:off x="1534600" y="217025"/>
            <a:ext cx="5324400" cy="6655500"/>
            <a:chOff x="1229800" y="217025"/>
            <a:chExt cx="5324400" cy="6655500"/>
          </a:xfrm>
        </p:grpSpPr>
        <p:cxnSp>
          <p:nvCxnSpPr>
            <p:cNvPr id="951" name="Google Shape;951;p33"/>
            <p:cNvCxnSpPr/>
            <p:nvPr/>
          </p:nvCxnSpPr>
          <p:spPr>
            <a:xfrm>
              <a:off x="1229800" y="2242600"/>
              <a:ext cx="53244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952" name="Google Shape;952;p33"/>
            <p:cNvCxnSpPr/>
            <p:nvPr/>
          </p:nvCxnSpPr>
          <p:spPr>
            <a:xfrm>
              <a:off x="2951550" y="217025"/>
              <a:ext cx="29100" cy="6655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53" name="Google Shape;953;p33"/>
          <p:cNvGrpSpPr/>
          <p:nvPr/>
        </p:nvGrpSpPr>
        <p:grpSpPr>
          <a:xfrm>
            <a:off x="897025" y="1249575"/>
            <a:ext cx="6641100" cy="492000"/>
            <a:chOff x="897025" y="1249575"/>
            <a:chExt cx="6641100" cy="492000"/>
          </a:xfrm>
        </p:grpSpPr>
        <p:sp>
          <p:nvSpPr>
            <p:cNvPr id="954" name="Google Shape;954;p33"/>
            <p:cNvSpPr txBox="1"/>
            <p:nvPr/>
          </p:nvSpPr>
          <p:spPr>
            <a:xfrm>
              <a:off x="897025" y="1249575"/>
              <a:ext cx="1229700" cy="4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</a:rPr>
                <a:t>INPUTS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955" name="Google Shape;955;p33"/>
            <p:cNvSpPr txBox="1"/>
            <p:nvPr/>
          </p:nvSpPr>
          <p:spPr>
            <a:xfrm>
              <a:off x="6002425" y="1249575"/>
              <a:ext cx="1535700" cy="4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</a:rPr>
                <a:t>OUTPUTS</a:t>
              </a:r>
              <a:endParaRPr b="1" sz="1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 txBox="1"/>
          <p:nvPr>
            <p:ph idx="1" type="body"/>
          </p:nvPr>
        </p:nvSpPr>
        <p:spPr>
          <a:xfrm>
            <a:off x="457200" y="1600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Datapath Review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Implementation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Clocking Methodology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Pipelined Datapath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4" name="Google Shape;964;p34"/>
          <p:cNvGrpSpPr/>
          <p:nvPr/>
        </p:nvGrpSpPr>
        <p:grpSpPr>
          <a:xfrm flipH="1" rot="-5400000">
            <a:off x="0" y="1371500"/>
            <a:ext cx="6947417" cy="4097088"/>
            <a:chOff x="729408" y="1920140"/>
            <a:chExt cx="6947417" cy="4097088"/>
          </a:xfrm>
        </p:grpSpPr>
        <p:grpSp>
          <p:nvGrpSpPr>
            <p:cNvPr id="965" name="Google Shape;965;p34"/>
            <p:cNvGrpSpPr/>
            <p:nvPr/>
          </p:nvGrpSpPr>
          <p:grpSpPr>
            <a:xfrm>
              <a:off x="731520" y="1920140"/>
              <a:ext cx="6945305" cy="3390796"/>
              <a:chOff x="287458" y="1122263"/>
              <a:chExt cx="6945305" cy="3390796"/>
            </a:xfrm>
          </p:grpSpPr>
          <p:sp>
            <p:nvSpPr>
              <p:cNvPr id="966" name="Google Shape;966;p34"/>
              <p:cNvSpPr/>
              <p:nvPr/>
            </p:nvSpPr>
            <p:spPr>
              <a:xfrm>
                <a:off x="2722563" y="1738313"/>
                <a:ext cx="5079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967" name="Google Shape;967;p34"/>
              <p:cNvSpPr/>
              <p:nvPr/>
            </p:nvSpPr>
            <p:spPr>
              <a:xfrm>
                <a:off x="3484563" y="1738313"/>
                <a:ext cx="485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</a:t>
                </a:r>
                <a:endParaRPr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4246563" y="1738313"/>
                <a:ext cx="428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ori</a:t>
                </a:r>
                <a:endParaRPr/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5008563" y="1738313"/>
                <a:ext cx="3873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lw</a:t>
                </a:r>
                <a:endParaRPr/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>
                <a:off x="5770563" y="1738313"/>
                <a:ext cx="4158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sw</a:t>
                </a:r>
                <a:endParaRPr/>
              </a:p>
            </p:txBody>
          </p:sp>
          <p:sp>
            <p:nvSpPr>
              <p:cNvPr id="971" name="Google Shape;971;p34"/>
              <p:cNvSpPr/>
              <p:nvPr/>
            </p:nvSpPr>
            <p:spPr>
              <a:xfrm>
                <a:off x="6532563" y="1738313"/>
                <a:ext cx="506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beq</a:t>
                </a:r>
                <a:endParaRPr/>
              </a:p>
            </p:txBody>
          </p:sp>
          <p:sp>
            <p:nvSpPr>
              <p:cNvPr id="972" name="Google Shape;972;p34"/>
              <p:cNvSpPr/>
              <p:nvPr/>
            </p:nvSpPr>
            <p:spPr>
              <a:xfrm>
                <a:off x="1198563" y="2043113"/>
                <a:ext cx="776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RegDst</a:t>
                </a:r>
                <a:endParaRPr/>
              </a:p>
            </p:txBody>
          </p:sp>
          <p:sp>
            <p:nvSpPr>
              <p:cNvPr id="973" name="Google Shape;973;p34"/>
              <p:cNvSpPr/>
              <p:nvPr/>
            </p:nvSpPr>
            <p:spPr>
              <a:xfrm>
                <a:off x="1198563" y="2347913"/>
                <a:ext cx="7986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ALUSrc</a:t>
                </a:r>
                <a:endParaRPr/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>
                <a:off x="1198563" y="2652713"/>
                <a:ext cx="1139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MemtoReg</a:t>
                </a:r>
                <a:endParaRPr/>
              </a:p>
            </p:txBody>
          </p:sp>
          <p:sp>
            <p:nvSpPr>
              <p:cNvPr id="975" name="Google Shape;975;p34"/>
              <p:cNvSpPr/>
              <p:nvPr/>
            </p:nvSpPr>
            <p:spPr>
              <a:xfrm>
                <a:off x="1198563" y="2957513"/>
                <a:ext cx="9717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RegWrite</a:t>
                </a:r>
                <a:endParaRPr/>
              </a:p>
            </p:txBody>
          </p:sp>
          <p:sp>
            <p:nvSpPr>
              <p:cNvPr id="976" name="Google Shape;976;p34"/>
              <p:cNvSpPr/>
              <p:nvPr/>
            </p:nvSpPr>
            <p:spPr>
              <a:xfrm>
                <a:off x="1198563" y="3262313"/>
                <a:ext cx="1139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MemWrite</a:t>
                </a:r>
                <a:endParaRPr/>
              </a:p>
            </p:txBody>
          </p:sp>
          <p:sp>
            <p:nvSpPr>
              <p:cNvPr id="977" name="Google Shape;977;p34"/>
              <p:cNvSpPr/>
              <p:nvPr/>
            </p:nvSpPr>
            <p:spPr>
              <a:xfrm>
                <a:off x="1198563" y="3567113"/>
                <a:ext cx="8481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nPC_sel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4"/>
              <p:cNvSpPr/>
              <p:nvPr/>
            </p:nvSpPr>
            <p:spPr>
              <a:xfrm>
                <a:off x="1198563" y="3871913"/>
                <a:ext cx="6972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ExtOp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4"/>
              <p:cNvSpPr/>
              <p:nvPr/>
            </p:nvSpPr>
            <p:spPr>
              <a:xfrm>
                <a:off x="1198563" y="4176713"/>
                <a:ext cx="11541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ALUctr[1:0]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80" name="Google Shape;980;p34"/>
              <p:cNvCxnSpPr/>
              <p:nvPr/>
            </p:nvCxnSpPr>
            <p:spPr>
              <a:xfrm flipH="1" rot="10800000">
                <a:off x="1079500" y="2349462"/>
                <a:ext cx="6096000" cy="4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1" name="Google Shape;981;p34"/>
              <p:cNvCxnSpPr/>
              <p:nvPr/>
            </p:nvCxnSpPr>
            <p:spPr>
              <a:xfrm>
                <a:off x="1079500" y="2659063"/>
                <a:ext cx="61086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2" name="Google Shape;982;p34"/>
              <p:cNvCxnSpPr/>
              <p:nvPr/>
            </p:nvCxnSpPr>
            <p:spPr>
              <a:xfrm>
                <a:off x="1079500" y="29638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3" name="Google Shape;983;p34"/>
              <p:cNvCxnSpPr/>
              <p:nvPr/>
            </p:nvCxnSpPr>
            <p:spPr>
              <a:xfrm>
                <a:off x="1079500" y="32686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4" name="Google Shape;984;p34"/>
              <p:cNvCxnSpPr/>
              <p:nvPr/>
            </p:nvCxnSpPr>
            <p:spPr>
              <a:xfrm>
                <a:off x="1079500" y="35734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5" name="Google Shape;985;p34"/>
              <p:cNvCxnSpPr/>
              <p:nvPr/>
            </p:nvCxnSpPr>
            <p:spPr>
              <a:xfrm>
                <a:off x="1079500" y="3878263"/>
                <a:ext cx="60834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6" name="Google Shape;986;p34"/>
              <p:cNvCxnSpPr/>
              <p:nvPr/>
            </p:nvCxnSpPr>
            <p:spPr>
              <a:xfrm>
                <a:off x="1079500" y="4183063"/>
                <a:ext cx="60834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7" name="Google Shape;987;p34"/>
              <p:cNvCxnSpPr/>
              <p:nvPr/>
            </p:nvCxnSpPr>
            <p:spPr>
              <a:xfrm>
                <a:off x="1079500" y="44878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8" name="Google Shape;988;p34"/>
              <p:cNvCxnSpPr/>
              <p:nvPr/>
            </p:nvCxnSpPr>
            <p:spPr>
              <a:xfrm>
                <a:off x="1079500" y="2049463"/>
                <a:ext cx="61086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89" name="Google Shape;989;p34"/>
              <p:cNvCxnSpPr/>
              <p:nvPr/>
            </p:nvCxnSpPr>
            <p:spPr>
              <a:xfrm rot="10800000">
                <a:off x="2590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0" name="Google Shape;990;p34"/>
              <p:cNvCxnSpPr/>
              <p:nvPr/>
            </p:nvCxnSpPr>
            <p:spPr>
              <a:xfrm>
                <a:off x="1079500" y="1744663"/>
                <a:ext cx="6121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1" name="Google Shape;991;p34"/>
              <p:cNvCxnSpPr/>
              <p:nvPr/>
            </p:nvCxnSpPr>
            <p:spPr>
              <a:xfrm rot="10800000">
                <a:off x="3352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2" name="Google Shape;992;p34"/>
              <p:cNvCxnSpPr/>
              <p:nvPr/>
            </p:nvCxnSpPr>
            <p:spPr>
              <a:xfrm rot="10800000">
                <a:off x="4114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3" name="Google Shape;993;p34"/>
              <p:cNvCxnSpPr/>
              <p:nvPr/>
            </p:nvCxnSpPr>
            <p:spPr>
              <a:xfrm rot="10800000">
                <a:off x="4876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4" name="Google Shape;994;p34"/>
              <p:cNvCxnSpPr/>
              <p:nvPr/>
            </p:nvCxnSpPr>
            <p:spPr>
              <a:xfrm rot="10800000">
                <a:off x="5638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5" name="Google Shape;995;p34"/>
              <p:cNvCxnSpPr/>
              <p:nvPr/>
            </p:nvCxnSpPr>
            <p:spPr>
              <a:xfrm rot="10800000">
                <a:off x="6400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96" name="Google Shape;996;p34"/>
              <p:cNvCxnSpPr/>
              <p:nvPr/>
            </p:nvCxnSpPr>
            <p:spPr>
              <a:xfrm rot="10800000">
                <a:off x="1066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997" name="Google Shape;997;p34"/>
              <p:cNvSpPr/>
              <p:nvPr/>
            </p:nvSpPr>
            <p:spPr>
              <a:xfrm>
                <a:off x="2798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998" name="Google Shape;998;p34"/>
              <p:cNvSpPr/>
              <p:nvPr/>
            </p:nvSpPr>
            <p:spPr>
              <a:xfrm>
                <a:off x="2798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999" name="Google Shape;999;p34"/>
              <p:cNvSpPr/>
              <p:nvPr/>
            </p:nvSpPr>
            <p:spPr>
              <a:xfrm>
                <a:off x="2798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00" name="Google Shape;1000;p34"/>
              <p:cNvSpPr/>
              <p:nvPr/>
            </p:nvSpPr>
            <p:spPr>
              <a:xfrm>
                <a:off x="2798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01" name="Google Shape;1001;p34"/>
              <p:cNvSpPr/>
              <p:nvPr/>
            </p:nvSpPr>
            <p:spPr>
              <a:xfrm>
                <a:off x="2798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02" name="Google Shape;1002;p34"/>
              <p:cNvSpPr/>
              <p:nvPr/>
            </p:nvSpPr>
            <p:spPr>
              <a:xfrm>
                <a:off x="2798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03" name="Google Shape;1003;p34"/>
              <p:cNvSpPr/>
              <p:nvPr/>
            </p:nvSpPr>
            <p:spPr>
              <a:xfrm>
                <a:off x="2798763" y="38719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4" name="Google Shape;1004;p34"/>
              <p:cNvSpPr/>
              <p:nvPr/>
            </p:nvSpPr>
            <p:spPr>
              <a:xfrm>
                <a:off x="2722563" y="4176459"/>
                <a:ext cx="5301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1005" name="Google Shape;1005;p34"/>
              <p:cNvSpPr/>
              <p:nvPr/>
            </p:nvSpPr>
            <p:spPr>
              <a:xfrm>
                <a:off x="3560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06" name="Google Shape;1006;p34"/>
              <p:cNvSpPr/>
              <p:nvPr/>
            </p:nvSpPr>
            <p:spPr>
              <a:xfrm>
                <a:off x="3560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07" name="Google Shape;1007;p34"/>
              <p:cNvSpPr/>
              <p:nvPr/>
            </p:nvSpPr>
            <p:spPr>
              <a:xfrm>
                <a:off x="3560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08" name="Google Shape;1008;p34"/>
              <p:cNvSpPr/>
              <p:nvPr/>
            </p:nvSpPr>
            <p:spPr>
              <a:xfrm>
                <a:off x="3560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09" name="Google Shape;1009;p34"/>
              <p:cNvSpPr/>
              <p:nvPr/>
            </p:nvSpPr>
            <p:spPr>
              <a:xfrm>
                <a:off x="3560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10" name="Google Shape;1010;p34"/>
              <p:cNvSpPr/>
              <p:nvPr/>
            </p:nvSpPr>
            <p:spPr>
              <a:xfrm>
                <a:off x="3560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11" name="Google Shape;1011;p34"/>
              <p:cNvSpPr/>
              <p:nvPr/>
            </p:nvSpPr>
            <p:spPr>
              <a:xfrm>
                <a:off x="3560763" y="38719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2" name="Google Shape;1012;p34"/>
              <p:cNvSpPr/>
              <p:nvPr/>
            </p:nvSpPr>
            <p:spPr>
              <a:xfrm>
                <a:off x="3298825" y="4176459"/>
                <a:ext cx="8811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Subtract</a:t>
                </a:r>
                <a:endParaRPr/>
              </a:p>
            </p:txBody>
          </p:sp>
          <p:sp>
            <p:nvSpPr>
              <p:cNvPr id="1013" name="Google Shape;1013;p34"/>
              <p:cNvSpPr/>
              <p:nvPr/>
            </p:nvSpPr>
            <p:spPr>
              <a:xfrm>
                <a:off x="4322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14" name="Google Shape;1014;p34"/>
              <p:cNvSpPr/>
              <p:nvPr/>
            </p:nvSpPr>
            <p:spPr>
              <a:xfrm>
                <a:off x="4322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15" name="Google Shape;1015;p34"/>
              <p:cNvSpPr/>
              <p:nvPr/>
            </p:nvSpPr>
            <p:spPr>
              <a:xfrm>
                <a:off x="4322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16" name="Google Shape;1016;p34"/>
              <p:cNvSpPr/>
              <p:nvPr/>
            </p:nvSpPr>
            <p:spPr>
              <a:xfrm>
                <a:off x="4322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17" name="Google Shape;1017;p34"/>
              <p:cNvSpPr/>
              <p:nvPr/>
            </p:nvSpPr>
            <p:spPr>
              <a:xfrm>
                <a:off x="4322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18" name="Google Shape;1018;p34"/>
              <p:cNvSpPr/>
              <p:nvPr/>
            </p:nvSpPr>
            <p:spPr>
              <a:xfrm>
                <a:off x="4322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19" name="Google Shape;1019;p34"/>
              <p:cNvSpPr/>
              <p:nvPr/>
            </p:nvSpPr>
            <p:spPr>
              <a:xfrm>
                <a:off x="4322763" y="3871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20" name="Google Shape;1020;p34"/>
              <p:cNvSpPr/>
              <p:nvPr/>
            </p:nvSpPr>
            <p:spPr>
              <a:xfrm>
                <a:off x="4246563" y="4176459"/>
                <a:ext cx="39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</a:t>
                </a:r>
                <a:endParaRPr/>
              </a:p>
            </p:txBody>
          </p:sp>
          <p:sp>
            <p:nvSpPr>
              <p:cNvPr id="1021" name="Google Shape;1021;p34"/>
              <p:cNvSpPr/>
              <p:nvPr/>
            </p:nvSpPr>
            <p:spPr>
              <a:xfrm>
                <a:off x="5084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22" name="Google Shape;1022;p34"/>
              <p:cNvSpPr/>
              <p:nvPr/>
            </p:nvSpPr>
            <p:spPr>
              <a:xfrm>
                <a:off x="5084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23" name="Google Shape;1023;p34"/>
              <p:cNvSpPr/>
              <p:nvPr/>
            </p:nvSpPr>
            <p:spPr>
              <a:xfrm>
                <a:off x="5084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24" name="Google Shape;1024;p34"/>
              <p:cNvSpPr/>
              <p:nvPr/>
            </p:nvSpPr>
            <p:spPr>
              <a:xfrm>
                <a:off x="5084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25" name="Google Shape;1025;p34"/>
              <p:cNvSpPr/>
              <p:nvPr/>
            </p:nvSpPr>
            <p:spPr>
              <a:xfrm>
                <a:off x="5084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26" name="Google Shape;1026;p34"/>
              <p:cNvSpPr/>
              <p:nvPr/>
            </p:nvSpPr>
            <p:spPr>
              <a:xfrm>
                <a:off x="5084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27" name="Google Shape;1027;p34"/>
              <p:cNvSpPr/>
              <p:nvPr/>
            </p:nvSpPr>
            <p:spPr>
              <a:xfrm>
                <a:off x="5084763" y="3871913"/>
                <a:ext cx="2868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4"/>
              <p:cNvSpPr/>
              <p:nvPr/>
            </p:nvSpPr>
            <p:spPr>
              <a:xfrm>
                <a:off x="5008563" y="4176459"/>
                <a:ext cx="5301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1029" name="Google Shape;1029;p34"/>
              <p:cNvSpPr/>
              <p:nvPr/>
            </p:nvSpPr>
            <p:spPr>
              <a:xfrm>
                <a:off x="5846763" y="20431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4"/>
              <p:cNvSpPr/>
              <p:nvPr/>
            </p:nvSpPr>
            <p:spPr>
              <a:xfrm>
                <a:off x="5846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31" name="Google Shape;1031;p34"/>
              <p:cNvSpPr/>
              <p:nvPr/>
            </p:nvSpPr>
            <p:spPr>
              <a:xfrm>
                <a:off x="5846763" y="26527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4"/>
              <p:cNvSpPr/>
              <p:nvPr/>
            </p:nvSpPr>
            <p:spPr>
              <a:xfrm>
                <a:off x="5846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33" name="Google Shape;1033;p34"/>
              <p:cNvSpPr/>
              <p:nvPr/>
            </p:nvSpPr>
            <p:spPr>
              <a:xfrm>
                <a:off x="5846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34" name="Google Shape;1034;p34"/>
              <p:cNvSpPr/>
              <p:nvPr/>
            </p:nvSpPr>
            <p:spPr>
              <a:xfrm>
                <a:off x="5846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35" name="Google Shape;1035;p34"/>
              <p:cNvSpPr/>
              <p:nvPr/>
            </p:nvSpPr>
            <p:spPr>
              <a:xfrm>
                <a:off x="5846763" y="3871913"/>
                <a:ext cx="2868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4"/>
              <p:cNvSpPr/>
              <p:nvPr/>
            </p:nvSpPr>
            <p:spPr>
              <a:xfrm>
                <a:off x="5770563" y="4176459"/>
                <a:ext cx="5301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1037" name="Google Shape;1037;p34"/>
              <p:cNvSpPr/>
              <p:nvPr/>
            </p:nvSpPr>
            <p:spPr>
              <a:xfrm>
                <a:off x="6608763" y="20431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4"/>
              <p:cNvSpPr/>
              <p:nvPr/>
            </p:nvSpPr>
            <p:spPr>
              <a:xfrm>
                <a:off x="6608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39" name="Google Shape;1039;p34"/>
              <p:cNvSpPr/>
              <p:nvPr/>
            </p:nvSpPr>
            <p:spPr>
              <a:xfrm>
                <a:off x="6608763" y="26527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0" name="Google Shape;1040;p34"/>
              <p:cNvSpPr/>
              <p:nvPr/>
            </p:nvSpPr>
            <p:spPr>
              <a:xfrm>
                <a:off x="6608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41" name="Google Shape;1041;p34"/>
              <p:cNvSpPr/>
              <p:nvPr/>
            </p:nvSpPr>
            <p:spPr>
              <a:xfrm>
                <a:off x="6608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042" name="Google Shape;1042;p34"/>
              <p:cNvSpPr/>
              <p:nvPr/>
            </p:nvSpPr>
            <p:spPr>
              <a:xfrm>
                <a:off x="6608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043" name="Google Shape;1043;p34"/>
              <p:cNvSpPr/>
              <p:nvPr/>
            </p:nvSpPr>
            <p:spPr>
              <a:xfrm>
                <a:off x="6608763" y="38719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4"/>
              <p:cNvSpPr/>
              <p:nvPr/>
            </p:nvSpPr>
            <p:spPr>
              <a:xfrm>
                <a:off x="6345238" y="4176459"/>
                <a:ext cx="8811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Subtract</a:t>
                </a:r>
                <a:endParaRPr/>
              </a:p>
            </p:txBody>
          </p:sp>
          <p:cxnSp>
            <p:nvCxnSpPr>
              <p:cNvPr id="1045" name="Google Shape;1045;p34"/>
              <p:cNvCxnSpPr/>
              <p:nvPr/>
            </p:nvCxnSpPr>
            <p:spPr>
              <a:xfrm>
                <a:off x="2603500" y="1439863"/>
                <a:ext cx="45846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46" name="Google Shape;1046;p34"/>
              <p:cNvSpPr/>
              <p:nvPr/>
            </p:nvSpPr>
            <p:spPr>
              <a:xfrm>
                <a:off x="2036763" y="1128713"/>
                <a:ext cx="5652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func</a:t>
                </a:r>
                <a:endParaRPr/>
              </a:p>
            </p:txBody>
          </p:sp>
          <p:sp>
            <p:nvSpPr>
              <p:cNvPr id="1047" name="Google Shape;1047;p34"/>
              <p:cNvSpPr/>
              <p:nvPr/>
            </p:nvSpPr>
            <p:spPr>
              <a:xfrm>
                <a:off x="2189163" y="1433513"/>
                <a:ext cx="4032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</a:t>
                </a:r>
                <a:endParaRPr/>
              </a:p>
            </p:txBody>
          </p:sp>
          <p:sp>
            <p:nvSpPr>
              <p:cNvPr id="1048" name="Google Shape;1048;p34"/>
              <p:cNvSpPr/>
              <p:nvPr/>
            </p:nvSpPr>
            <p:spPr>
              <a:xfrm>
                <a:off x="2570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00 0000</a:t>
                </a:r>
                <a:endParaRPr/>
              </a:p>
            </p:txBody>
          </p:sp>
          <p:sp>
            <p:nvSpPr>
              <p:cNvPr id="1049" name="Google Shape;1049;p34"/>
              <p:cNvSpPr/>
              <p:nvPr/>
            </p:nvSpPr>
            <p:spPr>
              <a:xfrm>
                <a:off x="3332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00 0000</a:t>
                </a:r>
                <a:endParaRPr/>
              </a:p>
            </p:txBody>
          </p:sp>
          <p:sp>
            <p:nvSpPr>
              <p:cNvPr id="1050" name="Google Shape;1050;p34"/>
              <p:cNvSpPr/>
              <p:nvPr/>
            </p:nvSpPr>
            <p:spPr>
              <a:xfrm>
                <a:off x="4094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00 1101</a:t>
                </a:r>
                <a:endParaRPr/>
              </a:p>
            </p:txBody>
          </p:sp>
          <p:sp>
            <p:nvSpPr>
              <p:cNvPr id="1051" name="Google Shape;1051;p34"/>
              <p:cNvSpPr/>
              <p:nvPr/>
            </p:nvSpPr>
            <p:spPr>
              <a:xfrm>
                <a:off x="4856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10 0011</a:t>
                </a:r>
                <a:endParaRPr/>
              </a:p>
            </p:txBody>
          </p:sp>
          <p:sp>
            <p:nvSpPr>
              <p:cNvPr id="1052" name="Google Shape;1052;p34"/>
              <p:cNvSpPr/>
              <p:nvPr/>
            </p:nvSpPr>
            <p:spPr>
              <a:xfrm>
                <a:off x="5618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10 1011</a:t>
                </a:r>
                <a:endParaRPr/>
              </a:p>
            </p:txBody>
          </p:sp>
          <p:sp>
            <p:nvSpPr>
              <p:cNvPr id="1053" name="Google Shape;1053;p34"/>
              <p:cNvSpPr/>
              <p:nvPr/>
            </p:nvSpPr>
            <p:spPr>
              <a:xfrm>
                <a:off x="6380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00 0100</a:t>
                </a:r>
                <a:endParaRPr/>
              </a:p>
            </p:txBody>
          </p:sp>
          <p:cxnSp>
            <p:nvCxnSpPr>
              <p:cNvPr id="1054" name="Google Shape;1054;p34"/>
              <p:cNvCxnSpPr/>
              <p:nvPr/>
            </p:nvCxnSpPr>
            <p:spPr>
              <a:xfrm rot="10800000">
                <a:off x="2590800" y="1122263"/>
                <a:ext cx="0" cy="63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5" name="Google Shape;1055;p34"/>
              <p:cNvCxnSpPr/>
              <p:nvPr/>
            </p:nvCxnSpPr>
            <p:spPr>
              <a:xfrm>
                <a:off x="2603500" y="1135063"/>
                <a:ext cx="4597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6" name="Google Shape;1056;p34"/>
              <p:cNvCxnSpPr/>
              <p:nvPr/>
            </p:nvCxnSpPr>
            <p:spPr>
              <a:xfrm rot="10800000">
                <a:off x="3352800" y="1122263"/>
                <a:ext cx="0" cy="63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7" name="Google Shape;1057;p34"/>
              <p:cNvCxnSpPr/>
              <p:nvPr/>
            </p:nvCxnSpPr>
            <p:spPr>
              <a:xfrm rot="10800000">
                <a:off x="4114800" y="1122263"/>
                <a:ext cx="0" cy="63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8" name="Google Shape;1058;p34"/>
              <p:cNvCxnSpPr/>
              <p:nvPr/>
            </p:nvCxnSpPr>
            <p:spPr>
              <a:xfrm rot="10800000">
                <a:off x="4876800" y="1427063"/>
                <a:ext cx="0" cy="330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59" name="Google Shape;1059;p34"/>
              <p:cNvCxnSpPr/>
              <p:nvPr/>
            </p:nvCxnSpPr>
            <p:spPr>
              <a:xfrm rot="10800000">
                <a:off x="5638800" y="1427063"/>
                <a:ext cx="0" cy="330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0" name="Google Shape;1060;p34"/>
              <p:cNvCxnSpPr/>
              <p:nvPr/>
            </p:nvCxnSpPr>
            <p:spPr>
              <a:xfrm rot="10800000">
                <a:off x="6400800" y="1427063"/>
                <a:ext cx="0" cy="330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061" name="Google Shape;1061;p34"/>
              <p:cNvSpPr/>
              <p:nvPr/>
            </p:nvSpPr>
            <p:spPr>
              <a:xfrm>
                <a:off x="287458" y="1357313"/>
                <a:ext cx="12162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Green Sheet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62" name="Google Shape;1062;p34"/>
              <p:cNvCxnSpPr/>
              <p:nvPr/>
            </p:nvCxnSpPr>
            <p:spPr>
              <a:xfrm>
                <a:off x="1155700" y="1287463"/>
                <a:ext cx="888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063" name="Google Shape;1063;p34"/>
              <p:cNvSpPr/>
              <p:nvPr/>
            </p:nvSpPr>
            <p:spPr>
              <a:xfrm>
                <a:off x="2570163" y="11287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10 0000</a:t>
                </a:r>
                <a:endParaRPr/>
              </a:p>
            </p:txBody>
          </p:sp>
          <p:sp>
            <p:nvSpPr>
              <p:cNvPr id="1064" name="Google Shape;1064;p34"/>
              <p:cNvSpPr/>
              <p:nvPr/>
            </p:nvSpPr>
            <p:spPr>
              <a:xfrm>
                <a:off x="287458" y="1128713"/>
                <a:ext cx="9555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See MIPS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65" name="Google Shape;1065;p34"/>
              <p:cNvCxnSpPr/>
              <p:nvPr/>
            </p:nvCxnSpPr>
            <p:spPr>
              <a:xfrm>
                <a:off x="1524000" y="1300163"/>
                <a:ext cx="0" cy="301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66" name="Google Shape;1066;p34"/>
              <p:cNvCxnSpPr/>
              <p:nvPr/>
            </p:nvCxnSpPr>
            <p:spPr>
              <a:xfrm>
                <a:off x="1521898" y="1592263"/>
                <a:ext cx="676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067" name="Google Shape;1067;p34"/>
              <p:cNvSpPr/>
              <p:nvPr/>
            </p:nvSpPr>
            <p:spPr>
              <a:xfrm>
                <a:off x="3332163" y="11287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10 0010</a:t>
                </a:r>
                <a:endParaRPr/>
              </a:p>
            </p:txBody>
          </p:sp>
          <p:sp>
            <p:nvSpPr>
              <p:cNvPr id="1068" name="Google Shape;1068;p34"/>
              <p:cNvSpPr/>
              <p:nvPr/>
            </p:nvSpPr>
            <p:spPr>
              <a:xfrm>
                <a:off x="5408098" y="1122363"/>
                <a:ext cx="477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n/a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69" name="Google Shape;1069;p34"/>
              <p:cNvCxnSpPr/>
              <p:nvPr/>
            </p:nvCxnSpPr>
            <p:spPr>
              <a:xfrm flipH="1" rot="10800000">
                <a:off x="7175500" y="1142903"/>
                <a:ext cx="12600" cy="3346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070" name="Google Shape;1070;p34"/>
            <p:cNvGrpSpPr/>
            <p:nvPr/>
          </p:nvGrpSpPr>
          <p:grpSpPr>
            <a:xfrm>
              <a:off x="729408" y="2834640"/>
              <a:ext cx="707446" cy="2432400"/>
              <a:chOff x="729408" y="2834640"/>
              <a:chExt cx="707446" cy="2432400"/>
            </a:xfrm>
          </p:grpSpPr>
          <p:sp>
            <p:nvSpPr>
              <p:cNvPr id="1071" name="Google Shape;1071;p34"/>
              <p:cNvSpPr/>
              <p:nvPr/>
            </p:nvSpPr>
            <p:spPr>
              <a:xfrm>
                <a:off x="1071154" y="2834640"/>
                <a:ext cx="365700" cy="24324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34"/>
              <p:cNvSpPr txBox="1"/>
              <p:nvPr/>
            </p:nvSpPr>
            <p:spPr>
              <a:xfrm rot="-5400000">
                <a:off x="65358" y="3853494"/>
                <a:ext cx="1728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 Signals</a:t>
                </a:r>
                <a:endParaRPr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73" name="Google Shape;1073;p34"/>
            <p:cNvGrpSpPr/>
            <p:nvPr/>
          </p:nvGrpSpPr>
          <p:grpSpPr>
            <a:xfrm>
              <a:off x="3017640" y="5310052"/>
              <a:ext cx="4617600" cy="707176"/>
              <a:chOff x="3017640" y="5310052"/>
              <a:chExt cx="4617600" cy="707176"/>
            </a:xfrm>
          </p:grpSpPr>
          <p:sp>
            <p:nvSpPr>
              <p:cNvPr id="1074" name="Google Shape;1074;p34"/>
              <p:cNvSpPr/>
              <p:nvPr/>
            </p:nvSpPr>
            <p:spPr>
              <a:xfrm rot="5400000">
                <a:off x="5143590" y="3184102"/>
                <a:ext cx="365700" cy="4617600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34"/>
              <p:cNvSpPr txBox="1"/>
              <p:nvPr/>
            </p:nvSpPr>
            <p:spPr>
              <a:xfrm>
                <a:off x="3879668" y="5617028"/>
                <a:ext cx="2894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 Supported Instructions</a:t>
                </a:r>
                <a:endParaRPr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76" name="Google Shape;1076;p34"/>
          <p:cNvGrpSpPr/>
          <p:nvPr/>
        </p:nvGrpSpPr>
        <p:grpSpPr>
          <a:xfrm>
            <a:off x="620200" y="217025"/>
            <a:ext cx="5324400" cy="6655500"/>
            <a:chOff x="1229800" y="217025"/>
            <a:chExt cx="5324400" cy="6655500"/>
          </a:xfrm>
        </p:grpSpPr>
        <p:cxnSp>
          <p:nvCxnSpPr>
            <p:cNvPr id="1077" name="Google Shape;1077;p34"/>
            <p:cNvCxnSpPr/>
            <p:nvPr/>
          </p:nvCxnSpPr>
          <p:spPr>
            <a:xfrm>
              <a:off x="1229800" y="2242600"/>
              <a:ext cx="53244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78" name="Google Shape;1078;p34"/>
            <p:cNvCxnSpPr/>
            <p:nvPr/>
          </p:nvCxnSpPr>
          <p:spPr>
            <a:xfrm>
              <a:off x="2951550" y="217025"/>
              <a:ext cx="29100" cy="6655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079" name="Google Shape;1079;p34"/>
          <p:cNvSpPr txBox="1"/>
          <p:nvPr/>
        </p:nvSpPr>
        <p:spPr>
          <a:xfrm>
            <a:off x="5845225" y="0"/>
            <a:ext cx="3298500" cy="6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#1: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Use instruction variables to generate control signals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X’s: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seems for now simplest thing to do is assume 0s…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RegDst = </a:t>
            </a:r>
            <a:br>
              <a:rPr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</a:rPr>
              <a:t>	add + sub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80" name="Google Shape;1080;p34"/>
          <p:cNvGrpSpPr/>
          <p:nvPr/>
        </p:nvGrpSpPr>
        <p:grpSpPr>
          <a:xfrm>
            <a:off x="-93575" y="1249575"/>
            <a:ext cx="6641100" cy="492000"/>
            <a:chOff x="897025" y="1249575"/>
            <a:chExt cx="6641100" cy="492000"/>
          </a:xfrm>
        </p:grpSpPr>
        <p:sp>
          <p:nvSpPr>
            <p:cNvPr id="1081" name="Google Shape;1081;p34"/>
            <p:cNvSpPr txBox="1"/>
            <p:nvPr/>
          </p:nvSpPr>
          <p:spPr>
            <a:xfrm>
              <a:off x="897025" y="1249575"/>
              <a:ext cx="1229700" cy="4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</a:rPr>
                <a:t>INPUTS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082" name="Google Shape;1082;p34"/>
            <p:cNvSpPr txBox="1"/>
            <p:nvPr/>
          </p:nvSpPr>
          <p:spPr>
            <a:xfrm>
              <a:off x="6002425" y="1249575"/>
              <a:ext cx="1535700" cy="4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</a:rPr>
                <a:t>OUTPUTS</a:t>
              </a:r>
              <a:endParaRPr b="1" sz="1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35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Generating Boolean Expressions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8" name="Google Shape;1088;p35"/>
          <p:cNvSpPr txBox="1"/>
          <p:nvPr>
            <p:ph idx="1" type="body"/>
          </p:nvPr>
        </p:nvSpPr>
        <p:spPr>
          <a:xfrm>
            <a:off x="457200" y="1600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#</a:t>
            </a:r>
            <a:r>
              <a:rPr b="1" lang="en-US" sz="2960"/>
              <a:t>2</a:t>
            </a:r>
            <a:r>
              <a:rPr b="1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Treat instruction names as Boolean variables!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40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opcode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0" lang="en-US" sz="240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bits are available to us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gates to generate signals that are 1 when it is a particular instruction and 0 otherwise</a:t>
            </a:r>
            <a:endParaRPr/>
          </a:p>
          <a:p>
            <a:pPr indent="-34290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Examples:</a:t>
            </a:r>
            <a:endParaRPr/>
          </a:p>
          <a:p>
            <a:pPr indent="-2857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beq = op[5]’∙op[4]’∙op[3]’∙op[2]∙op[1]’∙op[0]’ </a:t>
            </a:r>
            <a:endParaRPr/>
          </a:p>
          <a:p>
            <a:pPr indent="-2857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Rtype = op[5]’∙op[4]’∙op[3]’∙op[2]’∙op[1]’∙op[0]’</a:t>
            </a:r>
            <a:endParaRPr/>
          </a:p>
          <a:p>
            <a:pPr indent="-285750" lvl="1" marL="7429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0" i="0" lang="en-US" sz="203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 = Rtype∙funct[5]∙funct[4]’∙funct[3]’</a:t>
            </a:r>
            <a:br>
              <a:rPr b="0" i="0" lang="en-US" sz="203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2035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∙funct[2]’∙funct[1]’∙funct[0]’</a:t>
            </a:r>
            <a:endParaRPr b="0" i="0" sz="2035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89" name="Google Shape;1089;p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0" name="Google Shape;1090;p3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1" name="Google Shape;1091;p3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3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00" name="Google Shape;1100;p36"/>
          <p:cNvGrpSpPr/>
          <p:nvPr/>
        </p:nvGrpSpPr>
        <p:grpSpPr>
          <a:xfrm flipH="1" rot="-5400000">
            <a:off x="0" y="1371500"/>
            <a:ext cx="6947417" cy="4097088"/>
            <a:chOff x="729408" y="1920140"/>
            <a:chExt cx="6947417" cy="4097088"/>
          </a:xfrm>
        </p:grpSpPr>
        <p:grpSp>
          <p:nvGrpSpPr>
            <p:cNvPr id="1101" name="Google Shape;1101;p36"/>
            <p:cNvGrpSpPr/>
            <p:nvPr/>
          </p:nvGrpSpPr>
          <p:grpSpPr>
            <a:xfrm>
              <a:off x="731520" y="1920140"/>
              <a:ext cx="6945305" cy="3390796"/>
              <a:chOff x="287458" y="1122263"/>
              <a:chExt cx="6945305" cy="3390796"/>
            </a:xfrm>
          </p:grpSpPr>
          <p:sp>
            <p:nvSpPr>
              <p:cNvPr id="1102" name="Google Shape;1102;p36"/>
              <p:cNvSpPr/>
              <p:nvPr/>
            </p:nvSpPr>
            <p:spPr>
              <a:xfrm>
                <a:off x="2722563" y="1738313"/>
                <a:ext cx="5079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1103" name="Google Shape;1103;p36"/>
              <p:cNvSpPr/>
              <p:nvPr/>
            </p:nvSpPr>
            <p:spPr>
              <a:xfrm>
                <a:off x="3484563" y="1738313"/>
                <a:ext cx="485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</a:t>
                </a:r>
                <a:endParaRPr/>
              </a:p>
            </p:txBody>
          </p:sp>
          <p:sp>
            <p:nvSpPr>
              <p:cNvPr id="1104" name="Google Shape;1104;p36"/>
              <p:cNvSpPr/>
              <p:nvPr/>
            </p:nvSpPr>
            <p:spPr>
              <a:xfrm>
                <a:off x="4246563" y="1738313"/>
                <a:ext cx="428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ori</a:t>
                </a:r>
                <a:endParaRPr/>
              </a:p>
            </p:txBody>
          </p:sp>
          <p:sp>
            <p:nvSpPr>
              <p:cNvPr id="1105" name="Google Shape;1105;p36"/>
              <p:cNvSpPr/>
              <p:nvPr/>
            </p:nvSpPr>
            <p:spPr>
              <a:xfrm>
                <a:off x="5008563" y="1738313"/>
                <a:ext cx="3873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lw</a:t>
                </a:r>
                <a:endParaRPr/>
              </a:p>
            </p:txBody>
          </p:sp>
          <p:sp>
            <p:nvSpPr>
              <p:cNvPr id="1106" name="Google Shape;1106;p36"/>
              <p:cNvSpPr/>
              <p:nvPr/>
            </p:nvSpPr>
            <p:spPr>
              <a:xfrm>
                <a:off x="5770563" y="1738313"/>
                <a:ext cx="4158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sw</a:t>
                </a:r>
                <a:endParaRPr/>
              </a:p>
            </p:txBody>
          </p:sp>
          <p:sp>
            <p:nvSpPr>
              <p:cNvPr id="1107" name="Google Shape;1107;p36"/>
              <p:cNvSpPr/>
              <p:nvPr/>
            </p:nvSpPr>
            <p:spPr>
              <a:xfrm>
                <a:off x="6532563" y="1738313"/>
                <a:ext cx="506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beq</a:t>
                </a:r>
                <a:endParaRPr/>
              </a:p>
            </p:txBody>
          </p:sp>
          <p:sp>
            <p:nvSpPr>
              <p:cNvPr id="1108" name="Google Shape;1108;p36"/>
              <p:cNvSpPr/>
              <p:nvPr/>
            </p:nvSpPr>
            <p:spPr>
              <a:xfrm>
                <a:off x="1198563" y="2043113"/>
                <a:ext cx="776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RegDst</a:t>
                </a:r>
                <a:endParaRPr/>
              </a:p>
            </p:txBody>
          </p:sp>
          <p:sp>
            <p:nvSpPr>
              <p:cNvPr id="1109" name="Google Shape;1109;p36"/>
              <p:cNvSpPr/>
              <p:nvPr/>
            </p:nvSpPr>
            <p:spPr>
              <a:xfrm>
                <a:off x="1198563" y="2347913"/>
                <a:ext cx="7986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ALUSrc</a:t>
                </a:r>
                <a:endParaRPr/>
              </a:p>
            </p:txBody>
          </p:sp>
          <p:sp>
            <p:nvSpPr>
              <p:cNvPr id="1110" name="Google Shape;1110;p36"/>
              <p:cNvSpPr/>
              <p:nvPr/>
            </p:nvSpPr>
            <p:spPr>
              <a:xfrm>
                <a:off x="1198563" y="2652713"/>
                <a:ext cx="1139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MemtoReg</a:t>
                </a:r>
                <a:endParaRPr/>
              </a:p>
            </p:txBody>
          </p:sp>
          <p:sp>
            <p:nvSpPr>
              <p:cNvPr id="1111" name="Google Shape;1111;p36"/>
              <p:cNvSpPr/>
              <p:nvPr/>
            </p:nvSpPr>
            <p:spPr>
              <a:xfrm>
                <a:off x="1198563" y="2957513"/>
                <a:ext cx="9717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RegWrite</a:t>
                </a:r>
                <a:endParaRPr/>
              </a:p>
            </p:txBody>
          </p:sp>
          <p:sp>
            <p:nvSpPr>
              <p:cNvPr id="1112" name="Google Shape;1112;p36"/>
              <p:cNvSpPr/>
              <p:nvPr/>
            </p:nvSpPr>
            <p:spPr>
              <a:xfrm>
                <a:off x="1198563" y="3262313"/>
                <a:ext cx="1139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MemWrite</a:t>
                </a:r>
                <a:endParaRPr/>
              </a:p>
            </p:txBody>
          </p:sp>
          <p:sp>
            <p:nvSpPr>
              <p:cNvPr id="1113" name="Google Shape;1113;p36"/>
              <p:cNvSpPr/>
              <p:nvPr/>
            </p:nvSpPr>
            <p:spPr>
              <a:xfrm>
                <a:off x="1198563" y="3567113"/>
                <a:ext cx="8481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nPC_sel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36"/>
              <p:cNvSpPr/>
              <p:nvPr/>
            </p:nvSpPr>
            <p:spPr>
              <a:xfrm>
                <a:off x="1198563" y="3871913"/>
                <a:ext cx="6972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ExtOp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36"/>
              <p:cNvSpPr/>
              <p:nvPr/>
            </p:nvSpPr>
            <p:spPr>
              <a:xfrm>
                <a:off x="1198563" y="4176713"/>
                <a:ext cx="11541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ALUctr[1:0]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16" name="Google Shape;1116;p36"/>
              <p:cNvCxnSpPr/>
              <p:nvPr/>
            </p:nvCxnSpPr>
            <p:spPr>
              <a:xfrm flipH="1" rot="10800000">
                <a:off x="1079500" y="2349462"/>
                <a:ext cx="6096000" cy="4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7" name="Google Shape;1117;p36"/>
              <p:cNvCxnSpPr/>
              <p:nvPr/>
            </p:nvCxnSpPr>
            <p:spPr>
              <a:xfrm>
                <a:off x="1079500" y="2659063"/>
                <a:ext cx="61086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8" name="Google Shape;1118;p36"/>
              <p:cNvCxnSpPr/>
              <p:nvPr/>
            </p:nvCxnSpPr>
            <p:spPr>
              <a:xfrm>
                <a:off x="1079500" y="29638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9" name="Google Shape;1119;p36"/>
              <p:cNvCxnSpPr/>
              <p:nvPr/>
            </p:nvCxnSpPr>
            <p:spPr>
              <a:xfrm>
                <a:off x="1079500" y="32686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0" name="Google Shape;1120;p36"/>
              <p:cNvCxnSpPr/>
              <p:nvPr/>
            </p:nvCxnSpPr>
            <p:spPr>
              <a:xfrm>
                <a:off x="1079500" y="35734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1" name="Google Shape;1121;p36"/>
              <p:cNvCxnSpPr/>
              <p:nvPr/>
            </p:nvCxnSpPr>
            <p:spPr>
              <a:xfrm>
                <a:off x="1079500" y="3878263"/>
                <a:ext cx="60834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2" name="Google Shape;1122;p36"/>
              <p:cNvCxnSpPr/>
              <p:nvPr/>
            </p:nvCxnSpPr>
            <p:spPr>
              <a:xfrm>
                <a:off x="1079500" y="4183063"/>
                <a:ext cx="60834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3" name="Google Shape;1123;p36"/>
              <p:cNvCxnSpPr/>
              <p:nvPr/>
            </p:nvCxnSpPr>
            <p:spPr>
              <a:xfrm>
                <a:off x="1079500" y="44878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4" name="Google Shape;1124;p36"/>
              <p:cNvCxnSpPr/>
              <p:nvPr/>
            </p:nvCxnSpPr>
            <p:spPr>
              <a:xfrm>
                <a:off x="1079500" y="2049463"/>
                <a:ext cx="61086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5" name="Google Shape;1125;p36"/>
              <p:cNvCxnSpPr/>
              <p:nvPr/>
            </p:nvCxnSpPr>
            <p:spPr>
              <a:xfrm rot="10800000">
                <a:off x="2590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6" name="Google Shape;1126;p36"/>
              <p:cNvCxnSpPr/>
              <p:nvPr/>
            </p:nvCxnSpPr>
            <p:spPr>
              <a:xfrm>
                <a:off x="1079500" y="1744663"/>
                <a:ext cx="6121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7" name="Google Shape;1127;p36"/>
              <p:cNvCxnSpPr/>
              <p:nvPr/>
            </p:nvCxnSpPr>
            <p:spPr>
              <a:xfrm rot="10800000">
                <a:off x="3352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8" name="Google Shape;1128;p36"/>
              <p:cNvCxnSpPr/>
              <p:nvPr/>
            </p:nvCxnSpPr>
            <p:spPr>
              <a:xfrm rot="10800000">
                <a:off x="4114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29" name="Google Shape;1129;p36"/>
              <p:cNvCxnSpPr/>
              <p:nvPr/>
            </p:nvCxnSpPr>
            <p:spPr>
              <a:xfrm rot="10800000">
                <a:off x="4876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0" name="Google Shape;1130;p36"/>
              <p:cNvCxnSpPr/>
              <p:nvPr/>
            </p:nvCxnSpPr>
            <p:spPr>
              <a:xfrm rot="10800000">
                <a:off x="5638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1" name="Google Shape;1131;p36"/>
              <p:cNvCxnSpPr/>
              <p:nvPr/>
            </p:nvCxnSpPr>
            <p:spPr>
              <a:xfrm rot="10800000">
                <a:off x="6400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32" name="Google Shape;1132;p36"/>
              <p:cNvCxnSpPr/>
              <p:nvPr/>
            </p:nvCxnSpPr>
            <p:spPr>
              <a:xfrm rot="10800000">
                <a:off x="1066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33" name="Google Shape;1133;p36"/>
              <p:cNvSpPr/>
              <p:nvPr/>
            </p:nvSpPr>
            <p:spPr>
              <a:xfrm>
                <a:off x="2798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34" name="Google Shape;1134;p36"/>
              <p:cNvSpPr/>
              <p:nvPr/>
            </p:nvSpPr>
            <p:spPr>
              <a:xfrm>
                <a:off x="2798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35" name="Google Shape;1135;p36"/>
              <p:cNvSpPr/>
              <p:nvPr/>
            </p:nvSpPr>
            <p:spPr>
              <a:xfrm>
                <a:off x="2798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36" name="Google Shape;1136;p36"/>
              <p:cNvSpPr/>
              <p:nvPr/>
            </p:nvSpPr>
            <p:spPr>
              <a:xfrm>
                <a:off x="2798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37" name="Google Shape;1137;p36"/>
              <p:cNvSpPr/>
              <p:nvPr/>
            </p:nvSpPr>
            <p:spPr>
              <a:xfrm>
                <a:off x="2798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38" name="Google Shape;1138;p36"/>
              <p:cNvSpPr/>
              <p:nvPr/>
            </p:nvSpPr>
            <p:spPr>
              <a:xfrm>
                <a:off x="2798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39" name="Google Shape;1139;p36"/>
              <p:cNvSpPr/>
              <p:nvPr/>
            </p:nvSpPr>
            <p:spPr>
              <a:xfrm>
                <a:off x="2798763" y="38719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36"/>
              <p:cNvSpPr/>
              <p:nvPr/>
            </p:nvSpPr>
            <p:spPr>
              <a:xfrm>
                <a:off x="2722563" y="4176459"/>
                <a:ext cx="5301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1141" name="Google Shape;1141;p36"/>
              <p:cNvSpPr/>
              <p:nvPr/>
            </p:nvSpPr>
            <p:spPr>
              <a:xfrm>
                <a:off x="3560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42" name="Google Shape;1142;p36"/>
              <p:cNvSpPr/>
              <p:nvPr/>
            </p:nvSpPr>
            <p:spPr>
              <a:xfrm>
                <a:off x="3560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43" name="Google Shape;1143;p36"/>
              <p:cNvSpPr/>
              <p:nvPr/>
            </p:nvSpPr>
            <p:spPr>
              <a:xfrm>
                <a:off x="3560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44" name="Google Shape;1144;p36"/>
              <p:cNvSpPr/>
              <p:nvPr/>
            </p:nvSpPr>
            <p:spPr>
              <a:xfrm>
                <a:off x="3560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45" name="Google Shape;1145;p36"/>
              <p:cNvSpPr/>
              <p:nvPr/>
            </p:nvSpPr>
            <p:spPr>
              <a:xfrm>
                <a:off x="3560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46" name="Google Shape;1146;p36"/>
              <p:cNvSpPr/>
              <p:nvPr/>
            </p:nvSpPr>
            <p:spPr>
              <a:xfrm>
                <a:off x="3560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47" name="Google Shape;1147;p36"/>
              <p:cNvSpPr/>
              <p:nvPr/>
            </p:nvSpPr>
            <p:spPr>
              <a:xfrm>
                <a:off x="3560763" y="38719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36"/>
              <p:cNvSpPr/>
              <p:nvPr/>
            </p:nvSpPr>
            <p:spPr>
              <a:xfrm>
                <a:off x="3298825" y="4176459"/>
                <a:ext cx="8811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Subtract</a:t>
                </a:r>
                <a:endParaRPr/>
              </a:p>
            </p:txBody>
          </p:sp>
          <p:sp>
            <p:nvSpPr>
              <p:cNvPr id="1149" name="Google Shape;1149;p36"/>
              <p:cNvSpPr/>
              <p:nvPr/>
            </p:nvSpPr>
            <p:spPr>
              <a:xfrm>
                <a:off x="4322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50" name="Google Shape;1150;p36"/>
              <p:cNvSpPr/>
              <p:nvPr/>
            </p:nvSpPr>
            <p:spPr>
              <a:xfrm>
                <a:off x="4322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51" name="Google Shape;1151;p36"/>
              <p:cNvSpPr/>
              <p:nvPr/>
            </p:nvSpPr>
            <p:spPr>
              <a:xfrm>
                <a:off x="4322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52" name="Google Shape;1152;p36"/>
              <p:cNvSpPr/>
              <p:nvPr/>
            </p:nvSpPr>
            <p:spPr>
              <a:xfrm>
                <a:off x="4322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53" name="Google Shape;1153;p36"/>
              <p:cNvSpPr/>
              <p:nvPr/>
            </p:nvSpPr>
            <p:spPr>
              <a:xfrm>
                <a:off x="4322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54" name="Google Shape;1154;p36"/>
              <p:cNvSpPr/>
              <p:nvPr/>
            </p:nvSpPr>
            <p:spPr>
              <a:xfrm>
                <a:off x="4322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55" name="Google Shape;1155;p36"/>
              <p:cNvSpPr/>
              <p:nvPr/>
            </p:nvSpPr>
            <p:spPr>
              <a:xfrm>
                <a:off x="4322763" y="3871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56" name="Google Shape;1156;p36"/>
              <p:cNvSpPr/>
              <p:nvPr/>
            </p:nvSpPr>
            <p:spPr>
              <a:xfrm>
                <a:off x="4246563" y="4176459"/>
                <a:ext cx="39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</a:t>
                </a:r>
                <a:endParaRPr/>
              </a:p>
            </p:txBody>
          </p:sp>
          <p:sp>
            <p:nvSpPr>
              <p:cNvPr id="1157" name="Google Shape;1157;p36"/>
              <p:cNvSpPr/>
              <p:nvPr/>
            </p:nvSpPr>
            <p:spPr>
              <a:xfrm>
                <a:off x="5084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58" name="Google Shape;1158;p36"/>
              <p:cNvSpPr/>
              <p:nvPr/>
            </p:nvSpPr>
            <p:spPr>
              <a:xfrm>
                <a:off x="5084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59" name="Google Shape;1159;p36"/>
              <p:cNvSpPr/>
              <p:nvPr/>
            </p:nvSpPr>
            <p:spPr>
              <a:xfrm>
                <a:off x="5084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60" name="Google Shape;1160;p36"/>
              <p:cNvSpPr/>
              <p:nvPr/>
            </p:nvSpPr>
            <p:spPr>
              <a:xfrm>
                <a:off x="5084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61" name="Google Shape;1161;p36"/>
              <p:cNvSpPr/>
              <p:nvPr/>
            </p:nvSpPr>
            <p:spPr>
              <a:xfrm>
                <a:off x="5084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62" name="Google Shape;1162;p36"/>
              <p:cNvSpPr/>
              <p:nvPr/>
            </p:nvSpPr>
            <p:spPr>
              <a:xfrm>
                <a:off x="5084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63" name="Google Shape;1163;p36"/>
              <p:cNvSpPr/>
              <p:nvPr/>
            </p:nvSpPr>
            <p:spPr>
              <a:xfrm>
                <a:off x="5084763" y="3871913"/>
                <a:ext cx="2868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4" name="Google Shape;1164;p36"/>
              <p:cNvSpPr/>
              <p:nvPr/>
            </p:nvSpPr>
            <p:spPr>
              <a:xfrm>
                <a:off x="5008563" y="4176459"/>
                <a:ext cx="5301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1165" name="Google Shape;1165;p36"/>
              <p:cNvSpPr/>
              <p:nvPr/>
            </p:nvSpPr>
            <p:spPr>
              <a:xfrm>
                <a:off x="5846763" y="20431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6" name="Google Shape;1166;p36"/>
              <p:cNvSpPr/>
              <p:nvPr/>
            </p:nvSpPr>
            <p:spPr>
              <a:xfrm>
                <a:off x="5846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67" name="Google Shape;1167;p36"/>
              <p:cNvSpPr/>
              <p:nvPr/>
            </p:nvSpPr>
            <p:spPr>
              <a:xfrm>
                <a:off x="5846763" y="26527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8" name="Google Shape;1168;p36"/>
              <p:cNvSpPr/>
              <p:nvPr/>
            </p:nvSpPr>
            <p:spPr>
              <a:xfrm>
                <a:off x="5846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69" name="Google Shape;1169;p36"/>
              <p:cNvSpPr/>
              <p:nvPr/>
            </p:nvSpPr>
            <p:spPr>
              <a:xfrm>
                <a:off x="5846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70" name="Google Shape;1170;p36"/>
              <p:cNvSpPr/>
              <p:nvPr/>
            </p:nvSpPr>
            <p:spPr>
              <a:xfrm>
                <a:off x="5846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71" name="Google Shape;1171;p36"/>
              <p:cNvSpPr/>
              <p:nvPr/>
            </p:nvSpPr>
            <p:spPr>
              <a:xfrm>
                <a:off x="5846763" y="3871913"/>
                <a:ext cx="2868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2" name="Google Shape;1172;p36"/>
              <p:cNvSpPr/>
              <p:nvPr/>
            </p:nvSpPr>
            <p:spPr>
              <a:xfrm>
                <a:off x="5770563" y="4176459"/>
                <a:ext cx="5301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1173" name="Google Shape;1173;p36"/>
              <p:cNvSpPr/>
              <p:nvPr/>
            </p:nvSpPr>
            <p:spPr>
              <a:xfrm>
                <a:off x="6608763" y="20431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4" name="Google Shape;1174;p36"/>
              <p:cNvSpPr/>
              <p:nvPr/>
            </p:nvSpPr>
            <p:spPr>
              <a:xfrm>
                <a:off x="6608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75" name="Google Shape;1175;p36"/>
              <p:cNvSpPr/>
              <p:nvPr/>
            </p:nvSpPr>
            <p:spPr>
              <a:xfrm>
                <a:off x="6608763" y="26527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6" name="Google Shape;1176;p36"/>
              <p:cNvSpPr/>
              <p:nvPr/>
            </p:nvSpPr>
            <p:spPr>
              <a:xfrm>
                <a:off x="6608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77" name="Google Shape;1177;p36"/>
              <p:cNvSpPr/>
              <p:nvPr/>
            </p:nvSpPr>
            <p:spPr>
              <a:xfrm>
                <a:off x="6608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178" name="Google Shape;1178;p36"/>
              <p:cNvSpPr/>
              <p:nvPr/>
            </p:nvSpPr>
            <p:spPr>
              <a:xfrm>
                <a:off x="6608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179" name="Google Shape;1179;p36"/>
              <p:cNvSpPr/>
              <p:nvPr/>
            </p:nvSpPr>
            <p:spPr>
              <a:xfrm>
                <a:off x="6608763" y="38719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0" name="Google Shape;1180;p36"/>
              <p:cNvSpPr/>
              <p:nvPr/>
            </p:nvSpPr>
            <p:spPr>
              <a:xfrm>
                <a:off x="6345238" y="4176459"/>
                <a:ext cx="8811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Subtract</a:t>
                </a:r>
                <a:endParaRPr/>
              </a:p>
            </p:txBody>
          </p:sp>
          <p:cxnSp>
            <p:nvCxnSpPr>
              <p:cNvPr id="1181" name="Google Shape;1181;p36"/>
              <p:cNvCxnSpPr/>
              <p:nvPr/>
            </p:nvCxnSpPr>
            <p:spPr>
              <a:xfrm>
                <a:off x="2603500" y="1439863"/>
                <a:ext cx="45846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82" name="Google Shape;1182;p36"/>
              <p:cNvSpPr/>
              <p:nvPr/>
            </p:nvSpPr>
            <p:spPr>
              <a:xfrm>
                <a:off x="2036763" y="1128713"/>
                <a:ext cx="5652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func</a:t>
                </a:r>
                <a:endParaRPr/>
              </a:p>
            </p:txBody>
          </p:sp>
          <p:sp>
            <p:nvSpPr>
              <p:cNvPr id="1183" name="Google Shape;1183;p36"/>
              <p:cNvSpPr/>
              <p:nvPr/>
            </p:nvSpPr>
            <p:spPr>
              <a:xfrm>
                <a:off x="2189163" y="1433513"/>
                <a:ext cx="4032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</a:t>
                </a:r>
                <a:endParaRPr/>
              </a:p>
            </p:txBody>
          </p:sp>
          <p:sp>
            <p:nvSpPr>
              <p:cNvPr id="1184" name="Google Shape;1184;p36"/>
              <p:cNvSpPr/>
              <p:nvPr/>
            </p:nvSpPr>
            <p:spPr>
              <a:xfrm>
                <a:off x="2570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00 0000</a:t>
                </a:r>
                <a:endParaRPr/>
              </a:p>
            </p:txBody>
          </p:sp>
          <p:sp>
            <p:nvSpPr>
              <p:cNvPr id="1185" name="Google Shape;1185;p36"/>
              <p:cNvSpPr/>
              <p:nvPr/>
            </p:nvSpPr>
            <p:spPr>
              <a:xfrm>
                <a:off x="3332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00 0000</a:t>
                </a:r>
                <a:endParaRPr/>
              </a:p>
            </p:txBody>
          </p:sp>
          <p:sp>
            <p:nvSpPr>
              <p:cNvPr id="1186" name="Google Shape;1186;p36"/>
              <p:cNvSpPr/>
              <p:nvPr/>
            </p:nvSpPr>
            <p:spPr>
              <a:xfrm>
                <a:off x="4094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00 1101</a:t>
                </a:r>
                <a:endParaRPr/>
              </a:p>
            </p:txBody>
          </p:sp>
          <p:sp>
            <p:nvSpPr>
              <p:cNvPr id="1187" name="Google Shape;1187;p36"/>
              <p:cNvSpPr/>
              <p:nvPr/>
            </p:nvSpPr>
            <p:spPr>
              <a:xfrm>
                <a:off x="4856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10 0011</a:t>
                </a:r>
                <a:endParaRPr/>
              </a:p>
            </p:txBody>
          </p:sp>
          <p:sp>
            <p:nvSpPr>
              <p:cNvPr id="1188" name="Google Shape;1188;p36"/>
              <p:cNvSpPr/>
              <p:nvPr/>
            </p:nvSpPr>
            <p:spPr>
              <a:xfrm>
                <a:off x="5618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10 1011</a:t>
                </a:r>
                <a:endParaRPr/>
              </a:p>
            </p:txBody>
          </p:sp>
          <p:sp>
            <p:nvSpPr>
              <p:cNvPr id="1189" name="Google Shape;1189;p36"/>
              <p:cNvSpPr/>
              <p:nvPr/>
            </p:nvSpPr>
            <p:spPr>
              <a:xfrm>
                <a:off x="6380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00 0100</a:t>
                </a:r>
                <a:endParaRPr/>
              </a:p>
            </p:txBody>
          </p:sp>
          <p:cxnSp>
            <p:nvCxnSpPr>
              <p:cNvPr id="1190" name="Google Shape;1190;p36"/>
              <p:cNvCxnSpPr/>
              <p:nvPr/>
            </p:nvCxnSpPr>
            <p:spPr>
              <a:xfrm rot="10800000">
                <a:off x="2590800" y="1122263"/>
                <a:ext cx="0" cy="63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1" name="Google Shape;1191;p36"/>
              <p:cNvCxnSpPr/>
              <p:nvPr/>
            </p:nvCxnSpPr>
            <p:spPr>
              <a:xfrm>
                <a:off x="2603500" y="1135063"/>
                <a:ext cx="4597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2" name="Google Shape;1192;p36"/>
              <p:cNvCxnSpPr/>
              <p:nvPr/>
            </p:nvCxnSpPr>
            <p:spPr>
              <a:xfrm rot="10800000">
                <a:off x="3352800" y="1122263"/>
                <a:ext cx="0" cy="63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3" name="Google Shape;1193;p36"/>
              <p:cNvCxnSpPr/>
              <p:nvPr/>
            </p:nvCxnSpPr>
            <p:spPr>
              <a:xfrm rot="10800000">
                <a:off x="4114800" y="1122263"/>
                <a:ext cx="0" cy="63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4" name="Google Shape;1194;p36"/>
              <p:cNvCxnSpPr/>
              <p:nvPr/>
            </p:nvCxnSpPr>
            <p:spPr>
              <a:xfrm rot="10800000">
                <a:off x="4876800" y="1427063"/>
                <a:ext cx="0" cy="330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5" name="Google Shape;1195;p36"/>
              <p:cNvCxnSpPr/>
              <p:nvPr/>
            </p:nvCxnSpPr>
            <p:spPr>
              <a:xfrm rot="10800000">
                <a:off x="5638800" y="1427063"/>
                <a:ext cx="0" cy="330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96" name="Google Shape;1196;p36"/>
              <p:cNvCxnSpPr/>
              <p:nvPr/>
            </p:nvCxnSpPr>
            <p:spPr>
              <a:xfrm rot="10800000">
                <a:off x="6400800" y="1427063"/>
                <a:ext cx="0" cy="330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197" name="Google Shape;1197;p36"/>
              <p:cNvSpPr/>
              <p:nvPr/>
            </p:nvSpPr>
            <p:spPr>
              <a:xfrm>
                <a:off x="287458" y="1357313"/>
                <a:ext cx="12162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Green Sheet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198" name="Google Shape;1198;p36"/>
              <p:cNvCxnSpPr/>
              <p:nvPr/>
            </p:nvCxnSpPr>
            <p:spPr>
              <a:xfrm>
                <a:off x="1155700" y="1287463"/>
                <a:ext cx="888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199" name="Google Shape;1199;p36"/>
              <p:cNvSpPr/>
              <p:nvPr/>
            </p:nvSpPr>
            <p:spPr>
              <a:xfrm>
                <a:off x="2570163" y="11287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10 0000</a:t>
                </a:r>
                <a:endParaRPr/>
              </a:p>
            </p:txBody>
          </p:sp>
          <p:sp>
            <p:nvSpPr>
              <p:cNvPr id="1200" name="Google Shape;1200;p36"/>
              <p:cNvSpPr/>
              <p:nvPr/>
            </p:nvSpPr>
            <p:spPr>
              <a:xfrm>
                <a:off x="287458" y="1128713"/>
                <a:ext cx="9555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See MIPS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01" name="Google Shape;1201;p36"/>
              <p:cNvCxnSpPr/>
              <p:nvPr/>
            </p:nvCxnSpPr>
            <p:spPr>
              <a:xfrm>
                <a:off x="1524000" y="1300163"/>
                <a:ext cx="0" cy="301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02" name="Google Shape;1202;p36"/>
              <p:cNvCxnSpPr/>
              <p:nvPr/>
            </p:nvCxnSpPr>
            <p:spPr>
              <a:xfrm>
                <a:off x="1521898" y="1592263"/>
                <a:ext cx="676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203" name="Google Shape;1203;p36"/>
              <p:cNvSpPr/>
              <p:nvPr/>
            </p:nvSpPr>
            <p:spPr>
              <a:xfrm>
                <a:off x="3332163" y="11287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10 0010</a:t>
                </a:r>
                <a:endParaRPr/>
              </a:p>
            </p:txBody>
          </p:sp>
          <p:sp>
            <p:nvSpPr>
              <p:cNvPr id="1204" name="Google Shape;1204;p36"/>
              <p:cNvSpPr/>
              <p:nvPr/>
            </p:nvSpPr>
            <p:spPr>
              <a:xfrm>
                <a:off x="5408098" y="1122363"/>
                <a:ext cx="477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n/a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05" name="Google Shape;1205;p36"/>
              <p:cNvCxnSpPr/>
              <p:nvPr/>
            </p:nvCxnSpPr>
            <p:spPr>
              <a:xfrm flipH="1" rot="10800000">
                <a:off x="7175500" y="1142903"/>
                <a:ext cx="12600" cy="3346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206" name="Google Shape;1206;p36"/>
            <p:cNvGrpSpPr/>
            <p:nvPr/>
          </p:nvGrpSpPr>
          <p:grpSpPr>
            <a:xfrm>
              <a:off x="729408" y="2834640"/>
              <a:ext cx="707446" cy="2432400"/>
              <a:chOff x="729408" y="2834640"/>
              <a:chExt cx="707446" cy="2432400"/>
            </a:xfrm>
          </p:grpSpPr>
          <p:sp>
            <p:nvSpPr>
              <p:cNvPr id="1207" name="Google Shape;1207;p36"/>
              <p:cNvSpPr/>
              <p:nvPr/>
            </p:nvSpPr>
            <p:spPr>
              <a:xfrm>
                <a:off x="1071154" y="2834640"/>
                <a:ext cx="365700" cy="24324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36"/>
              <p:cNvSpPr txBox="1"/>
              <p:nvPr/>
            </p:nvSpPr>
            <p:spPr>
              <a:xfrm rot="-5400000">
                <a:off x="65358" y="3853494"/>
                <a:ext cx="1728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 Signals</a:t>
                </a:r>
                <a:endParaRPr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9" name="Google Shape;1209;p36"/>
            <p:cNvGrpSpPr/>
            <p:nvPr/>
          </p:nvGrpSpPr>
          <p:grpSpPr>
            <a:xfrm>
              <a:off x="3017640" y="5310052"/>
              <a:ext cx="4617600" cy="707176"/>
              <a:chOff x="3017640" y="5310052"/>
              <a:chExt cx="4617600" cy="707176"/>
            </a:xfrm>
          </p:grpSpPr>
          <p:sp>
            <p:nvSpPr>
              <p:cNvPr id="1210" name="Google Shape;1210;p36"/>
              <p:cNvSpPr/>
              <p:nvPr/>
            </p:nvSpPr>
            <p:spPr>
              <a:xfrm rot="5400000">
                <a:off x="5143590" y="3184102"/>
                <a:ext cx="365700" cy="4617600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36"/>
              <p:cNvSpPr txBox="1"/>
              <p:nvPr/>
            </p:nvSpPr>
            <p:spPr>
              <a:xfrm>
                <a:off x="3879668" y="5617028"/>
                <a:ext cx="2894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 Supported Instructions</a:t>
                </a:r>
                <a:endParaRPr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212" name="Google Shape;1212;p36"/>
          <p:cNvGrpSpPr/>
          <p:nvPr/>
        </p:nvGrpSpPr>
        <p:grpSpPr>
          <a:xfrm>
            <a:off x="620200" y="217025"/>
            <a:ext cx="5324400" cy="6655500"/>
            <a:chOff x="1229800" y="217025"/>
            <a:chExt cx="5324400" cy="6655500"/>
          </a:xfrm>
        </p:grpSpPr>
        <p:cxnSp>
          <p:nvCxnSpPr>
            <p:cNvPr id="1213" name="Google Shape;1213;p36"/>
            <p:cNvCxnSpPr/>
            <p:nvPr/>
          </p:nvCxnSpPr>
          <p:spPr>
            <a:xfrm>
              <a:off x="1229800" y="2242600"/>
              <a:ext cx="53244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14" name="Google Shape;1214;p36"/>
            <p:cNvCxnSpPr/>
            <p:nvPr/>
          </p:nvCxnSpPr>
          <p:spPr>
            <a:xfrm>
              <a:off x="2951550" y="217025"/>
              <a:ext cx="29100" cy="6655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215" name="Google Shape;1215;p36"/>
          <p:cNvSpPr txBox="1"/>
          <p:nvPr/>
        </p:nvSpPr>
        <p:spPr>
          <a:xfrm>
            <a:off x="5845225" y="0"/>
            <a:ext cx="3298500" cy="6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#1: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Use instruction variables to generate control signals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X’s: 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seems for now simplest thing to do is assume 0s…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RegDst = </a:t>
            </a:r>
            <a:br>
              <a:rPr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</a:rPr>
              <a:t>	add + sub</a:t>
            </a:r>
            <a:endParaRPr sz="3000">
              <a:solidFill>
                <a:schemeClr val="dk1"/>
              </a:solidFill>
            </a:endParaRPr>
          </a:p>
        </p:txBody>
      </p:sp>
      <p:grpSp>
        <p:nvGrpSpPr>
          <p:cNvPr id="1216" name="Google Shape;1216;p36"/>
          <p:cNvGrpSpPr/>
          <p:nvPr/>
        </p:nvGrpSpPr>
        <p:grpSpPr>
          <a:xfrm>
            <a:off x="-93575" y="1249575"/>
            <a:ext cx="6641100" cy="492000"/>
            <a:chOff x="897025" y="1249575"/>
            <a:chExt cx="6641100" cy="492000"/>
          </a:xfrm>
        </p:grpSpPr>
        <p:sp>
          <p:nvSpPr>
            <p:cNvPr id="1217" name="Google Shape;1217;p36"/>
            <p:cNvSpPr txBox="1"/>
            <p:nvPr/>
          </p:nvSpPr>
          <p:spPr>
            <a:xfrm>
              <a:off x="897025" y="1249575"/>
              <a:ext cx="1229700" cy="4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</a:rPr>
                <a:t>INPUTS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218" name="Google Shape;1218;p36"/>
            <p:cNvSpPr txBox="1"/>
            <p:nvPr/>
          </p:nvSpPr>
          <p:spPr>
            <a:xfrm>
              <a:off x="6002425" y="1249575"/>
              <a:ext cx="1535700" cy="4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</a:rPr>
                <a:t>OUTPUTS</a:t>
              </a:r>
              <a:endParaRPr b="1" sz="1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5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37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Controller Implementation</a:t>
            </a:r>
            <a:endParaRPr/>
          </a:p>
        </p:txBody>
      </p:sp>
      <p:sp>
        <p:nvSpPr>
          <p:cNvPr id="1227" name="Google Shape;1227;p3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28" name="Google Shape;1228;p37"/>
          <p:cNvGrpSpPr/>
          <p:nvPr/>
        </p:nvGrpSpPr>
        <p:grpSpPr>
          <a:xfrm>
            <a:off x="950976" y="2194560"/>
            <a:ext cx="7245350" cy="3886200"/>
            <a:chOff x="1143000" y="1600200"/>
            <a:chExt cx="7245350" cy="3886200"/>
          </a:xfrm>
        </p:grpSpPr>
        <p:sp>
          <p:nvSpPr>
            <p:cNvPr id="1229" name="Google Shape;1229;p37"/>
            <p:cNvSpPr/>
            <p:nvPr/>
          </p:nvSpPr>
          <p:spPr>
            <a:xfrm>
              <a:off x="1143000" y="2590800"/>
              <a:ext cx="2590800" cy="28194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“AND” Logic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0" name="Google Shape;1230;p37"/>
            <p:cNvCxnSpPr/>
            <p:nvPr/>
          </p:nvCxnSpPr>
          <p:spPr>
            <a:xfrm>
              <a:off x="3733800" y="2819400"/>
              <a:ext cx="914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31" name="Google Shape;1231;p37"/>
            <p:cNvCxnSpPr/>
            <p:nvPr/>
          </p:nvCxnSpPr>
          <p:spPr>
            <a:xfrm>
              <a:off x="3733800" y="3200400"/>
              <a:ext cx="914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32" name="Google Shape;1232;p37"/>
            <p:cNvCxnSpPr/>
            <p:nvPr/>
          </p:nvCxnSpPr>
          <p:spPr>
            <a:xfrm>
              <a:off x="3733800" y="3581400"/>
              <a:ext cx="914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33" name="Google Shape;1233;p37"/>
            <p:cNvCxnSpPr/>
            <p:nvPr/>
          </p:nvCxnSpPr>
          <p:spPr>
            <a:xfrm>
              <a:off x="3733800" y="3962400"/>
              <a:ext cx="914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34" name="Google Shape;1234;p37"/>
            <p:cNvCxnSpPr/>
            <p:nvPr/>
          </p:nvCxnSpPr>
          <p:spPr>
            <a:xfrm>
              <a:off x="3733800" y="4343400"/>
              <a:ext cx="914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35" name="Google Shape;1235;p37"/>
            <p:cNvCxnSpPr/>
            <p:nvPr/>
          </p:nvCxnSpPr>
          <p:spPr>
            <a:xfrm>
              <a:off x="3733800" y="4724400"/>
              <a:ext cx="9144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36" name="Google Shape;1236;p37"/>
            <p:cNvSpPr txBox="1"/>
            <p:nvPr/>
          </p:nvSpPr>
          <p:spPr>
            <a:xfrm>
              <a:off x="3870325" y="2498725"/>
              <a:ext cx="576263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</a:t>
              </a:r>
              <a:endParaRPr/>
            </a:p>
          </p:txBody>
        </p:sp>
        <p:sp>
          <p:nvSpPr>
            <p:cNvPr id="1237" name="Google Shape;1237;p37"/>
            <p:cNvSpPr txBox="1"/>
            <p:nvPr/>
          </p:nvSpPr>
          <p:spPr>
            <a:xfrm>
              <a:off x="3886200" y="2879725"/>
              <a:ext cx="554038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sub</a:t>
              </a:r>
              <a:endParaRPr/>
            </a:p>
          </p:txBody>
        </p:sp>
        <p:sp>
          <p:nvSpPr>
            <p:cNvPr id="1238" name="Google Shape;1238;p37"/>
            <p:cNvSpPr txBox="1"/>
            <p:nvPr/>
          </p:nvSpPr>
          <p:spPr>
            <a:xfrm>
              <a:off x="3886200" y="3260725"/>
              <a:ext cx="4667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ori</a:t>
              </a:r>
              <a:endParaRPr/>
            </a:p>
          </p:txBody>
        </p:sp>
        <p:sp>
          <p:nvSpPr>
            <p:cNvPr id="1239" name="Google Shape;1239;p37"/>
            <p:cNvSpPr txBox="1"/>
            <p:nvPr/>
          </p:nvSpPr>
          <p:spPr>
            <a:xfrm>
              <a:off x="3886200" y="3641725"/>
              <a:ext cx="4286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lw</a:t>
              </a:r>
              <a:endParaRPr/>
            </a:p>
          </p:txBody>
        </p:sp>
        <p:sp>
          <p:nvSpPr>
            <p:cNvPr id="1240" name="Google Shape;1240;p37"/>
            <p:cNvSpPr txBox="1"/>
            <p:nvPr/>
          </p:nvSpPr>
          <p:spPr>
            <a:xfrm>
              <a:off x="3886200" y="4022725"/>
              <a:ext cx="4667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sw</a:t>
              </a:r>
              <a:endParaRPr/>
            </a:p>
          </p:txBody>
        </p:sp>
        <p:sp>
          <p:nvSpPr>
            <p:cNvPr id="1241" name="Google Shape;1241;p37"/>
            <p:cNvSpPr txBox="1"/>
            <p:nvPr/>
          </p:nvSpPr>
          <p:spPr>
            <a:xfrm>
              <a:off x="3886200" y="4403725"/>
              <a:ext cx="581025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beq</a:t>
              </a:r>
              <a:endParaRPr/>
            </a:p>
          </p:txBody>
        </p:sp>
        <p:sp>
          <p:nvSpPr>
            <p:cNvPr id="1242" name="Google Shape;1242;p37"/>
            <p:cNvSpPr/>
            <p:nvPr/>
          </p:nvSpPr>
          <p:spPr>
            <a:xfrm>
              <a:off x="4648200" y="2438400"/>
              <a:ext cx="2057400" cy="304800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“OR” Logic</a:t>
              </a:r>
              <a:endPara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37"/>
            <p:cNvSpPr txBox="1"/>
            <p:nvPr/>
          </p:nvSpPr>
          <p:spPr>
            <a:xfrm>
              <a:off x="7162800" y="2376488"/>
              <a:ext cx="83820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RegDst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44" name="Google Shape;1244;p37"/>
            <p:cNvCxnSpPr/>
            <p:nvPr/>
          </p:nvCxnSpPr>
          <p:spPr>
            <a:xfrm>
              <a:off x="6705600" y="2895600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45" name="Google Shape;1245;p37"/>
            <p:cNvCxnSpPr/>
            <p:nvPr/>
          </p:nvCxnSpPr>
          <p:spPr>
            <a:xfrm>
              <a:off x="6705600" y="3200400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46" name="Google Shape;1246;p37"/>
            <p:cNvCxnSpPr/>
            <p:nvPr/>
          </p:nvCxnSpPr>
          <p:spPr>
            <a:xfrm>
              <a:off x="6705600" y="3505200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47" name="Google Shape;1247;p37"/>
            <p:cNvCxnSpPr/>
            <p:nvPr/>
          </p:nvCxnSpPr>
          <p:spPr>
            <a:xfrm>
              <a:off x="6705600" y="3810000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48" name="Google Shape;1248;p37"/>
            <p:cNvCxnSpPr/>
            <p:nvPr/>
          </p:nvCxnSpPr>
          <p:spPr>
            <a:xfrm>
              <a:off x="6705600" y="4114800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49" name="Google Shape;1249;p37"/>
            <p:cNvCxnSpPr/>
            <p:nvPr/>
          </p:nvCxnSpPr>
          <p:spPr>
            <a:xfrm>
              <a:off x="6705600" y="4419600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50" name="Google Shape;1250;p37"/>
            <p:cNvCxnSpPr/>
            <p:nvPr/>
          </p:nvCxnSpPr>
          <p:spPr>
            <a:xfrm>
              <a:off x="6705600" y="4724400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51" name="Google Shape;1251;p37"/>
            <p:cNvCxnSpPr/>
            <p:nvPr/>
          </p:nvCxnSpPr>
          <p:spPr>
            <a:xfrm>
              <a:off x="6705600" y="5029200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52" name="Google Shape;1252;p37"/>
            <p:cNvCxnSpPr/>
            <p:nvPr/>
          </p:nvCxnSpPr>
          <p:spPr>
            <a:xfrm>
              <a:off x="6705600" y="2590800"/>
              <a:ext cx="4572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53" name="Google Shape;1253;p37"/>
            <p:cNvSpPr txBox="1"/>
            <p:nvPr/>
          </p:nvSpPr>
          <p:spPr>
            <a:xfrm>
              <a:off x="7162800" y="2681288"/>
              <a:ext cx="839788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ALUSrc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37"/>
            <p:cNvSpPr txBox="1"/>
            <p:nvPr/>
          </p:nvSpPr>
          <p:spPr>
            <a:xfrm>
              <a:off x="7162800" y="2986088"/>
              <a:ext cx="1220788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MemtoReg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37"/>
            <p:cNvSpPr txBox="1"/>
            <p:nvPr/>
          </p:nvSpPr>
          <p:spPr>
            <a:xfrm>
              <a:off x="7162800" y="3290888"/>
              <a:ext cx="1050925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RegWrite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37"/>
            <p:cNvSpPr txBox="1"/>
            <p:nvPr/>
          </p:nvSpPr>
          <p:spPr>
            <a:xfrm>
              <a:off x="7162800" y="3595688"/>
              <a:ext cx="1225550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MemWrite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37"/>
            <p:cNvSpPr txBox="1"/>
            <p:nvPr/>
          </p:nvSpPr>
          <p:spPr>
            <a:xfrm>
              <a:off x="7162800" y="3900488"/>
              <a:ext cx="92204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nPC_sel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8" name="Google Shape;1258;p37"/>
            <p:cNvSpPr txBox="1"/>
            <p:nvPr/>
          </p:nvSpPr>
          <p:spPr>
            <a:xfrm>
              <a:off x="7162800" y="4205288"/>
              <a:ext cx="74930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ExtOp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9" name="Google Shape;1259;p37"/>
            <p:cNvSpPr txBox="1"/>
            <p:nvPr/>
          </p:nvSpPr>
          <p:spPr>
            <a:xfrm>
              <a:off x="7162800" y="4510088"/>
              <a:ext cx="10731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ALUctr[0]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37"/>
            <p:cNvSpPr txBox="1"/>
            <p:nvPr/>
          </p:nvSpPr>
          <p:spPr>
            <a:xfrm>
              <a:off x="7162800" y="4814888"/>
              <a:ext cx="1073150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ALUctr[1]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1" name="Google Shape;1261;p37"/>
            <p:cNvCxnSpPr/>
            <p:nvPr/>
          </p:nvCxnSpPr>
          <p:spPr>
            <a:xfrm>
              <a:off x="1828800" y="1981200"/>
              <a:ext cx="0" cy="609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62" name="Google Shape;1262;p37"/>
            <p:cNvCxnSpPr/>
            <p:nvPr/>
          </p:nvCxnSpPr>
          <p:spPr>
            <a:xfrm>
              <a:off x="2895600" y="1981200"/>
              <a:ext cx="0" cy="6096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263" name="Google Shape;1263;p37"/>
            <p:cNvSpPr txBox="1"/>
            <p:nvPr/>
          </p:nvSpPr>
          <p:spPr>
            <a:xfrm>
              <a:off x="1371600" y="1600200"/>
              <a:ext cx="958850" cy="4000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opcode</a:t>
              </a:r>
              <a:endParaRPr/>
            </a:p>
          </p:txBody>
        </p:sp>
        <p:sp>
          <p:nvSpPr>
            <p:cNvPr id="1264" name="Google Shape;1264;p37"/>
            <p:cNvSpPr txBox="1"/>
            <p:nvPr/>
          </p:nvSpPr>
          <p:spPr>
            <a:xfrm>
              <a:off x="2590800" y="1600200"/>
              <a:ext cx="72808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funct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65" name="Google Shape;1265;p37"/>
            <p:cNvCxnSpPr/>
            <p:nvPr/>
          </p:nvCxnSpPr>
          <p:spPr>
            <a:xfrm flipH="1" rot="10800000">
              <a:off x="1752600" y="213360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6" name="Google Shape;1266;p37"/>
            <p:cNvCxnSpPr/>
            <p:nvPr/>
          </p:nvCxnSpPr>
          <p:spPr>
            <a:xfrm flipH="1" rot="10800000">
              <a:off x="2819400" y="213360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67" name="Google Shape;1267;p37"/>
          <p:cNvSpPr txBox="1"/>
          <p:nvPr/>
        </p:nvSpPr>
        <p:spPr>
          <a:xfrm>
            <a:off x="457200" y="1186400"/>
            <a:ext cx="82296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Use these two ideas to design a SoP controller: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8" name="Google Shape;1268;p37"/>
          <p:cNvSpPr txBox="1"/>
          <p:nvPr/>
        </p:nvSpPr>
        <p:spPr>
          <a:xfrm>
            <a:off x="953589" y="4754880"/>
            <a:ext cx="25878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Generate instruction</a:t>
            </a:r>
            <a:b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signals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9" name="Google Shape;1269;p37"/>
          <p:cNvSpPr txBox="1"/>
          <p:nvPr/>
        </p:nvSpPr>
        <p:spPr>
          <a:xfrm>
            <a:off x="4453128" y="4754880"/>
            <a:ext cx="20574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Generate control </a:t>
            </a:r>
            <a:b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signals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0" name="Google Shape;1270;p3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3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8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9" name="Google Shape;1279;p38"/>
          <p:cNvPicPr preferRelativeResize="0"/>
          <p:nvPr/>
        </p:nvPicPr>
        <p:blipFill rotWithShape="1">
          <a:blip r:embed="rId3">
            <a:alphaModFix/>
          </a:blip>
          <a:srcRect b="1320" l="1330" r="1057" t="1168"/>
          <a:stretch/>
        </p:blipFill>
        <p:spPr>
          <a:xfrm>
            <a:off x="978408" y="1600200"/>
            <a:ext cx="7185300" cy="48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0" name="Google Shape;1280;p3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AND Control Logic in Logisim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1" name="Google Shape;1281;p3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2" name="Google Shape;1282;p3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3" name="Google Shape;1283;p3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8" name="Google Shape;1288;p39"/>
          <p:cNvPicPr preferRelativeResize="0"/>
          <p:nvPr/>
        </p:nvPicPr>
        <p:blipFill rotWithShape="1">
          <a:blip r:embed="rId3">
            <a:alphaModFix/>
          </a:blip>
          <a:srcRect b="822" l="1218" r="2600" t="1187"/>
          <a:stretch/>
        </p:blipFill>
        <p:spPr>
          <a:xfrm>
            <a:off x="1773936" y="1600200"/>
            <a:ext cx="5600100" cy="486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9" name="Google Shape;1289;p3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OR Control Logic in Logisim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0" name="Google Shape;1290;p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1" name="Google Shape;1291;p3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2" name="Google Shape;1292;p3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40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and Or Logic</a:t>
            </a:r>
            <a:endParaRPr/>
          </a:p>
        </p:txBody>
      </p:sp>
      <p:sp>
        <p:nvSpPr>
          <p:cNvPr id="1299" name="Google Shape;1299;p4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00" name="Google Shape;1300;p40"/>
          <p:cNvPicPr preferRelativeResize="0"/>
          <p:nvPr/>
        </p:nvPicPr>
        <p:blipFill rotWithShape="1">
          <a:blip r:embed="rId3">
            <a:alphaModFix/>
          </a:blip>
          <a:srcRect b="1316" l="1327" r="1063" t="1170"/>
          <a:stretch/>
        </p:blipFill>
        <p:spPr>
          <a:xfrm>
            <a:off x="0" y="1880875"/>
            <a:ext cx="5732400" cy="388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1" name="Google Shape;1301;p40"/>
          <p:cNvPicPr preferRelativeResize="0"/>
          <p:nvPr/>
        </p:nvPicPr>
        <p:blipFill rotWithShape="1">
          <a:blip r:embed="rId4">
            <a:alphaModFix/>
          </a:blip>
          <a:srcRect b="822" l="1221" r="2596" t="71389"/>
          <a:stretch/>
        </p:blipFill>
        <p:spPr>
          <a:xfrm rot="-5400000">
            <a:off x="5527502" y="3689425"/>
            <a:ext cx="4185000" cy="1030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2" name="Google Shape;1302;p40"/>
          <p:cNvSpPr/>
          <p:nvPr/>
        </p:nvSpPr>
        <p:spPr>
          <a:xfrm>
            <a:off x="5656196" y="3039374"/>
            <a:ext cx="1404000" cy="3128975"/>
          </a:xfrm>
          <a:custGeom>
            <a:rect b="b" l="l" r="r" t="t"/>
            <a:pathLst>
              <a:path extrusionOk="0" h="125159" w="56160">
                <a:moveTo>
                  <a:pt x="6403" y="22530"/>
                </a:moveTo>
                <a:cubicBezTo>
                  <a:pt x="10261" y="24749"/>
                  <a:pt x="24441" y="39506"/>
                  <a:pt x="29553" y="35841"/>
                </a:cubicBezTo>
                <a:cubicBezTo>
                  <a:pt x="34665" y="32176"/>
                  <a:pt x="38812" y="3914"/>
                  <a:pt x="37076" y="538"/>
                </a:cubicBezTo>
                <a:cubicBezTo>
                  <a:pt x="35340" y="-2838"/>
                  <a:pt x="16434" y="13367"/>
                  <a:pt x="19135" y="15585"/>
                </a:cubicBezTo>
                <a:cubicBezTo>
                  <a:pt x="21836" y="17804"/>
                  <a:pt x="48072" y="7387"/>
                  <a:pt x="53281" y="13849"/>
                </a:cubicBezTo>
                <a:cubicBezTo>
                  <a:pt x="58490" y="20312"/>
                  <a:pt x="55692" y="45968"/>
                  <a:pt x="50387" y="54360"/>
                </a:cubicBezTo>
                <a:cubicBezTo>
                  <a:pt x="45082" y="62752"/>
                  <a:pt x="27430" y="69408"/>
                  <a:pt x="21450" y="64199"/>
                </a:cubicBezTo>
                <a:cubicBezTo>
                  <a:pt x="15470" y="58991"/>
                  <a:pt x="11033" y="25135"/>
                  <a:pt x="14505" y="23109"/>
                </a:cubicBezTo>
                <a:cubicBezTo>
                  <a:pt x="17978" y="21083"/>
                  <a:pt x="40259" y="44136"/>
                  <a:pt x="42285" y="52045"/>
                </a:cubicBezTo>
                <a:cubicBezTo>
                  <a:pt x="44311" y="59954"/>
                  <a:pt x="32446" y="65260"/>
                  <a:pt x="26659" y="70565"/>
                </a:cubicBezTo>
                <a:cubicBezTo>
                  <a:pt x="20872" y="75870"/>
                  <a:pt x="11805" y="88120"/>
                  <a:pt x="7561" y="83876"/>
                </a:cubicBezTo>
                <a:cubicBezTo>
                  <a:pt x="3317" y="79632"/>
                  <a:pt x="-2470" y="48476"/>
                  <a:pt x="1195" y="45100"/>
                </a:cubicBezTo>
                <a:cubicBezTo>
                  <a:pt x="4860" y="41724"/>
                  <a:pt x="24730" y="64681"/>
                  <a:pt x="29553" y="63620"/>
                </a:cubicBezTo>
                <a:cubicBezTo>
                  <a:pt x="34376" y="62559"/>
                  <a:pt x="33604" y="42303"/>
                  <a:pt x="30131" y="38734"/>
                </a:cubicBezTo>
                <a:cubicBezTo>
                  <a:pt x="26659" y="35165"/>
                  <a:pt x="11129" y="38059"/>
                  <a:pt x="8718" y="42207"/>
                </a:cubicBezTo>
                <a:cubicBezTo>
                  <a:pt x="6307" y="46355"/>
                  <a:pt x="9586" y="55904"/>
                  <a:pt x="15663" y="63620"/>
                </a:cubicBezTo>
                <a:cubicBezTo>
                  <a:pt x="21740" y="71337"/>
                  <a:pt x="40741" y="83394"/>
                  <a:pt x="45178" y="88506"/>
                </a:cubicBezTo>
                <a:cubicBezTo>
                  <a:pt x="49615" y="93618"/>
                  <a:pt x="45950" y="92171"/>
                  <a:pt x="42285" y="94293"/>
                </a:cubicBezTo>
                <a:cubicBezTo>
                  <a:pt x="38620" y="96415"/>
                  <a:pt x="26948" y="103457"/>
                  <a:pt x="23186" y="101238"/>
                </a:cubicBezTo>
                <a:cubicBezTo>
                  <a:pt x="19424" y="99020"/>
                  <a:pt x="18267" y="85901"/>
                  <a:pt x="19714" y="80982"/>
                </a:cubicBezTo>
                <a:cubicBezTo>
                  <a:pt x="21161" y="76063"/>
                  <a:pt x="28780" y="74230"/>
                  <a:pt x="31867" y="71722"/>
                </a:cubicBezTo>
                <a:cubicBezTo>
                  <a:pt x="34954" y="69214"/>
                  <a:pt x="36691" y="64874"/>
                  <a:pt x="38234" y="65935"/>
                </a:cubicBezTo>
                <a:cubicBezTo>
                  <a:pt x="39777" y="66996"/>
                  <a:pt x="39680" y="70950"/>
                  <a:pt x="41127" y="78088"/>
                </a:cubicBezTo>
                <a:cubicBezTo>
                  <a:pt x="42574" y="85226"/>
                  <a:pt x="49134" y="104035"/>
                  <a:pt x="46915" y="108761"/>
                </a:cubicBezTo>
                <a:cubicBezTo>
                  <a:pt x="44697" y="113487"/>
                  <a:pt x="34182" y="103745"/>
                  <a:pt x="27816" y="106446"/>
                </a:cubicBezTo>
                <a:cubicBezTo>
                  <a:pt x="21450" y="109147"/>
                  <a:pt x="11515" y="126509"/>
                  <a:pt x="8718" y="124966"/>
                </a:cubicBezTo>
                <a:cubicBezTo>
                  <a:pt x="5921" y="123423"/>
                  <a:pt x="3895" y="108569"/>
                  <a:pt x="11033" y="97187"/>
                </a:cubicBezTo>
                <a:cubicBezTo>
                  <a:pt x="18171" y="85805"/>
                  <a:pt x="44792" y="63427"/>
                  <a:pt x="51544" y="56675"/>
                </a:cubicBezTo>
              </a:path>
            </a:pathLst>
          </a:cu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03" name="Google Shape;1303;p40"/>
          <p:cNvSpPr txBox="1"/>
          <p:nvPr/>
        </p:nvSpPr>
        <p:spPr>
          <a:xfrm>
            <a:off x="1721725" y="1331075"/>
            <a:ext cx="5338500" cy="4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0000"/>
                </a:solidFill>
              </a:rPr>
              <a:t>DOES THIS LOOK FAMILIAR?!?!</a:t>
            </a:r>
            <a:endParaRPr sz="3000">
              <a:solidFill>
                <a:srgbClr val="FF0000"/>
              </a:solidFill>
            </a:endParaRPr>
          </a:p>
        </p:txBody>
      </p:sp>
      <p:grpSp>
        <p:nvGrpSpPr>
          <p:cNvPr id="1304" name="Google Shape;1304;p40"/>
          <p:cNvGrpSpPr/>
          <p:nvPr/>
        </p:nvGrpSpPr>
        <p:grpSpPr>
          <a:xfrm>
            <a:off x="5089000" y="4546150"/>
            <a:ext cx="4078300" cy="2356600"/>
            <a:chOff x="5089000" y="4546150"/>
            <a:chExt cx="4078300" cy="2356600"/>
          </a:xfrm>
        </p:grpSpPr>
        <p:pic>
          <p:nvPicPr>
            <p:cNvPr id="1305" name="Google Shape;1305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5089000" y="4546150"/>
              <a:ext cx="4051200" cy="2323200"/>
            </a:xfrm>
            <a:prstGeom prst="rect">
              <a:avLst/>
            </a:prstGeom>
            <a:noFill/>
            <a:ln cap="flat" cmpd="sng" w="38100">
              <a:solidFill>
                <a:srgbClr val="FF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1306" name="Google Shape;1306;p40"/>
            <p:cNvSpPr/>
            <p:nvPr/>
          </p:nvSpPr>
          <p:spPr>
            <a:xfrm>
              <a:off x="5116100" y="4579550"/>
              <a:ext cx="4051200" cy="23232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7" name="Google Shape;1307;p40"/>
          <p:cNvGrpSpPr/>
          <p:nvPr/>
        </p:nvGrpSpPr>
        <p:grpSpPr>
          <a:xfrm rot="-1495531">
            <a:off x="2448694" y="2264810"/>
            <a:ext cx="4246630" cy="3244662"/>
            <a:chOff x="2703498" y="2387175"/>
            <a:chExt cx="3737102" cy="2991008"/>
          </a:xfrm>
        </p:grpSpPr>
        <p:pic>
          <p:nvPicPr>
            <p:cNvPr id="1308" name="Google Shape;1308;p40"/>
            <p:cNvPicPr preferRelativeResize="0"/>
            <p:nvPr/>
          </p:nvPicPr>
          <p:blipFill rotWithShape="1">
            <a:blip r:embed="rId6">
              <a:alphaModFix/>
            </a:blip>
            <a:srcRect b="52125" l="1498" r="46824" t="1872"/>
            <a:stretch/>
          </p:blipFill>
          <p:spPr>
            <a:xfrm rot="-552">
              <a:off x="2703498" y="2897783"/>
              <a:ext cx="3737100" cy="2480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9" name="Google Shape;1309;p40"/>
            <p:cNvSpPr txBox="1"/>
            <p:nvPr/>
          </p:nvSpPr>
          <p:spPr>
            <a:xfrm>
              <a:off x="2703500" y="2387175"/>
              <a:ext cx="3737100" cy="510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FF0000"/>
                  </a:solidFill>
                </a:rPr>
                <a:t>IT’S A MUX</a:t>
              </a:r>
              <a:endParaRPr sz="30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30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4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41"/>
          <p:cNvSpPr txBox="1"/>
          <p:nvPr>
            <p:ph type="title"/>
          </p:nvPr>
        </p:nvSpPr>
        <p:spPr>
          <a:xfrm>
            <a:off x="457200" y="-106362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SoP Logic Points</a:t>
            </a:r>
            <a:endParaRPr/>
          </a:p>
        </p:txBody>
      </p:sp>
      <p:sp>
        <p:nvSpPr>
          <p:cNvPr id="1316" name="Google Shape;1316;p4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17" name="Google Shape;1317;p41"/>
          <p:cNvSpPr txBox="1"/>
          <p:nvPr>
            <p:ph idx="1" type="body"/>
          </p:nvPr>
        </p:nvSpPr>
        <p:spPr>
          <a:xfrm>
            <a:off x="457200" y="914399"/>
            <a:ext cx="82296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No code like this: (use comparators instead)</a:t>
            </a:r>
            <a:endParaRPr/>
          </a:p>
        </p:txBody>
      </p:sp>
      <p:pic>
        <p:nvPicPr>
          <p:cNvPr id="1318" name="Google Shape;13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200" y="1614354"/>
            <a:ext cx="5579299" cy="425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19" name="Google Shape;1319;p41"/>
          <p:cNvGrpSpPr/>
          <p:nvPr/>
        </p:nvGrpSpPr>
        <p:grpSpPr>
          <a:xfrm>
            <a:off x="3606388" y="2315788"/>
            <a:ext cx="3044625" cy="485775"/>
            <a:chOff x="3606388" y="2315788"/>
            <a:chExt cx="3044625" cy="485775"/>
          </a:xfrm>
        </p:grpSpPr>
        <p:pic>
          <p:nvPicPr>
            <p:cNvPr id="1320" name="Google Shape;1320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06388" y="2315788"/>
              <a:ext cx="581025" cy="48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1" name="Google Shape;1321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427588" y="2315788"/>
              <a:ext cx="581025" cy="48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2" name="Google Shape;1322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248788" y="2315788"/>
              <a:ext cx="581025" cy="485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3" name="Google Shape;1323;p4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69988" y="2315788"/>
              <a:ext cx="581025" cy="4857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24" name="Google Shape;1324;p41"/>
          <p:cNvSpPr txBox="1"/>
          <p:nvPr>
            <p:ph idx="1" type="body"/>
          </p:nvPr>
        </p:nvSpPr>
        <p:spPr>
          <a:xfrm>
            <a:off x="56675" y="5748375"/>
            <a:ext cx="9087300" cy="6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Char char="•"/>
            </a:pPr>
            <a:r>
              <a:rPr lang="en-US"/>
              <a:t>If outputs are more complicated than 1 bit, use a BIG MUX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2" name="Google Shape;133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5365" y="4076992"/>
            <a:ext cx="21843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3" name="Google Shape;133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77674" y="5264442"/>
            <a:ext cx="2425800" cy="12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4" name="Google Shape;1334;p42"/>
          <p:cNvSpPr txBox="1"/>
          <p:nvPr>
            <p:ph type="title"/>
          </p:nvPr>
        </p:nvSpPr>
        <p:spPr>
          <a:xfrm>
            <a:off x="0" y="274638"/>
            <a:ext cx="91440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3959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Great Idea #1: Levels of Representation/Interpretation</a:t>
            </a:r>
            <a:endParaRPr b="0" i="0" sz="3959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5" name="Google Shape;1335;p4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6" name="Google Shape;1336;p42"/>
          <p:cNvSpPr txBox="1"/>
          <p:nvPr>
            <p:ph idx="4294967295" type="body"/>
          </p:nvPr>
        </p:nvSpPr>
        <p:spPr>
          <a:xfrm>
            <a:off x="5295900" y="2197100"/>
            <a:ext cx="3848100" cy="8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Times"/>
              <a:buNone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lw	  $t0, 0($2)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Times"/>
              <a:buNone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lw	  $t1, 4($2)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Times"/>
              <a:buNone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sw	  $t1, 0($2)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Font typeface="Times"/>
              <a:buNone/>
            </a:pPr>
            <a:r>
              <a:rPr b="0" i="0" lang="en-US" sz="1600" u="none" cap="none" strike="noStrike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sw	  $t0, 4($2)</a:t>
            </a:r>
            <a:endParaRPr/>
          </a:p>
        </p:txBody>
      </p:sp>
      <p:sp>
        <p:nvSpPr>
          <p:cNvPr id="1337" name="Google Shape;1337;p42"/>
          <p:cNvSpPr/>
          <p:nvPr/>
        </p:nvSpPr>
        <p:spPr>
          <a:xfrm>
            <a:off x="1028700" y="1435290"/>
            <a:ext cx="2590800" cy="529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Higher-Level Language</a:t>
            </a:r>
            <a:b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 (e.g.  C)</a:t>
            </a:r>
            <a:endParaRPr/>
          </a:p>
        </p:txBody>
      </p:sp>
      <p:sp>
        <p:nvSpPr>
          <p:cNvPr id="1338" name="Google Shape;1338;p42"/>
          <p:cNvSpPr/>
          <p:nvPr/>
        </p:nvSpPr>
        <p:spPr>
          <a:xfrm>
            <a:off x="1028700" y="2393659"/>
            <a:ext cx="2590800" cy="529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Assembly Language Program (e.g.  MIPS)</a:t>
            </a:r>
            <a:endParaRPr/>
          </a:p>
        </p:txBody>
      </p:sp>
      <p:sp>
        <p:nvSpPr>
          <p:cNvPr id="1339" name="Google Shape;1339;p42"/>
          <p:cNvSpPr/>
          <p:nvPr/>
        </p:nvSpPr>
        <p:spPr>
          <a:xfrm>
            <a:off x="1028700" y="3295840"/>
            <a:ext cx="2590800" cy="522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Machine Language Program (MIPS)</a:t>
            </a:r>
            <a:endParaRPr/>
          </a:p>
        </p:txBody>
      </p:sp>
      <p:sp>
        <p:nvSpPr>
          <p:cNvPr id="1340" name="Google Shape;1340;p42"/>
          <p:cNvSpPr/>
          <p:nvPr/>
        </p:nvSpPr>
        <p:spPr>
          <a:xfrm>
            <a:off x="304800" y="4616640"/>
            <a:ext cx="4038600" cy="538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Hardware Architecture Description</a:t>
            </a:r>
            <a:b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(e.g.  block diagrams)</a:t>
            </a: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cxnSp>
        <p:nvCxnSpPr>
          <p:cNvPr id="1341" name="Google Shape;1341;p42"/>
          <p:cNvCxnSpPr/>
          <p:nvPr/>
        </p:nvCxnSpPr>
        <p:spPr>
          <a:xfrm>
            <a:off x="2327148" y="1984413"/>
            <a:ext cx="0" cy="3999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42" name="Google Shape;1342;p42"/>
          <p:cNvSpPr/>
          <p:nvPr/>
        </p:nvSpPr>
        <p:spPr>
          <a:xfrm>
            <a:off x="2413000" y="2019680"/>
            <a:ext cx="13080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Compiler</a:t>
            </a:r>
            <a:endParaRPr/>
          </a:p>
        </p:txBody>
      </p:sp>
      <p:sp>
        <p:nvSpPr>
          <p:cNvPr id="1343" name="Google Shape;1343;p42"/>
          <p:cNvSpPr/>
          <p:nvPr/>
        </p:nvSpPr>
        <p:spPr>
          <a:xfrm>
            <a:off x="2413000" y="2953586"/>
            <a:ext cx="1435200" cy="28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Assembler</a:t>
            </a:r>
            <a:endParaRPr/>
          </a:p>
        </p:txBody>
      </p:sp>
      <p:cxnSp>
        <p:nvCxnSpPr>
          <p:cNvPr id="1344" name="Google Shape;1344;p42"/>
          <p:cNvCxnSpPr/>
          <p:nvPr/>
        </p:nvCxnSpPr>
        <p:spPr>
          <a:xfrm>
            <a:off x="2355723" y="3841940"/>
            <a:ext cx="0" cy="774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45" name="Google Shape;1345;p42"/>
          <p:cNvSpPr/>
          <p:nvPr/>
        </p:nvSpPr>
        <p:spPr>
          <a:xfrm>
            <a:off x="558800" y="4045520"/>
            <a:ext cx="16764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Interpretation</a:t>
            </a:r>
            <a:endParaRPr/>
          </a:p>
        </p:txBody>
      </p:sp>
      <p:sp>
        <p:nvSpPr>
          <p:cNvPr id="1346" name="Google Shape;1346;p42"/>
          <p:cNvSpPr/>
          <p:nvPr/>
        </p:nvSpPr>
        <p:spPr>
          <a:xfrm>
            <a:off x="4624585" y="1345034"/>
            <a:ext cx="3086100" cy="7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91425" spcFirstLastPara="1" rIns="91425" wrap="square" tIns="25400">
            <a:noAutofit/>
          </a:bodyPr>
          <a:lstStyle/>
          <a:p>
            <a:pPr indent="-342900" lvl="0" marL="34290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 = v[k];</a:t>
            </a:r>
            <a:endParaRPr/>
          </a:p>
          <a:p>
            <a:pPr indent="-342900" lvl="0" marL="34290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v[k] = v[k+1];</a:t>
            </a:r>
            <a:endParaRPr/>
          </a:p>
          <a:p>
            <a:pPr indent="-342900" lvl="0" marL="342900" marR="0" rtl="0" algn="l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v[k+1] = temp;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7" name="Google Shape;1347;p42"/>
          <p:cNvSpPr/>
          <p:nvPr/>
        </p:nvSpPr>
        <p:spPr>
          <a:xfrm>
            <a:off x="4624585" y="3125450"/>
            <a:ext cx="3427200" cy="9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0000 1001 1100 0110 1010 1111 0101 1000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1010 1111 0101 1000 0000 1001 1100 0110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1100 0110 1010 1111 0101 1000 0000 1001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0101 1000 0000 1001 1100 0110 1010 1111 </a:t>
            </a:r>
            <a:endParaRPr/>
          </a:p>
        </p:txBody>
      </p:sp>
      <p:sp>
        <p:nvSpPr>
          <p:cNvPr id="1348" name="Google Shape;1348;p42"/>
          <p:cNvSpPr/>
          <p:nvPr/>
        </p:nvSpPr>
        <p:spPr>
          <a:xfrm>
            <a:off x="304800" y="3835780"/>
            <a:ext cx="4038600" cy="1392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9" name="Google Shape;1349;p42"/>
          <p:cNvCxnSpPr/>
          <p:nvPr/>
        </p:nvCxnSpPr>
        <p:spPr>
          <a:xfrm flipH="1">
            <a:off x="2327023" y="2929318"/>
            <a:ext cx="3300" cy="36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50" name="Google Shape;1350;p42"/>
          <p:cNvSpPr/>
          <p:nvPr/>
        </p:nvSpPr>
        <p:spPr>
          <a:xfrm>
            <a:off x="469900" y="5880478"/>
            <a:ext cx="3708300" cy="5388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Logic Circuit Description</a:t>
            </a:r>
            <a:b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(Circuit Schematic Diagrams)</a:t>
            </a:r>
            <a:endParaRPr/>
          </a:p>
        </p:txBody>
      </p:sp>
      <p:cxnSp>
        <p:nvCxnSpPr>
          <p:cNvPr id="1351" name="Google Shape;1351;p42"/>
          <p:cNvCxnSpPr/>
          <p:nvPr/>
        </p:nvCxnSpPr>
        <p:spPr>
          <a:xfrm>
            <a:off x="2355723" y="5154988"/>
            <a:ext cx="0" cy="7257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triangle"/>
          </a:ln>
        </p:spPr>
      </p:cxnSp>
      <p:sp>
        <p:nvSpPr>
          <p:cNvPr id="1352" name="Google Shape;1352;p42"/>
          <p:cNvSpPr/>
          <p:nvPr/>
        </p:nvSpPr>
        <p:spPr>
          <a:xfrm>
            <a:off x="254000" y="5267515"/>
            <a:ext cx="1981200" cy="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5400" lIns="63500" spcFirstLastPara="1" rIns="63500" wrap="square" tIns="25400">
            <a:noAutofit/>
          </a:bodyPr>
          <a:lstStyle/>
          <a:p>
            <a:pPr indent="0" lvl="0" marL="0" marR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Implementation</a:t>
            </a:r>
            <a:endParaRPr/>
          </a:p>
        </p:txBody>
      </p:sp>
      <p:sp>
        <p:nvSpPr>
          <p:cNvPr id="1353" name="Google Shape;1353;p4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4" name="Google Shape;1354;p4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:\Users\Justin\Desktop\et_contact.gif" id="1355" name="Google Shape;1355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-5400000">
            <a:off x="1422568" y="1118701"/>
            <a:ext cx="6858000" cy="462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6" name="Google Shape;1356;p42"/>
          <p:cNvSpPr txBox="1"/>
          <p:nvPr/>
        </p:nvSpPr>
        <p:spPr>
          <a:xfrm>
            <a:off x="0" y="2286000"/>
            <a:ext cx="9144000" cy="28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CALL HOME, WE’VE MADE HARDWARE/SOFTWARE CONTACT!!!</a:t>
            </a:r>
            <a:endParaRPr b="1" sz="6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1" name="Shape 1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2" name="Google Shape;1362;p43"/>
          <p:cNvSpPr txBox="1"/>
          <p:nvPr>
            <p:ph type="title"/>
          </p:nvPr>
        </p:nvSpPr>
        <p:spPr>
          <a:xfrm>
            <a:off x="457200" y="274659"/>
            <a:ext cx="8229600" cy="20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Logic</a:t>
            </a:r>
            <a:endParaRPr/>
          </a:p>
        </p:txBody>
      </p:sp>
      <p:sp>
        <p:nvSpPr>
          <p:cNvPr id="1363" name="Google Shape;1363;p4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Datapath Review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219199"/>
            <a:ext cx="8229600" cy="13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Physically implement </a:t>
            </a:r>
            <a:r>
              <a:rPr i="1" lang="en-US"/>
              <a:t>all </a:t>
            </a:r>
            <a:r>
              <a:rPr lang="en-US"/>
              <a:t>assembly instructions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Depends on exact ISA, RTL of instructions</a:t>
            </a:r>
            <a:endParaRPr/>
          </a:p>
        </p:txBody>
      </p:sp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17"/>
          <p:cNvGrpSpPr/>
          <p:nvPr/>
        </p:nvGrpSpPr>
        <p:grpSpPr>
          <a:xfrm>
            <a:off x="1144276" y="4526280"/>
            <a:ext cx="1961278" cy="566746"/>
            <a:chOff x="633" y="2832"/>
            <a:chExt cx="1596" cy="357"/>
          </a:xfrm>
        </p:grpSpPr>
        <p:sp>
          <p:nvSpPr>
            <p:cNvPr id="136" name="Google Shape;136;p17"/>
            <p:cNvSpPr txBox="1"/>
            <p:nvPr/>
          </p:nvSpPr>
          <p:spPr>
            <a:xfrm>
              <a:off x="633" y="2889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1. Instruction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</p:txBody>
        </p:sp>
        <p:cxnSp>
          <p:nvCxnSpPr>
            <p:cNvPr id="137" name="Google Shape;137;p17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rgbClr val="4F81BD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138" name="Google Shape;138;p17"/>
          <p:cNvGrpSpPr/>
          <p:nvPr/>
        </p:nvGrpSpPr>
        <p:grpSpPr>
          <a:xfrm>
            <a:off x="3048628" y="4526280"/>
            <a:ext cx="2018644" cy="568325"/>
            <a:chOff x="676" y="2832"/>
            <a:chExt cx="1552" cy="358"/>
          </a:xfrm>
        </p:grpSpPr>
        <p:sp>
          <p:nvSpPr>
            <p:cNvPr id="139" name="Google Shape;139;p17"/>
            <p:cNvSpPr txBox="1"/>
            <p:nvPr/>
          </p:nvSpPr>
          <p:spPr>
            <a:xfrm>
              <a:off x="676" y="2890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2. Decode/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    Register Read</a:t>
              </a:r>
              <a:endParaRPr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40" name="Google Shape;140;p17"/>
            <p:cNvCxnSpPr/>
            <p:nvPr/>
          </p:nvCxnSpPr>
          <p:spPr>
            <a:xfrm>
              <a:off x="728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rgbClr val="4F81BD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141" name="Google Shape;141;p17"/>
          <p:cNvGrpSpPr/>
          <p:nvPr/>
        </p:nvGrpSpPr>
        <p:grpSpPr>
          <a:xfrm>
            <a:off x="4990708" y="4526280"/>
            <a:ext cx="1673817" cy="492125"/>
            <a:chOff x="717" y="2832"/>
            <a:chExt cx="1512" cy="310"/>
          </a:xfrm>
        </p:grpSpPr>
        <p:sp>
          <p:nvSpPr>
            <p:cNvPr id="142" name="Google Shape;142;p17"/>
            <p:cNvSpPr txBox="1"/>
            <p:nvPr/>
          </p:nvSpPr>
          <p:spPr>
            <a:xfrm>
              <a:off x="717" y="284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3. Execute</a:t>
              </a:r>
              <a:endParaRPr/>
            </a:p>
          </p:txBody>
        </p:sp>
        <p:cxnSp>
          <p:nvCxnSpPr>
            <p:cNvPr id="143" name="Google Shape;143;p17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rgbClr val="4F81BD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144" name="Google Shape;144;p17"/>
          <p:cNvGrpSpPr/>
          <p:nvPr/>
        </p:nvGrpSpPr>
        <p:grpSpPr>
          <a:xfrm>
            <a:off x="6076951" y="4526280"/>
            <a:ext cx="1671418" cy="492121"/>
            <a:chOff x="-98" y="2832"/>
            <a:chExt cx="2700" cy="310"/>
          </a:xfrm>
        </p:grpSpPr>
        <p:sp>
          <p:nvSpPr>
            <p:cNvPr id="145" name="Google Shape;145;p17"/>
            <p:cNvSpPr txBox="1"/>
            <p:nvPr/>
          </p:nvSpPr>
          <p:spPr>
            <a:xfrm>
              <a:off x="-98" y="2842"/>
              <a:ext cx="27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4. Memory</a:t>
              </a:r>
              <a:endParaRPr/>
            </a:p>
          </p:txBody>
        </p:sp>
        <p:cxnSp>
          <p:nvCxnSpPr>
            <p:cNvPr id="146" name="Google Shape;146;p17"/>
            <p:cNvCxnSpPr/>
            <p:nvPr/>
          </p:nvCxnSpPr>
          <p:spPr>
            <a:xfrm>
              <a:off x="730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rgbClr val="4F81BD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147" name="Google Shape;147;p17"/>
          <p:cNvGrpSpPr/>
          <p:nvPr/>
        </p:nvGrpSpPr>
        <p:grpSpPr>
          <a:xfrm>
            <a:off x="7486650" y="4526280"/>
            <a:ext cx="1394960" cy="568321"/>
            <a:chOff x="592" y="2832"/>
            <a:chExt cx="1800" cy="358"/>
          </a:xfrm>
        </p:grpSpPr>
        <p:sp>
          <p:nvSpPr>
            <p:cNvPr id="148" name="Google Shape;148;p17"/>
            <p:cNvSpPr txBox="1"/>
            <p:nvPr/>
          </p:nvSpPr>
          <p:spPr>
            <a:xfrm>
              <a:off x="592" y="2890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5. Register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     Write</a:t>
              </a:r>
              <a:endParaRPr/>
            </a:p>
          </p:txBody>
        </p:sp>
        <p:cxnSp>
          <p:nvCxnSpPr>
            <p:cNvPr id="149" name="Google Shape;149;p17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rgbClr val="4F81BD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150" name="Google Shape;150;p17"/>
          <p:cNvGrpSpPr/>
          <p:nvPr/>
        </p:nvGrpSpPr>
        <p:grpSpPr>
          <a:xfrm>
            <a:off x="396245" y="2286050"/>
            <a:ext cx="7315269" cy="2313350"/>
            <a:chOff x="548645" y="1600250"/>
            <a:chExt cx="7315269" cy="2313350"/>
          </a:xfrm>
        </p:grpSpPr>
        <p:grpSp>
          <p:nvGrpSpPr>
            <p:cNvPr id="151" name="Google Shape;151;p17"/>
            <p:cNvGrpSpPr/>
            <p:nvPr/>
          </p:nvGrpSpPr>
          <p:grpSpPr>
            <a:xfrm>
              <a:off x="548645" y="1600250"/>
              <a:ext cx="7315269" cy="2023253"/>
              <a:chOff x="533400" y="1968500"/>
              <a:chExt cx="7391400" cy="2698750"/>
            </a:xfrm>
          </p:grpSpPr>
          <p:sp>
            <p:nvSpPr>
              <p:cNvPr id="152" name="Google Shape;152;p17"/>
              <p:cNvSpPr/>
              <p:nvPr/>
            </p:nvSpPr>
            <p:spPr>
              <a:xfrm rot="-5400000">
                <a:off x="457350" y="2922006"/>
                <a:ext cx="1293000" cy="378900"/>
              </a:xfrm>
              <a:prstGeom prst="rect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7"/>
              <p:cNvSpPr/>
              <p:nvPr/>
            </p:nvSpPr>
            <p:spPr>
              <a:xfrm rot="-5400000">
                <a:off x="1600200" y="28067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instruction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sp>
            <p:nvSpPr>
              <p:cNvPr id="154" name="Google Shape;154;p17"/>
              <p:cNvSpPr/>
              <p:nvPr/>
            </p:nvSpPr>
            <p:spPr>
              <a:xfrm>
                <a:off x="1524008" y="3933819"/>
                <a:ext cx="533400" cy="549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+4</a:t>
                </a:r>
                <a:endParaRPr/>
              </a:p>
            </p:txBody>
          </p:sp>
          <p:cxnSp>
            <p:nvCxnSpPr>
              <p:cNvPr id="155" name="Google Shape;155;p17"/>
              <p:cNvCxnSpPr/>
              <p:nvPr/>
            </p:nvCxnSpPr>
            <p:spPr>
              <a:xfrm>
                <a:off x="1295400" y="3111500"/>
                <a:ext cx="762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56" name="Google Shape;156;p17"/>
              <p:cNvSpPr/>
              <p:nvPr/>
            </p:nvSpPr>
            <p:spPr>
              <a:xfrm>
                <a:off x="3657610" y="2501913"/>
                <a:ext cx="1066800" cy="12954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File</a:t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7" name="Google Shape;157;p17"/>
              <p:cNvCxnSpPr/>
              <p:nvPr/>
            </p:nvCxnSpPr>
            <p:spPr>
              <a:xfrm>
                <a:off x="3124200" y="29591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8" name="Google Shape;158;p17"/>
              <p:cNvCxnSpPr/>
              <p:nvPr/>
            </p:nvCxnSpPr>
            <p:spPr>
              <a:xfrm>
                <a:off x="3124200" y="3332163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59" name="Google Shape;159;p17"/>
              <p:cNvCxnSpPr/>
              <p:nvPr/>
            </p:nvCxnSpPr>
            <p:spPr>
              <a:xfrm>
                <a:off x="3124200" y="36449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60" name="Google Shape;160;p17"/>
              <p:cNvSpPr txBox="1"/>
              <p:nvPr/>
            </p:nvSpPr>
            <p:spPr>
              <a:xfrm>
                <a:off x="3088168" y="3248012"/>
                <a:ext cx="4200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rt</a:t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7"/>
              <p:cNvSpPr txBox="1"/>
              <p:nvPr/>
            </p:nvSpPr>
            <p:spPr>
              <a:xfrm>
                <a:off x="3076333" y="2943226"/>
                <a:ext cx="3954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rs</a:t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7"/>
              <p:cNvSpPr txBox="1"/>
              <p:nvPr/>
            </p:nvSpPr>
            <p:spPr>
              <a:xfrm>
                <a:off x="3079750" y="2562225"/>
                <a:ext cx="4095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rd</a:t>
                </a:r>
                <a:endParaRPr/>
              </a:p>
            </p:txBody>
          </p:sp>
          <p:grpSp>
            <p:nvGrpSpPr>
              <p:cNvPr id="163" name="Google Shape;163;p17"/>
              <p:cNvGrpSpPr/>
              <p:nvPr/>
            </p:nvGrpSpPr>
            <p:grpSpPr>
              <a:xfrm>
                <a:off x="5334000" y="2562225"/>
                <a:ext cx="1314450" cy="1428750"/>
                <a:chOff x="3648" y="1348"/>
                <a:chExt cx="828" cy="900"/>
              </a:xfrm>
            </p:grpSpPr>
            <p:sp>
              <p:nvSpPr>
                <p:cNvPr id="164" name="Google Shape;164;p17"/>
                <p:cNvSpPr/>
                <p:nvPr/>
              </p:nvSpPr>
              <p:spPr>
                <a:xfrm>
                  <a:off x="3648" y="1348"/>
                  <a:ext cx="600" cy="9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24000"/>
                      </a:lnTo>
                      <a:lnTo>
                        <a:pt x="120000" y="84000"/>
                      </a:lnTo>
                      <a:lnTo>
                        <a:pt x="0" y="120000"/>
                      </a:lnTo>
                      <a:lnTo>
                        <a:pt x="0" y="66000"/>
                      </a:lnTo>
                      <a:lnTo>
                        <a:pt x="10909" y="60000"/>
                      </a:lnTo>
                      <a:lnTo>
                        <a:pt x="0" y="54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ALU</a:t>
                  </a:r>
                  <a:endParaRPr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65" name="Google Shape;165;p17"/>
                <p:cNvCxnSpPr/>
                <p:nvPr/>
              </p:nvCxnSpPr>
              <p:spPr>
                <a:xfrm>
                  <a:off x="4176" y="1780"/>
                  <a:ext cx="3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cxnSp>
            <p:nvCxnSpPr>
              <p:cNvPr id="166" name="Google Shape;166;p17"/>
              <p:cNvCxnSpPr/>
              <p:nvPr/>
            </p:nvCxnSpPr>
            <p:spPr>
              <a:xfrm flipH="1" rot="10800000">
                <a:off x="4732253" y="3644976"/>
                <a:ext cx="601800" cy="14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7" name="Google Shape;167;p17"/>
              <p:cNvCxnSpPr/>
              <p:nvPr/>
            </p:nvCxnSpPr>
            <p:spPr>
              <a:xfrm>
                <a:off x="3124200" y="3995738"/>
                <a:ext cx="21795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68" name="Google Shape;168;p17"/>
              <p:cNvCxnSpPr/>
              <p:nvPr/>
            </p:nvCxnSpPr>
            <p:spPr>
              <a:xfrm>
                <a:off x="4743696" y="2827744"/>
                <a:ext cx="560100" cy="2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69" name="Google Shape;169;p17"/>
              <p:cNvSpPr/>
              <p:nvPr/>
            </p:nvSpPr>
            <p:spPr>
              <a:xfrm rot="-5400000">
                <a:off x="6096000" y="29591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cxnSp>
            <p:nvCxnSpPr>
              <p:cNvPr id="170" name="Google Shape;170;p17"/>
              <p:cNvCxnSpPr/>
              <p:nvPr/>
            </p:nvCxnSpPr>
            <p:spPr>
              <a:xfrm>
                <a:off x="4876800" y="3644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1" name="Google Shape;171;p17"/>
              <p:cNvCxnSpPr/>
              <p:nvPr/>
            </p:nvCxnSpPr>
            <p:spPr>
              <a:xfrm>
                <a:off x="4876800" y="4025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2" name="Google Shape;172;p17"/>
              <p:cNvCxnSpPr/>
              <p:nvPr/>
            </p:nvCxnSpPr>
            <p:spPr>
              <a:xfrm>
                <a:off x="4876800" y="4330700"/>
                <a:ext cx="1676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3" name="Google Shape;173;p17"/>
              <p:cNvCxnSpPr/>
              <p:nvPr/>
            </p:nvCxnSpPr>
            <p:spPr>
              <a:xfrm>
                <a:off x="7620000" y="3248025"/>
                <a:ext cx="304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4" name="Google Shape;174;p17"/>
              <p:cNvCxnSpPr/>
              <p:nvPr/>
            </p:nvCxnSpPr>
            <p:spPr>
              <a:xfrm rot="10800000">
                <a:off x="7924800" y="1968525"/>
                <a:ext cx="0" cy="1279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5" name="Google Shape;175;p17"/>
              <p:cNvCxnSpPr/>
              <p:nvPr/>
            </p:nvCxnSpPr>
            <p:spPr>
              <a:xfrm rot="10800000">
                <a:off x="3921000" y="1968500"/>
                <a:ext cx="4003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76" name="Google Shape;176;p17"/>
              <p:cNvCxnSpPr/>
              <p:nvPr/>
            </p:nvCxnSpPr>
            <p:spPr>
              <a:xfrm>
                <a:off x="3921125" y="1968500"/>
                <a:ext cx="0" cy="533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77" name="Google Shape;177;p17"/>
              <p:cNvSpPr txBox="1"/>
              <p:nvPr/>
            </p:nvSpPr>
            <p:spPr>
              <a:xfrm>
                <a:off x="3079750" y="3949700"/>
                <a:ext cx="6636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imm</a:t>
                </a:r>
                <a:endParaRPr/>
              </a:p>
            </p:txBody>
          </p:sp>
          <p:cxnSp>
            <p:nvCxnSpPr>
              <p:cNvPr id="178" name="Google Shape;178;p17"/>
              <p:cNvCxnSpPr/>
              <p:nvPr/>
            </p:nvCxnSpPr>
            <p:spPr>
              <a:xfrm>
                <a:off x="1676400" y="3111500"/>
                <a:ext cx="0" cy="838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79" name="Google Shape;179;p17"/>
              <p:cNvCxnSpPr/>
              <p:nvPr/>
            </p:nvCxnSpPr>
            <p:spPr>
              <a:xfrm rot="10800000">
                <a:off x="1295400" y="4308475"/>
                <a:ext cx="228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80" name="Google Shape;180;p17"/>
              <p:cNvCxnSpPr/>
              <p:nvPr/>
            </p:nvCxnSpPr>
            <p:spPr>
              <a:xfrm>
                <a:off x="3743325" y="3995738"/>
                <a:ext cx="0" cy="671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1" name="Google Shape;181;p17"/>
              <p:cNvCxnSpPr/>
              <p:nvPr/>
            </p:nvCxnSpPr>
            <p:spPr>
              <a:xfrm rot="10800000">
                <a:off x="1295325" y="4667250"/>
                <a:ext cx="2448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82" name="Google Shape;182;p17"/>
              <p:cNvCxnSpPr/>
              <p:nvPr/>
            </p:nvCxnSpPr>
            <p:spPr>
              <a:xfrm rot="10800000">
                <a:off x="533400" y="44831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3" name="Google Shape;183;p17"/>
              <p:cNvCxnSpPr/>
              <p:nvPr/>
            </p:nvCxnSpPr>
            <p:spPr>
              <a:xfrm rot="10800000">
                <a:off x="533400" y="3111500"/>
                <a:ext cx="0" cy="1371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84" name="Google Shape;184;p17"/>
              <p:cNvCxnSpPr/>
              <p:nvPr/>
            </p:nvCxnSpPr>
            <p:spPr>
              <a:xfrm>
                <a:off x="533400" y="31115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185" name="Google Shape;185;p17"/>
            <p:cNvSpPr/>
            <p:nvPr/>
          </p:nvSpPr>
          <p:spPr>
            <a:xfrm rot="-5400000">
              <a:off x="665650" y="3293200"/>
              <a:ext cx="825000" cy="415800"/>
            </a:xfrm>
            <a:prstGeom prst="trapezoid">
              <a:avLst>
                <a:gd fmla="val 38167" name="adj"/>
              </a:avLst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MUX</a:t>
              </a:r>
              <a:endParaRPr/>
            </a:p>
          </p:txBody>
        </p:sp>
      </p:grpSp>
      <p:sp>
        <p:nvSpPr>
          <p:cNvPr id="186" name="Google Shape;186;p17"/>
          <p:cNvSpPr txBox="1"/>
          <p:nvPr>
            <p:ph idx="1" type="body"/>
          </p:nvPr>
        </p:nvSpPr>
        <p:spPr>
          <a:xfrm>
            <a:off x="457200" y="5333100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Decisions using MUXES and control signals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2" name="Google Shape;1372;p44"/>
          <p:cNvGrpSpPr/>
          <p:nvPr/>
        </p:nvGrpSpPr>
        <p:grpSpPr>
          <a:xfrm flipH="1" rot="-5400000">
            <a:off x="0" y="1371500"/>
            <a:ext cx="6947417" cy="4097088"/>
            <a:chOff x="729408" y="1920140"/>
            <a:chExt cx="6947417" cy="4097088"/>
          </a:xfrm>
        </p:grpSpPr>
        <p:grpSp>
          <p:nvGrpSpPr>
            <p:cNvPr id="1373" name="Google Shape;1373;p44"/>
            <p:cNvGrpSpPr/>
            <p:nvPr/>
          </p:nvGrpSpPr>
          <p:grpSpPr>
            <a:xfrm>
              <a:off x="731520" y="1920140"/>
              <a:ext cx="6945305" cy="3390796"/>
              <a:chOff x="287458" y="1122263"/>
              <a:chExt cx="6945305" cy="3390796"/>
            </a:xfrm>
          </p:grpSpPr>
          <p:sp>
            <p:nvSpPr>
              <p:cNvPr id="1374" name="Google Shape;1374;p44"/>
              <p:cNvSpPr/>
              <p:nvPr/>
            </p:nvSpPr>
            <p:spPr>
              <a:xfrm>
                <a:off x="2722563" y="1738313"/>
                <a:ext cx="5079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1375" name="Google Shape;1375;p44"/>
              <p:cNvSpPr/>
              <p:nvPr/>
            </p:nvSpPr>
            <p:spPr>
              <a:xfrm>
                <a:off x="3484563" y="1738313"/>
                <a:ext cx="485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</a:t>
                </a:r>
                <a:endParaRPr/>
              </a:p>
            </p:txBody>
          </p:sp>
          <p:sp>
            <p:nvSpPr>
              <p:cNvPr id="1376" name="Google Shape;1376;p44"/>
              <p:cNvSpPr/>
              <p:nvPr/>
            </p:nvSpPr>
            <p:spPr>
              <a:xfrm>
                <a:off x="4246563" y="1738313"/>
                <a:ext cx="428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ori</a:t>
                </a:r>
                <a:endParaRPr/>
              </a:p>
            </p:txBody>
          </p:sp>
          <p:sp>
            <p:nvSpPr>
              <p:cNvPr id="1377" name="Google Shape;1377;p44"/>
              <p:cNvSpPr/>
              <p:nvPr/>
            </p:nvSpPr>
            <p:spPr>
              <a:xfrm>
                <a:off x="5008563" y="1738313"/>
                <a:ext cx="3873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lw</a:t>
                </a:r>
                <a:endParaRPr/>
              </a:p>
            </p:txBody>
          </p:sp>
          <p:sp>
            <p:nvSpPr>
              <p:cNvPr id="1378" name="Google Shape;1378;p44"/>
              <p:cNvSpPr/>
              <p:nvPr/>
            </p:nvSpPr>
            <p:spPr>
              <a:xfrm>
                <a:off x="5770563" y="1738313"/>
                <a:ext cx="4158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sw</a:t>
                </a:r>
                <a:endParaRPr/>
              </a:p>
            </p:txBody>
          </p:sp>
          <p:sp>
            <p:nvSpPr>
              <p:cNvPr id="1379" name="Google Shape;1379;p44"/>
              <p:cNvSpPr/>
              <p:nvPr/>
            </p:nvSpPr>
            <p:spPr>
              <a:xfrm>
                <a:off x="6532563" y="1738313"/>
                <a:ext cx="506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beq</a:t>
                </a:r>
                <a:endParaRPr/>
              </a:p>
            </p:txBody>
          </p:sp>
          <p:sp>
            <p:nvSpPr>
              <p:cNvPr id="1380" name="Google Shape;1380;p44"/>
              <p:cNvSpPr/>
              <p:nvPr/>
            </p:nvSpPr>
            <p:spPr>
              <a:xfrm>
                <a:off x="1198563" y="2043113"/>
                <a:ext cx="776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RegDst</a:t>
                </a:r>
                <a:endParaRPr/>
              </a:p>
            </p:txBody>
          </p:sp>
          <p:sp>
            <p:nvSpPr>
              <p:cNvPr id="1381" name="Google Shape;1381;p44"/>
              <p:cNvSpPr/>
              <p:nvPr/>
            </p:nvSpPr>
            <p:spPr>
              <a:xfrm>
                <a:off x="1198563" y="2347913"/>
                <a:ext cx="7986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ALUSrc</a:t>
                </a:r>
                <a:endParaRPr/>
              </a:p>
            </p:txBody>
          </p:sp>
          <p:sp>
            <p:nvSpPr>
              <p:cNvPr id="1382" name="Google Shape;1382;p44"/>
              <p:cNvSpPr/>
              <p:nvPr/>
            </p:nvSpPr>
            <p:spPr>
              <a:xfrm>
                <a:off x="1198563" y="2652713"/>
                <a:ext cx="1139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MemtoReg</a:t>
                </a:r>
                <a:endParaRPr/>
              </a:p>
            </p:txBody>
          </p:sp>
          <p:sp>
            <p:nvSpPr>
              <p:cNvPr id="1383" name="Google Shape;1383;p44"/>
              <p:cNvSpPr/>
              <p:nvPr/>
            </p:nvSpPr>
            <p:spPr>
              <a:xfrm>
                <a:off x="1198563" y="2957513"/>
                <a:ext cx="9717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RegWrite</a:t>
                </a:r>
                <a:endParaRPr/>
              </a:p>
            </p:txBody>
          </p:sp>
          <p:sp>
            <p:nvSpPr>
              <p:cNvPr id="1384" name="Google Shape;1384;p44"/>
              <p:cNvSpPr/>
              <p:nvPr/>
            </p:nvSpPr>
            <p:spPr>
              <a:xfrm>
                <a:off x="1198563" y="3262313"/>
                <a:ext cx="11397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MemWrite</a:t>
                </a:r>
                <a:endParaRPr/>
              </a:p>
            </p:txBody>
          </p:sp>
          <p:sp>
            <p:nvSpPr>
              <p:cNvPr id="1385" name="Google Shape;1385;p44"/>
              <p:cNvSpPr/>
              <p:nvPr/>
            </p:nvSpPr>
            <p:spPr>
              <a:xfrm>
                <a:off x="1198563" y="3567113"/>
                <a:ext cx="8481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nPC_sel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44"/>
              <p:cNvSpPr/>
              <p:nvPr/>
            </p:nvSpPr>
            <p:spPr>
              <a:xfrm>
                <a:off x="1198563" y="3871913"/>
                <a:ext cx="6972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ExtOp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44"/>
              <p:cNvSpPr/>
              <p:nvPr/>
            </p:nvSpPr>
            <p:spPr>
              <a:xfrm>
                <a:off x="1198563" y="4176713"/>
                <a:ext cx="11541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ALUctr[1:0]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388" name="Google Shape;1388;p44"/>
              <p:cNvCxnSpPr/>
              <p:nvPr/>
            </p:nvCxnSpPr>
            <p:spPr>
              <a:xfrm flipH="1" rot="10800000">
                <a:off x="1079500" y="2349462"/>
                <a:ext cx="6096000" cy="4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89" name="Google Shape;1389;p44"/>
              <p:cNvCxnSpPr/>
              <p:nvPr/>
            </p:nvCxnSpPr>
            <p:spPr>
              <a:xfrm>
                <a:off x="1079500" y="2659063"/>
                <a:ext cx="61086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0" name="Google Shape;1390;p44"/>
              <p:cNvCxnSpPr/>
              <p:nvPr/>
            </p:nvCxnSpPr>
            <p:spPr>
              <a:xfrm>
                <a:off x="1079500" y="29638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1" name="Google Shape;1391;p44"/>
              <p:cNvCxnSpPr/>
              <p:nvPr/>
            </p:nvCxnSpPr>
            <p:spPr>
              <a:xfrm>
                <a:off x="1079500" y="32686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2" name="Google Shape;1392;p44"/>
              <p:cNvCxnSpPr/>
              <p:nvPr/>
            </p:nvCxnSpPr>
            <p:spPr>
              <a:xfrm>
                <a:off x="1079500" y="35734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3" name="Google Shape;1393;p44"/>
              <p:cNvCxnSpPr/>
              <p:nvPr/>
            </p:nvCxnSpPr>
            <p:spPr>
              <a:xfrm>
                <a:off x="1079500" y="3878263"/>
                <a:ext cx="60834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4" name="Google Shape;1394;p44"/>
              <p:cNvCxnSpPr/>
              <p:nvPr/>
            </p:nvCxnSpPr>
            <p:spPr>
              <a:xfrm>
                <a:off x="1079500" y="4183063"/>
                <a:ext cx="60834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5" name="Google Shape;1395;p44"/>
              <p:cNvCxnSpPr/>
              <p:nvPr/>
            </p:nvCxnSpPr>
            <p:spPr>
              <a:xfrm>
                <a:off x="1079500" y="4487863"/>
                <a:ext cx="60960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6" name="Google Shape;1396;p44"/>
              <p:cNvCxnSpPr/>
              <p:nvPr/>
            </p:nvCxnSpPr>
            <p:spPr>
              <a:xfrm>
                <a:off x="1079500" y="2049463"/>
                <a:ext cx="61086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7" name="Google Shape;1397;p44"/>
              <p:cNvCxnSpPr/>
              <p:nvPr/>
            </p:nvCxnSpPr>
            <p:spPr>
              <a:xfrm rot="10800000">
                <a:off x="2590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8" name="Google Shape;1398;p44"/>
              <p:cNvCxnSpPr/>
              <p:nvPr/>
            </p:nvCxnSpPr>
            <p:spPr>
              <a:xfrm>
                <a:off x="1079500" y="1744663"/>
                <a:ext cx="6121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99" name="Google Shape;1399;p44"/>
              <p:cNvCxnSpPr/>
              <p:nvPr/>
            </p:nvCxnSpPr>
            <p:spPr>
              <a:xfrm rot="10800000">
                <a:off x="3352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0" name="Google Shape;1400;p44"/>
              <p:cNvCxnSpPr/>
              <p:nvPr/>
            </p:nvCxnSpPr>
            <p:spPr>
              <a:xfrm rot="10800000">
                <a:off x="4114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1" name="Google Shape;1401;p44"/>
              <p:cNvCxnSpPr/>
              <p:nvPr/>
            </p:nvCxnSpPr>
            <p:spPr>
              <a:xfrm rot="10800000">
                <a:off x="4876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2" name="Google Shape;1402;p44"/>
              <p:cNvCxnSpPr/>
              <p:nvPr/>
            </p:nvCxnSpPr>
            <p:spPr>
              <a:xfrm rot="10800000">
                <a:off x="5638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3" name="Google Shape;1403;p44"/>
              <p:cNvCxnSpPr/>
              <p:nvPr/>
            </p:nvCxnSpPr>
            <p:spPr>
              <a:xfrm rot="10800000">
                <a:off x="6400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04" name="Google Shape;1404;p44"/>
              <p:cNvCxnSpPr/>
              <p:nvPr/>
            </p:nvCxnSpPr>
            <p:spPr>
              <a:xfrm rot="10800000">
                <a:off x="1066800" y="1732095"/>
                <a:ext cx="0" cy="27705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05" name="Google Shape;1405;p44"/>
              <p:cNvSpPr/>
              <p:nvPr/>
            </p:nvSpPr>
            <p:spPr>
              <a:xfrm>
                <a:off x="2798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406" name="Google Shape;1406;p44"/>
              <p:cNvSpPr/>
              <p:nvPr/>
            </p:nvSpPr>
            <p:spPr>
              <a:xfrm>
                <a:off x="2798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07" name="Google Shape;1407;p44"/>
              <p:cNvSpPr/>
              <p:nvPr/>
            </p:nvSpPr>
            <p:spPr>
              <a:xfrm>
                <a:off x="2798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08" name="Google Shape;1408;p44"/>
              <p:cNvSpPr/>
              <p:nvPr/>
            </p:nvSpPr>
            <p:spPr>
              <a:xfrm>
                <a:off x="2798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409" name="Google Shape;1409;p44"/>
              <p:cNvSpPr/>
              <p:nvPr/>
            </p:nvSpPr>
            <p:spPr>
              <a:xfrm>
                <a:off x="2798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10" name="Google Shape;1410;p44"/>
              <p:cNvSpPr/>
              <p:nvPr/>
            </p:nvSpPr>
            <p:spPr>
              <a:xfrm>
                <a:off x="2798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11" name="Google Shape;1411;p44"/>
              <p:cNvSpPr/>
              <p:nvPr/>
            </p:nvSpPr>
            <p:spPr>
              <a:xfrm>
                <a:off x="2798763" y="38719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2" name="Google Shape;1412;p44"/>
              <p:cNvSpPr/>
              <p:nvPr/>
            </p:nvSpPr>
            <p:spPr>
              <a:xfrm>
                <a:off x="2722563" y="4176459"/>
                <a:ext cx="5301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1413" name="Google Shape;1413;p44"/>
              <p:cNvSpPr/>
              <p:nvPr/>
            </p:nvSpPr>
            <p:spPr>
              <a:xfrm>
                <a:off x="3560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414" name="Google Shape;1414;p44"/>
              <p:cNvSpPr/>
              <p:nvPr/>
            </p:nvSpPr>
            <p:spPr>
              <a:xfrm>
                <a:off x="3560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15" name="Google Shape;1415;p44"/>
              <p:cNvSpPr/>
              <p:nvPr/>
            </p:nvSpPr>
            <p:spPr>
              <a:xfrm>
                <a:off x="3560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16" name="Google Shape;1416;p44"/>
              <p:cNvSpPr/>
              <p:nvPr/>
            </p:nvSpPr>
            <p:spPr>
              <a:xfrm>
                <a:off x="3560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417" name="Google Shape;1417;p44"/>
              <p:cNvSpPr/>
              <p:nvPr/>
            </p:nvSpPr>
            <p:spPr>
              <a:xfrm>
                <a:off x="3560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18" name="Google Shape;1418;p44"/>
              <p:cNvSpPr/>
              <p:nvPr/>
            </p:nvSpPr>
            <p:spPr>
              <a:xfrm>
                <a:off x="3560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19" name="Google Shape;1419;p44"/>
              <p:cNvSpPr/>
              <p:nvPr/>
            </p:nvSpPr>
            <p:spPr>
              <a:xfrm>
                <a:off x="3560763" y="38719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44"/>
              <p:cNvSpPr/>
              <p:nvPr/>
            </p:nvSpPr>
            <p:spPr>
              <a:xfrm>
                <a:off x="3298825" y="4176459"/>
                <a:ext cx="8811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Subtract</a:t>
                </a:r>
                <a:endParaRPr/>
              </a:p>
            </p:txBody>
          </p:sp>
          <p:sp>
            <p:nvSpPr>
              <p:cNvPr id="1421" name="Google Shape;1421;p44"/>
              <p:cNvSpPr/>
              <p:nvPr/>
            </p:nvSpPr>
            <p:spPr>
              <a:xfrm>
                <a:off x="4322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22" name="Google Shape;1422;p44"/>
              <p:cNvSpPr/>
              <p:nvPr/>
            </p:nvSpPr>
            <p:spPr>
              <a:xfrm>
                <a:off x="4322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423" name="Google Shape;1423;p44"/>
              <p:cNvSpPr/>
              <p:nvPr/>
            </p:nvSpPr>
            <p:spPr>
              <a:xfrm>
                <a:off x="4322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24" name="Google Shape;1424;p44"/>
              <p:cNvSpPr/>
              <p:nvPr/>
            </p:nvSpPr>
            <p:spPr>
              <a:xfrm>
                <a:off x="4322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425" name="Google Shape;1425;p44"/>
              <p:cNvSpPr/>
              <p:nvPr/>
            </p:nvSpPr>
            <p:spPr>
              <a:xfrm>
                <a:off x="4322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26" name="Google Shape;1426;p44"/>
              <p:cNvSpPr/>
              <p:nvPr/>
            </p:nvSpPr>
            <p:spPr>
              <a:xfrm>
                <a:off x="4322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27" name="Google Shape;1427;p44"/>
              <p:cNvSpPr/>
              <p:nvPr/>
            </p:nvSpPr>
            <p:spPr>
              <a:xfrm>
                <a:off x="4322763" y="3871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28" name="Google Shape;1428;p44"/>
              <p:cNvSpPr/>
              <p:nvPr/>
            </p:nvSpPr>
            <p:spPr>
              <a:xfrm>
                <a:off x="4246563" y="4176459"/>
                <a:ext cx="39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Or</a:t>
                </a:r>
                <a:endParaRPr/>
              </a:p>
            </p:txBody>
          </p:sp>
          <p:sp>
            <p:nvSpPr>
              <p:cNvPr id="1429" name="Google Shape;1429;p44"/>
              <p:cNvSpPr/>
              <p:nvPr/>
            </p:nvSpPr>
            <p:spPr>
              <a:xfrm>
                <a:off x="5084763" y="2043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30" name="Google Shape;1430;p44"/>
              <p:cNvSpPr/>
              <p:nvPr/>
            </p:nvSpPr>
            <p:spPr>
              <a:xfrm>
                <a:off x="5084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431" name="Google Shape;1431;p44"/>
              <p:cNvSpPr/>
              <p:nvPr/>
            </p:nvSpPr>
            <p:spPr>
              <a:xfrm>
                <a:off x="5084763" y="26527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432" name="Google Shape;1432;p44"/>
              <p:cNvSpPr/>
              <p:nvPr/>
            </p:nvSpPr>
            <p:spPr>
              <a:xfrm>
                <a:off x="5084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433" name="Google Shape;1433;p44"/>
              <p:cNvSpPr/>
              <p:nvPr/>
            </p:nvSpPr>
            <p:spPr>
              <a:xfrm>
                <a:off x="5084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34" name="Google Shape;1434;p44"/>
              <p:cNvSpPr/>
              <p:nvPr/>
            </p:nvSpPr>
            <p:spPr>
              <a:xfrm>
                <a:off x="5084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35" name="Google Shape;1435;p44"/>
              <p:cNvSpPr/>
              <p:nvPr/>
            </p:nvSpPr>
            <p:spPr>
              <a:xfrm>
                <a:off x="5084763" y="3871913"/>
                <a:ext cx="2868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44"/>
              <p:cNvSpPr/>
              <p:nvPr/>
            </p:nvSpPr>
            <p:spPr>
              <a:xfrm>
                <a:off x="5008563" y="4176459"/>
                <a:ext cx="5301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1437" name="Google Shape;1437;p44"/>
              <p:cNvSpPr/>
              <p:nvPr/>
            </p:nvSpPr>
            <p:spPr>
              <a:xfrm>
                <a:off x="5846763" y="20431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44"/>
              <p:cNvSpPr/>
              <p:nvPr/>
            </p:nvSpPr>
            <p:spPr>
              <a:xfrm>
                <a:off x="5846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439" name="Google Shape;1439;p44"/>
              <p:cNvSpPr/>
              <p:nvPr/>
            </p:nvSpPr>
            <p:spPr>
              <a:xfrm>
                <a:off x="5846763" y="26527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0" name="Google Shape;1440;p44"/>
              <p:cNvSpPr/>
              <p:nvPr/>
            </p:nvSpPr>
            <p:spPr>
              <a:xfrm>
                <a:off x="5846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41" name="Google Shape;1441;p44"/>
              <p:cNvSpPr/>
              <p:nvPr/>
            </p:nvSpPr>
            <p:spPr>
              <a:xfrm>
                <a:off x="5846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442" name="Google Shape;1442;p44"/>
              <p:cNvSpPr/>
              <p:nvPr/>
            </p:nvSpPr>
            <p:spPr>
              <a:xfrm>
                <a:off x="5846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43" name="Google Shape;1443;p44"/>
              <p:cNvSpPr/>
              <p:nvPr/>
            </p:nvSpPr>
            <p:spPr>
              <a:xfrm>
                <a:off x="5846763" y="3871913"/>
                <a:ext cx="2868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4" name="Google Shape;1444;p44"/>
              <p:cNvSpPr/>
              <p:nvPr/>
            </p:nvSpPr>
            <p:spPr>
              <a:xfrm>
                <a:off x="5770563" y="4176459"/>
                <a:ext cx="5301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</a:t>
                </a:r>
                <a:endParaRPr/>
              </a:p>
            </p:txBody>
          </p:sp>
          <p:sp>
            <p:nvSpPr>
              <p:cNvPr id="1445" name="Google Shape;1445;p44"/>
              <p:cNvSpPr/>
              <p:nvPr/>
            </p:nvSpPr>
            <p:spPr>
              <a:xfrm>
                <a:off x="6608763" y="20431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6" name="Google Shape;1446;p44"/>
              <p:cNvSpPr/>
              <p:nvPr/>
            </p:nvSpPr>
            <p:spPr>
              <a:xfrm>
                <a:off x="6608763" y="23479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47" name="Google Shape;1447;p44"/>
              <p:cNvSpPr/>
              <p:nvPr/>
            </p:nvSpPr>
            <p:spPr>
              <a:xfrm>
                <a:off x="6608763" y="26527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8" name="Google Shape;1448;p44"/>
              <p:cNvSpPr/>
              <p:nvPr/>
            </p:nvSpPr>
            <p:spPr>
              <a:xfrm>
                <a:off x="6608763" y="29575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49" name="Google Shape;1449;p44"/>
              <p:cNvSpPr/>
              <p:nvPr/>
            </p:nvSpPr>
            <p:spPr>
              <a:xfrm>
                <a:off x="6608763" y="32623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1450" name="Google Shape;1450;p44"/>
              <p:cNvSpPr/>
              <p:nvPr/>
            </p:nvSpPr>
            <p:spPr>
              <a:xfrm>
                <a:off x="6608763" y="3567113"/>
                <a:ext cx="2874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1451" name="Google Shape;1451;p44"/>
              <p:cNvSpPr/>
              <p:nvPr/>
            </p:nvSpPr>
            <p:spPr>
              <a:xfrm>
                <a:off x="6608763" y="3871913"/>
                <a:ext cx="288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2" name="Google Shape;1452;p44"/>
              <p:cNvSpPr/>
              <p:nvPr/>
            </p:nvSpPr>
            <p:spPr>
              <a:xfrm>
                <a:off x="6345238" y="4176459"/>
                <a:ext cx="881100" cy="336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Subtract</a:t>
                </a:r>
                <a:endParaRPr/>
              </a:p>
            </p:txBody>
          </p:sp>
          <p:cxnSp>
            <p:nvCxnSpPr>
              <p:cNvPr id="1453" name="Google Shape;1453;p44"/>
              <p:cNvCxnSpPr/>
              <p:nvPr/>
            </p:nvCxnSpPr>
            <p:spPr>
              <a:xfrm>
                <a:off x="2603500" y="1439863"/>
                <a:ext cx="45846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54" name="Google Shape;1454;p44"/>
              <p:cNvSpPr/>
              <p:nvPr/>
            </p:nvSpPr>
            <p:spPr>
              <a:xfrm>
                <a:off x="2036763" y="1128713"/>
                <a:ext cx="5652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func</a:t>
                </a:r>
                <a:endParaRPr/>
              </a:p>
            </p:txBody>
          </p:sp>
          <p:sp>
            <p:nvSpPr>
              <p:cNvPr id="1455" name="Google Shape;1455;p44"/>
              <p:cNvSpPr/>
              <p:nvPr/>
            </p:nvSpPr>
            <p:spPr>
              <a:xfrm>
                <a:off x="2189163" y="1433513"/>
                <a:ext cx="4032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op</a:t>
                </a:r>
                <a:endParaRPr/>
              </a:p>
            </p:txBody>
          </p:sp>
          <p:sp>
            <p:nvSpPr>
              <p:cNvPr id="1456" name="Google Shape;1456;p44"/>
              <p:cNvSpPr/>
              <p:nvPr/>
            </p:nvSpPr>
            <p:spPr>
              <a:xfrm>
                <a:off x="2570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00 0000</a:t>
                </a:r>
                <a:endParaRPr/>
              </a:p>
            </p:txBody>
          </p:sp>
          <p:sp>
            <p:nvSpPr>
              <p:cNvPr id="1457" name="Google Shape;1457;p44"/>
              <p:cNvSpPr/>
              <p:nvPr/>
            </p:nvSpPr>
            <p:spPr>
              <a:xfrm>
                <a:off x="3332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00 0000</a:t>
                </a:r>
                <a:endParaRPr/>
              </a:p>
            </p:txBody>
          </p:sp>
          <p:sp>
            <p:nvSpPr>
              <p:cNvPr id="1458" name="Google Shape;1458;p44"/>
              <p:cNvSpPr/>
              <p:nvPr/>
            </p:nvSpPr>
            <p:spPr>
              <a:xfrm>
                <a:off x="4094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00 1101</a:t>
                </a:r>
                <a:endParaRPr/>
              </a:p>
            </p:txBody>
          </p:sp>
          <p:sp>
            <p:nvSpPr>
              <p:cNvPr id="1459" name="Google Shape;1459;p44"/>
              <p:cNvSpPr/>
              <p:nvPr/>
            </p:nvSpPr>
            <p:spPr>
              <a:xfrm>
                <a:off x="4856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10 0011</a:t>
                </a:r>
                <a:endParaRPr/>
              </a:p>
            </p:txBody>
          </p:sp>
          <p:sp>
            <p:nvSpPr>
              <p:cNvPr id="1460" name="Google Shape;1460;p44"/>
              <p:cNvSpPr/>
              <p:nvPr/>
            </p:nvSpPr>
            <p:spPr>
              <a:xfrm>
                <a:off x="5618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10 1011</a:t>
                </a:r>
                <a:endParaRPr/>
              </a:p>
            </p:txBody>
          </p:sp>
          <p:sp>
            <p:nvSpPr>
              <p:cNvPr id="1461" name="Google Shape;1461;p44"/>
              <p:cNvSpPr/>
              <p:nvPr/>
            </p:nvSpPr>
            <p:spPr>
              <a:xfrm>
                <a:off x="6380163" y="14335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00 0100</a:t>
                </a:r>
                <a:endParaRPr/>
              </a:p>
            </p:txBody>
          </p:sp>
          <p:cxnSp>
            <p:nvCxnSpPr>
              <p:cNvPr id="1462" name="Google Shape;1462;p44"/>
              <p:cNvCxnSpPr/>
              <p:nvPr/>
            </p:nvCxnSpPr>
            <p:spPr>
              <a:xfrm rot="10800000">
                <a:off x="2590800" y="1122263"/>
                <a:ext cx="0" cy="63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3" name="Google Shape;1463;p44"/>
              <p:cNvCxnSpPr/>
              <p:nvPr/>
            </p:nvCxnSpPr>
            <p:spPr>
              <a:xfrm>
                <a:off x="2603500" y="1135063"/>
                <a:ext cx="45975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4" name="Google Shape;1464;p44"/>
              <p:cNvCxnSpPr/>
              <p:nvPr/>
            </p:nvCxnSpPr>
            <p:spPr>
              <a:xfrm rot="10800000">
                <a:off x="3352800" y="1122263"/>
                <a:ext cx="0" cy="63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5" name="Google Shape;1465;p44"/>
              <p:cNvCxnSpPr/>
              <p:nvPr/>
            </p:nvCxnSpPr>
            <p:spPr>
              <a:xfrm rot="10800000">
                <a:off x="4114800" y="1122263"/>
                <a:ext cx="0" cy="6351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6" name="Google Shape;1466;p44"/>
              <p:cNvCxnSpPr/>
              <p:nvPr/>
            </p:nvCxnSpPr>
            <p:spPr>
              <a:xfrm rot="10800000">
                <a:off x="4876800" y="1427063"/>
                <a:ext cx="0" cy="330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7" name="Google Shape;1467;p44"/>
              <p:cNvCxnSpPr/>
              <p:nvPr/>
            </p:nvCxnSpPr>
            <p:spPr>
              <a:xfrm rot="10800000">
                <a:off x="5638800" y="1427063"/>
                <a:ext cx="0" cy="330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68" name="Google Shape;1468;p44"/>
              <p:cNvCxnSpPr/>
              <p:nvPr/>
            </p:nvCxnSpPr>
            <p:spPr>
              <a:xfrm rot="10800000">
                <a:off x="6400800" y="1427063"/>
                <a:ext cx="0" cy="3303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69" name="Google Shape;1469;p44"/>
              <p:cNvSpPr/>
              <p:nvPr/>
            </p:nvSpPr>
            <p:spPr>
              <a:xfrm>
                <a:off x="287458" y="1357313"/>
                <a:ext cx="12162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Green Sheet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70" name="Google Shape;1470;p44"/>
              <p:cNvCxnSpPr/>
              <p:nvPr/>
            </p:nvCxnSpPr>
            <p:spPr>
              <a:xfrm>
                <a:off x="1155700" y="1287463"/>
                <a:ext cx="8889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471" name="Google Shape;1471;p44"/>
              <p:cNvSpPr/>
              <p:nvPr/>
            </p:nvSpPr>
            <p:spPr>
              <a:xfrm>
                <a:off x="2570163" y="11287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10 0000</a:t>
                </a:r>
                <a:endParaRPr/>
              </a:p>
            </p:txBody>
          </p:sp>
          <p:sp>
            <p:nvSpPr>
              <p:cNvPr id="1472" name="Google Shape;1472;p44"/>
              <p:cNvSpPr/>
              <p:nvPr/>
            </p:nvSpPr>
            <p:spPr>
              <a:xfrm>
                <a:off x="287458" y="1128713"/>
                <a:ext cx="9555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See MIPS</a:t>
                </a:r>
                <a:endParaRPr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73" name="Google Shape;1473;p44"/>
              <p:cNvCxnSpPr/>
              <p:nvPr/>
            </p:nvCxnSpPr>
            <p:spPr>
              <a:xfrm>
                <a:off x="1524000" y="1300163"/>
                <a:ext cx="0" cy="301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74" name="Google Shape;1474;p44"/>
              <p:cNvCxnSpPr/>
              <p:nvPr/>
            </p:nvCxnSpPr>
            <p:spPr>
              <a:xfrm>
                <a:off x="1521898" y="1592263"/>
                <a:ext cx="676800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1475" name="Google Shape;1475;p44"/>
              <p:cNvSpPr/>
              <p:nvPr/>
            </p:nvSpPr>
            <p:spPr>
              <a:xfrm>
                <a:off x="3332163" y="1128713"/>
                <a:ext cx="852600" cy="335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10 0010</a:t>
                </a:r>
                <a:endParaRPr/>
              </a:p>
            </p:txBody>
          </p:sp>
          <p:sp>
            <p:nvSpPr>
              <p:cNvPr id="1476" name="Google Shape;1476;p44"/>
              <p:cNvSpPr/>
              <p:nvPr/>
            </p:nvSpPr>
            <p:spPr>
              <a:xfrm>
                <a:off x="5408098" y="1122363"/>
                <a:ext cx="477600" cy="33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n/a</a:t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77" name="Google Shape;1477;p44"/>
              <p:cNvCxnSpPr/>
              <p:nvPr/>
            </p:nvCxnSpPr>
            <p:spPr>
              <a:xfrm flipH="1" rot="10800000">
                <a:off x="7175500" y="1142903"/>
                <a:ext cx="12600" cy="334680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478" name="Google Shape;1478;p44"/>
            <p:cNvGrpSpPr/>
            <p:nvPr/>
          </p:nvGrpSpPr>
          <p:grpSpPr>
            <a:xfrm>
              <a:off x="729408" y="2834640"/>
              <a:ext cx="707446" cy="2432400"/>
              <a:chOff x="729408" y="2834640"/>
              <a:chExt cx="707446" cy="2432400"/>
            </a:xfrm>
          </p:grpSpPr>
          <p:sp>
            <p:nvSpPr>
              <p:cNvPr id="1479" name="Google Shape;1479;p44"/>
              <p:cNvSpPr/>
              <p:nvPr/>
            </p:nvSpPr>
            <p:spPr>
              <a:xfrm>
                <a:off x="1071154" y="2834640"/>
                <a:ext cx="365700" cy="2432400"/>
              </a:xfrm>
              <a:prstGeom prst="lef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0" name="Google Shape;1480;p44"/>
              <p:cNvSpPr txBox="1"/>
              <p:nvPr/>
            </p:nvSpPr>
            <p:spPr>
              <a:xfrm rot="-5400000">
                <a:off x="65358" y="3853494"/>
                <a:ext cx="17283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Control Signals</a:t>
                </a:r>
                <a:endParaRPr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1" name="Google Shape;1481;p44"/>
            <p:cNvGrpSpPr/>
            <p:nvPr/>
          </p:nvGrpSpPr>
          <p:grpSpPr>
            <a:xfrm>
              <a:off x="3017640" y="5310052"/>
              <a:ext cx="4617600" cy="707176"/>
              <a:chOff x="3017640" y="5310052"/>
              <a:chExt cx="4617600" cy="707176"/>
            </a:xfrm>
          </p:grpSpPr>
          <p:sp>
            <p:nvSpPr>
              <p:cNvPr id="1482" name="Google Shape;1482;p44"/>
              <p:cNvSpPr/>
              <p:nvPr/>
            </p:nvSpPr>
            <p:spPr>
              <a:xfrm rot="5400000">
                <a:off x="5143590" y="3184102"/>
                <a:ext cx="365700" cy="4617600"/>
              </a:xfrm>
              <a:prstGeom prst="rightBrace">
                <a:avLst>
                  <a:gd fmla="val 8333" name="adj1"/>
                  <a:gd fmla="val 50000" name="adj2"/>
                </a:avLst>
              </a:prstGeom>
              <a:noFill/>
              <a:ln cap="flat" cmpd="sng" w="254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3" name="Google Shape;1483;p44"/>
              <p:cNvSpPr txBox="1"/>
              <p:nvPr/>
            </p:nvSpPr>
            <p:spPr>
              <a:xfrm>
                <a:off x="3879668" y="5617028"/>
                <a:ext cx="2894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All Supported Instructions</a:t>
                </a:r>
                <a:endParaRPr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84" name="Google Shape;1484;p44"/>
          <p:cNvGrpSpPr/>
          <p:nvPr/>
        </p:nvGrpSpPr>
        <p:grpSpPr>
          <a:xfrm>
            <a:off x="620200" y="217025"/>
            <a:ext cx="5324400" cy="6655500"/>
            <a:chOff x="1229800" y="217025"/>
            <a:chExt cx="5324400" cy="6655500"/>
          </a:xfrm>
        </p:grpSpPr>
        <p:cxnSp>
          <p:nvCxnSpPr>
            <p:cNvPr id="1485" name="Google Shape;1485;p44"/>
            <p:cNvCxnSpPr/>
            <p:nvPr/>
          </p:nvCxnSpPr>
          <p:spPr>
            <a:xfrm>
              <a:off x="1229800" y="2242600"/>
              <a:ext cx="53244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6" name="Google Shape;1486;p44"/>
            <p:cNvCxnSpPr/>
            <p:nvPr/>
          </p:nvCxnSpPr>
          <p:spPr>
            <a:xfrm>
              <a:off x="2951550" y="217025"/>
              <a:ext cx="29100" cy="66555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487" name="Google Shape;1487;p44"/>
          <p:cNvSpPr txBox="1"/>
          <p:nvPr/>
        </p:nvSpPr>
        <p:spPr>
          <a:xfrm>
            <a:off x="5845225" y="0"/>
            <a:ext cx="3298500" cy="6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b="1"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 #1:</a:t>
            </a:r>
            <a:r>
              <a:rPr lang="en-US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Use instruction variables to generate control signals</a:t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302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b="1" lang="en-US" sz="30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X’s: </a:t>
            </a:r>
            <a:r>
              <a:rPr lang="en-US" sz="30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seems for now simplest thing to do is assume 0s…</a:t>
            </a:r>
            <a:endParaRPr sz="3000" strike="sng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RegDst = </a:t>
            </a:r>
            <a:br>
              <a:rPr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chemeClr val="dk1"/>
                </a:solidFill>
              </a:rPr>
              <a:t>	</a:t>
            </a:r>
            <a:r>
              <a:rPr lang="en-US" sz="3000">
                <a:solidFill>
                  <a:srgbClr val="FF0000"/>
                </a:solidFill>
              </a:rPr>
              <a:t>r-type</a:t>
            </a:r>
            <a:endParaRPr sz="3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88" name="Google Shape;1488;p44"/>
          <p:cNvGrpSpPr/>
          <p:nvPr/>
        </p:nvGrpSpPr>
        <p:grpSpPr>
          <a:xfrm>
            <a:off x="-93575" y="1249575"/>
            <a:ext cx="6641100" cy="492000"/>
            <a:chOff x="897025" y="1249575"/>
            <a:chExt cx="6641100" cy="492000"/>
          </a:xfrm>
        </p:grpSpPr>
        <p:sp>
          <p:nvSpPr>
            <p:cNvPr id="1489" name="Google Shape;1489;p44"/>
            <p:cNvSpPr txBox="1"/>
            <p:nvPr/>
          </p:nvSpPr>
          <p:spPr>
            <a:xfrm>
              <a:off x="897025" y="1249575"/>
              <a:ext cx="1229700" cy="4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</a:rPr>
                <a:t>INPUTS</a:t>
              </a:r>
              <a:endParaRPr b="1" sz="1800">
                <a:solidFill>
                  <a:srgbClr val="FF0000"/>
                </a:solidFill>
              </a:endParaRPr>
            </a:p>
          </p:txBody>
        </p:sp>
        <p:sp>
          <p:nvSpPr>
            <p:cNvPr id="1490" name="Google Shape;1490;p44"/>
            <p:cNvSpPr txBox="1"/>
            <p:nvPr/>
          </p:nvSpPr>
          <p:spPr>
            <a:xfrm>
              <a:off x="6002425" y="1249575"/>
              <a:ext cx="1535700" cy="49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FF0000"/>
                  </a:solidFill>
                </a:rPr>
                <a:t>OUTPUTS</a:t>
              </a:r>
              <a:endParaRPr b="1" sz="18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mc:AlternateContent>
    <mc:Choice Requires="p14">
      <p:transition spd="slow" p14:dur="1000">
        <p:fade thruBlk="1"/>
      </p:transition>
    </mc:Choice>
    <mc:Fallback>
      <p:transition spd="slow"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7" name="Shape 1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8" name="Google Shape;1498;p45"/>
          <p:cNvSpPr txBox="1"/>
          <p:nvPr/>
        </p:nvSpPr>
        <p:spPr>
          <a:xfrm>
            <a:off x="685800" y="482599"/>
            <a:ext cx="7315200" cy="3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the following statements TRUE or FALSE?  Assume use of the AND-OR controller design.</a:t>
            </a:r>
            <a:endParaRPr/>
          </a:p>
          <a:p>
            <a:pPr indent="-609600" lvl="0" marL="609600" marR="0" rtl="0" algn="l">
              <a:lnSpc>
                <a:spcPct val="85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a new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NOT require changing any of your existing control logic.</a:t>
            </a:r>
            <a:endParaRPr/>
          </a:p>
          <a:p>
            <a:pPr indent="-609600" lvl="0" marL="609600" marR="0" rtl="0" algn="l">
              <a:lnSpc>
                <a:spcPct val="85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Adding a new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 signal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NOT require changing any of your existing control logic.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9" name="Google Shape;1499;p45"/>
          <p:cNvGrpSpPr/>
          <p:nvPr/>
        </p:nvGrpSpPr>
        <p:grpSpPr>
          <a:xfrm>
            <a:off x="914400" y="4297680"/>
            <a:ext cx="1645920" cy="2011680"/>
            <a:chOff x="1273629" y="4197096"/>
            <a:chExt cx="1645920" cy="2011680"/>
          </a:xfrm>
        </p:grpSpPr>
        <p:grpSp>
          <p:nvGrpSpPr>
            <p:cNvPr id="1500" name="Google Shape;1500;p45"/>
            <p:cNvGrpSpPr/>
            <p:nvPr/>
          </p:nvGrpSpPr>
          <p:grpSpPr>
            <a:xfrm>
              <a:off x="1273629" y="4197096"/>
              <a:ext cx="1645920" cy="2011680"/>
              <a:chOff x="7955280" y="3293581"/>
              <a:chExt cx="1645920" cy="2011680"/>
            </a:xfrm>
          </p:grpSpPr>
          <p:grpSp>
            <p:nvGrpSpPr>
              <p:cNvPr id="1501" name="Google Shape;1501;p45"/>
              <p:cNvGrpSpPr/>
              <p:nvPr/>
            </p:nvGrpSpPr>
            <p:grpSpPr>
              <a:xfrm>
                <a:off x="8046720" y="3657600"/>
                <a:ext cx="1469571" cy="523220"/>
                <a:chOff x="960649" y="1743728"/>
                <a:chExt cx="1469527" cy="392422"/>
              </a:xfrm>
            </p:grpSpPr>
            <p:sp>
              <p:nvSpPr>
                <p:cNvPr id="1502" name="Google Shape;1502;p45"/>
                <p:cNvSpPr txBox="1"/>
                <p:nvPr/>
              </p:nvSpPr>
              <p:spPr>
                <a:xfrm>
                  <a:off x="1515805" y="1743728"/>
                  <a:ext cx="914371" cy="3924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8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	F</a:t>
                  </a:r>
                  <a:endParaRPr b="1" sz="2800">
                    <a:solidFill>
                      <a:srgbClr val="FF8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1503" name="Google Shape;1503;p45"/>
                <p:cNvSpPr/>
                <p:nvPr/>
              </p:nvSpPr>
              <p:spPr>
                <a:xfrm>
                  <a:off x="960649" y="1769822"/>
                  <a:ext cx="566910" cy="3462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</a:t>
                  </a:r>
                  <a:endParaRPr/>
                </a:p>
              </p:txBody>
            </p:sp>
          </p:grpSp>
          <p:grpSp>
            <p:nvGrpSpPr>
              <p:cNvPr id="1504" name="Google Shape;1504;p45"/>
              <p:cNvGrpSpPr/>
              <p:nvPr/>
            </p:nvGrpSpPr>
            <p:grpSpPr>
              <a:xfrm>
                <a:off x="8046720" y="4023360"/>
                <a:ext cx="1469571" cy="523220"/>
                <a:chOff x="960438" y="3240088"/>
                <a:chExt cx="1469571" cy="523220"/>
              </a:xfrm>
            </p:grpSpPr>
            <p:sp>
              <p:nvSpPr>
                <p:cNvPr id="1505" name="Google Shape;1505;p45"/>
                <p:cNvSpPr txBox="1"/>
                <p:nvPr/>
              </p:nvSpPr>
              <p:spPr>
                <a:xfrm>
                  <a:off x="1515609" y="3240088"/>
                  <a:ext cx="91440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408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	T</a:t>
                  </a:r>
                  <a:endParaRPr b="1" sz="2800">
                    <a:solidFill>
                      <a:srgbClr val="408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1506" name="Google Shape;1506;p45"/>
                <p:cNvSpPr/>
                <p:nvPr/>
              </p:nvSpPr>
              <p:spPr>
                <a:xfrm>
                  <a:off x="960438" y="3263863"/>
                  <a:ext cx="56692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</a:t>
                  </a:r>
                  <a:endParaRPr/>
                </a:p>
              </p:txBody>
            </p:sp>
          </p:grpSp>
          <p:grpSp>
            <p:nvGrpSpPr>
              <p:cNvPr id="1507" name="Google Shape;1507;p45"/>
              <p:cNvGrpSpPr/>
              <p:nvPr/>
            </p:nvGrpSpPr>
            <p:grpSpPr>
              <a:xfrm>
                <a:off x="8046720" y="4389120"/>
                <a:ext cx="1469571" cy="523220"/>
                <a:chOff x="960438" y="4154488"/>
                <a:chExt cx="1469571" cy="523220"/>
              </a:xfrm>
            </p:grpSpPr>
            <p:sp>
              <p:nvSpPr>
                <p:cNvPr id="1508" name="Google Shape;1508;p45"/>
                <p:cNvSpPr txBox="1"/>
                <p:nvPr/>
              </p:nvSpPr>
              <p:spPr>
                <a:xfrm>
                  <a:off x="1515609" y="4154488"/>
                  <a:ext cx="91440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66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	F</a:t>
                  </a:r>
                  <a:endParaRPr b="1" sz="2800">
                    <a:solidFill>
                      <a:srgbClr val="FF66A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1509" name="Google Shape;1509;p45"/>
                <p:cNvSpPr/>
                <p:nvPr/>
              </p:nvSpPr>
              <p:spPr>
                <a:xfrm>
                  <a:off x="960438" y="4189280"/>
                  <a:ext cx="56692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</a:t>
                  </a:r>
                  <a:endParaRPr/>
                </a:p>
              </p:txBody>
            </p:sp>
          </p:grpSp>
          <p:grpSp>
            <p:nvGrpSpPr>
              <p:cNvPr id="1510" name="Google Shape;1510;p45"/>
              <p:cNvGrpSpPr/>
              <p:nvPr/>
            </p:nvGrpSpPr>
            <p:grpSpPr>
              <a:xfrm>
                <a:off x="8046720" y="4757158"/>
                <a:ext cx="1469571" cy="523220"/>
                <a:chOff x="947738" y="5068888"/>
                <a:chExt cx="1469571" cy="523220"/>
              </a:xfrm>
            </p:grpSpPr>
            <p:sp>
              <p:nvSpPr>
                <p:cNvPr id="1511" name="Google Shape;1511;p45"/>
                <p:cNvSpPr txBox="1"/>
                <p:nvPr/>
              </p:nvSpPr>
              <p:spPr>
                <a:xfrm>
                  <a:off x="1502909" y="5068888"/>
                  <a:ext cx="91440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E8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	T</a:t>
                  </a:r>
                  <a:endParaRPr b="1" sz="2800">
                    <a:solidFill>
                      <a:srgbClr val="FFE86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1512" name="Google Shape;1512;p45"/>
                <p:cNvSpPr/>
                <p:nvPr/>
              </p:nvSpPr>
              <p:spPr>
                <a:xfrm>
                  <a:off x="947738" y="5101402"/>
                  <a:ext cx="56692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</a:t>
                  </a:r>
                  <a:endParaRPr/>
                </a:p>
              </p:txBody>
            </p:sp>
          </p:grpSp>
          <p:sp>
            <p:nvSpPr>
              <p:cNvPr id="1513" name="Google Shape;1513;p45"/>
              <p:cNvSpPr/>
              <p:nvPr/>
            </p:nvSpPr>
            <p:spPr>
              <a:xfrm>
                <a:off x="7955280" y="3293581"/>
                <a:ext cx="1645920" cy="201168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14" name="Google Shape;1514;p45"/>
            <p:cNvSpPr txBox="1"/>
            <p:nvPr/>
          </p:nvSpPr>
          <p:spPr>
            <a:xfrm>
              <a:off x="1920240" y="4206240"/>
              <a:ext cx="914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	2</a:t>
              </a:r>
              <a:endParaRPr b="1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1515" name="Google Shape;1515;p4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6" name="Google Shape;1516;p45"/>
          <p:cNvSpPr/>
          <p:nvPr/>
        </p:nvSpPr>
        <p:spPr>
          <a:xfrm>
            <a:off x="974850" y="5123675"/>
            <a:ext cx="1469700" cy="3522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4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2" name="Google Shape;1522;p46"/>
          <p:cNvSpPr txBox="1"/>
          <p:nvPr>
            <p:ph idx="1" type="body"/>
          </p:nvPr>
        </p:nvSpPr>
        <p:spPr>
          <a:xfrm>
            <a:off x="457200" y="1600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Quick Datapath Review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 Implementation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Clocking Methodology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Pipelined Datapath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4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4" name="Google Shape;1524;p4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5" name="Google Shape;1525;p4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47"/>
          <p:cNvSpPr txBox="1"/>
          <p:nvPr>
            <p:ph type="title"/>
          </p:nvPr>
        </p:nvSpPr>
        <p:spPr>
          <a:xfrm>
            <a:off x="457200" y="-106362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1" name="Google Shape;1531;p47"/>
          <p:cNvSpPr txBox="1"/>
          <p:nvPr>
            <p:ph idx="1" type="body"/>
          </p:nvPr>
        </p:nvSpPr>
        <p:spPr>
          <a:xfrm>
            <a:off x="457200" y="775225"/>
            <a:ext cx="8229600" cy="51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OH/Lab Queue!!!! (See end of LOOOONG post…)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HW3 due TONIGHT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HW4 due Thursday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2-2 released; due </a:t>
            </a:r>
            <a:r>
              <a:rPr lang="en-US"/>
              <a:t>Monday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Project Party deets?!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Guerilla sesh tomorrow @540AB Cory 5-7 (Datapath)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CA$H Party?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Rebecca and Steven’s OH moving...</a:t>
            </a:r>
            <a:endParaRPr/>
          </a:p>
          <a:p>
            <a:pPr indent="-1079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2" name="Google Shape;1532;p4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3" name="Google Shape;1533;p4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4" name="Google Shape;1534;p4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4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p48"/>
          <p:cNvSpPr txBox="1"/>
          <p:nvPr>
            <p:ph idx="1" type="body"/>
          </p:nvPr>
        </p:nvSpPr>
        <p:spPr>
          <a:xfrm>
            <a:off x="457200" y="1600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Quick Datapath Review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 Implementation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 b="0" i="0" sz="3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Clocking Methodology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Pipelined Datapath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1" name="Google Shape;1541;p4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2" name="Google Shape;1542;p4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3" name="Google Shape;1543;p4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4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Clocking Methodology</a:t>
            </a:r>
            <a:endParaRPr/>
          </a:p>
        </p:txBody>
      </p:sp>
      <p:sp>
        <p:nvSpPr>
          <p:cNvPr id="1552" name="Google Shape;1552;p49"/>
          <p:cNvSpPr txBox="1"/>
          <p:nvPr>
            <p:ph idx="1" type="body"/>
          </p:nvPr>
        </p:nvSpPr>
        <p:spPr>
          <a:xfrm>
            <a:off x="457200" y="3436937"/>
            <a:ext cx="8229600" cy="30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Storage elements (RegFile, Mem, PC) triggered by same clock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path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determines length of clock period 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includes CLK-to-Q delay and added delay for setup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far we have built a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single cycle CPU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 entire instructions are executed in 1 clock cycle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 next: pipelining to execute instructions in 5 clock cycles</a:t>
            </a:r>
            <a:endParaRPr/>
          </a:p>
          <a:p>
            <a:pPr indent="-133350" lvl="1" marL="74295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3" name="Google Shape;1553;p4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54" name="Google Shape;1554;p49"/>
          <p:cNvGrpSpPr/>
          <p:nvPr/>
        </p:nvGrpSpPr>
        <p:grpSpPr>
          <a:xfrm flipH="1" rot="10800000">
            <a:off x="539750" y="1447800"/>
            <a:ext cx="7835900" cy="317500"/>
            <a:chOff x="340" y="524"/>
            <a:chExt cx="4936" cy="200"/>
          </a:xfrm>
        </p:grpSpPr>
        <p:cxnSp>
          <p:nvCxnSpPr>
            <p:cNvPr id="1555" name="Google Shape;1555;p49"/>
            <p:cNvCxnSpPr/>
            <p:nvPr/>
          </p:nvCxnSpPr>
          <p:spPr>
            <a:xfrm>
              <a:off x="340" y="528"/>
              <a:ext cx="69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6" name="Google Shape;1556;p49"/>
            <p:cNvCxnSpPr/>
            <p:nvPr/>
          </p:nvCxnSpPr>
          <p:spPr>
            <a:xfrm>
              <a:off x="1042" y="532"/>
              <a:ext cx="0" cy="18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57" name="Google Shape;1557;p49"/>
            <p:cNvCxnSpPr/>
            <p:nvPr/>
          </p:nvCxnSpPr>
          <p:spPr>
            <a:xfrm>
              <a:off x="1046" y="720"/>
              <a:ext cx="175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8" name="Google Shape;1558;p49"/>
            <p:cNvCxnSpPr/>
            <p:nvPr/>
          </p:nvCxnSpPr>
          <p:spPr>
            <a:xfrm rot="10800000">
              <a:off x="2808" y="524"/>
              <a:ext cx="0" cy="2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9" name="Google Shape;1559;p49"/>
            <p:cNvCxnSpPr/>
            <p:nvPr/>
          </p:nvCxnSpPr>
          <p:spPr>
            <a:xfrm>
              <a:off x="2812" y="528"/>
              <a:ext cx="175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0" name="Google Shape;1560;p49"/>
            <p:cNvCxnSpPr/>
            <p:nvPr/>
          </p:nvCxnSpPr>
          <p:spPr>
            <a:xfrm>
              <a:off x="4574" y="532"/>
              <a:ext cx="0" cy="18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561" name="Google Shape;1561;p49"/>
            <p:cNvCxnSpPr/>
            <p:nvPr/>
          </p:nvCxnSpPr>
          <p:spPr>
            <a:xfrm>
              <a:off x="4578" y="720"/>
              <a:ext cx="698" cy="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62" name="Google Shape;1562;p49"/>
          <p:cNvSpPr/>
          <p:nvPr/>
        </p:nvSpPr>
        <p:spPr>
          <a:xfrm>
            <a:off x="457200" y="1295400"/>
            <a:ext cx="6333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3" name="Google Shape;1563;p49"/>
          <p:cNvSpPr/>
          <p:nvPr/>
        </p:nvSpPr>
        <p:spPr>
          <a:xfrm>
            <a:off x="1619250" y="1905000"/>
            <a:ext cx="279300" cy="14223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4" name="Google Shape;1564;p49"/>
          <p:cNvCxnSpPr/>
          <p:nvPr/>
        </p:nvCxnSpPr>
        <p:spPr>
          <a:xfrm>
            <a:off x="1752600" y="3327400"/>
            <a:ext cx="0" cy="21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65" name="Google Shape;1565;p49"/>
          <p:cNvCxnSpPr/>
          <p:nvPr/>
        </p:nvCxnSpPr>
        <p:spPr>
          <a:xfrm rot="10800000">
            <a:off x="1143100" y="2120900"/>
            <a:ext cx="469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566" name="Google Shape;1566;p49"/>
          <p:cNvSpPr/>
          <p:nvPr/>
        </p:nvSpPr>
        <p:spPr>
          <a:xfrm>
            <a:off x="1287463" y="2197100"/>
            <a:ext cx="2319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</p:txBody>
      </p:sp>
      <p:cxnSp>
        <p:nvCxnSpPr>
          <p:cNvPr id="1567" name="Google Shape;1567;p49"/>
          <p:cNvCxnSpPr/>
          <p:nvPr/>
        </p:nvCxnSpPr>
        <p:spPr>
          <a:xfrm rot="10800000">
            <a:off x="1143100" y="3111500"/>
            <a:ext cx="469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568" name="Google Shape;1568;p49"/>
          <p:cNvCxnSpPr/>
          <p:nvPr/>
        </p:nvCxnSpPr>
        <p:spPr>
          <a:xfrm rot="10800000">
            <a:off x="1905100" y="2120900"/>
            <a:ext cx="46980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569" name="Google Shape;1569;p49"/>
          <p:cNvSpPr/>
          <p:nvPr/>
        </p:nvSpPr>
        <p:spPr>
          <a:xfrm>
            <a:off x="2049463" y="2197100"/>
            <a:ext cx="2319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</p:txBody>
      </p:sp>
      <p:cxnSp>
        <p:nvCxnSpPr>
          <p:cNvPr id="1570" name="Google Shape;1570;p49"/>
          <p:cNvCxnSpPr/>
          <p:nvPr/>
        </p:nvCxnSpPr>
        <p:spPr>
          <a:xfrm rot="10800000">
            <a:off x="1905100" y="3111500"/>
            <a:ext cx="469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571" name="Google Shape;1571;p49"/>
          <p:cNvSpPr/>
          <p:nvPr/>
        </p:nvSpPr>
        <p:spPr>
          <a:xfrm>
            <a:off x="7181850" y="1905000"/>
            <a:ext cx="279300" cy="14223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72" name="Google Shape;1572;p49"/>
          <p:cNvCxnSpPr/>
          <p:nvPr/>
        </p:nvCxnSpPr>
        <p:spPr>
          <a:xfrm rot="10800000">
            <a:off x="6705700" y="2120900"/>
            <a:ext cx="46980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573" name="Google Shape;1573;p49"/>
          <p:cNvSpPr/>
          <p:nvPr/>
        </p:nvSpPr>
        <p:spPr>
          <a:xfrm>
            <a:off x="6850063" y="2197100"/>
            <a:ext cx="2319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</p:txBody>
      </p:sp>
      <p:cxnSp>
        <p:nvCxnSpPr>
          <p:cNvPr id="1574" name="Google Shape;1574;p49"/>
          <p:cNvCxnSpPr/>
          <p:nvPr/>
        </p:nvCxnSpPr>
        <p:spPr>
          <a:xfrm rot="10800000">
            <a:off x="6705700" y="3111500"/>
            <a:ext cx="469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575" name="Google Shape;1575;p49"/>
          <p:cNvCxnSpPr/>
          <p:nvPr/>
        </p:nvCxnSpPr>
        <p:spPr>
          <a:xfrm rot="10800000">
            <a:off x="7467700" y="2120900"/>
            <a:ext cx="469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576" name="Google Shape;1576;p49"/>
          <p:cNvSpPr/>
          <p:nvPr/>
        </p:nvSpPr>
        <p:spPr>
          <a:xfrm>
            <a:off x="7612063" y="2197100"/>
            <a:ext cx="231900" cy="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</p:txBody>
      </p:sp>
      <p:cxnSp>
        <p:nvCxnSpPr>
          <p:cNvPr id="1577" name="Google Shape;1577;p49"/>
          <p:cNvCxnSpPr/>
          <p:nvPr/>
        </p:nvCxnSpPr>
        <p:spPr>
          <a:xfrm rot="10800000">
            <a:off x="7467700" y="3111500"/>
            <a:ext cx="469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578" name="Google Shape;1578;p49"/>
          <p:cNvSpPr/>
          <p:nvPr/>
        </p:nvSpPr>
        <p:spPr>
          <a:xfrm>
            <a:off x="2381250" y="1905000"/>
            <a:ext cx="4317900" cy="142230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79" name="Google Shape;1579;p49"/>
          <p:cNvGrpSpPr/>
          <p:nvPr/>
        </p:nvGrpSpPr>
        <p:grpSpPr>
          <a:xfrm>
            <a:off x="2378076" y="2244729"/>
            <a:ext cx="1173163" cy="414338"/>
            <a:chOff x="1446" y="1758"/>
            <a:chExt cx="739" cy="261"/>
          </a:xfrm>
        </p:grpSpPr>
        <p:sp>
          <p:nvSpPr>
            <p:cNvPr id="1580" name="Google Shape;1580;p49"/>
            <p:cNvSpPr/>
            <p:nvPr/>
          </p:nvSpPr>
          <p:spPr>
            <a:xfrm>
              <a:off x="1935" y="1864"/>
              <a:ext cx="51" cy="5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581" name="Google Shape;1581;p49"/>
            <p:cNvGrpSpPr/>
            <p:nvPr/>
          </p:nvGrpSpPr>
          <p:grpSpPr>
            <a:xfrm>
              <a:off x="1618" y="1758"/>
              <a:ext cx="307" cy="261"/>
              <a:chOff x="1618" y="1758"/>
              <a:chExt cx="307" cy="261"/>
            </a:xfrm>
          </p:grpSpPr>
          <p:sp>
            <p:nvSpPr>
              <p:cNvPr id="1582" name="Google Shape;1582;p49"/>
              <p:cNvSpPr/>
              <p:nvPr/>
            </p:nvSpPr>
            <p:spPr>
              <a:xfrm>
                <a:off x="1791" y="1758"/>
                <a:ext cx="132" cy="128"/>
              </a:xfrm>
              <a:custGeom>
                <a:rect b="b" l="l" r="r" t="t"/>
                <a:pathLst>
                  <a:path extrusionOk="0" fill="none" h="120000" w="120000">
                    <a:moveTo>
                      <a:pt x="-5" y="0"/>
                    </a:moveTo>
                    <a:cubicBezTo>
                      <a:pt x="297" y="0"/>
                      <a:pt x="600" y="-5"/>
                      <a:pt x="904" y="0"/>
                    </a:cubicBezTo>
                    <a:cubicBezTo>
                      <a:pt x="66677" y="0"/>
                      <a:pt x="119999" y="53722"/>
                      <a:pt x="119999" y="120000"/>
                    </a:cubicBezTo>
                  </a:path>
                  <a:path extrusionOk="0" h="120000" w="120000">
                    <a:moveTo>
                      <a:pt x="-5" y="0"/>
                    </a:moveTo>
                    <a:cubicBezTo>
                      <a:pt x="297" y="0"/>
                      <a:pt x="600" y="-5"/>
                      <a:pt x="904" y="0"/>
                    </a:cubicBezTo>
                    <a:cubicBezTo>
                      <a:pt x="66677" y="0"/>
                      <a:pt x="119999" y="53722"/>
                      <a:pt x="119999" y="120000"/>
                    </a:cubicBezTo>
                    <a:lnTo>
                      <a:pt x="904" y="1200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3" name="Google Shape;1583;p49"/>
              <p:cNvSpPr/>
              <p:nvPr/>
            </p:nvSpPr>
            <p:spPr>
              <a:xfrm rot="10800000">
                <a:off x="1794" y="1888"/>
                <a:ext cx="131" cy="127"/>
              </a:xfrm>
              <a:custGeom>
                <a:rect b="b" l="l" r="r" t="t"/>
                <a:pathLst>
                  <a:path extrusionOk="0" fill="none" h="120000" w="120000">
                    <a:moveTo>
                      <a:pt x="-5" y="119055"/>
                    </a:moveTo>
                    <a:cubicBezTo>
                      <a:pt x="505" y="53502"/>
                      <a:pt x="53530" y="494"/>
                      <a:pt x="119083" y="-5"/>
                    </a:cubicBezTo>
                  </a:path>
                  <a:path extrusionOk="0" h="120000" w="120000">
                    <a:moveTo>
                      <a:pt x="-5" y="119055"/>
                    </a:moveTo>
                    <a:cubicBezTo>
                      <a:pt x="505" y="53502"/>
                      <a:pt x="53530" y="494"/>
                      <a:pt x="119083" y="-5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584" name="Google Shape;1584;p49"/>
              <p:cNvCxnSpPr/>
              <p:nvPr/>
            </p:nvCxnSpPr>
            <p:spPr>
              <a:xfrm rot="10800000">
                <a:off x="1618" y="1761"/>
                <a:ext cx="17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5" name="Google Shape;1585;p49"/>
              <p:cNvCxnSpPr/>
              <p:nvPr/>
            </p:nvCxnSpPr>
            <p:spPr>
              <a:xfrm>
                <a:off x="1618" y="1763"/>
                <a:ext cx="0" cy="25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6" name="Google Shape;1586;p49"/>
              <p:cNvCxnSpPr/>
              <p:nvPr/>
            </p:nvCxnSpPr>
            <p:spPr>
              <a:xfrm rot="10800000">
                <a:off x="1618" y="2014"/>
                <a:ext cx="17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587" name="Google Shape;1587;p49"/>
            <p:cNvCxnSpPr/>
            <p:nvPr/>
          </p:nvCxnSpPr>
          <p:spPr>
            <a:xfrm rot="10800000">
              <a:off x="1447" y="1823"/>
              <a:ext cx="174" cy="0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8" name="Google Shape;1588;p49"/>
            <p:cNvCxnSpPr/>
            <p:nvPr/>
          </p:nvCxnSpPr>
          <p:spPr>
            <a:xfrm rot="10800000">
              <a:off x="1446" y="1959"/>
              <a:ext cx="17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9" name="Google Shape;1589;p49"/>
            <p:cNvCxnSpPr/>
            <p:nvPr/>
          </p:nvCxnSpPr>
          <p:spPr>
            <a:xfrm>
              <a:off x="1993" y="1890"/>
              <a:ext cx="19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90" name="Google Shape;1590;p49"/>
          <p:cNvGrpSpPr/>
          <p:nvPr/>
        </p:nvGrpSpPr>
        <p:grpSpPr>
          <a:xfrm>
            <a:off x="2376490" y="2836863"/>
            <a:ext cx="1235076" cy="401637"/>
            <a:chOff x="1445" y="2131"/>
            <a:chExt cx="778" cy="253"/>
          </a:xfrm>
        </p:grpSpPr>
        <p:grpSp>
          <p:nvGrpSpPr>
            <p:cNvPr id="1591" name="Google Shape;1591;p49"/>
            <p:cNvGrpSpPr/>
            <p:nvPr/>
          </p:nvGrpSpPr>
          <p:grpSpPr>
            <a:xfrm>
              <a:off x="1647" y="2131"/>
              <a:ext cx="340" cy="253"/>
              <a:chOff x="1647" y="2131"/>
              <a:chExt cx="340" cy="253"/>
            </a:xfrm>
          </p:grpSpPr>
          <p:sp>
            <p:nvSpPr>
              <p:cNvPr id="1592" name="Google Shape;1592;p49"/>
              <p:cNvSpPr/>
              <p:nvPr/>
            </p:nvSpPr>
            <p:spPr>
              <a:xfrm>
                <a:off x="1647" y="2131"/>
                <a:ext cx="276" cy="122"/>
              </a:xfrm>
              <a:custGeom>
                <a:rect b="b" l="l" r="r" t="t"/>
                <a:pathLst>
                  <a:path extrusionOk="0" fill="none" h="120000" w="120000">
                    <a:moveTo>
                      <a:pt x="0" y="0"/>
                    </a:moveTo>
                    <a:cubicBezTo>
                      <a:pt x="143" y="0"/>
                      <a:pt x="287" y="-5"/>
                      <a:pt x="437" y="0"/>
                    </a:cubicBezTo>
                    <a:cubicBezTo>
                      <a:pt x="66468" y="0"/>
                      <a:pt x="120000" y="53722"/>
                      <a:pt x="120000" y="120000"/>
                    </a:cubicBezTo>
                  </a:path>
                  <a:path extrusionOk="0" h="120000" w="120000">
                    <a:moveTo>
                      <a:pt x="0" y="0"/>
                    </a:moveTo>
                    <a:cubicBezTo>
                      <a:pt x="143" y="0"/>
                      <a:pt x="287" y="-5"/>
                      <a:pt x="437" y="0"/>
                    </a:cubicBezTo>
                    <a:cubicBezTo>
                      <a:pt x="66468" y="0"/>
                      <a:pt x="120000" y="53722"/>
                      <a:pt x="120000" y="120000"/>
                    </a:cubicBezTo>
                    <a:lnTo>
                      <a:pt x="437" y="1200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3" name="Google Shape;1593;p49"/>
              <p:cNvSpPr/>
              <p:nvPr/>
            </p:nvSpPr>
            <p:spPr>
              <a:xfrm rot="10800000">
                <a:off x="1650" y="2262"/>
                <a:ext cx="275" cy="122"/>
              </a:xfrm>
              <a:custGeom>
                <a:rect b="b" l="l" r="r" t="t"/>
                <a:pathLst>
                  <a:path extrusionOk="0" fill="none" h="120000" w="120000">
                    <a:moveTo>
                      <a:pt x="0" y="120000"/>
                    </a:moveTo>
                    <a:cubicBezTo>
                      <a:pt x="0" y="53894"/>
                      <a:pt x="53455" y="238"/>
                      <a:pt x="119561" y="0"/>
                    </a:cubicBezTo>
                  </a:path>
                  <a:path extrusionOk="0" h="120000" w="120000">
                    <a:moveTo>
                      <a:pt x="0" y="120000"/>
                    </a:moveTo>
                    <a:cubicBezTo>
                      <a:pt x="0" y="53894"/>
                      <a:pt x="53455" y="238"/>
                      <a:pt x="119561" y="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4" name="Google Shape;1594;p49"/>
              <p:cNvSpPr/>
              <p:nvPr/>
            </p:nvSpPr>
            <p:spPr>
              <a:xfrm>
                <a:off x="1935" y="2235"/>
                <a:ext cx="52" cy="52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5" name="Google Shape;1595;p49"/>
              <p:cNvSpPr/>
              <p:nvPr/>
            </p:nvSpPr>
            <p:spPr>
              <a:xfrm>
                <a:off x="1647" y="2131"/>
                <a:ext cx="79" cy="122"/>
              </a:xfrm>
              <a:custGeom>
                <a:rect b="b" l="l" r="r" t="t"/>
                <a:pathLst>
                  <a:path extrusionOk="0" fill="none" h="120000" w="120000">
                    <a:moveTo>
                      <a:pt x="-5" y="5"/>
                    </a:moveTo>
                    <a:cubicBezTo>
                      <a:pt x="504" y="0"/>
                      <a:pt x="1014" y="-5"/>
                      <a:pt x="1530" y="0"/>
                    </a:cubicBezTo>
                    <a:cubicBezTo>
                      <a:pt x="66957" y="0"/>
                      <a:pt x="120000" y="53722"/>
                      <a:pt x="120000" y="120000"/>
                    </a:cubicBezTo>
                  </a:path>
                  <a:path extrusionOk="0" h="120000" w="120000">
                    <a:moveTo>
                      <a:pt x="-5" y="5"/>
                    </a:moveTo>
                    <a:cubicBezTo>
                      <a:pt x="504" y="0"/>
                      <a:pt x="1014" y="-5"/>
                      <a:pt x="1530" y="0"/>
                    </a:cubicBezTo>
                    <a:cubicBezTo>
                      <a:pt x="66957" y="0"/>
                      <a:pt x="120000" y="53722"/>
                      <a:pt x="120000" y="120000"/>
                    </a:cubicBezTo>
                    <a:lnTo>
                      <a:pt x="1530" y="1200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6" name="Google Shape;1596;p49"/>
              <p:cNvSpPr/>
              <p:nvPr/>
            </p:nvSpPr>
            <p:spPr>
              <a:xfrm rot="10800000">
                <a:off x="1647" y="2262"/>
                <a:ext cx="78" cy="122"/>
              </a:xfrm>
              <a:custGeom>
                <a:rect b="b" l="l" r="r" t="t"/>
                <a:pathLst>
                  <a:path extrusionOk="0" fill="none" h="120000" w="120000">
                    <a:moveTo>
                      <a:pt x="0" y="120000"/>
                    </a:moveTo>
                    <a:cubicBezTo>
                      <a:pt x="0" y="54321"/>
                      <a:pt x="52783" y="844"/>
                      <a:pt x="118444" y="-5"/>
                    </a:cubicBezTo>
                  </a:path>
                  <a:path extrusionOk="0" h="120000" w="120000">
                    <a:moveTo>
                      <a:pt x="0" y="120000"/>
                    </a:moveTo>
                    <a:cubicBezTo>
                      <a:pt x="0" y="54321"/>
                      <a:pt x="52783" y="844"/>
                      <a:pt x="118444" y="-5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597" name="Google Shape;1597;p49"/>
            <p:cNvCxnSpPr/>
            <p:nvPr/>
          </p:nvCxnSpPr>
          <p:spPr>
            <a:xfrm>
              <a:off x="1993" y="2256"/>
              <a:ext cx="23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8" name="Google Shape;1598;p49"/>
            <p:cNvCxnSpPr/>
            <p:nvPr/>
          </p:nvCxnSpPr>
          <p:spPr>
            <a:xfrm rot="10800000">
              <a:off x="1445" y="2187"/>
              <a:ext cx="27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9" name="Google Shape;1599;p49"/>
            <p:cNvCxnSpPr/>
            <p:nvPr/>
          </p:nvCxnSpPr>
          <p:spPr>
            <a:xfrm rot="10800000">
              <a:off x="1445" y="2318"/>
              <a:ext cx="27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00" name="Google Shape;1600;p49"/>
          <p:cNvGrpSpPr/>
          <p:nvPr/>
        </p:nvGrpSpPr>
        <p:grpSpPr>
          <a:xfrm>
            <a:off x="3308352" y="2322513"/>
            <a:ext cx="879476" cy="257175"/>
            <a:chOff x="2032" y="1807"/>
            <a:chExt cx="554" cy="162"/>
          </a:xfrm>
        </p:grpSpPr>
        <p:grpSp>
          <p:nvGrpSpPr>
            <p:cNvPr id="1601" name="Google Shape;1601;p49"/>
            <p:cNvGrpSpPr/>
            <p:nvPr/>
          </p:nvGrpSpPr>
          <p:grpSpPr>
            <a:xfrm>
              <a:off x="2196" y="1807"/>
              <a:ext cx="201" cy="162"/>
              <a:chOff x="2196" y="1807"/>
              <a:chExt cx="201" cy="162"/>
            </a:xfrm>
          </p:grpSpPr>
          <p:sp>
            <p:nvSpPr>
              <p:cNvPr id="1602" name="Google Shape;1602;p49"/>
              <p:cNvSpPr/>
              <p:nvPr/>
            </p:nvSpPr>
            <p:spPr>
              <a:xfrm>
                <a:off x="2345" y="1865"/>
                <a:ext cx="52" cy="50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03" name="Google Shape;1603;p49"/>
              <p:cNvCxnSpPr/>
              <p:nvPr/>
            </p:nvCxnSpPr>
            <p:spPr>
              <a:xfrm rot="10800000">
                <a:off x="2196" y="1807"/>
                <a:ext cx="149" cy="81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4" name="Google Shape;1604;p49"/>
              <p:cNvCxnSpPr/>
              <p:nvPr/>
            </p:nvCxnSpPr>
            <p:spPr>
              <a:xfrm flipH="1">
                <a:off x="2196" y="1888"/>
                <a:ext cx="149" cy="81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5" name="Google Shape;1605;p49"/>
              <p:cNvCxnSpPr/>
              <p:nvPr/>
            </p:nvCxnSpPr>
            <p:spPr>
              <a:xfrm rot="10800000">
                <a:off x="2204" y="1807"/>
                <a:ext cx="0" cy="161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606" name="Google Shape;1606;p49"/>
            <p:cNvCxnSpPr/>
            <p:nvPr/>
          </p:nvCxnSpPr>
          <p:spPr>
            <a:xfrm rot="10800000">
              <a:off x="2032" y="1888"/>
              <a:ext cx="1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7" name="Google Shape;1607;p49"/>
            <p:cNvCxnSpPr/>
            <p:nvPr/>
          </p:nvCxnSpPr>
          <p:spPr>
            <a:xfrm>
              <a:off x="2396" y="1886"/>
              <a:ext cx="19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608" name="Google Shape;1608;p49"/>
          <p:cNvCxnSpPr/>
          <p:nvPr/>
        </p:nvCxnSpPr>
        <p:spPr>
          <a:xfrm>
            <a:off x="4187952" y="2449513"/>
            <a:ext cx="0" cy="3684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9" name="Google Shape;1609;p49"/>
          <p:cNvCxnSpPr/>
          <p:nvPr/>
        </p:nvCxnSpPr>
        <p:spPr>
          <a:xfrm>
            <a:off x="4809744" y="2303462"/>
            <a:ext cx="0" cy="2652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0" name="Google Shape;1610;p49"/>
          <p:cNvCxnSpPr/>
          <p:nvPr/>
        </p:nvCxnSpPr>
        <p:spPr>
          <a:xfrm>
            <a:off x="4805363" y="2570163"/>
            <a:ext cx="62220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1" name="Google Shape;1611;p49"/>
          <p:cNvCxnSpPr/>
          <p:nvPr/>
        </p:nvCxnSpPr>
        <p:spPr>
          <a:xfrm>
            <a:off x="5424488" y="2574925"/>
            <a:ext cx="0" cy="3444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2" name="Google Shape;1612;p49"/>
          <p:cNvCxnSpPr/>
          <p:nvPr/>
        </p:nvCxnSpPr>
        <p:spPr>
          <a:xfrm>
            <a:off x="2377439" y="2093976"/>
            <a:ext cx="2469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3" name="Google Shape;1613;p49"/>
          <p:cNvCxnSpPr/>
          <p:nvPr/>
        </p:nvCxnSpPr>
        <p:spPr>
          <a:xfrm>
            <a:off x="5414963" y="2925763"/>
            <a:ext cx="1282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4" name="Google Shape;1614;p49"/>
          <p:cNvCxnSpPr/>
          <p:nvPr/>
        </p:nvCxnSpPr>
        <p:spPr>
          <a:xfrm>
            <a:off x="2647950" y="2347913"/>
            <a:ext cx="552300" cy="1047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5" name="Google Shape;1615;p49"/>
          <p:cNvCxnSpPr/>
          <p:nvPr/>
        </p:nvCxnSpPr>
        <p:spPr>
          <a:xfrm>
            <a:off x="4462462" y="2824160"/>
            <a:ext cx="557100" cy="1047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6" name="Google Shape;1616;p49"/>
          <p:cNvCxnSpPr/>
          <p:nvPr/>
        </p:nvCxnSpPr>
        <p:spPr>
          <a:xfrm flipH="1" rot="10800000">
            <a:off x="1676400" y="3181350"/>
            <a:ext cx="76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7" name="Google Shape;1617;p49"/>
          <p:cNvCxnSpPr/>
          <p:nvPr/>
        </p:nvCxnSpPr>
        <p:spPr>
          <a:xfrm>
            <a:off x="1752600" y="3181350"/>
            <a:ext cx="76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8" name="Google Shape;1618;p49"/>
          <p:cNvCxnSpPr/>
          <p:nvPr/>
        </p:nvCxnSpPr>
        <p:spPr>
          <a:xfrm>
            <a:off x="7315200" y="3314700"/>
            <a:ext cx="0" cy="21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9" name="Google Shape;1619;p49"/>
          <p:cNvCxnSpPr/>
          <p:nvPr/>
        </p:nvCxnSpPr>
        <p:spPr>
          <a:xfrm flipH="1" rot="10800000">
            <a:off x="7239000" y="3168650"/>
            <a:ext cx="76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0" name="Google Shape;1620;p49"/>
          <p:cNvCxnSpPr/>
          <p:nvPr/>
        </p:nvCxnSpPr>
        <p:spPr>
          <a:xfrm>
            <a:off x="7315200" y="3168650"/>
            <a:ext cx="76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21" name="Google Shape;1621;p49"/>
          <p:cNvGrpSpPr/>
          <p:nvPr/>
        </p:nvGrpSpPr>
        <p:grpSpPr>
          <a:xfrm>
            <a:off x="4187826" y="2720976"/>
            <a:ext cx="1173163" cy="409575"/>
            <a:chOff x="1446" y="1761"/>
            <a:chExt cx="739" cy="258"/>
          </a:xfrm>
        </p:grpSpPr>
        <p:sp>
          <p:nvSpPr>
            <p:cNvPr id="1622" name="Google Shape;1622;p49"/>
            <p:cNvSpPr/>
            <p:nvPr/>
          </p:nvSpPr>
          <p:spPr>
            <a:xfrm>
              <a:off x="1935" y="1864"/>
              <a:ext cx="51" cy="52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623" name="Google Shape;1623;p49"/>
            <p:cNvGrpSpPr/>
            <p:nvPr/>
          </p:nvGrpSpPr>
          <p:grpSpPr>
            <a:xfrm>
              <a:off x="1618" y="1761"/>
              <a:ext cx="305" cy="258"/>
              <a:chOff x="1618" y="1761"/>
              <a:chExt cx="305" cy="258"/>
            </a:xfrm>
          </p:grpSpPr>
          <p:sp>
            <p:nvSpPr>
              <p:cNvPr id="1624" name="Google Shape;1624;p49"/>
              <p:cNvSpPr/>
              <p:nvPr/>
            </p:nvSpPr>
            <p:spPr>
              <a:xfrm>
                <a:off x="1791" y="1761"/>
                <a:ext cx="132" cy="128"/>
              </a:xfrm>
              <a:custGeom>
                <a:rect b="b" l="l" r="r" t="t"/>
                <a:pathLst>
                  <a:path extrusionOk="0" fill="none" h="120000" w="120000">
                    <a:moveTo>
                      <a:pt x="-5" y="0"/>
                    </a:moveTo>
                    <a:cubicBezTo>
                      <a:pt x="297" y="0"/>
                      <a:pt x="600" y="-5"/>
                      <a:pt x="904" y="0"/>
                    </a:cubicBezTo>
                    <a:cubicBezTo>
                      <a:pt x="66677" y="0"/>
                      <a:pt x="119999" y="53722"/>
                      <a:pt x="119999" y="120000"/>
                    </a:cubicBezTo>
                  </a:path>
                  <a:path extrusionOk="0" h="120000" w="120000">
                    <a:moveTo>
                      <a:pt x="-5" y="0"/>
                    </a:moveTo>
                    <a:cubicBezTo>
                      <a:pt x="297" y="0"/>
                      <a:pt x="600" y="-5"/>
                      <a:pt x="904" y="0"/>
                    </a:cubicBezTo>
                    <a:cubicBezTo>
                      <a:pt x="66677" y="0"/>
                      <a:pt x="119999" y="53722"/>
                      <a:pt x="119999" y="120000"/>
                    </a:cubicBezTo>
                    <a:lnTo>
                      <a:pt x="904" y="1200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5" name="Google Shape;1625;p49"/>
              <p:cNvSpPr/>
              <p:nvPr/>
            </p:nvSpPr>
            <p:spPr>
              <a:xfrm rot="10800000">
                <a:off x="1791" y="1888"/>
                <a:ext cx="131" cy="127"/>
              </a:xfrm>
              <a:custGeom>
                <a:rect b="b" l="l" r="r" t="t"/>
                <a:pathLst>
                  <a:path extrusionOk="0" fill="none" h="120000" w="120000">
                    <a:moveTo>
                      <a:pt x="-5" y="119055"/>
                    </a:moveTo>
                    <a:cubicBezTo>
                      <a:pt x="505" y="53502"/>
                      <a:pt x="53530" y="494"/>
                      <a:pt x="119083" y="-5"/>
                    </a:cubicBezTo>
                  </a:path>
                  <a:path extrusionOk="0" h="120000" w="120000">
                    <a:moveTo>
                      <a:pt x="-5" y="119055"/>
                    </a:moveTo>
                    <a:cubicBezTo>
                      <a:pt x="505" y="53502"/>
                      <a:pt x="53530" y="494"/>
                      <a:pt x="119083" y="-5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26" name="Google Shape;1626;p49"/>
              <p:cNvCxnSpPr/>
              <p:nvPr/>
            </p:nvCxnSpPr>
            <p:spPr>
              <a:xfrm rot="10800000">
                <a:off x="1618" y="1761"/>
                <a:ext cx="17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7" name="Google Shape;1627;p49"/>
              <p:cNvCxnSpPr/>
              <p:nvPr/>
            </p:nvCxnSpPr>
            <p:spPr>
              <a:xfrm>
                <a:off x="1618" y="1763"/>
                <a:ext cx="0" cy="256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8" name="Google Shape;1628;p49"/>
              <p:cNvCxnSpPr/>
              <p:nvPr/>
            </p:nvCxnSpPr>
            <p:spPr>
              <a:xfrm rot="10800000">
                <a:off x="1618" y="2014"/>
                <a:ext cx="173" cy="0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629" name="Google Shape;1629;p49"/>
            <p:cNvCxnSpPr/>
            <p:nvPr/>
          </p:nvCxnSpPr>
          <p:spPr>
            <a:xfrm rot="10800000">
              <a:off x="1447" y="1823"/>
              <a:ext cx="174" cy="0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0" name="Google Shape;1630;p49"/>
            <p:cNvCxnSpPr/>
            <p:nvPr/>
          </p:nvCxnSpPr>
          <p:spPr>
            <a:xfrm rot="10800000">
              <a:off x="1446" y="1959"/>
              <a:ext cx="174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1" name="Google Shape;1631;p49"/>
            <p:cNvCxnSpPr/>
            <p:nvPr/>
          </p:nvCxnSpPr>
          <p:spPr>
            <a:xfrm>
              <a:off x="1993" y="1890"/>
              <a:ext cx="192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32" name="Google Shape;1632;p49"/>
          <p:cNvGrpSpPr/>
          <p:nvPr/>
        </p:nvGrpSpPr>
        <p:grpSpPr>
          <a:xfrm>
            <a:off x="4814900" y="2003425"/>
            <a:ext cx="1235076" cy="401637"/>
            <a:chOff x="1445" y="2131"/>
            <a:chExt cx="778" cy="253"/>
          </a:xfrm>
        </p:grpSpPr>
        <p:grpSp>
          <p:nvGrpSpPr>
            <p:cNvPr id="1633" name="Google Shape;1633;p49"/>
            <p:cNvGrpSpPr/>
            <p:nvPr/>
          </p:nvGrpSpPr>
          <p:grpSpPr>
            <a:xfrm>
              <a:off x="1647" y="2131"/>
              <a:ext cx="340" cy="253"/>
              <a:chOff x="1647" y="2131"/>
              <a:chExt cx="340" cy="253"/>
            </a:xfrm>
          </p:grpSpPr>
          <p:sp>
            <p:nvSpPr>
              <p:cNvPr id="1634" name="Google Shape;1634;p49"/>
              <p:cNvSpPr/>
              <p:nvPr/>
            </p:nvSpPr>
            <p:spPr>
              <a:xfrm>
                <a:off x="1647" y="2131"/>
                <a:ext cx="276" cy="122"/>
              </a:xfrm>
              <a:custGeom>
                <a:rect b="b" l="l" r="r" t="t"/>
                <a:pathLst>
                  <a:path extrusionOk="0" fill="none" h="120000" w="120000">
                    <a:moveTo>
                      <a:pt x="0" y="0"/>
                    </a:moveTo>
                    <a:cubicBezTo>
                      <a:pt x="143" y="0"/>
                      <a:pt x="287" y="-5"/>
                      <a:pt x="437" y="0"/>
                    </a:cubicBezTo>
                    <a:cubicBezTo>
                      <a:pt x="66468" y="0"/>
                      <a:pt x="120000" y="53722"/>
                      <a:pt x="120000" y="120000"/>
                    </a:cubicBezTo>
                  </a:path>
                  <a:path extrusionOk="0" h="120000" w="120000">
                    <a:moveTo>
                      <a:pt x="0" y="0"/>
                    </a:moveTo>
                    <a:cubicBezTo>
                      <a:pt x="143" y="0"/>
                      <a:pt x="287" y="-5"/>
                      <a:pt x="437" y="0"/>
                    </a:cubicBezTo>
                    <a:cubicBezTo>
                      <a:pt x="66468" y="0"/>
                      <a:pt x="120000" y="53722"/>
                      <a:pt x="120000" y="120000"/>
                    </a:cubicBezTo>
                    <a:lnTo>
                      <a:pt x="437" y="1200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5" name="Google Shape;1635;p49"/>
              <p:cNvSpPr/>
              <p:nvPr/>
            </p:nvSpPr>
            <p:spPr>
              <a:xfrm rot="10800000">
                <a:off x="1650" y="2262"/>
                <a:ext cx="275" cy="122"/>
              </a:xfrm>
              <a:custGeom>
                <a:rect b="b" l="l" r="r" t="t"/>
                <a:pathLst>
                  <a:path extrusionOk="0" fill="none" h="120000" w="120000">
                    <a:moveTo>
                      <a:pt x="0" y="120000"/>
                    </a:moveTo>
                    <a:cubicBezTo>
                      <a:pt x="0" y="53894"/>
                      <a:pt x="53455" y="238"/>
                      <a:pt x="119561" y="0"/>
                    </a:cubicBezTo>
                  </a:path>
                  <a:path extrusionOk="0" h="120000" w="120000">
                    <a:moveTo>
                      <a:pt x="0" y="120000"/>
                    </a:moveTo>
                    <a:cubicBezTo>
                      <a:pt x="0" y="53894"/>
                      <a:pt x="53455" y="238"/>
                      <a:pt x="119561" y="0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6" name="Google Shape;1636;p49"/>
              <p:cNvSpPr/>
              <p:nvPr/>
            </p:nvSpPr>
            <p:spPr>
              <a:xfrm>
                <a:off x="1935" y="2235"/>
                <a:ext cx="52" cy="52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7" name="Google Shape;1637;p49"/>
              <p:cNvSpPr/>
              <p:nvPr/>
            </p:nvSpPr>
            <p:spPr>
              <a:xfrm>
                <a:off x="1647" y="2131"/>
                <a:ext cx="79" cy="122"/>
              </a:xfrm>
              <a:custGeom>
                <a:rect b="b" l="l" r="r" t="t"/>
                <a:pathLst>
                  <a:path extrusionOk="0" fill="none" h="120000" w="120000">
                    <a:moveTo>
                      <a:pt x="-5" y="5"/>
                    </a:moveTo>
                    <a:cubicBezTo>
                      <a:pt x="504" y="0"/>
                      <a:pt x="1014" y="-5"/>
                      <a:pt x="1530" y="0"/>
                    </a:cubicBezTo>
                    <a:cubicBezTo>
                      <a:pt x="66957" y="0"/>
                      <a:pt x="120000" y="53722"/>
                      <a:pt x="120000" y="120000"/>
                    </a:cubicBezTo>
                  </a:path>
                  <a:path extrusionOk="0" h="120000" w="120000">
                    <a:moveTo>
                      <a:pt x="-5" y="5"/>
                    </a:moveTo>
                    <a:cubicBezTo>
                      <a:pt x="504" y="0"/>
                      <a:pt x="1014" y="-5"/>
                      <a:pt x="1530" y="0"/>
                    </a:cubicBezTo>
                    <a:cubicBezTo>
                      <a:pt x="66957" y="0"/>
                      <a:pt x="120000" y="53722"/>
                      <a:pt x="120000" y="120000"/>
                    </a:cubicBezTo>
                    <a:lnTo>
                      <a:pt x="1530" y="1200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8" name="Google Shape;1638;p49"/>
              <p:cNvSpPr/>
              <p:nvPr/>
            </p:nvSpPr>
            <p:spPr>
              <a:xfrm rot="10800000">
                <a:off x="1647" y="2262"/>
                <a:ext cx="78" cy="122"/>
              </a:xfrm>
              <a:custGeom>
                <a:rect b="b" l="l" r="r" t="t"/>
                <a:pathLst>
                  <a:path extrusionOk="0" fill="none" h="120000" w="120000">
                    <a:moveTo>
                      <a:pt x="0" y="120000"/>
                    </a:moveTo>
                    <a:cubicBezTo>
                      <a:pt x="0" y="54321"/>
                      <a:pt x="52783" y="844"/>
                      <a:pt x="118444" y="-5"/>
                    </a:cubicBezTo>
                  </a:path>
                  <a:path extrusionOk="0" h="120000" w="120000">
                    <a:moveTo>
                      <a:pt x="0" y="120000"/>
                    </a:moveTo>
                    <a:cubicBezTo>
                      <a:pt x="0" y="54321"/>
                      <a:pt x="52783" y="844"/>
                      <a:pt x="118444" y="-5"/>
                    </a:cubicBezTo>
                    <a:lnTo>
                      <a:pt x="120000" y="120000"/>
                    </a:lnTo>
                    <a:close/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639" name="Google Shape;1639;p49"/>
            <p:cNvCxnSpPr/>
            <p:nvPr/>
          </p:nvCxnSpPr>
          <p:spPr>
            <a:xfrm>
              <a:off x="1993" y="2256"/>
              <a:ext cx="23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0" name="Google Shape;1640;p49"/>
            <p:cNvCxnSpPr/>
            <p:nvPr/>
          </p:nvCxnSpPr>
          <p:spPr>
            <a:xfrm rot="10800000">
              <a:off x="1445" y="2187"/>
              <a:ext cx="271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1" name="Google Shape;1641;p49"/>
            <p:cNvCxnSpPr/>
            <p:nvPr/>
          </p:nvCxnSpPr>
          <p:spPr>
            <a:xfrm rot="10800000">
              <a:off x="1445" y="2318"/>
              <a:ext cx="271" cy="0"/>
            </a:xfrm>
            <a:prstGeom prst="straightConnector1">
              <a:avLst/>
            </a:prstGeom>
            <a:noFill/>
            <a:ln cap="flat" cmpd="sng" w="2540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642" name="Google Shape;1642;p49"/>
          <p:cNvCxnSpPr/>
          <p:nvPr/>
        </p:nvCxnSpPr>
        <p:spPr>
          <a:xfrm rot="10800000">
            <a:off x="3581520" y="3035301"/>
            <a:ext cx="731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43" name="Google Shape;1643;p49"/>
          <p:cNvGrpSpPr/>
          <p:nvPr/>
        </p:nvGrpSpPr>
        <p:grpSpPr>
          <a:xfrm>
            <a:off x="5827714" y="2075688"/>
            <a:ext cx="879476" cy="257175"/>
            <a:chOff x="2032" y="1807"/>
            <a:chExt cx="554" cy="162"/>
          </a:xfrm>
        </p:grpSpPr>
        <p:grpSp>
          <p:nvGrpSpPr>
            <p:cNvPr id="1644" name="Google Shape;1644;p49"/>
            <p:cNvGrpSpPr/>
            <p:nvPr/>
          </p:nvGrpSpPr>
          <p:grpSpPr>
            <a:xfrm>
              <a:off x="2196" y="1807"/>
              <a:ext cx="201" cy="162"/>
              <a:chOff x="2196" y="1807"/>
              <a:chExt cx="201" cy="162"/>
            </a:xfrm>
          </p:grpSpPr>
          <p:sp>
            <p:nvSpPr>
              <p:cNvPr id="1645" name="Google Shape;1645;p49"/>
              <p:cNvSpPr/>
              <p:nvPr/>
            </p:nvSpPr>
            <p:spPr>
              <a:xfrm>
                <a:off x="2345" y="1865"/>
                <a:ext cx="52" cy="50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46" name="Google Shape;1646;p49"/>
              <p:cNvCxnSpPr/>
              <p:nvPr/>
            </p:nvCxnSpPr>
            <p:spPr>
              <a:xfrm rot="10800000">
                <a:off x="2196" y="1807"/>
                <a:ext cx="149" cy="81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7" name="Google Shape;1647;p49"/>
              <p:cNvCxnSpPr/>
              <p:nvPr/>
            </p:nvCxnSpPr>
            <p:spPr>
              <a:xfrm flipH="1">
                <a:off x="2196" y="1888"/>
                <a:ext cx="149" cy="81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8" name="Google Shape;1648;p49"/>
              <p:cNvCxnSpPr/>
              <p:nvPr/>
            </p:nvCxnSpPr>
            <p:spPr>
              <a:xfrm rot="10800000">
                <a:off x="2204" y="1807"/>
                <a:ext cx="0" cy="161"/>
              </a:xfrm>
              <a:prstGeom prst="straightConnector1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649" name="Google Shape;1649;p49"/>
            <p:cNvCxnSpPr/>
            <p:nvPr/>
          </p:nvCxnSpPr>
          <p:spPr>
            <a:xfrm rot="10800000">
              <a:off x="2032" y="1888"/>
              <a:ext cx="176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49"/>
            <p:cNvCxnSpPr/>
            <p:nvPr/>
          </p:nvCxnSpPr>
          <p:spPr>
            <a:xfrm>
              <a:off x="2396" y="1886"/>
              <a:ext cx="19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1651" name="Google Shape;1651;p49"/>
          <p:cNvCxnSpPr/>
          <p:nvPr/>
        </p:nvCxnSpPr>
        <p:spPr>
          <a:xfrm>
            <a:off x="5638800" y="2203704"/>
            <a:ext cx="106080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2" name="Google Shape;1652;p49"/>
          <p:cNvCxnSpPr/>
          <p:nvPr/>
        </p:nvCxnSpPr>
        <p:spPr>
          <a:xfrm>
            <a:off x="3200400" y="2450592"/>
            <a:ext cx="98760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3" name="Google Shape;1653;p49"/>
          <p:cNvCxnSpPr/>
          <p:nvPr/>
        </p:nvCxnSpPr>
        <p:spPr>
          <a:xfrm>
            <a:off x="5010912" y="2926080"/>
            <a:ext cx="411600" cy="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4" name="Google Shape;1654;p49"/>
          <p:cNvCxnSpPr/>
          <p:nvPr/>
        </p:nvCxnSpPr>
        <p:spPr>
          <a:xfrm flipH="1" rot="10800000">
            <a:off x="5248275" y="2209950"/>
            <a:ext cx="395400" cy="95100"/>
          </a:xfrm>
          <a:prstGeom prst="straightConnector1">
            <a:avLst/>
          </a:prstGeom>
          <a:noFill/>
          <a:ln cap="flat" cmpd="sng" w="254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5" name="Google Shape;1655;p4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6" name="Google Shape;1656;p4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50"/>
          <p:cNvSpPr/>
          <p:nvPr/>
        </p:nvSpPr>
        <p:spPr>
          <a:xfrm>
            <a:off x="2286000" y="5668963"/>
            <a:ext cx="4114800" cy="990300"/>
          </a:xfrm>
          <a:custGeom>
            <a:rect b="b" l="l" r="r" t="t"/>
            <a:pathLst>
              <a:path extrusionOk="0" h="120000" w="120000">
                <a:moveTo>
                  <a:pt x="106666" y="9230"/>
                </a:moveTo>
                <a:lnTo>
                  <a:pt x="120000" y="923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lnTo>
                  <a:pt x="15555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5" name="Google Shape;1665;p50"/>
          <p:cNvSpPr txBox="1"/>
          <p:nvPr>
            <p:ph type="title"/>
          </p:nvPr>
        </p:nvSpPr>
        <p:spPr>
          <a:xfrm>
            <a:off x="457200" y="274638"/>
            <a:ext cx="82296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Register-Register Timing: 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One Complete Cycle for </a:t>
            </a:r>
            <a:r>
              <a:rPr b="0" i="0" lang="en-US" sz="342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addu</a:t>
            </a:r>
            <a:endParaRPr b="0" i="0" sz="36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6" name="Google Shape;1666;p5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67" name="Google Shape;1667;p50"/>
          <p:cNvCxnSpPr/>
          <p:nvPr/>
        </p:nvCxnSpPr>
        <p:spPr>
          <a:xfrm>
            <a:off x="469900" y="1371600"/>
            <a:ext cx="1193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8" name="Google Shape;1668;p50"/>
          <p:cNvCxnSpPr/>
          <p:nvPr/>
        </p:nvCxnSpPr>
        <p:spPr>
          <a:xfrm>
            <a:off x="1676400" y="1155700"/>
            <a:ext cx="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69" name="Google Shape;1669;p50"/>
          <p:cNvCxnSpPr/>
          <p:nvPr/>
        </p:nvCxnSpPr>
        <p:spPr>
          <a:xfrm>
            <a:off x="1689100" y="1143000"/>
            <a:ext cx="3022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0" name="Google Shape;1670;p50"/>
          <p:cNvCxnSpPr/>
          <p:nvPr/>
        </p:nvCxnSpPr>
        <p:spPr>
          <a:xfrm>
            <a:off x="4724400" y="1155700"/>
            <a:ext cx="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1" name="Google Shape;1671;p50"/>
          <p:cNvCxnSpPr/>
          <p:nvPr/>
        </p:nvCxnSpPr>
        <p:spPr>
          <a:xfrm>
            <a:off x="4737100" y="1371600"/>
            <a:ext cx="3403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2" name="Google Shape;1672;p50"/>
          <p:cNvCxnSpPr/>
          <p:nvPr/>
        </p:nvCxnSpPr>
        <p:spPr>
          <a:xfrm>
            <a:off x="8153400" y="1155700"/>
            <a:ext cx="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3" name="Google Shape;1673;p50"/>
          <p:cNvCxnSpPr/>
          <p:nvPr/>
        </p:nvCxnSpPr>
        <p:spPr>
          <a:xfrm>
            <a:off x="8166100" y="1143000"/>
            <a:ext cx="660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74" name="Google Shape;1674;p50"/>
          <p:cNvSpPr/>
          <p:nvPr/>
        </p:nvSpPr>
        <p:spPr>
          <a:xfrm>
            <a:off x="60325" y="1104900"/>
            <a:ext cx="465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75" name="Google Shape;1675;p50"/>
          <p:cNvCxnSpPr/>
          <p:nvPr/>
        </p:nvCxnSpPr>
        <p:spPr>
          <a:xfrm>
            <a:off x="546100" y="1676400"/>
            <a:ext cx="1269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6" name="Google Shape;1676;p50"/>
          <p:cNvCxnSpPr/>
          <p:nvPr/>
        </p:nvCxnSpPr>
        <p:spPr>
          <a:xfrm>
            <a:off x="1841500" y="1689100"/>
            <a:ext cx="12690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7" name="Google Shape;1677;p50"/>
          <p:cNvCxnSpPr/>
          <p:nvPr/>
        </p:nvCxnSpPr>
        <p:spPr>
          <a:xfrm>
            <a:off x="546100" y="1905000"/>
            <a:ext cx="1269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8" name="Google Shape;1678;p50"/>
          <p:cNvCxnSpPr/>
          <p:nvPr/>
        </p:nvCxnSpPr>
        <p:spPr>
          <a:xfrm flipH="1" rot="10800000">
            <a:off x="1841500" y="1663600"/>
            <a:ext cx="126900" cy="25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9" name="Google Shape;1679;p50"/>
          <p:cNvCxnSpPr/>
          <p:nvPr/>
        </p:nvCxnSpPr>
        <p:spPr>
          <a:xfrm>
            <a:off x="1993900" y="1676400"/>
            <a:ext cx="6299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80" name="Google Shape;1680;p50"/>
          <p:cNvSpPr/>
          <p:nvPr/>
        </p:nvSpPr>
        <p:spPr>
          <a:xfrm>
            <a:off x="60325" y="1614488"/>
            <a:ext cx="624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cxnSp>
        <p:nvCxnSpPr>
          <p:cNvPr id="1681" name="Google Shape;1681;p50"/>
          <p:cNvCxnSpPr/>
          <p:nvPr/>
        </p:nvCxnSpPr>
        <p:spPr>
          <a:xfrm>
            <a:off x="1993900" y="1905000"/>
            <a:ext cx="6299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2" name="Google Shape;1682;p50"/>
          <p:cNvCxnSpPr/>
          <p:nvPr/>
        </p:nvCxnSpPr>
        <p:spPr>
          <a:xfrm>
            <a:off x="1676400" y="1460500"/>
            <a:ext cx="0" cy="3327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683" name="Google Shape;1683;p50"/>
          <p:cNvCxnSpPr/>
          <p:nvPr/>
        </p:nvCxnSpPr>
        <p:spPr>
          <a:xfrm>
            <a:off x="8153400" y="1460500"/>
            <a:ext cx="0" cy="3327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684" name="Google Shape;1684;p50"/>
          <p:cNvCxnSpPr/>
          <p:nvPr/>
        </p:nvCxnSpPr>
        <p:spPr>
          <a:xfrm>
            <a:off x="8318500" y="1689100"/>
            <a:ext cx="12690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5" name="Google Shape;1685;p50"/>
          <p:cNvCxnSpPr/>
          <p:nvPr/>
        </p:nvCxnSpPr>
        <p:spPr>
          <a:xfrm flipH="1" rot="10800000">
            <a:off x="8318500" y="1663600"/>
            <a:ext cx="126900" cy="25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6" name="Google Shape;1686;p50"/>
          <p:cNvCxnSpPr/>
          <p:nvPr/>
        </p:nvCxnSpPr>
        <p:spPr>
          <a:xfrm>
            <a:off x="1079500" y="2209800"/>
            <a:ext cx="2031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7" name="Google Shape;1687;p50"/>
          <p:cNvCxnSpPr/>
          <p:nvPr/>
        </p:nvCxnSpPr>
        <p:spPr>
          <a:xfrm>
            <a:off x="3136900" y="2222500"/>
            <a:ext cx="12690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8" name="Google Shape;1688;p50"/>
          <p:cNvCxnSpPr/>
          <p:nvPr/>
        </p:nvCxnSpPr>
        <p:spPr>
          <a:xfrm>
            <a:off x="1079500" y="2438400"/>
            <a:ext cx="2031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9" name="Google Shape;1689;p50"/>
          <p:cNvCxnSpPr/>
          <p:nvPr/>
        </p:nvCxnSpPr>
        <p:spPr>
          <a:xfrm flipH="1" rot="10800000">
            <a:off x="3136900" y="2197000"/>
            <a:ext cx="126900" cy="25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0" name="Google Shape;1690;p50"/>
          <p:cNvCxnSpPr/>
          <p:nvPr/>
        </p:nvCxnSpPr>
        <p:spPr>
          <a:xfrm>
            <a:off x="3289300" y="2209800"/>
            <a:ext cx="5537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1" name="Google Shape;1691;p50"/>
          <p:cNvSpPr/>
          <p:nvPr/>
        </p:nvSpPr>
        <p:spPr>
          <a:xfrm>
            <a:off x="60325" y="1919288"/>
            <a:ext cx="12939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Rs, Rt, Rd,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Op, Func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92" name="Google Shape;1692;p50"/>
          <p:cNvCxnSpPr/>
          <p:nvPr/>
        </p:nvCxnSpPr>
        <p:spPr>
          <a:xfrm>
            <a:off x="3289300" y="2438400"/>
            <a:ext cx="5537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3" name="Google Shape;1693;p50"/>
          <p:cNvCxnSpPr/>
          <p:nvPr/>
        </p:nvCxnSpPr>
        <p:spPr>
          <a:xfrm>
            <a:off x="1905000" y="1460500"/>
            <a:ext cx="0" cy="660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694" name="Google Shape;1694;p50"/>
          <p:cNvCxnSpPr/>
          <p:nvPr/>
        </p:nvCxnSpPr>
        <p:spPr>
          <a:xfrm>
            <a:off x="698500" y="2743200"/>
            <a:ext cx="3555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5" name="Google Shape;1695;p50"/>
          <p:cNvCxnSpPr/>
          <p:nvPr/>
        </p:nvCxnSpPr>
        <p:spPr>
          <a:xfrm>
            <a:off x="4279900" y="2755900"/>
            <a:ext cx="12690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6" name="Google Shape;1696;p50"/>
          <p:cNvCxnSpPr/>
          <p:nvPr/>
        </p:nvCxnSpPr>
        <p:spPr>
          <a:xfrm>
            <a:off x="698500" y="2971800"/>
            <a:ext cx="3555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7" name="Google Shape;1697;p50"/>
          <p:cNvCxnSpPr/>
          <p:nvPr/>
        </p:nvCxnSpPr>
        <p:spPr>
          <a:xfrm flipH="1" rot="10800000">
            <a:off x="4279900" y="2730400"/>
            <a:ext cx="126900" cy="25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8" name="Google Shape;1698;p50"/>
          <p:cNvCxnSpPr/>
          <p:nvPr/>
        </p:nvCxnSpPr>
        <p:spPr>
          <a:xfrm>
            <a:off x="4432300" y="2743200"/>
            <a:ext cx="4394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9" name="Google Shape;1699;p50"/>
          <p:cNvCxnSpPr/>
          <p:nvPr/>
        </p:nvCxnSpPr>
        <p:spPr>
          <a:xfrm>
            <a:off x="4432300" y="2971800"/>
            <a:ext cx="4394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0" name="Google Shape;1700;p50"/>
          <p:cNvCxnSpPr/>
          <p:nvPr/>
        </p:nvCxnSpPr>
        <p:spPr>
          <a:xfrm>
            <a:off x="698500" y="3810000"/>
            <a:ext cx="4622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1" name="Google Shape;1701;p50"/>
          <p:cNvCxnSpPr/>
          <p:nvPr/>
        </p:nvCxnSpPr>
        <p:spPr>
          <a:xfrm>
            <a:off x="5346700" y="3822700"/>
            <a:ext cx="12690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2" name="Google Shape;1702;p50"/>
          <p:cNvCxnSpPr/>
          <p:nvPr/>
        </p:nvCxnSpPr>
        <p:spPr>
          <a:xfrm>
            <a:off x="698500" y="4038600"/>
            <a:ext cx="4622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3" name="Google Shape;1703;p50"/>
          <p:cNvCxnSpPr/>
          <p:nvPr/>
        </p:nvCxnSpPr>
        <p:spPr>
          <a:xfrm flipH="1" rot="10800000">
            <a:off x="5346700" y="3797200"/>
            <a:ext cx="126900" cy="25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4" name="Google Shape;1704;p50"/>
          <p:cNvCxnSpPr/>
          <p:nvPr/>
        </p:nvCxnSpPr>
        <p:spPr>
          <a:xfrm>
            <a:off x="5499100" y="4038600"/>
            <a:ext cx="3327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5" name="Google Shape;1705;p50"/>
          <p:cNvCxnSpPr/>
          <p:nvPr/>
        </p:nvCxnSpPr>
        <p:spPr>
          <a:xfrm>
            <a:off x="698500" y="4343400"/>
            <a:ext cx="5765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6" name="Google Shape;1706;p50"/>
          <p:cNvCxnSpPr/>
          <p:nvPr/>
        </p:nvCxnSpPr>
        <p:spPr>
          <a:xfrm>
            <a:off x="6489700" y="4356100"/>
            <a:ext cx="12690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7" name="Google Shape;1707;p50"/>
          <p:cNvCxnSpPr/>
          <p:nvPr/>
        </p:nvCxnSpPr>
        <p:spPr>
          <a:xfrm>
            <a:off x="698500" y="4572000"/>
            <a:ext cx="5765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8" name="Google Shape;1708;p50"/>
          <p:cNvCxnSpPr/>
          <p:nvPr/>
        </p:nvCxnSpPr>
        <p:spPr>
          <a:xfrm flipH="1" rot="10800000">
            <a:off x="6489700" y="4330600"/>
            <a:ext cx="126900" cy="25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09" name="Google Shape;1709;p50"/>
          <p:cNvCxnSpPr/>
          <p:nvPr/>
        </p:nvCxnSpPr>
        <p:spPr>
          <a:xfrm>
            <a:off x="6642100" y="4343400"/>
            <a:ext cx="218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0" name="Google Shape;1710;p50"/>
          <p:cNvCxnSpPr/>
          <p:nvPr/>
        </p:nvCxnSpPr>
        <p:spPr>
          <a:xfrm>
            <a:off x="6642100" y="4572000"/>
            <a:ext cx="218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1" name="Google Shape;1711;p50"/>
          <p:cNvSpPr/>
          <p:nvPr/>
        </p:nvSpPr>
        <p:spPr>
          <a:xfrm>
            <a:off x="60325" y="2646363"/>
            <a:ext cx="928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ALUctr</a:t>
            </a:r>
            <a:endParaRPr/>
          </a:p>
        </p:txBody>
      </p:sp>
      <p:cxnSp>
        <p:nvCxnSpPr>
          <p:cNvPr id="1712" name="Google Shape;1712;p50"/>
          <p:cNvCxnSpPr/>
          <p:nvPr/>
        </p:nvCxnSpPr>
        <p:spPr>
          <a:xfrm>
            <a:off x="3200400" y="1993900"/>
            <a:ext cx="0" cy="218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713" name="Google Shape;1713;p50"/>
          <p:cNvSpPr/>
          <p:nvPr/>
        </p:nvSpPr>
        <p:spPr>
          <a:xfrm>
            <a:off x="3262313" y="1866900"/>
            <a:ext cx="3260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Memory Access Time</a:t>
            </a:r>
            <a:endParaRPr/>
          </a:p>
        </p:txBody>
      </p:sp>
      <p:cxnSp>
        <p:nvCxnSpPr>
          <p:cNvPr id="1714" name="Google Shape;1714;p50"/>
          <p:cNvCxnSpPr/>
          <p:nvPr/>
        </p:nvCxnSpPr>
        <p:spPr>
          <a:xfrm>
            <a:off x="1917700" y="2057400"/>
            <a:ext cx="1269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15" name="Google Shape;1715;p50"/>
          <p:cNvSpPr/>
          <p:nvPr/>
        </p:nvSpPr>
        <p:spPr>
          <a:xfrm>
            <a:off x="1752600" y="2646363"/>
            <a:ext cx="1217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Value</a:t>
            </a:r>
            <a:endParaRPr/>
          </a:p>
        </p:txBody>
      </p:sp>
      <p:sp>
        <p:nvSpPr>
          <p:cNvPr id="1716" name="Google Shape;1716;p50"/>
          <p:cNvSpPr/>
          <p:nvPr/>
        </p:nvSpPr>
        <p:spPr>
          <a:xfrm>
            <a:off x="4862513" y="2662238"/>
            <a:ext cx="1386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Value</a:t>
            </a:r>
            <a:endParaRPr/>
          </a:p>
        </p:txBody>
      </p:sp>
      <p:cxnSp>
        <p:nvCxnSpPr>
          <p:cNvPr id="1717" name="Google Shape;1717;p50"/>
          <p:cNvCxnSpPr/>
          <p:nvPr/>
        </p:nvCxnSpPr>
        <p:spPr>
          <a:xfrm>
            <a:off x="4343400" y="2514600"/>
            <a:ext cx="0" cy="1041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18" name="Google Shape;1718;p50"/>
          <p:cNvCxnSpPr/>
          <p:nvPr/>
        </p:nvCxnSpPr>
        <p:spPr>
          <a:xfrm>
            <a:off x="698500" y="3276600"/>
            <a:ext cx="3784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19" name="Google Shape;1719;p50"/>
          <p:cNvCxnSpPr/>
          <p:nvPr/>
        </p:nvCxnSpPr>
        <p:spPr>
          <a:xfrm flipH="1">
            <a:off x="4254400" y="3289300"/>
            <a:ext cx="17790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0" name="Google Shape;1720;p50"/>
          <p:cNvCxnSpPr/>
          <p:nvPr/>
        </p:nvCxnSpPr>
        <p:spPr>
          <a:xfrm>
            <a:off x="698500" y="3505200"/>
            <a:ext cx="3555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21" name="Google Shape;1721;p50"/>
          <p:cNvCxnSpPr/>
          <p:nvPr/>
        </p:nvCxnSpPr>
        <p:spPr>
          <a:xfrm>
            <a:off x="4432300" y="3276600"/>
            <a:ext cx="4394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2" name="Google Shape;1722;p50"/>
          <p:cNvSpPr/>
          <p:nvPr/>
        </p:nvSpPr>
        <p:spPr>
          <a:xfrm>
            <a:off x="60325" y="3179763"/>
            <a:ext cx="1005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RegWr</a:t>
            </a:r>
            <a:endParaRPr/>
          </a:p>
        </p:txBody>
      </p:sp>
      <p:sp>
        <p:nvSpPr>
          <p:cNvPr id="1723" name="Google Shape;1723;p50"/>
          <p:cNvSpPr/>
          <p:nvPr/>
        </p:nvSpPr>
        <p:spPr>
          <a:xfrm>
            <a:off x="1752600" y="3179763"/>
            <a:ext cx="1217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Value</a:t>
            </a:r>
            <a:endParaRPr/>
          </a:p>
        </p:txBody>
      </p:sp>
      <p:sp>
        <p:nvSpPr>
          <p:cNvPr id="1724" name="Google Shape;1724;p50"/>
          <p:cNvSpPr/>
          <p:nvPr/>
        </p:nvSpPr>
        <p:spPr>
          <a:xfrm>
            <a:off x="4862513" y="3241675"/>
            <a:ext cx="1386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Value</a:t>
            </a:r>
            <a:endParaRPr/>
          </a:p>
        </p:txBody>
      </p:sp>
      <p:cxnSp>
        <p:nvCxnSpPr>
          <p:cNvPr id="1725" name="Google Shape;1725;p50"/>
          <p:cNvCxnSpPr/>
          <p:nvPr/>
        </p:nvCxnSpPr>
        <p:spPr>
          <a:xfrm>
            <a:off x="3213100" y="2590800"/>
            <a:ext cx="11175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26" name="Google Shape;1726;p50"/>
          <p:cNvSpPr/>
          <p:nvPr/>
        </p:nvSpPr>
        <p:spPr>
          <a:xfrm>
            <a:off x="4329113" y="2400300"/>
            <a:ext cx="3672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through Control Logic</a:t>
            </a:r>
            <a:endParaRPr/>
          </a:p>
        </p:txBody>
      </p:sp>
      <p:cxnSp>
        <p:nvCxnSpPr>
          <p:cNvPr id="1727" name="Google Shape;1727;p50"/>
          <p:cNvCxnSpPr/>
          <p:nvPr/>
        </p:nvCxnSpPr>
        <p:spPr>
          <a:xfrm>
            <a:off x="5499100" y="3810000"/>
            <a:ext cx="3327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28" name="Google Shape;1728;p50"/>
          <p:cNvSpPr/>
          <p:nvPr/>
        </p:nvSpPr>
        <p:spPr>
          <a:xfrm>
            <a:off x="60325" y="3713163"/>
            <a:ext cx="1157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busA, B</a:t>
            </a:r>
            <a:endParaRPr/>
          </a:p>
        </p:txBody>
      </p:sp>
      <p:cxnSp>
        <p:nvCxnSpPr>
          <p:cNvPr id="1729" name="Google Shape;1729;p50"/>
          <p:cNvCxnSpPr/>
          <p:nvPr/>
        </p:nvCxnSpPr>
        <p:spPr>
          <a:xfrm>
            <a:off x="5410200" y="3594100"/>
            <a:ext cx="0" cy="660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30" name="Google Shape;1730;p50"/>
          <p:cNvCxnSpPr/>
          <p:nvPr/>
        </p:nvCxnSpPr>
        <p:spPr>
          <a:xfrm>
            <a:off x="3213100" y="3657600"/>
            <a:ext cx="21843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31" name="Google Shape;1731;p50"/>
          <p:cNvSpPr/>
          <p:nvPr/>
        </p:nvSpPr>
        <p:spPr>
          <a:xfrm>
            <a:off x="5395913" y="3451225"/>
            <a:ext cx="270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 Access Time</a:t>
            </a:r>
            <a:endParaRPr/>
          </a:p>
        </p:txBody>
      </p:sp>
      <p:sp>
        <p:nvSpPr>
          <p:cNvPr id="1732" name="Google Shape;1732;p50"/>
          <p:cNvSpPr/>
          <p:nvPr/>
        </p:nvSpPr>
        <p:spPr>
          <a:xfrm>
            <a:off x="1752600" y="3713163"/>
            <a:ext cx="1217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Value</a:t>
            </a:r>
            <a:endParaRPr/>
          </a:p>
        </p:txBody>
      </p:sp>
      <p:sp>
        <p:nvSpPr>
          <p:cNvPr id="1733" name="Google Shape;1733;p50"/>
          <p:cNvSpPr/>
          <p:nvPr/>
        </p:nvSpPr>
        <p:spPr>
          <a:xfrm>
            <a:off x="6005513" y="3713163"/>
            <a:ext cx="1386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Value</a:t>
            </a:r>
            <a:endParaRPr/>
          </a:p>
        </p:txBody>
      </p:sp>
      <p:sp>
        <p:nvSpPr>
          <p:cNvPr id="1734" name="Google Shape;1734;p50"/>
          <p:cNvSpPr/>
          <p:nvPr/>
        </p:nvSpPr>
        <p:spPr>
          <a:xfrm>
            <a:off x="60325" y="4246563"/>
            <a:ext cx="774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busW</a:t>
            </a:r>
            <a:endParaRPr/>
          </a:p>
        </p:txBody>
      </p:sp>
      <p:cxnSp>
        <p:nvCxnSpPr>
          <p:cNvPr id="1735" name="Google Shape;1735;p50"/>
          <p:cNvCxnSpPr/>
          <p:nvPr/>
        </p:nvCxnSpPr>
        <p:spPr>
          <a:xfrm>
            <a:off x="6553200" y="4127500"/>
            <a:ext cx="0" cy="660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736" name="Google Shape;1736;p50"/>
          <p:cNvCxnSpPr/>
          <p:nvPr/>
        </p:nvCxnSpPr>
        <p:spPr>
          <a:xfrm>
            <a:off x="5422900" y="4191000"/>
            <a:ext cx="11175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737" name="Google Shape;1737;p50"/>
          <p:cNvSpPr/>
          <p:nvPr/>
        </p:nvSpPr>
        <p:spPr>
          <a:xfrm>
            <a:off x="6615113" y="4000500"/>
            <a:ext cx="11319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 Delay</a:t>
            </a:r>
            <a:endParaRPr/>
          </a:p>
        </p:txBody>
      </p:sp>
      <p:sp>
        <p:nvSpPr>
          <p:cNvPr id="1738" name="Google Shape;1738;p50"/>
          <p:cNvSpPr/>
          <p:nvPr/>
        </p:nvSpPr>
        <p:spPr>
          <a:xfrm>
            <a:off x="1752600" y="4246563"/>
            <a:ext cx="1217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Value</a:t>
            </a:r>
            <a:endParaRPr/>
          </a:p>
        </p:txBody>
      </p:sp>
      <p:sp>
        <p:nvSpPr>
          <p:cNvPr id="1739" name="Google Shape;1739;p50"/>
          <p:cNvSpPr/>
          <p:nvPr/>
        </p:nvSpPr>
        <p:spPr>
          <a:xfrm>
            <a:off x="6996113" y="4262438"/>
            <a:ext cx="1386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Value</a:t>
            </a:r>
            <a:endParaRPr/>
          </a:p>
        </p:txBody>
      </p:sp>
      <p:sp>
        <p:nvSpPr>
          <p:cNvPr id="1740" name="Google Shape;1740;p50"/>
          <p:cNvSpPr/>
          <p:nvPr/>
        </p:nvSpPr>
        <p:spPr>
          <a:xfrm>
            <a:off x="1752600" y="2112963"/>
            <a:ext cx="1217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Value</a:t>
            </a:r>
            <a:endParaRPr/>
          </a:p>
        </p:txBody>
      </p:sp>
      <p:cxnSp>
        <p:nvCxnSpPr>
          <p:cNvPr id="1741" name="Google Shape;1741;p50"/>
          <p:cNvCxnSpPr/>
          <p:nvPr/>
        </p:nvCxnSpPr>
        <p:spPr>
          <a:xfrm>
            <a:off x="8470900" y="1676400"/>
            <a:ext cx="355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2" name="Google Shape;1742;p50"/>
          <p:cNvCxnSpPr/>
          <p:nvPr/>
        </p:nvCxnSpPr>
        <p:spPr>
          <a:xfrm>
            <a:off x="8470900" y="1905000"/>
            <a:ext cx="355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3" name="Google Shape;1743;p50"/>
          <p:cNvSpPr/>
          <p:nvPr/>
        </p:nvSpPr>
        <p:spPr>
          <a:xfrm>
            <a:off x="3567113" y="2112963"/>
            <a:ext cx="1386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Value</a:t>
            </a:r>
            <a:endParaRPr/>
          </a:p>
        </p:txBody>
      </p:sp>
      <p:sp>
        <p:nvSpPr>
          <p:cNvPr id="1744" name="Google Shape;1744;p50"/>
          <p:cNvSpPr/>
          <p:nvPr/>
        </p:nvSpPr>
        <p:spPr>
          <a:xfrm>
            <a:off x="2133600" y="1600200"/>
            <a:ext cx="1447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Value</a:t>
            </a:r>
            <a:endParaRPr/>
          </a:p>
        </p:txBody>
      </p:sp>
      <p:sp>
        <p:nvSpPr>
          <p:cNvPr id="1745" name="Google Shape;1745;p50"/>
          <p:cNvSpPr/>
          <p:nvPr/>
        </p:nvSpPr>
        <p:spPr>
          <a:xfrm>
            <a:off x="595313" y="1595438"/>
            <a:ext cx="1538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Value</a:t>
            </a:r>
            <a:endParaRPr/>
          </a:p>
        </p:txBody>
      </p:sp>
      <p:sp>
        <p:nvSpPr>
          <p:cNvPr id="1746" name="Google Shape;1746;p50"/>
          <p:cNvSpPr/>
          <p:nvPr/>
        </p:nvSpPr>
        <p:spPr>
          <a:xfrm>
            <a:off x="8083550" y="3206750"/>
            <a:ext cx="139800" cy="2160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7" name="Google Shape;1747;p50"/>
          <p:cNvSpPr/>
          <p:nvPr/>
        </p:nvSpPr>
        <p:spPr>
          <a:xfrm>
            <a:off x="8083550" y="4197350"/>
            <a:ext cx="139800" cy="4443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8" name="Google Shape;1748;p50"/>
          <p:cNvSpPr/>
          <p:nvPr/>
        </p:nvSpPr>
        <p:spPr>
          <a:xfrm>
            <a:off x="8229600" y="3360738"/>
            <a:ext cx="222300" cy="16701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9" name="Google Shape;1749;p50"/>
          <p:cNvSpPr/>
          <p:nvPr/>
        </p:nvSpPr>
        <p:spPr>
          <a:xfrm>
            <a:off x="8229600" y="4427538"/>
            <a:ext cx="222300" cy="699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0" name="Google Shape;1750;p50"/>
          <p:cNvSpPr/>
          <p:nvPr/>
        </p:nvSpPr>
        <p:spPr>
          <a:xfrm>
            <a:off x="7337425" y="5029200"/>
            <a:ext cx="15429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Write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Occurs Here</a:t>
            </a:r>
            <a:endParaRPr/>
          </a:p>
        </p:txBody>
      </p:sp>
      <p:sp>
        <p:nvSpPr>
          <p:cNvPr id="1751" name="Google Shape;1751;p50"/>
          <p:cNvSpPr/>
          <p:nvPr/>
        </p:nvSpPr>
        <p:spPr>
          <a:xfrm>
            <a:off x="6092825" y="5364163"/>
            <a:ext cx="390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752" name="Google Shape;1752;p50"/>
          <p:cNvSpPr/>
          <p:nvPr/>
        </p:nvSpPr>
        <p:spPr>
          <a:xfrm>
            <a:off x="5281613" y="4589463"/>
            <a:ext cx="103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ALUctr</a:t>
            </a:r>
            <a:endParaRPr/>
          </a:p>
        </p:txBody>
      </p:sp>
      <p:sp>
        <p:nvSpPr>
          <p:cNvPr id="1753" name="Google Shape;1753;p50"/>
          <p:cNvSpPr/>
          <p:nvPr/>
        </p:nvSpPr>
        <p:spPr>
          <a:xfrm>
            <a:off x="2667000" y="6202363"/>
            <a:ext cx="466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/>
          </a:p>
        </p:txBody>
      </p:sp>
      <p:sp>
        <p:nvSpPr>
          <p:cNvPr id="1754" name="Google Shape;1754;p50"/>
          <p:cNvSpPr/>
          <p:nvPr/>
        </p:nvSpPr>
        <p:spPr>
          <a:xfrm>
            <a:off x="2122488" y="5297488"/>
            <a:ext cx="7206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busW</a:t>
            </a:r>
            <a:endParaRPr/>
          </a:p>
        </p:txBody>
      </p:sp>
      <p:sp>
        <p:nvSpPr>
          <p:cNvPr id="1755" name="Google Shape;1755;p50"/>
          <p:cNvSpPr/>
          <p:nvPr/>
        </p:nvSpPr>
        <p:spPr>
          <a:xfrm>
            <a:off x="2244725" y="4602163"/>
            <a:ext cx="876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RegWr</a:t>
            </a:r>
            <a:endParaRPr/>
          </a:p>
        </p:txBody>
      </p:sp>
      <p:cxnSp>
        <p:nvCxnSpPr>
          <p:cNvPr id="1756" name="Google Shape;1756;p50"/>
          <p:cNvCxnSpPr/>
          <p:nvPr/>
        </p:nvCxnSpPr>
        <p:spPr>
          <a:xfrm flipH="1">
            <a:off x="5029300" y="5440363"/>
            <a:ext cx="88800" cy="129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57" name="Google Shape;1757;p50"/>
          <p:cNvSpPr/>
          <p:nvPr/>
        </p:nvSpPr>
        <p:spPr>
          <a:xfrm>
            <a:off x="4949825" y="5135563"/>
            <a:ext cx="390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758" name="Google Shape;1758;p50"/>
          <p:cNvSpPr/>
          <p:nvPr/>
        </p:nvSpPr>
        <p:spPr>
          <a:xfrm>
            <a:off x="4311650" y="5135563"/>
            <a:ext cx="7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busA</a:t>
            </a:r>
            <a:endParaRPr/>
          </a:p>
        </p:txBody>
      </p:sp>
      <p:cxnSp>
        <p:nvCxnSpPr>
          <p:cNvPr id="1759" name="Google Shape;1759;p50"/>
          <p:cNvCxnSpPr/>
          <p:nvPr/>
        </p:nvCxnSpPr>
        <p:spPr>
          <a:xfrm flipH="1" rot="10800000">
            <a:off x="5029200" y="5973763"/>
            <a:ext cx="76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0" name="Google Shape;1760;p50"/>
          <p:cNvSpPr/>
          <p:nvPr/>
        </p:nvSpPr>
        <p:spPr>
          <a:xfrm>
            <a:off x="4873625" y="6097588"/>
            <a:ext cx="390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761" name="Google Shape;1761;p50"/>
          <p:cNvSpPr/>
          <p:nvPr/>
        </p:nvSpPr>
        <p:spPr>
          <a:xfrm>
            <a:off x="4343400" y="5668963"/>
            <a:ext cx="70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busB</a:t>
            </a:r>
            <a:endParaRPr/>
          </a:p>
        </p:txBody>
      </p:sp>
      <p:cxnSp>
        <p:nvCxnSpPr>
          <p:cNvPr id="1762" name="Google Shape;1762;p50"/>
          <p:cNvCxnSpPr/>
          <p:nvPr/>
        </p:nvCxnSpPr>
        <p:spPr>
          <a:xfrm flipH="1" rot="10800000">
            <a:off x="3962400" y="4979563"/>
            <a:ext cx="139800" cy="15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3" name="Google Shape;1763;p50"/>
          <p:cNvCxnSpPr/>
          <p:nvPr/>
        </p:nvCxnSpPr>
        <p:spPr>
          <a:xfrm flipH="1" rot="10800000">
            <a:off x="3213100" y="4979563"/>
            <a:ext cx="139800" cy="15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4" name="Google Shape;1764;p50"/>
          <p:cNvSpPr/>
          <p:nvPr/>
        </p:nvSpPr>
        <p:spPr>
          <a:xfrm>
            <a:off x="3070225" y="4830763"/>
            <a:ext cx="287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765" name="Google Shape;1765;p50"/>
          <p:cNvCxnSpPr/>
          <p:nvPr/>
        </p:nvCxnSpPr>
        <p:spPr>
          <a:xfrm flipH="1" rot="10800000">
            <a:off x="3594100" y="4979563"/>
            <a:ext cx="139800" cy="15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6" name="Google Shape;1766;p50"/>
          <p:cNvSpPr/>
          <p:nvPr/>
        </p:nvSpPr>
        <p:spPr>
          <a:xfrm>
            <a:off x="3429000" y="4830763"/>
            <a:ext cx="287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767" name="Google Shape;1767;p50"/>
          <p:cNvSpPr/>
          <p:nvPr/>
        </p:nvSpPr>
        <p:spPr>
          <a:xfrm>
            <a:off x="3008313" y="5207000"/>
            <a:ext cx="43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Rw</a:t>
            </a:r>
            <a:endParaRPr/>
          </a:p>
        </p:txBody>
      </p:sp>
      <p:sp>
        <p:nvSpPr>
          <p:cNvPr id="1768" name="Google Shape;1768;p50"/>
          <p:cNvSpPr/>
          <p:nvPr/>
        </p:nvSpPr>
        <p:spPr>
          <a:xfrm>
            <a:off x="3465513" y="5207000"/>
            <a:ext cx="406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</a:t>
            </a:r>
            <a:endParaRPr/>
          </a:p>
        </p:txBody>
      </p:sp>
      <p:sp>
        <p:nvSpPr>
          <p:cNvPr id="1769" name="Google Shape;1769;p50"/>
          <p:cNvSpPr/>
          <p:nvPr/>
        </p:nvSpPr>
        <p:spPr>
          <a:xfrm>
            <a:off x="3846513" y="5207000"/>
            <a:ext cx="417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endParaRPr/>
          </a:p>
        </p:txBody>
      </p:sp>
      <p:sp>
        <p:nvSpPr>
          <p:cNvPr id="1770" name="Google Shape;1770;p50"/>
          <p:cNvSpPr/>
          <p:nvPr/>
        </p:nvSpPr>
        <p:spPr>
          <a:xfrm>
            <a:off x="3008313" y="5592763"/>
            <a:ext cx="952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RegFile</a:t>
            </a:r>
            <a:endParaRPr/>
          </a:p>
        </p:txBody>
      </p:sp>
      <p:sp>
        <p:nvSpPr>
          <p:cNvPr id="1771" name="Google Shape;1771;p50"/>
          <p:cNvSpPr/>
          <p:nvPr/>
        </p:nvSpPr>
        <p:spPr>
          <a:xfrm>
            <a:off x="3429000" y="4602163"/>
            <a:ext cx="3999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</a:t>
            </a:r>
            <a:endParaRPr/>
          </a:p>
        </p:txBody>
      </p:sp>
      <p:sp>
        <p:nvSpPr>
          <p:cNvPr id="1772" name="Google Shape;1772;p50"/>
          <p:cNvSpPr/>
          <p:nvPr/>
        </p:nvSpPr>
        <p:spPr>
          <a:xfrm>
            <a:off x="3810000" y="4602163"/>
            <a:ext cx="396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</a:t>
            </a:r>
            <a:endParaRPr/>
          </a:p>
        </p:txBody>
      </p:sp>
      <p:sp>
        <p:nvSpPr>
          <p:cNvPr id="1773" name="Google Shape;1773;p50"/>
          <p:cNvSpPr/>
          <p:nvPr/>
        </p:nvSpPr>
        <p:spPr>
          <a:xfrm>
            <a:off x="2819400" y="5211763"/>
            <a:ext cx="1447800" cy="990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74" name="Google Shape;1774;p50"/>
          <p:cNvGrpSpPr/>
          <p:nvPr/>
        </p:nvGrpSpPr>
        <p:grpSpPr>
          <a:xfrm>
            <a:off x="5454650" y="5211763"/>
            <a:ext cx="485775" cy="1143000"/>
            <a:chOff x="4009" y="2304"/>
            <a:chExt cx="306" cy="720"/>
          </a:xfrm>
        </p:grpSpPr>
        <p:sp>
          <p:nvSpPr>
            <p:cNvPr id="1775" name="Google Shape;1775;p50"/>
            <p:cNvSpPr/>
            <p:nvPr/>
          </p:nvSpPr>
          <p:spPr>
            <a:xfrm>
              <a:off x="4009" y="2322"/>
              <a:ext cx="11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6" name="Google Shape;1776;p50"/>
            <p:cNvSpPr/>
            <p:nvPr/>
          </p:nvSpPr>
          <p:spPr>
            <a:xfrm rot="5400000">
              <a:off x="4016" y="2581"/>
              <a:ext cx="33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/>
            </a:p>
          </p:txBody>
        </p:sp>
        <p:sp>
          <p:nvSpPr>
            <p:cNvPr id="1777" name="Google Shape;1777;p50"/>
            <p:cNvSpPr/>
            <p:nvPr/>
          </p:nvSpPr>
          <p:spPr>
            <a:xfrm>
              <a:off x="4032" y="2304"/>
              <a:ext cx="283" cy="72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1428"/>
                  </a:lnTo>
                  <a:lnTo>
                    <a:pt x="24000" y="60000"/>
                  </a:lnTo>
                  <a:lnTo>
                    <a:pt x="0" y="68571"/>
                  </a:lnTo>
                  <a:lnTo>
                    <a:pt x="0" y="120000"/>
                  </a:lnTo>
                  <a:lnTo>
                    <a:pt x="120000" y="85714"/>
                  </a:lnTo>
                  <a:lnTo>
                    <a:pt x="120000" y="3428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778" name="Google Shape;1778;p50"/>
          <p:cNvCxnSpPr/>
          <p:nvPr/>
        </p:nvCxnSpPr>
        <p:spPr>
          <a:xfrm>
            <a:off x="2971800" y="4983163"/>
            <a:ext cx="0" cy="22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9" name="Google Shape;1779;p50"/>
          <p:cNvCxnSpPr/>
          <p:nvPr/>
        </p:nvCxnSpPr>
        <p:spPr>
          <a:xfrm>
            <a:off x="3276600" y="4906963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0" name="Google Shape;1780;p50"/>
          <p:cNvCxnSpPr/>
          <p:nvPr/>
        </p:nvCxnSpPr>
        <p:spPr>
          <a:xfrm>
            <a:off x="3657600" y="4906963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1" name="Google Shape;1781;p50"/>
          <p:cNvCxnSpPr/>
          <p:nvPr/>
        </p:nvCxnSpPr>
        <p:spPr>
          <a:xfrm>
            <a:off x="4038600" y="4906963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2" name="Google Shape;1782;p50"/>
          <p:cNvSpPr/>
          <p:nvPr/>
        </p:nvSpPr>
        <p:spPr>
          <a:xfrm>
            <a:off x="3832225" y="4830763"/>
            <a:ext cx="287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783" name="Google Shape;1783;p50"/>
          <p:cNvCxnSpPr/>
          <p:nvPr/>
        </p:nvCxnSpPr>
        <p:spPr>
          <a:xfrm>
            <a:off x="4267200" y="5516563"/>
            <a:ext cx="12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4" name="Google Shape;1784;p50"/>
          <p:cNvCxnSpPr/>
          <p:nvPr/>
        </p:nvCxnSpPr>
        <p:spPr>
          <a:xfrm>
            <a:off x="5788025" y="4983163"/>
            <a:ext cx="0" cy="41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5" name="Google Shape;1785;p50"/>
          <p:cNvCxnSpPr/>
          <p:nvPr/>
        </p:nvCxnSpPr>
        <p:spPr>
          <a:xfrm>
            <a:off x="4267200" y="6049963"/>
            <a:ext cx="12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86" name="Google Shape;1786;p50"/>
          <p:cNvCxnSpPr/>
          <p:nvPr/>
        </p:nvCxnSpPr>
        <p:spPr>
          <a:xfrm flipH="1">
            <a:off x="3048000" y="6049963"/>
            <a:ext cx="762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7" name="Google Shape;1787;p50"/>
          <p:cNvCxnSpPr/>
          <p:nvPr/>
        </p:nvCxnSpPr>
        <p:spPr>
          <a:xfrm>
            <a:off x="3124200" y="6049963"/>
            <a:ext cx="762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8" name="Google Shape;1788;p50"/>
          <p:cNvCxnSpPr/>
          <p:nvPr/>
        </p:nvCxnSpPr>
        <p:spPr>
          <a:xfrm>
            <a:off x="3124200" y="6202363"/>
            <a:ext cx="0" cy="22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9" name="Google Shape;1789;p50"/>
          <p:cNvCxnSpPr/>
          <p:nvPr/>
        </p:nvCxnSpPr>
        <p:spPr>
          <a:xfrm flipH="1">
            <a:off x="6169025" y="5668963"/>
            <a:ext cx="76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90" name="Google Shape;1790;p50"/>
          <p:cNvSpPr/>
          <p:nvPr/>
        </p:nvSpPr>
        <p:spPr>
          <a:xfrm>
            <a:off x="3082925" y="4602163"/>
            <a:ext cx="428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/>
          </a:p>
        </p:txBody>
      </p:sp>
      <p:grpSp>
        <p:nvGrpSpPr>
          <p:cNvPr id="1791" name="Google Shape;1791;p50"/>
          <p:cNvGrpSpPr/>
          <p:nvPr/>
        </p:nvGrpSpPr>
        <p:grpSpPr>
          <a:xfrm>
            <a:off x="1727200" y="1206500"/>
            <a:ext cx="1050610" cy="444500"/>
            <a:chOff x="1727200" y="1206500"/>
            <a:chExt cx="1050610" cy="444500"/>
          </a:xfrm>
        </p:grpSpPr>
        <p:sp>
          <p:nvSpPr>
            <p:cNvPr id="1792" name="Google Shape;1792;p50"/>
            <p:cNvSpPr/>
            <p:nvPr/>
          </p:nvSpPr>
          <p:spPr>
            <a:xfrm>
              <a:off x="1825625" y="1206500"/>
              <a:ext cx="952185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A9BC7"/>
                  </a:solidFill>
                  <a:latin typeface="Calibri"/>
                  <a:ea typeface="Calibri"/>
                  <a:cs typeface="Calibri"/>
                  <a:sym typeface="Calibri"/>
                </a:rPr>
                <a:t>Clk-to-Q</a:t>
              </a:r>
              <a:endParaRPr sz="1800">
                <a:solidFill>
                  <a:srgbClr val="7A9BC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793" name="Google Shape;1793;p50"/>
            <p:cNvCxnSpPr/>
            <p:nvPr/>
          </p:nvCxnSpPr>
          <p:spPr>
            <a:xfrm rot="5400000">
              <a:off x="1720850" y="1479550"/>
              <a:ext cx="177800" cy="1651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794" name="Google Shape;1794;p50"/>
          <p:cNvSpPr/>
          <p:nvPr/>
        </p:nvSpPr>
        <p:spPr>
          <a:xfrm>
            <a:off x="6654800" y="4648200"/>
            <a:ext cx="1384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9BC7"/>
                </a:solidFill>
                <a:latin typeface="Calibri"/>
                <a:ea typeface="Calibri"/>
                <a:cs typeface="Calibri"/>
                <a:sym typeface="Calibri"/>
              </a:rPr>
              <a:t>Setup Time</a:t>
            </a:r>
            <a:endParaRPr sz="1800">
              <a:solidFill>
                <a:srgbClr val="7A9B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95" name="Google Shape;1795;p50"/>
          <p:cNvCxnSpPr/>
          <p:nvPr/>
        </p:nvCxnSpPr>
        <p:spPr>
          <a:xfrm flipH="1" rot="10800000">
            <a:off x="7734300" y="4597100"/>
            <a:ext cx="241200" cy="228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796" name="Google Shape;1796;p50"/>
          <p:cNvSpPr/>
          <p:nvPr/>
        </p:nvSpPr>
        <p:spPr>
          <a:xfrm>
            <a:off x="0" y="1917700"/>
            <a:ext cx="9144000" cy="27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7" name="Google Shape;1797;p50"/>
          <p:cNvSpPr/>
          <p:nvPr/>
        </p:nvSpPr>
        <p:spPr>
          <a:xfrm>
            <a:off x="0" y="2197100"/>
            <a:ext cx="9144000" cy="30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8" name="Google Shape;1798;p50"/>
          <p:cNvSpPr/>
          <p:nvPr/>
        </p:nvSpPr>
        <p:spPr>
          <a:xfrm>
            <a:off x="0" y="2476500"/>
            <a:ext cx="9144000" cy="291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9" name="Google Shape;1799;p50"/>
          <p:cNvSpPr/>
          <p:nvPr/>
        </p:nvSpPr>
        <p:spPr>
          <a:xfrm>
            <a:off x="0" y="2720340"/>
            <a:ext cx="9144000" cy="80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0" name="Google Shape;1800;p50"/>
          <p:cNvSpPr/>
          <p:nvPr/>
        </p:nvSpPr>
        <p:spPr>
          <a:xfrm>
            <a:off x="0" y="3520440"/>
            <a:ext cx="9144000" cy="28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1" name="Google Shape;1801;p50"/>
          <p:cNvSpPr/>
          <p:nvPr/>
        </p:nvSpPr>
        <p:spPr>
          <a:xfrm>
            <a:off x="0" y="3746500"/>
            <a:ext cx="9144000" cy="310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2" name="Google Shape;1802;p50"/>
          <p:cNvSpPr/>
          <p:nvPr/>
        </p:nvSpPr>
        <p:spPr>
          <a:xfrm>
            <a:off x="0" y="4053078"/>
            <a:ext cx="9144000" cy="27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3" name="Google Shape;1803;p50"/>
          <p:cNvSpPr/>
          <p:nvPr/>
        </p:nvSpPr>
        <p:spPr>
          <a:xfrm>
            <a:off x="0" y="4309110"/>
            <a:ext cx="9144000" cy="339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4" name="Google Shape;1804;p5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5" name="Google Shape;1805;p5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51"/>
          <p:cNvSpPr/>
          <p:nvPr/>
        </p:nvSpPr>
        <p:spPr>
          <a:xfrm>
            <a:off x="2286000" y="5668963"/>
            <a:ext cx="4114800" cy="990300"/>
          </a:xfrm>
          <a:custGeom>
            <a:rect b="b" l="l" r="r" t="t"/>
            <a:pathLst>
              <a:path extrusionOk="0" h="120000" w="120000">
                <a:moveTo>
                  <a:pt x="106666" y="9230"/>
                </a:moveTo>
                <a:lnTo>
                  <a:pt x="120000" y="923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lnTo>
                  <a:pt x="15555" y="0"/>
                </a:lnTo>
              </a:path>
            </a:pathLst>
          </a:cu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4" name="Google Shape;1814;p51"/>
          <p:cNvSpPr txBox="1"/>
          <p:nvPr>
            <p:ph type="title"/>
          </p:nvPr>
        </p:nvSpPr>
        <p:spPr>
          <a:xfrm>
            <a:off x="457200" y="274638"/>
            <a:ext cx="82296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Register-Register Timing: </a:t>
            </a:r>
            <a:br>
              <a:rPr b="0" i="0" lang="en-US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6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One Complete Cycle for </a:t>
            </a:r>
            <a:r>
              <a:rPr b="0" i="0" lang="en-US" sz="3420" u="none" cap="none" strike="noStrike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addu</a:t>
            </a:r>
            <a:endParaRPr b="0" i="0" sz="3420" u="none" cap="none" strike="noStrike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5" name="Google Shape;1815;p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16" name="Google Shape;1816;p51"/>
          <p:cNvCxnSpPr/>
          <p:nvPr/>
        </p:nvCxnSpPr>
        <p:spPr>
          <a:xfrm>
            <a:off x="469900" y="1371600"/>
            <a:ext cx="1193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7" name="Google Shape;1817;p51"/>
          <p:cNvCxnSpPr/>
          <p:nvPr/>
        </p:nvCxnSpPr>
        <p:spPr>
          <a:xfrm>
            <a:off x="1676400" y="1155700"/>
            <a:ext cx="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8" name="Google Shape;1818;p51"/>
          <p:cNvCxnSpPr/>
          <p:nvPr/>
        </p:nvCxnSpPr>
        <p:spPr>
          <a:xfrm>
            <a:off x="1689100" y="1143000"/>
            <a:ext cx="3022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9" name="Google Shape;1819;p51"/>
          <p:cNvCxnSpPr/>
          <p:nvPr/>
        </p:nvCxnSpPr>
        <p:spPr>
          <a:xfrm>
            <a:off x="4724400" y="1155700"/>
            <a:ext cx="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0" name="Google Shape;1820;p51"/>
          <p:cNvCxnSpPr/>
          <p:nvPr/>
        </p:nvCxnSpPr>
        <p:spPr>
          <a:xfrm>
            <a:off x="4737100" y="1371600"/>
            <a:ext cx="3403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1" name="Google Shape;1821;p51"/>
          <p:cNvCxnSpPr/>
          <p:nvPr/>
        </p:nvCxnSpPr>
        <p:spPr>
          <a:xfrm>
            <a:off x="8153400" y="1155700"/>
            <a:ext cx="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2" name="Google Shape;1822;p51"/>
          <p:cNvCxnSpPr/>
          <p:nvPr/>
        </p:nvCxnSpPr>
        <p:spPr>
          <a:xfrm>
            <a:off x="8166100" y="1143000"/>
            <a:ext cx="660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3" name="Google Shape;1823;p51"/>
          <p:cNvSpPr/>
          <p:nvPr/>
        </p:nvSpPr>
        <p:spPr>
          <a:xfrm>
            <a:off x="60325" y="1104900"/>
            <a:ext cx="4650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4" name="Google Shape;1824;p51"/>
          <p:cNvCxnSpPr/>
          <p:nvPr/>
        </p:nvCxnSpPr>
        <p:spPr>
          <a:xfrm>
            <a:off x="546100" y="1676400"/>
            <a:ext cx="1269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5" name="Google Shape;1825;p51"/>
          <p:cNvCxnSpPr/>
          <p:nvPr/>
        </p:nvCxnSpPr>
        <p:spPr>
          <a:xfrm>
            <a:off x="1841500" y="1689100"/>
            <a:ext cx="12690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6" name="Google Shape;1826;p51"/>
          <p:cNvCxnSpPr/>
          <p:nvPr/>
        </p:nvCxnSpPr>
        <p:spPr>
          <a:xfrm>
            <a:off x="546100" y="1905000"/>
            <a:ext cx="1269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7" name="Google Shape;1827;p51"/>
          <p:cNvCxnSpPr/>
          <p:nvPr/>
        </p:nvCxnSpPr>
        <p:spPr>
          <a:xfrm flipH="1" rot="10800000">
            <a:off x="1841500" y="1663600"/>
            <a:ext cx="126900" cy="25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8" name="Google Shape;1828;p51"/>
          <p:cNvCxnSpPr/>
          <p:nvPr/>
        </p:nvCxnSpPr>
        <p:spPr>
          <a:xfrm>
            <a:off x="1993900" y="1676400"/>
            <a:ext cx="6299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29" name="Google Shape;1829;p51"/>
          <p:cNvSpPr/>
          <p:nvPr/>
        </p:nvSpPr>
        <p:spPr>
          <a:xfrm>
            <a:off x="60325" y="1614488"/>
            <a:ext cx="624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</a:t>
            </a:r>
            <a:endParaRPr/>
          </a:p>
        </p:txBody>
      </p:sp>
      <p:cxnSp>
        <p:nvCxnSpPr>
          <p:cNvPr id="1830" name="Google Shape;1830;p51"/>
          <p:cNvCxnSpPr/>
          <p:nvPr/>
        </p:nvCxnSpPr>
        <p:spPr>
          <a:xfrm>
            <a:off x="1993900" y="1905000"/>
            <a:ext cx="6299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1" name="Google Shape;1831;p51"/>
          <p:cNvCxnSpPr/>
          <p:nvPr/>
        </p:nvCxnSpPr>
        <p:spPr>
          <a:xfrm>
            <a:off x="1676400" y="1460500"/>
            <a:ext cx="0" cy="3327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832" name="Google Shape;1832;p51"/>
          <p:cNvCxnSpPr/>
          <p:nvPr/>
        </p:nvCxnSpPr>
        <p:spPr>
          <a:xfrm>
            <a:off x="8153400" y="1460500"/>
            <a:ext cx="0" cy="3327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cxnSp>
        <p:nvCxnSpPr>
          <p:cNvPr id="1833" name="Google Shape;1833;p51"/>
          <p:cNvCxnSpPr/>
          <p:nvPr/>
        </p:nvCxnSpPr>
        <p:spPr>
          <a:xfrm>
            <a:off x="8318500" y="1689100"/>
            <a:ext cx="12690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4" name="Google Shape;1834;p51"/>
          <p:cNvCxnSpPr/>
          <p:nvPr/>
        </p:nvCxnSpPr>
        <p:spPr>
          <a:xfrm flipH="1" rot="10800000">
            <a:off x="8318500" y="1663600"/>
            <a:ext cx="126900" cy="25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5" name="Google Shape;1835;p51"/>
          <p:cNvCxnSpPr/>
          <p:nvPr/>
        </p:nvCxnSpPr>
        <p:spPr>
          <a:xfrm>
            <a:off x="1079500" y="2209800"/>
            <a:ext cx="2031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6" name="Google Shape;1836;p51"/>
          <p:cNvCxnSpPr/>
          <p:nvPr/>
        </p:nvCxnSpPr>
        <p:spPr>
          <a:xfrm>
            <a:off x="3136900" y="2222500"/>
            <a:ext cx="12690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7" name="Google Shape;1837;p51"/>
          <p:cNvCxnSpPr/>
          <p:nvPr/>
        </p:nvCxnSpPr>
        <p:spPr>
          <a:xfrm>
            <a:off x="1079500" y="2438400"/>
            <a:ext cx="2031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8" name="Google Shape;1838;p51"/>
          <p:cNvCxnSpPr/>
          <p:nvPr/>
        </p:nvCxnSpPr>
        <p:spPr>
          <a:xfrm flipH="1" rot="10800000">
            <a:off x="3136900" y="2197000"/>
            <a:ext cx="126900" cy="25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9" name="Google Shape;1839;p51"/>
          <p:cNvCxnSpPr/>
          <p:nvPr/>
        </p:nvCxnSpPr>
        <p:spPr>
          <a:xfrm>
            <a:off x="3289300" y="2209800"/>
            <a:ext cx="5537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40" name="Google Shape;1840;p51"/>
          <p:cNvSpPr/>
          <p:nvPr/>
        </p:nvSpPr>
        <p:spPr>
          <a:xfrm>
            <a:off x="60325" y="1919288"/>
            <a:ext cx="12939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Rs, Rt, Rd,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Op, Func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41" name="Google Shape;1841;p51"/>
          <p:cNvCxnSpPr/>
          <p:nvPr/>
        </p:nvCxnSpPr>
        <p:spPr>
          <a:xfrm>
            <a:off x="3289300" y="2438400"/>
            <a:ext cx="5537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2" name="Google Shape;1842;p51"/>
          <p:cNvCxnSpPr/>
          <p:nvPr/>
        </p:nvCxnSpPr>
        <p:spPr>
          <a:xfrm>
            <a:off x="1905000" y="1460500"/>
            <a:ext cx="0" cy="660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43" name="Google Shape;1843;p51"/>
          <p:cNvCxnSpPr/>
          <p:nvPr/>
        </p:nvCxnSpPr>
        <p:spPr>
          <a:xfrm>
            <a:off x="698500" y="2743200"/>
            <a:ext cx="3555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4" name="Google Shape;1844;p51"/>
          <p:cNvCxnSpPr/>
          <p:nvPr/>
        </p:nvCxnSpPr>
        <p:spPr>
          <a:xfrm>
            <a:off x="4279900" y="2755900"/>
            <a:ext cx="12690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5" name="Google Shape;1845;p51"/>
          <p:cNvCxnSpPr/>
          <p:nvPr/>
        </p:nvCxnSpPr>
        <p:spPr>
          <a:xfrm>
            <a:off x="698500" y="2971800"/>
            <a:ext cx="3555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6" name="Google Shape;1846;p51"/>
          <p:cNvCxnSpPr/>
          <p:nvPr/>
        </p:nvCxnSpPr>
        <p:spPr>
          <a:xfrm flipH="1" rot="10800000">
            <a:off x="4279900" y="2730400"/>
            <a:ext cx="126900" cy="25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7" name="Google Shape;1847;p51"/>
          <p:cNvCxnSpPr/>
          <p:nvPr/>
        </p:nvCxnSpPr>
        <p:spPr>
          <a:xfrm>
            <a:off x="4432300" y="2743200"/>
            <a:ext cx="4394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8" name="Google Shape;1848;p51"/>
          <p:cNvCxnSpPr/>
          <p:nvPr/>
        </p:nvCxnSpPr>
        <p:spPr>
          <a:xfrm>
            <a:off x="4432300" y="2971800"/>
            <a:ext cx="4394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9" name="Google Shape;1849;p51"/>
          <p:cNvCxnSpPr/>
          <p:nvPr/>
        </p:nvCxnSpPr>
        <p:spPr>
          <a:xfrm>
            <a:off x="698500" y="3810000"/>
            <a:ext cx="4622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0" name="Google Shape;1850;p51"/>
          <p:cNvCxnSpPr/>
          <p:nvPr/>
        </p:nvCxnSpPr>
        <p:spPr>
          <a:xfrm>
            <a:off x="5346700" y="3822700"/>
            <a:ext cx="12690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1" name="Google Shape;1851;p51"/>
          <p:cNvCxnSpPr/>
          <p:nvPr/>
        </p:nvCxnSpPr>
        <p:spPr>
          <a:xfrm>
            <a:off x="698500" y="4038600"/>
            <a:ext cx="4622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2" name="Google Shape;1852;p51"/>
          <p:cNvCxnSpPr/>
          <p:nvPr/>
        </p:nvCxnSpPr>
        <p:spPr>
          <a:xfrm flipH="1" rot="10800000">
            <a:off x="5346700" y="3797200"/>
            <a:ext cx="126900" cy="25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3" name="Google Shape;1853;p51"/>
          <p:cNvCxnSpPr/>
          <p:nvPr/>
        </p:nvCxnSpPr>
        <p:spPr>
          <a:xfrm>
            <a:off x="5499100" y="4038600"/>
            <a:ext cx="3327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4" name="Google Shape;1854;p51"/>
          <p:cNvCxnSpPr/>
          <p:nvPr/>
        </p:nvCxnSpPr>
        <p:spPr>
          <a:xfrm>
            <a:off x="698500" y="4343400"/>
            <a:ext cx="5765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5" name="Google Shape;1855;p51"/>
          <p:cNvCxnSpPr/>
          <p:nvPr/>
        </p:nvCxnSpPr>
        <p:spPr>
          <a:xfrm>
            <a:off x="6489700" y="4356100"/>
            <a:ext cx="12690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6" name="Google Shape;1856;p51"/>
          <p:cNvCxnSpPr/>
          <p:nvPr/>
        </p:nvCxnSpPr>
        <p:spPr>
          <a:xfrm>
            <a:off x="698500" y="4572000"/>
            <a:ext cx="5765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7" name="Google Shape;1857;p51"/>
          <p:cNvCxnSpPr/>
          <p:nvPr/>
        </p:nvCxnSpPr>
        <p:spPr>
          <a:xfrm flipH="1" rot="10800000">
            <a:off x="6489700" y="4330600"/>
            <a:ext cx="126900" cy="254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8" name="Google Shape;1858;p51"/>
          <p:cNvCxnSpPr/>
          <p:nvPr/>
        </p:nvCxnSpPr>
        <p:spPr>
          <a:xfrm>
            <a:off x="6642100" y="4343400"/>
            <a:ext cx="218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9" name="Google Shape;1859;p51"/>
          <p:cNvCxnSpPr/>
          <p:nvPr/>
        </p:nvCxnSpPr>
        <p:spPr>
          <a:xfrm>
            <a:off x="6642100" y="4572000"/>
            <a:ext cx="2184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60" name="Google Shape;1860;p51"/>
          <p:cNvSpPr/>
          <p:nvPr/>
        </p:nvSpPr>
        <p:spPr>
          <a:xfrm>
            <a:off x="60325" y="2646363"/>
            <a:ext cx="9288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ALUctr</a:t>
            </a:r>
            <a:endParaRPr/>
          </a:p>
        </p:txBody>
      </p:sp>
      <p:cxnSp>
        <p:nvCxnSpPr>
          <p:cNvPr id="1861" name="Google Shape;1861;p51"/>
          <p:cNvCxnSpPr/>
          <p:nvPr/>
        </p:nvCxnSpPr>
        <p:spPr>
          <a:xfrm>
            <a:off x="3200400" y="1993900"/>
            <a:ext cx="0" cy="2184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1862" name="Google Shape;1862;p51"/>
          <p:cNvSpPr/>
          <p:nvPr/>
        </p:nvSpPr>
        <p:spPr>
          <a:xfrm>
            <a:off x="3262313" y="1866900"/>
            <a:ext cx="3260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Instruction Memory Access Time</a:t>
            </a:r>
            <a:endParaRPr/>
          </a:p>
        </p:txBody>
      </p:sp>
      <p:cxnSp>
        <p:nvCxnSpPr>
          <p:cNvPr id="1863" name="Google Shape;1863;p51"/>
          <p:cNvCxnSpPr/>
          <p:nvPr/>
        </p:nvCxnSpPr>
        <p:spPr>
          <a:xfrm>
            <a:off x="1917700" y="2057400"/>
            <a:ext cx="12699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64" name="Google Shape;1864;p51"/>
          <p:cNvSpPr/>
          <p:nvPr/>
        </p:nvSpPr>
        <p:spPr>
          <a:xfrm>
            <a:off x="1752600" y="2646363"/>
            <a:ext cx="1217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Value</a:t>
            </a:r>
            <a:endParaRPr/>
          </a:p>
        </p:txBody>
      </p:sp>
      <p:sp>
        <p:nvSpPr>
          <p:cNvPr id="1865" name="Google Shape;1865;p51"/>
          <p:cNvSpPr/>
          <p:nvPr/>
        </p:nvSpPr>
        <p:spPr>
          <a:xfrm>
            <a:off x="4862513" y="2662238"/>
            <a:ext cx="1386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Value</a:t>
            </a:r>
            <a:endParaRPr/>
          </a:p>
        </p:txBody>
      </p:sp>
      <p:cxnSp>
        <p:nvCxnSpPr>
          <p:cNvPr id="1866" name="Google Shape;1866;p51"/>
          <p:cNvCxnSpPr/>
          <p:nvPr/>
        </p:nvCxnSpPr>
        <p:spPr>
          <a:xfrm>
            <a:off x="4343400" y="2514600"/>
            <a:ext cx="0" cy="1041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67" name="Google Shape;1867;p51"/>
          <p:cNvCxnSpPr/>
          <p:nvPr/>
        </p:nvCxnSpPr>
        <p:spPr>
          <a:xfrm>
            <a:off x="698500" y="3276600"/>
            <a:ext cx="3784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8" name="Google Shape;1868;p51"/>
          <p:cNvCxnSpPr/>
          <p:nvPr/>
        </p:nvCxnSpPr>
        <p:spPr>
          <a:xfrm flipH="1">
            <a:off x="4254400" y="3289300"/>
            <a:ext cx="177900" cy="203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9" name="Google Shape;1869;p51"/>
          <p:cNvCxnSpPr/>
          <p:nvPr/>
        </p:nvCxnSpPr>
        <p:spPr>
          <a:xfrm>
            <a:off x="698500" y="3505200"/>
            <a:ext cx="35559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0" name="Google Shape;1870;p51"/>
          <p:cNvCxnSpPr/>
          <p:nvPr/>
        </p:nvCxnSpPr>
        <p:spPr>
          <a:xfrm>
            <a:off x="4432300" y="3276600"/>
            <a:ext cx="4394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1" name="Google Shape;1871;p51"/>
          <p:cNvSpPr/>
          <p:nvPr/>
        </p:nvSpPr>
        <p:spPr>
          <a:xfrm>
            <a:off x="60325" y="3179763"/>
            <a:ext cx="1005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RegWr</a:t>
            </a:r>
            <a:endParaRPr/>
          </a:p>
        </p:txBody>
      </p:sp>
      <p:sp>
        <p:nvSpPr>
          <p:cNvPr id="1872" name="Google Shape;1872;p51"/>
          <p:cNvSpPr/>
          <p:nvPr/>
        </p:nvSpPr>
        <p:spPr>
          <a:xfrm>
            <a:off x="1752600" y="3179763"/>
            <a:ext cx="1217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Value</a:t>
            </a:r>
            <a:endParaRPr/>
          </a:p>
        </p:txBody>
      </p:sp>
      <p:sp>
        <p:nvSpPr>
          <p:cNvPr id="1873" name="Google Shape;1873;p51"/>
          <p:cNvSpPr/>
          <p:nvPr/>
        </p:nvSpPr>
        <p:spPr>
          <a:xfrm>
            <a:off x="4862513" y="3241675"/>
            <a:ext cx="1386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Value</a:t>
            </a:r>
            <a:endParaRPr/>
          </a:p>
        </p:txBody>
      </p:sp>
      <p:cxnSp>
        <p:nvCxnSpPr>
          <p:cNvPr id="1874" name="Google Shape;1874;p51"/>
          <p:cNvCxnSpPr/>
          <p:nvPr/>
        </p:nvCxnSpPr>
        <p:spPr>
          <a:xfrm>
            <a:off x="3213100" y="2590800"/>
            <a:ext cx="11175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75" name="Google Shape;1875;p51"/>
          <p:cNvSpPr/>
          <p:nvPr/>
        </p:nvSpPr>
        <p:spPr>
          <a:xfrm>
            <a:off x="4329113" y="2400300"/>
            <a:ext cx="3672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Delay through Control Logic</a:t>
            </a:r>
            <a:endParaRPr/>
          </a:p>
        </p:txBody>
      </p:sp>
      <p:cxnSp>
        <p:nvCxnSpPr>
          <p:cNvPr id="1876" name="Google Shape;1876;p51"/>
          <p:cNvCxnSpPr/>
          <p:nvPr/>
        </p:nvCxnSpPr>
        <p:spPr>
          <a:xfrm>
            <a:off x="5499100" y="3810000"/>
            <a:ext cx="33273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7" name="Google Shape;1877;p51"/>
          <p:cNvSpPr/>
          <p:nvPr/>
        </p:nvSpPr>
        <p:spPr>
          <a:xfrm>
            <a:off x="60325" y="3713163"/>
            <a:ext cx="11574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busA, B</a:t>
            </a:r>
            <a:endParaRPr/>
          </a:p>
        </p:txBody>
      </p:sp>
      <p:cxnSp>
        <p:nvCxnSpPr>
          <p:cNvPr id="1878" name="Google Shape;1878;p51"/>
          <p:cNvCxnSpPr/>
          <p:nvPr/>
        </p:nvCxnSpPr>
        <p:spPr>
          <a:xfrm>
            <a:off x="5410200" y="3594100"/>
            <a:ext cx="0" cy="660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79" name="Google Shape;1879;p51"/>
          <p:cNvCxnSpPr/>
          <p:nvPr/>
        </p:nvCxnSpPr>
        <p:spPr>
          <a:xfrm>
            <a:off x="3213100" y="3657600"/>
            <a:ext cx="21843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80" name="Google Shape;1880;p51"/>
          <p:cNvSpPr/>
          <p:nvPr/>
        </p:nvSpPr>
        <p:spPr>
          <a:xfrm>
            <a:off x="5395913" y="3451225"/>
            <a:ext cx="27051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File Access Time</a:t>
            </a:r>
            <a:endParaRPr/>
          </a:p>
        </p:txBody>
      </p:sp>
      <p:sp>
        <p:nvSpPr>
          <p:cNvPr id="1881" name="Google Shape;1881;p51"/>
          <p:cNvSpPr/>
          <p:nvPr/>
        </p:nvSpPr>
        <p:spPr>
          <a:xfrm>
            <a:off x="1752600" y="3713163"/>
            <a:ext cx="1217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Value</a:t>
            </a:r>
            <a:endParaRPr/>
          </a:p>
        </p:txBody>
      </p:sp>
      <p:sp>
        <p:nvSpPr>
          <p:cNvPr id="1882" name="Google Shape;1882;p51"/>
          <p:cNvSpPr/>
          <p:nvPr/>
        </p:nvSpPr>
        <p:spPr>
          <a:xfrm>
            <a:off x="6005513" y="3713163"/>
            <a:ext cx="1386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Value</a:t>
            </a:r>
            <a:endParaRPr/>
          </a:p>
        </p:txBody>
      </p:sp>
      <p:sp>
        <p:nvSpPr>
          <p:cNvPr id="1883" name="Google Shape;1883;p51"/>
          <p:cNvSpPr/>
          <p:nvPr/>
        </p:nvSpPr>
        <p:spPr>
          <a:xfrm>
            <a:off x="60325" y="4246563"/>
            <a:ext cx="7746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busW</a:t>
            </a:r>
            <a:endParaRPr/>
          </a:p>
        </p:txBody>
      </p:sp>
      <p:cxnSp>
        <p:nvCxnSpPr>
          <p:cNvPr id="1884" name="Google Shape;1884;p51"/>
          <p:cNvCxnSpPr/>
          <p:nvPr/>
        </p:nvCxnSpPr>
        <p:spPr>
          <a:xfrm>
            <a:off x="6553200" y="4127500"/>
            <a:ext cx="0" cy="660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1885" name="Google Shape;1885;p51"/>
          <p:cNvCxnSpPr/>
          <p:nvPr/>
        </p:nvCxnSpPr>
        <p:spPr>
          <a:xfrm>
            <a:off x="5422900" y="4191000"/>
            <a:ext cx="11175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1886" name="Google Shape;1886;p51"/>
          <p:cNvSpPr/>
          <p:nvPr/>
        </p:nvSpPr>
        <p:spPr>
          <a:xfrm>
            <a:off x="6615113" y="4000500"/>
            <a:ext cx="11319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 Delay</a:t>
            </a:r>
            <a:endParaRPr/>
          </a:p>
        </p:txBody>
      </p:sp>
      <p:sp>
        <p:nvSpPr>
          <p:cNvPr id="1887" name="Google Shape;1887;p51"/>
          <p:cNvSpPr/>
          <p:nvPr/>
        </p:nvSpPr>
        <p:spPr>
          <a:xfrm>
            <a:off x="1752600" y="4246563"/>
            <a:ext cx="1217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Value</a:t>
            </a:r>
            <a:endParaRPr/>
          </a:p>
        </p:txBody>
      </p:sp>
      <p:sp>
        <p:nvSpPr>
          <p:cNvPr id="1888" name="Google Shape;1888;p51"/>
          <p:cNvSpPr/>
          <p:nvPr/>
        </p:nvSpPr>
        <p:spPr>
          <a:xfrm>
            <a:off x="6996113" y="4262438"/>
            <a:ext cx="1386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Value</a:t>
            </a:r>
            <a:endParaRPr/>
          </a:p>
        </p:txBody>
      </p:sp>
      <p:sp>
        <p:nvSpPr>
          <p:cNvPr id="1889" name="Google Shape;1889;p51"/>
          <p:cNvSpPr/>
          <p:nvPr/>
        </p:nvSpPr>
        <p:spPr>
          <a:xfrm>
            <a:off x="1752600" y="2112963"/>
            <a:ext cx="12177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Value</a:t>
            </a:r>
            <a:endParaRPr/>
          </a:p>
        </p:txBody>
      </p:sp>
      <p:cxnSp>
        <p:nvCxnSpPr>
          <p:cNvPr id="1890" name="Google Shape;1890;p51"/>
          <p:cNvCxnSpPr/>
          <p:nvPr/>
        </p:nvCxnSpPr>
        <p:spPr>
          <a:xfrm>
            <a:off x="8470900" y="1676400"/>
            <a:ext cx="355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91" name="Google Shape;1891;p51"/>
          <p:cNvCxnSpPr/>
          <p:nvPr/>
        </p:nvCxnSpPr>
        <p:spPr>
          <a:xfrm>
            <a:off x="8470900" y="1905000"/>
            <a:ext cx="355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92" name="Google Shape;1892;p51"/>
          <p:cNvSpPr/>
          <p:nvPr/>
        </p:nvSpPr>
        <p:spPr>
          <a:xfrm>
            <a:off x="3567113" y="2112963"/>
            <a:ext cx="13860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Value</a:t>
            </a:r>
            <a:endParaRPr/>
          </a:p>
        </p:txBody>
      </p:sp>
      <p:sp>
        <p:nvSpPr>
          <p:cNvPr id="1893" name="Google Shape;1893;p51"/>
          <p:cNvSpPr/>
          <p:nvPr/>
        </p:nvSpPr>
        <p:spPr>
          <a:xfrm>
            <a:off x="2133600" y="1600200"/>
            <a:ext cx="14478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Value</a:t>
            </a:r>
            <a:endParaRPr/>
          </a:p>
        </p:txBody>
      </p:sp>
      <p:sp>
        <p:nvSpPr>
          <p:cNvPr id="1894" name="Google Shape;1894;p51"/>
          <p:cNvSpPr/>
          <p:nvPr/>
        </p:nvSpPr>
        <p:spPr>
          <a:xfrm>
            <a:off x="595313" y="1595438"/>
            <a:ext cx="15384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Old Value</a:t>
            </a:r>
            <a:endParaRPr/>
          </a:p>
        </p:txBody>
      </p:sp>
      <p:sp>
        <p:nvSpPr>
          <p:cNvPr id="1895" name="Google Shape;1895;p51"/>
          <p:cNvSpPr/>
          <p:nvPr/>
        </p:nvSpPr>
        <p:spPr>
          <a:xfrm>
            <a:off x="8083550" y="3206750"/>
            <a:ext cx="139800" cy="2160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6" name="Google Shape;1896;p51"/>
          <p:cNvSpPr/>
          <p:nvPr/>
        </p:nvSpPr>
        <p:spPr>
          <a:xfrm>
            <a:off x="8083550" y="4197350"/>
            <a:ext cx="139800" cy="444300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7" name="Google Shape;1897;p51"/>
          <p:cNvSpPr/>
          <p:nvPr/>
        </p:nvSpPr>
        <p:spPr>
          <a:xfrm>
            <a:off x="8229600" y="4427538"/>
            <a:ext cx="222300" cy="699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8" name="Google Shape;1898;p51"/>
          <p:cNvSpPr/>
          <p:nvPr/>
        </p:nvSpPr>
        <p:spPr>
          <a:xfrm>
            <a:off x="7337425" y="5029200"/>
            <a:ext cx="1542900" cy="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Write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Occurs Here</a:t>
            </a:r>
            <a:endParaRPr/>
          </a:p>
        </p:txBody>
      </p:sp>
      <p:sp>
        <p:nvSpPr>
          <p:cNvPr id="1899" name="Google Shape;1899;p51"/>
          <p:cNvSpPr/>
          <p:nvPr/>
        </p:nvSpPr>
        <p:spPr>
          <a:xfrm>
            <a:off x="6092825" y="5364163"/>
            <a:ext cx="390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900" name="Google Shape;1900;p51"/>
          <p:cNvSpPr/>
          <p:nvPr/>
        </p:nvSpPr>
        <p:spPr>
          <a:xfrm>
            <a:off x="5281613" y="4589463"/>
            <a:ext cx="1039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ALUctr</a:t>
            </a:r>
            <a:endParaRPr/>
          </a:p>
        </p:txBody>
      </p:sp>
      <p:sp>
        <p:nvSpPr>
          <p:cNvPr id="1901" name="Google Shape;1901;p51"/>
          <p:cNvSpPr/>
          <p:nvPr/>
        </p:nvSpPr>
        <p:spPr>
          <a:xfrm>
            <a:off x="2667000" y="6202363"/>
            <a:ext cx="4668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clk</a:t>
            </a:r>
            <a:endParaRPr/>
          </a:p>
        </p:txBody>
      </p:sp>
      <p:sp>
        <p:nvSpPr>
          <p:cNvPr id="1902" name="Google Shape;1902;p51"/>
          <p:cNvSpPr/>
          <p:nvPr/>
        </p:nvSpPr>
        <p:spPr>
          <a:xfrm>
            <a:off x="2122488" y="5297488"/>
            <a:ext cx="7206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busW</a:t>
            </a:r>
            <a:endParaRPr/>
          </a:p>
        </p:txBody>
      </p:sp>
      <p:sp>
        <p:nvSpPr>
          <p:cNvPr id="1903" name="Google Shape;1903;p51"/>
          <p:cNvSpPr/>
          <p:nvPr/>
        </p:nvSpPr>
        <p:spPr>
          <a:xfrm>
            <a:off x="2244725" y="4602163"/>
            <a:ext cx="8763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RegWr</a:t>
            </a:r>
            <a:endParaRPr/>
          </a:p>
        </p:txBody>
      </p:sp>
      <p:cxnSp>
        <p:nvCxnSpPr>
          <p:cNvPr id="1904" name="Google Shape;1904;p51"/>
          <p:cNvCxnSpPr/>
          <p:nvPr/>
        </p:nvCxnSpPr>
        <p:spPr>
          <a:xfrm flipH="1">
            <a:off x="5029300" y="5440363"/>
            <a:ext cx="88800" cy="129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5" name="Google Shape;1905;p51"/>
          <p:cNvSpPr/>
          <p:nvPr/>
        </p:nvSpPr>
        <p:spPr>
          <a:xfrm>
            <a:off x="4949825" y="5135563"/>
            <a:ext cx="390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906" name="Google Shape;1906;p51"/>
          <p:cNvSpPr/>
          <p:nvPr/>
        </p:nvSpPr>
        <p:spPr>
          <a:xfrm>
            <a:off x="4311650" y="5135563"/>
            <a:ext cx="717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busA</a:t>
            </a:r>
            <a:endParaRPr/>
          </a:p>
        </p:txBody>
      </p:sp>
      <p:cxnSp>
        <p:nvCxnSpPr>
          <p:cNvPr id="1907" name="Google Shape;1907;p51"/>
          <p:cNvCxnSpPr/>
          <p:nvPr/>
        </p:nvCxnSpPr>
        <p:spPr>
          <a:xfrm flipH="1" rot="10800000">
            <a:off x="5029200" y="5973763"/>
            <a:ext cx="76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8" name="Google Shape;1908;p51"/>
          <p:cNvSpPr/>
          <p:nvPr/>
        </p:nvSpPr>
        <p:spPr>
          <a:xfrm>
            <a:off x="4873625" y="6097588"/>
            <a:ext cx="390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</a:t>
            </a:r>
            <a:endParaRPr/>
          </a:p>
        </p:txBody>
      </p:sp>
      <p:sp>
        <p:nvSpPr>
          <p:cNvPr id="1909" name="Google Shape;1909;p51"/>
          <p:cNvSpPr/>
          <p:nvPr/>
        </p:nvSpPr>
        <p:spPr>
          <a:xfrm>
            <a:off x="4343400" y="5668963"/>
            <a:ext cx="70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busB</a:t>
            </a:r>
            <a:endParaRPr/>
          </a:p>
        </p:txBody>
      </p:sp>
      <p:cxnSp>
        <p:nvCxnSpPr>
          <p:cNvPr id="1910" name="Google Shape;1910;p51"/>
          <p:cNvCxnSpPr/>
          <p:nvPr/>
        </p:nvCxnSpPr>
        <p:spPr>
          <a:xfrm flipH="1" rot="10800000">
            <a:off x="3962400" y="4979563"/>
            <a:ext cx="139800" cy="15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1" name="Google Shape;1911;p51"/>
          <p:cNvCxnSpPr/>
          <p:nvPr/>
        </p:nvCxnSpPr>
        <p:spPr>
          <a:xfrm flipH="1" rot="10800000">
            <a:off x="3213100" y="4979563"/>
            <a:ext cx="139800" cy="15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2" name="Google Shape;1912;p51"/>
          <p:cNvSpPr/>
          <p:nvPr/>
        </p:nvSpPr>
        <p:spPr>
          <a:xfrm>
            <a:off x="3070225" y="4830763"/>
            <a:ext cx="287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913" name="Google Shape;1913;p51"/>
          <p:cNvCxnSpPr/>
          <p:nvPr/>
        </p:nvCxnSpPr>
        <p:spPr>
          <a:xfrm flipH="1" rot="10800000">
            <a:off x="3594100" y="4979563"/>
            <a:ext cx="139800" cy="156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14" name="Google Shape;1914;p51"/>
          <p:cNvSpPr/>
          <p:nvPr/>
        </p:nvSpPr>
        <p:spPr>
          <a:xfrm>
            <a:off x="3429000" y="4830763"/>
            <a:ext cx="287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sp>
        <p:nvSpPr>
          <p:cNvPr id="1915" name="Google Shape;1915;p51"/>
          <p:cNvSpPr/>
          <p:nvPr/>
        </p:nvSpPr>
        <p:spPr>
          <a:xfrm>
            <a:off x="3008313" y="5207000"/>
            <a:ext cx="4398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Rw</a:t>
            </a:r>
            <a:endParaRPr/>
          </a:p>
        </p:txBody>
      </p:sp>
      <p:sp>
        <p:nvSpPr>
          <p:cNvPr id="1916" name="Google Shape;1916;p51"/>
          <p:cNvSpPr/>
          <p:nvPr/>
        </p:nvSpPr>
        <p:spPr>
          <a:xfrm>
            <a:off x="3465513" y="5207000"/>
            <a:ext cx="4065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</a:t>
            </a:r>
            <a:endParaRPr/>
          </a:p>
        </p:txBody>
      </p:sp>
      <p:sp>
        <p:nvSpPr>
          <p:cNvPr id="1917" name="Google Shape;1917;p51"/>
          <p:cNvSpPr/>
          <p:nvPr/>
        </p:nvSpPr>
        <p:spPr>
          <a:xfrm>
            <a:off x="3846513" y="5207000"/>
            <a:ext cx="417600" cy="3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</a:t>
            </a:r>
            <a:endParaRPr/>
          </a:p>
        </p:txBody>
      </p:sp>
      <p:sp>
        <p:nvSpPr>
          <p:cNvPr id="1918" name="Google Shape;1918;p51"/>
          <p:cNvSpPr/>
          <p:nvPr/>
        </p:nvSpPr>
        <p:spPr>
          <a:xfrm>
            <a:off x="3008313" y="5592763"/>
            <a:ext cx="952500" cy="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RegFile</a:t>
            </a:r>
            <a:endParaRPr/>
          </a:p>
        </p:txBody>
      </p:sp>
      <p:sp>
        <p:nvSpPr>
          <p:cNvPr id="1919" name="Google Shape;1919;p51"/>
          <p:cNvSpPr/>
          <p:nvPr/>
        </p:nvSpPr>
        <p:spPr>
          <a:xfrm>
            <a:off x="3429000" y="4602163"/>
            <a:ext cx="3999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</a:t>
            </a:r>
            <a:endParaRPr/>
          </a:p>
        </p:txBody>
      </p:sp>
      <p:sp>
        <p:nvSpPr>
          <p:cNvPr id="1920" name="Google Shape;1920;p51"/>
          <p:cNvSpPr/>
          <p:nvPr/>
        </p:nvSpPr>
        <p:spPr>
          <a:xfrm>
            <a:off x="3810000" y="4602163"/>
            <a:ext cx="3969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Rt</a:t>
            </a:r>
            <a:endParaRPr/>
          </a:p>
        </p:txBody>
      </p:sp>
      <p:sp>
        <p:nvSpPr>
          <p:cNvPr id="1921" name="Google Shape;1921;p51"/>
          <p:cNvSpPr/>
          <p:nvPr/>
        </p:nvSpPr>
        <p:spPr>
          <a:xfrm>
            <a:off x="2819400" y="5211763"/>
            <a:ext cx="1447800" cy="990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22" name="Google Shape;1922;p51"/>
          <p:cNvGrpSpPr/>
          <p:nvPr/>
        </p:nvGrpSpPr>
        <p:grpSpPr>
          <a:xfrm>
            <a:off x="5454650" y="5211763"/>
            <a:ext cx="485775" cy="1143000"/>
            <a:chOff x="4009" y="2304"/>
            <a:chExt cx="306" cy="720"/>
          </a:xfrm>
        </p:grpSpPr>
        <p:sp>
          <p:nvSpPr>
            <p:cNvPr id="1923" name="Google Shape;1923;p51"/>
            <p:cNvSpPr/>
            <p:nvPr/>
          </p:nvSpPr>
          <p:spPr>
            <a:xfrm>
              <a:off x="4009" y="2322"/>
              <a:ext cx="11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4" name="Google Shape;1924;p51"/>
            <p:cNvSpPr/>
            <p:nvPr/>
          </p:nvSpPr>
          <p:spPr>
            <a:xfrm rot="5400000">
              <a:off x="4016" y="2581"/>
              <a:ext cx="337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ALU</a:t>
              </a:r>
              <a:endParaRPr/>
            </a:p>
          </p:txBody>
        </p:sp>
        <p:sp>
          <p:nvSpPr>
            <p:cNvPr id="1925" name="Google Shape;1925;p51"/>
            <p:cNvSpPr/>
            <p:nvPr/>
          </p:nvSpPr>
          <p:spPr>
            <a:xfrm>
              <a:off x="4032" y="2304"/>
              <a:ext cx="283" cy="72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1428"/>
                  </a:lnTo>
                  <a:lnTo>
                    <a:pt x="24000" y="60000"/>
                  </a:lnTo>
                  <a:lnTo>
                    <a:pt x="0" y="68571"/>
                  </a:lnTo>
                  <a:lnTo>
                    <a:pt x="0" y="120000"/>
                  </a:lnTo>
                  <a:lnTo>
                    <a:pt x="120000" y="85714"/>
                  </a:lnTo>
                  <a:lnTo>
                    <a:pt x="120000" y="3428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926" name="Google Shape;1926;p51"/>
          <p:cNvCxnSpPr/>
          <p:nvPr/>
        </p:nvCxnSpPr>
        <p:spPr>
          <a:xfrm>
            <a:off x="2971800" y="4983163"/>
            <a:ext cx="0" cy="22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7" name="Google Shape;1927;p51"/>
          <p:cNvCxnSpPr/>
          <p:nvPr/>
        </p:nvCxnSpPr>
        <p:spPr>
          <a:xfrm>
            <a:off x="3276600" y="4906963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8" name="Google Shape;1928;p51"/>
          <p:cNvCxnSpPr/>
          <p:nvPr/>
        </p:nvCxnSpPr>
        <p:spPr>
          <a:xfrm>
            <a:off x="3657600" y="4906963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9" name="Google Shape;1929;p51"/>
          <p:cNvCxnSpPr/>
          <p:nvPr/>
        </p:nvCxnSpPr>
        <p:spPr>
          <a:xfrm>
            <a:off x="4038600" y="4906963"/>
            <a:ext cx="0" cy="304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0" name="Google Shape;1930;p51"/>
          <p:cNvSpPr/>
          <p:nvPr/>
        </p:nvSpPr>
        <p:spPr>
          <a:xfrm>
            <a:off x="3832225" y="4830763"/>
            <a:ext cx="2874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endParaRPr/>
          </a:p>
        </p:txBody>
      </p:sp>
      <p:cxnSp>
        <p:nvCxnSpPr>
          <p:cNvPr id="1931" name="Google Shape;1931;p51"/>
          <p:cNvCxnSpPr/>
          <p:nvPr/>
        </p:nvCxnSpPr>
        <p:spPr>
          <a:xfrm>
            <a:off x="4267200" y="5516563"/>
            <a:ext cx="12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2" name="Google Shape;1932;p51"/>
          <p:cNvCxnSpPr/>
          <p:nvPr/>
        </p:nvCxnSpPr>
        <p:spPr>
          <a:xfrm>
            <a:off x="5788025" y="4983163"/>
            <a:ext cx="0" cy="41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3" name="Google Shape;1933;p51"/>
          <p:cNvCxnSpPr/>
          <p:nvPr/>
        </p:nvCxnSpPr>
        <p:spPr>
          <a:xfrm>
            <a:off x="4267200" y="6049963"/>
            <a:ext cx="1219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4" name="Google Shape;1934;p51"/>
          <p:cNvCxnSpPr/>
          <p:nvPr/>
        </p:nvCxnSpPr>
        <p:spPr>
          <a:xfrm flipH="1">
            <a:off x="3048000" y="6049963"/>
            <a:ext cx="762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5" name="Google Shape;1935;p51"/>
          <p:cNvCxnSpPr/>
          <p:nvPr/>
        </p:nvCxnSpPr>
        <p:spPr>
          <a:xfrm>
            <a:off x="3124200" y="6049963"/>
            <a:ext cx="76200" cy="15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6" name="Google Shape;1936;p51"/>
          <p:cNvCxnSpPr/>
          <p:nvPr/>
        </p:nvCxnSpPr>
        <p:spPr>
          <a:xfrm>
            <a:off x="3124200" y="6202363"/>
            <a:ext cx="0" cy="228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7" name="Google Shape;1937;p51"/>
          <p:cNvCxnSpPr/>
          <p:nvPr/>
        </p:nvCxnSpPr>
        <p:spPr>
          <a:xfrm flipH="1">
            <a:off x="6169025" y="5668963"/>
            <a:ext cx="76200" cy="152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8" name="Google Shape;1938;p51"/>
          <p:cNvSpPr/>
          <p:nvPr/>
        </p:nvSpPr>
        <p:spPr>
          <a:xfrm>
            <a:off x="3082925" y="4602163"/>
            <a:ext cx="4287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endParaRPr/>
          </a:p>
        </p:txBody>
      </p:sp>
      <p:grpSp>
        <p:nvGrpSpPr>
          <p:cNvPr id="1939" name="Google Shape;1939;p51"/>
          <p:cNvGrpSpPr/>
          <p:nvPr/>
        </p:nvGrpSpPr>
        <p:grpSpPr>
          <a:xfrm>
            <a:off x="1727200" y="1206500"/>
            <a:ext cx="1050610" cy="444500"/>
            <a:chOff x="1727200" y="1206500"/>
            <a:chExt cx="1050610" cy="444500"/>
          </a:xfrm>
        </p:grpSpPr>
        <p:sp>
          <p:nvSpPr>
            <p:cNvPr id="1940" name="Google Shape;1940;p51"/>
            <p:cNvSpPr/>
            <p:nvPr/>
          </p:nvSpPr>
          <p:spPr>
            <a:xfrm>
              <a:off x="1825625" y="1206500"/>
              <a:ext cx="952185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A9BC7"/>
                  </a:solidFill>
                  <a:latin typeface="Calibri"/>
                  <a:ea typeface="Calibri"/>
                  <a:cs typeface="Calibri"/>
                  <a:sym typeface="Calibri"/>
                </a:rPr>
                <a:t>Clk-to-Q</a:t>
              </a:r>
              <a:endParaRPr sz="1800">
                <a:solidFill>
                  <a:srgbClr val="7A9BC7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941" name="Google Shape;1941;p51"/>
            <p:cNvCxnSpPr/>
            <p:nvPr/>
          </p:nvCxnSpPr>
          <p:spPr>
            <a:xfrm rot="5400000">
              <a:off x="1720850" y="1479550"/>
              <a:ext cx="177800" cy="1651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7647"/>
                </a:srgbClr>
              </a:outerShdw>
            </a:effectLst>
          </p:spPr>
        </p:cxnSp>
      </p:grpSp>
      <p:sp>
        <p:nvSpPr>
          <p:cNvPr id="1942" name="Google Shape;1942;p51"/>
          <p:cNvSpPr/>
          <p:nvPr/>
        </p:nvSpPr>
        <p:spPr>
          <a:xfrm>
            <a:off x="6654800" y="4648200"/>
            <a:ext cx="1384200" cy="3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A9BC7"/>
                </a:solidFill>
                <a:latin typeface="Calibri"/>
                <a:ea typeface="Calibri"/>
                <a:cs typeface="Calibri"/>
                <a:sym typeface="Calibri"/>
              </a:rPr>
              <a:t>Setup Time</a:t>
            </a:r>
            <a:endParaRPr sz="1800">
              <a:solidFill>
                <a:srgbClr val="7A9BC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43" name="Google Shape;1943;p51"/>
          <p:cNvCxnSpPr/>
          <p:nvPr/>
        </p:nvCxnSpPr>
        <p:spPr>
          <a:xfrm flipH="1" rot="10800000">
            <a:off x="7734300" y="4597100"/>
            <a:ext cx="241200" cy="2289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944" name="Google Shape;1944;p51"/>
          <p:cNvSpPr/>
          <p:nvPr/>
        </p:nvSpPr>
        <p:spPr>
          <a:xfrm>
            <a:off x="8229600" y="3360738"/>
            <a:ext cx="222300" cy="1670100"/>
          </a:xfrm>
          <a:custGeom>
            <a:rect b="b" l="l" r="r" t="t"/>
            <a:pathLst>
              <a:path extrusionOk="0" fill="none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</a:path>
              <a:path extrusionOk="0" h="120000" w="120000">
                <a:moveTo>
                  <a:pt x="-5" y="0"/>
                </a:moveTo>
                <a:cubicBezTo>
                  <a:pt x="66272" y="0"/>
                  <a:pt x="120000" y="53722"/>
                  <a:pt x="120000" y="120000"/>
                </a:cubicBezTo>
                <a:lnTo>
                  <a:pt x="0" y="120000"/>
                </a:lnTo>
                <a:close/>
              </a:path>
            </a:pathLst>
          </a:cu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5" name="Google Shape;1945;p5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6" name="Google Shape;1946;p5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p52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Single Cycle Performance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5" name="Google Shape;1955;p52"/>
          <p:cNvSpPr txBox="1"/>
          <p:nvPr>
            <p:ph idx="1" type="body"/>
          </p:nvPr>
        </p:nvSpPr>
        <p:spPr>
          <a:xfrm>
            <a:off x="457200" y="1143000"/>
            <a:ext cx="8229600" cy="17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time for actions are 100ps for register read or write; 200ps for other events</a:t>
            </a:r>
            <a:endParaRPr/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Minimum clock period is?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Google Shape;1956;p5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57" name="Google Shape;1957;p52"/>
          <p:cNvGraphicFramePr/>
          <p:nvPr/>
        </p:nvGraphicFramePr>
        <p:xfrm>
          <a:off x="395288" y="26612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{2CE867B5-6386-4C03-AD0C-3788A263B099}</a:tableStyleId>
              </a:tblPr>
              <a:tblGrid>
                <a:gridCol w="1193800"/>
                <a:gridCol w="1192200"/>
                <a:gridCol w="1195400"/>
                <a:gridCol w="1190625"/>
                <a:gridCol w="1195375"/>
                <a:gridCol w="1192225"/>
                <a:gridCol w="1193800"/>
              </a:tblGrid>
              <a:tr h="44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 fetch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 read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op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access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 write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time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lw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t/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R-format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t/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beq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t/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t/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8" name="Google Shape;1958;p52"/>
          <p:cNvSpPr txBox="1"/>
          <p:nvPr/>
        </p:nvSpPr>
        <p:spPr>
          <a:xfrm>
            <a:off x="457200" y="5071005"/>
            <a:ext cx="82296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What can we do to improve clock rate?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Will this improve performance as well?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Want increased clock rate to mean faster programs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9" name="Google Shape;1959;p5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0" name="Google Shape;1960;p5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4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5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6" name="Google Shape;1966;p53"/>
          <p:cNvSpPr txBox="1"/>
          <p:nvPr>
            <p:ph idx="1" type="body"/>
          </p:nvPr>
        </p:nvSpPr>
        <p:spPr>
          <a:xfrm>
            <a:off x="457200" y="1600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Quick Datapath Review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 Implementation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 b="0" i="0" sz="3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Clocking Methodology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Pipelined Datapath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7" name="Google Shape;1967;p5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8" name="Google Shape;1968;p5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9" name="Google Shape;1969;p5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MIPS-lite Datapath Control Signals</a:t>
            </a:r>
            <a:endParaRPr/>
          </a:p>
        </p:txBody>
      </p:sp>
      <p:sp>
        <p:nvSpPr>
          <p:cNvPr id="195" name="Google Shape;195;p18"/>
          <p:cNvSpPr txBox="1"/>
          <p:nvPr>
            <p:ph idx="1" type="body"/>
          </p:nvPr>
        </p:nvSpPr>
        <p:spPr>
          <a:xfrm>
            <a:off x="457200" y="1143000"/>
            <a:ext cx="43728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ExtOp: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 → “zero”; 1 → “sign”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ALUsrc: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 → busB;	1 → imm16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ALUctr: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“ADD”, “SUB”, “OR”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/>
              <a:t>beq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0 → +4; 1 → b</a:t>
            </a:r>
            <a:r>
              <a:rPr lang="en-US" sz="2000"/>
              <a:t>eq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7" name="Google Shape;197;p18"/>
          <p:cNvGrpSpPr/>
          <p:nvPr/>
        </p:nvGrpSpPr>
        <p:grpSpPr>
          <a:xfrm>
            <a:off x="1188720" y="2148840"/>
            <a:ext cx="7004839" cy="4327046"/>
            <a:chOff x="1188720" y="2120779"/>
            <a:chExt cx="7004839" cy="4327046"/>
          </a:xfrm>
        </p:grpSpPr>
        <p:sp>
          <p:nvSpPr>
            <p:cNvPr id="198" name="Google Shape;198;p18"/>
            <p:cNvSpPr/>
            <p:nvPr/>
          </p:nvSpPr>
          <p:spPr>
            <a:xfrm>
              <a:off x="5855208" y="420389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5440680" y="3264408"/>
              <a:ext cx="119927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ALUctr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920880" y="4847120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424496" y="4002405"/>
              <a:ext cx="720725" cy="3667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busW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1554480" y="3307080"/>
              <a:ext cx="876075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RegWr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03" name="Google Shape;203;p18"/>
            <p:cNvCxnSpPr/>
            <p:nvPr/>
          </p:nvCxnSpPr>
          <p:spPr>
            <a:xfrm flipH="1">
              <a:off x="1734058" y="43214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4" name="Google Shape;204;p18"/>
            <p:cNvSpPr/>
            <p:nvPr/>
          </p:nvSpPr>
          <p:spPr>
            <a:xfrm>
              <a:off x="1586421" y="4421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05" name="Google Shape;205;p18"/>
            <p:cNvCxnSpPr/>
            <p:nvPr/>
          </p:nvCxnSpPr>
          <p:spPr>
            <a:xfrm flipH="1">
              <a:off x="4559808" y="4145280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6" name="Google Shape;206;p18"/>
            <p:cNvSpPr/>
            <p:nvPr/>
          </p:nvSpPr>
          <p:spPr>
            <a:xfrm>
              <a:off x="4407408" y="38404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07" name="Google Shape;207;p18"/>
            <p:cNvSpPr/>
            <p:nvPr/>
          </p:nvSpPr>
          <p:spPr>
            <a:xfrm>
              <a:off x="3613658" y="3840480"/>
              <a:ext cx="717550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busA</a:t>
              </a:r>
              <a:endParaRPr/>
            </a:p>
          </p:txBody>
        </p:sp>
        <p:cxnSp>
          <p:nvCxnSpPr>
            <p:cNvPr id="208" name="Google Shape;208;p18"/>
            <p:cNvCxnSpPr/>
            <p:nvPr/>
          </p:nvCxnSpPr>
          <p:spPr>
            <a:xfrm flipH="1" rot="10800000">
              <a:off x="3874008" y="46786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9" name="Google Shape;209;p18"/>
            <p:cNvSpPr/>
            <p:nvPr/>
          </p:nvSpPr>
          <p:spPr>
            <a:xfrm>
              <a:off x="3718433" y="48025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sp>
          <p:nvSpPr>
            <p:cNvPr id="210" name="Google Shape;210;p18"/>
            <p:cNvSpPr/>
            <p:nvPr/>
          </p:nvSpPr>
          <p:spPr>
            <a:xfrm>
              <a:off x="3645408" y="4373880"/>
              <a:ext cx="703263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busB</a:t>
              </a:r>
              <a:endParaRPr/>
            </a:p>
          </p:txBody>
        </p:sp>
        <p:cxnSp>
          <p:nvCxnSpPr>
            <p:cNvPr id="211" name="Google Shape;211;p18"/>
            <p:cNvCxnSpPr/>
            <p:nvPr/>
          </p:nvCxnSpPr>
          <p:spPr>
            <a:xfrm flipH="1" rot="10800000">
              <a:off x="32644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2" name="Google Shape;212;p18"/>
            <p:cNvCxnSpPr/>
            <p:nvPr/>
          </p:nvCxnSpPr>
          <p:spPr>
            <a:xfrm flipH="1" rot="10800000">
              <a:off x="2515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3" name="Google Shape;213;p18"/>
            <p:cNvSpPr/>
            <p:nvPr/>
          </p:nvSpPr>
          <p:spPr>
            <a:xfrm>
              <a:off x="2372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14" name="Google Shape;214;p18"/>
            <p:cNvCxnSpPr/>
            <p:nvPr/>
          </p:nvCxnSpPr>
          <p:spPr>
            <a:xfrm flipH="1" rot="10800000">
              <a:off x="2896108" y="3684905"/>
              <a:ext cx="139700" cy="1555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5" name="Google Shape;215;p18"/>
            <p:cNvSpPr/>
            <p:nvPr/>
          </p:nvSpPr>
          <p:spPr>
            <a:xfrm>
              <a:off x="2731008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2310321" y="3911917"/>
              <a:ext cx="475901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RW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>
              <a:off x="2767521" y="3911917"/>
              <a:ext cx="413576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RA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3148521" y="3911917"/>
              <a:ext cx="40716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RB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>
              <a:off x="2731008" y="3307080"/>
              <a:ext cx="349556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rs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2562733" y="2545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>
              <a:off x="3140176" y="3307080"/>
              <a:ext cx="340539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rt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2130933" y="2545080"/>
              <a:ext cx="381340" cy="3667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rd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>
              <a:off x="1188720" y="2545080"/>
              <a:ext cx="90794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RegDst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 rot="5400000">
              <a:off x="3084655" y="5424033"/>
              <a:ext cx="1042416" cy="356616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Extender</a:t>
              </a:r>
              <a:endParaRPr b="1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>
              <a:off x="3950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26" name="Google Shape;226;p18"/>
            <p:cNvCxnSpPr/>
            <p:nvPr/>
          </p:nvCxnSpPr>
          <p:spPr>
            <a:xfrm flipH="1">
              <a:off x="4102608" y="5539105"/>
              <a:ext cx="88900" cy="130175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7" name="Google Shape;227;p18"/>
            <p:cNvCxnSpPr/>
            <p:nvPr/>
          </p:nvCxnSpPr>
          <p:spPr>
            <a:xfrm flipH="1">
              <a:off x="3023108" y="5540692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" name="Google Shape;228;p18"/>
            <p:cNvSpPr/>
            <p:nvPr/>
          </p:nvSpPr>
          <p:spPr>
            <a:xfrm>
              <a:off x="2807208" y="5640705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16</a:t>
              </a:r>
              <a:endParaRPr/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1892808" y="5364480"/>
              <a:ext cx="911225" cy="396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/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4114800" y="5943600"/>
              <a:ext cx="91243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ALUSrc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2560320" y="6050280"/>
              <a:ext cx="810287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ExtOp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2" name="Google Shape;232;p18"/>
            <p:cNvCxnSpPr/>
            <p:nvPr/>
          </p:nvCxnSpPr>
          <p:spPr>
            <a:xfrm rot="10800000">
              <a:off x="7531608" y="3931920"/>
              <a:ext cx="0" cy="4754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33" name="Google Shape;233;p18"/>
            <p:cNvSpPr/>
            <p:nvPr/>
          </p:nvSpPr>
          <p:spPr>
            <a:xfrm>
              <a:off x="6858000" y="3566160"/>
              <a:ext cx="1335559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MemtoReg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5224303" y="590991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5073160" y="5364480"/>
              <a:ext cx="935038" cy="39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In</a:t>
              </a:r>
              <a:endParaRPr/>
            </a:p>
          </p:txBody>
        </p:sp>
        <p:cxnSp>
          <p:nvCxnSpPr>
            <p:cNvPr id="236" name="Google Shape;236;p18"/>
            <p:cNvCxnSpPr/>
            <p:nvPr/>
          </p:nvCxnSpPr>
          <p:spPr>
            <a:xfrm flipH="1">
              <a:off x="5520246" y="5283517"/>
              <a:ext cx="88900" cy="128588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7" name="Google Shape;237;p18"/>
            <p:cNvSpPr/>
            <p:nvPr/>
          </p:nvSpPr>
          <p:spPr>
            <a:xfrm>
              <a:off x="5550408" y="5059680"/>
              <a:ext cx="39052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/>
            </a:p>
          </p:txBody>
        </p:sp>
        <p:cxnSp>
          <p:nvCxnSpPr>
            <p:cNvPr id="238" name="Google Shape;238;p18"/>
            <p:cNvCxnSpPr/>
            <p:nvPr/>
          </p:nvCxnSpPr>
          <p:spPr>
            <a:xfrm flipH="1" rot="10800000">
              <a:off x="6223508" y="4224528"/>
              <a:ext cx="12700" cy="932688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239" name="Google Shape;239;p18"/>
            <p:cNvSpPr/>
            <p:nvPr/>
          </p:nvSpPr>
          <p:spPr>
            <a:xfrm>
              <a:off x="5760720" y="3840480"/>
              <a:ext cx="1045672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MemWr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0" name="Google Shape;240;p18"/>
            <p:cNvGrpSpPr/>
            <p:nvPr/>
          </p:nvGrpSpPr>
          <p:grpSpPr>
            <a:xfrm>
              <a:off x="2121408" y="2973705"/>
              <a:ext cx="838200" cy="336550"/>
              <a:chOff x="2640" y="1422"/>
              <a:chExt cx="528" cy="212"/>
            </a:xfrm>
          </p:grpSpPr>
          <p:sp>
            <p:nvSpPr>
              <p:cNvPr id="241" name="Google Shape;241;p18"/>
              <p:cNvSpPr/>
              <p:nvPr/>
            </p:nvSpPr>
            <p:spPr>
              <a:xfrm>
                <a:off x="292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>
                <a:off x="2688" y="1422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43" name="Google Shape;243;p18"/>
              <p:cNvSpPr/>
              <p:nvPr/>
            </p:nvSpPr>
            <p:spPr>
              <a:xfrm>
                <a:off x="2640" y="1440"/>
                <a:ext cx="528" cy="192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0909" y="120000"/>
                    </a:lnTo>
                    <a:lnTo>
                      <a:pt x="109090" y="120000"/>
                    </a:lnTo>
                    <a:lnTo>
                      <a:pt x="1200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18"/>
            <p:cNvSpPr/>
            <p:nvPr/>
          </p:nvSpPr>
          <p:spPr>
            <a:xfrm>
              <a:off x="2121408" y="3916680"/>
              <a:ext cx="1447800" cy="99060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RegFile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5" name="Google Shape;245;p18"/>
            <p:cNvGrpSpPr/>
            <p:nvPr/>
          </p:nvGrpSpPr>
          <p:grpSpPr>
            <a:xfrm>
              <a:off x="4429633" y="4526280"/>
              <a:ext cx="358775" cy="1219200"/>
              <a:chOff x="3518" y="2640"/>
              <a:chExt cx="226" cy="768"/>
            </a:xfrm>
          </p:grpSpPr>
          <p:sp>
            <p:nvSpPr>
              <p:cNvPr id="246" name="Google Shape;246;p18"/>
              <p:cNvSpPr/>
              <p:nvPr/>
            </p:nvSpPr>
            <p:spPr>
              <a:xfrm>
                <a:off x="3518" y="2696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/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>
                <a:off x="3518" y="3187"/>
                <a:ext cx="181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/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>
                <a:off x="3552" y="2640"/>
                <a:ext cx="192" cy="768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120000"/>
                    </a:lnTo>
                    <a:lnTo>
                      <a:pt x="120000" y="105000"/>
                    </a:lnTo>
                    <a:lnTo>
                      <a:pt x="120000" y="15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5293233" y="3916680"/>
              <a:ext cx="485775" cy="1143000"/>
              <a:chOff x="4009" y="2304"/>
              <a:chExt cx="306" cy="720"/>
            </a:xfrm>
          </p:grpSpPr>
          <p:sp>
            <p:nvSpPr>
              <p:cNvPr id="250" name="Google Shape;250;p18"/>
              <p:cNvSpPr/>
              <p:nvPr/>
            </p:nvSpPr>
            <p:spPr>
              <a:xfrm>
                <a:off x="4009" y="2322"/>
                <a:ext cx="115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 rot="5400000">
                <a:off x="3999" y="2542"/>
                <a:ext cx="356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ALU</a:t>
                </a:r>
                <a:endParaRPr/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>
                <a:off x="4032" y="2304"/>
                <a:ext cx="283" cy="720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0" y="51428"/>
                    </a:lnTo>
                    <a:lnTo>
                      <a:pt x="24000" y="60000"/>
                    </a:lnTo>
                    <a:lnTo>
                      <a:pt x="0" y="68571"/>
                    </a:lnTo>
                    <a:lnTo>
                      <a:pt x="0" y="120000"/>
                    </a:lnTo>
                    <a:lnTo>
                      <a:pt x="120000" y="85714"/>
                    </a:lnTo>
                    <a:lnTo>
                      <a:pt x="120000" y="34285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3" name="Google Shape;253;p18"/>
            <p:cNvSpPr/>
            <p:nvPr/>
          </p:nvSpPr>
          <p:spPr>
            <a:xfrm>
              <a:off x="7325233" y="44215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7325233" y="5412105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7379208" y="4297680"/>
              <a:ext cx="304800" cy="1600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02857"/>
                  </a:lnTo>
                  <a:lnTo>
                    <a:pt x="120000" y="17142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5921883" y="5159692"/>
              <a:ext cx="1127125" cy="1128713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902833" y="5107305"/>
              <a:ext cx="638175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WrEn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6514021" y="5107305"/>
              <a:ext cx="588304" cy="3359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59" name="Google Shape;259;p18"/>
            <p:cNvCxnSpPr/>
            <p:nvPr/>
          </p:nvCxnSpPr>
          <p:spPr>
            <a:xfrm>
              <a:off x="5931408" y="60502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18"/>
            <p:cNvCxnSpPr/>
            <p:nvPr/>
          </p:nvCxnSpPr>
          <p:spPr>
            <a:xfrm flipH="1">
              <a:off x="5931408" y="6126480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18"/>
            <p:cNvCxnSpPr/>
            <p:nvPr/>
          </p:nvCxnSpPr>
          <p:spPr>
            <a:xfrm>
              <a:off x="2350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18"/>
            <p:cNvCxnSpPr/>
            <p:nvPr/>
          </p:nvCxnSpPr>
          <p:spPr>
            <a:xfrm>
              <a:off x="2731008" y="2849880"/>
              <a:ext cx="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3" name="Google Shape;263;p18"/>
            <p:cNvSpPr/>
            <p:nvPr/>
          </p:nvSpPr>
          <p:spPr>
            <a:xfrm>
              <a:off x="1816608" y="2926080"/>
              <a:ext cx="304800" cy="228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4" name="Google Shape;264;p18"/>
            <p:cNvCxnSpPr/>
            <p:nvPr/>
          </p:nvCxnSpPr>
          <p:spPr>
            <a:xfrm>
              <a:off x="2273808" y="36880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18"/>
            <p:cNvCxnSpPr/>
            <p:nvPr/>
          </p:nvCxnSpPr>
          <p:spPr>
            <a:xfrm>
              <a:off x="2578608" y="33070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18"/>
            <p:cNvCxnSpPr/>
            <p:nvPr/>
          </p:nvCxnSpPr>
          <p:spPr>
            <a:xfrm>
              <a:off x="2959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18"/>
            <p:cNvCxnSpPr/>
            <p:nvPr/>
          </p:nvCxnSpPr>
          <p:spPr>
            <a:xfrm>
              <a:off x="3340608" y="36118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8" name="Google Shape;268;p18"/>
            <p:cNvSpPr/>
            <p:nvPr/>
          </p:nvSpPr>
          <p:spPr>
            <a:xfrm>
              <a:off x="3134233" y="3535680"/>
              <a:ext cx="287338" cy="3349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69" name="Google Shape;269;p18"/>
            <p:cNvCxnSpPr/>
            <p:nvPr/>
          </p:nvCxnSpPr>
          <p:spPr>
            <a:xfrm>
              <a:off x="3569208" y="4221480"/>
              <a:ext cx="1752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0" name="Google Shape;270;p18"/>
            <p:cNvCxnSpPr/>
            <p:nvPr/>
          </p:nvCxnSpPr>
          <p:spPr>
            <a:xfrm>
              <a:off x="5626608" y="3621024"/>
              <a:ext cx="0" cy="484632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1" name="Google Shape;271;p18"/>
            <p:cNvCxnSpPr/>
            <p:nvPr/>
          </p:nvCxnSpPr>
          <p:spPr>
            <a:xfrm>
              <a:off x="3569208" y="4754880"/>
              <a:ext cx="914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2" name="Google Shape;272;p18"/>
            <p:cNvCxnSpPr/>
            <p:nvPr/>
          </p:nvCxnSpPr>
          <p:spPr>
            <a:xfrm>
              <a:off x="4788408" y="4907280"/>
              <a:ext cx="5334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3" name="Google Shape;273;p18"/>
            <p:cNvCxnSpPr/>
            <p:nvPr/>
          </p:nvCxnSpPr>
          <p:spPr>
            <a:xfrm>
              <a:off x="37978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4" name="Google Shape;274;p18"/>
            <p:cNvCxnSpPr/>
            <p:nvPr/>
          </p:nvCxnSpPr>
          <p:spPr>
            <a:xfrm>
              <a:off x="2731008" y="5593080"/>
              <a:ext cx="685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5" name="Google Shape;275;p18"/>
            <p:cNvCxnSpPr/>
            <p:nvPr/>
          </p:nvCxnSpPr>
          <p:spPr>
            <a:xfrm flipH="1">
              <a:off x="23500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18"/>
            <p:cNvCxnSpPr/>
            <p:nvPr/>
          </p:nvCxnSpPr>
          <p:spPr>
            <a:xfrm>
              <a:off x="2426208" y="4754880"/>
              <a:ext cx="76200" cy="1524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18"/>
            <p:cNvCxnSpPr/>
            <p:nvPr/>
          </p:nvCxnSpPr>
          <p:spPr>
            <a:xfrm>
              <a:off x="2426208" y="4907280"/>
              <a:ext cx="0" cy="228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18"/>
            <p:cNvCxnSpPr/>
            <p:nvPr/>
          </p:nvCxnSpPr>
          <p:spPr>
            <a:xfrm rot="10800000">
              <a:off x="4636008" y="5669280"/>
              <a:ext cx="0" cy="3048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79" name="Google Shape;279;p18"/>
            <p:cNvCxnSpPr/>
            <p:nvPr/>
          </p:nvCxnSpPr>
          <p:spPr>
            <a:xfrm rot="10800000">
              <a:off x="5702808" y="612648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18"/>
            <p:cNvCxnSpPr/>
            <p:nvPr/>
          </p:nvCxnSpPr>
          <p:spPr>
            <a:xfrm>
              <a:off x="5779008" y="4526280"/>
              <a:ext cx="16002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1" name="Google Shape;281;p18"/>
            <p:cNvCxnSpPr/>
            <p:nvPr/>
          </p:nvCxnSpPr>
          <p:spPr>
            <a:xfrm>
              <a:off x="6769608" y="4526280"/>
              <a:ext cx="0" cy="60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82" name="Google Shape;282;p18"/>
            <p:cNvCxnSpPr/>
            <p:nvPr/>
          </p:nvCxnSpPr>
          <p:spPr>
            <a:xfrm flipH="1">
              <a:off x="6007608" y="4450080"/>
              <a:ext cx="76200" cy="1524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3" name="Google Shape;283;p18"/>
            <p:cNvSpPr/>
            <p:nvPr/>
          </p:nvSpPr>
          <p:spPr>
            <a:xfrm>
              <a:off x="1588008" y="4373880"/>
              <a:ext cx="6248400" cy="2057400"/>
            </a:xfrm>
            <a:custGeom>
              <a:rect b="b" l="l" r="r" t="t"/>
              <a:pathLst>
                <a:path extrusionOk="0" h="120000" w="120000">
                  <a:moveTo>
                    <a:pt x="117073" y="40000"/>
                  </a:moveTo>
                  <a:lnTo>
                    <a:pt x="120000" y="40000"/>
                  </a:lnTo>
                  <a:lnTo>
                    <a:pt x="120000" y="120000"/>
                  </a:lnTo>
                  <a:lnTo>
                    <a:pt x="0" y="120000"/>
                  </a:lnTo>
                  <a:lnTo>
                    <a:pt x="0" y="0"/>
                  </a:lnTo>
                  <a:lnTo>
                    <a:pt x="10243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4" name="Google Shape;284;p18"/>
            <p:cNvCxnSpPr/>
            <p:nvPr/>
          </p:nvCxnSpPr>
          <p:spPr>
            <a:xfrm>
              <a:off x="7074408" y="5669280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5" name="Google Shape;285;p18"/>
            <p:cNvSpPr/>
            <p:nvPr/>
          </p:nvSpPr>
          <p:spPr>
            <a:xfrm>
              <a:off x="4091354" y="4763600"/>
              <a:ext cx="1828800" cy="6096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4727448" y="3456432"/>
              <a:ext cx="627063" cy="39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</a:t>
              </a:r>
              <a:endParaRPr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5340594" y="3953975"/>
              <a:ext cx="285750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4750944" y="3511296"/>
              <a:ext cx="735456" cy="521208"/>
            </a:xfrm>
            <a:custGeom>
              <a:rect b="b" l="l" r="r" t="t"/>
              <a:pathLst>
                <a:path extrusionOk="0" h="120000" w="120000">
                  <a:moveTo>
                    <a:pt x="119560" y="120000"/>
                  </a:moveTo>
                  <a:cubicBezTo>
                    <a:pt x="119120" y="112668"/>
                    <a:pt x="120000" y="73020"/>
                    <a:pt x="119560" y="65688"/>
                  </a:cubicBezTo>
                  <a:lnTo>
                    <a:pt x="642" y="65688"/>
                  </a:lnTo>
                  <a:cubicBezTo>
                    <a:pt x="1284" y="44688"/>
                    <a:pt x="0" y="21000"/>
                    <a:pt x="642" y="0"/>
                  </a:cubicBez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89" name="Google Shape;289;p18"/>
            <p:cNvCxnSpPr/>
            <p:nvPr/>
          </p:nvCxnSpPr>
          <p:spPr>
            <a:xfrm rot="10800000">
              <a:off x="3645408" y="6126480"/>
              <a:ext cx="0" cy="1371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0" name="Google Shape;290;p18"/>
            <p:cNvCxnSpPr/>
            <p:nvPr/>
          </p:nvCxnSpPr>
          <p:spPr>
            <a:xfrm rot="10800000">
              <a:off x="3331082" y="6263640"/>
              <a:ext cx="32004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1" name="Google Shape;291;p18"/>
            <p:cNvSpPr/>
            <p:nvPr/>
          </p:nvSpPr>
          <p:spPr>
            <a:xfrm>
              <a:off x="3325080" y="2120779"/>
              <a:ext cx="239712" cy="3698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2880360" y="2496312"/>
              <a:ext cx="100348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beq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4206240" y="2514600"/>
              <a:ext cx="1101725" cy="1000125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Unit</a:t>
              </a:r>
              <a:endParaRPr b="1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4" name="Google Shape;294;p18"/>
            <p:cNvCxnSpPr/>
            <p:nvPr/>
          </p:nvCxnSpPr>
          <p:spPr>
            <a:xfrm>
              <a:off x="3813048" y="2724912"/>
              <a:ext cx="3810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5" name="Google Shape;295;p18"/>
            <p:cNvSpPr/>
            <p:nvPr/>
          </p:nvSpPr>
          <p:spPr>
            <a:xfrm>
              <a:off x="3474720" y="3044952"/>
              <a:ext cx="55945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6" name="Google Shape;296;p18"/>
            <p:cNvCxnSpPr/>
            <p:nvPr/>
          </p:nvCxnSpPr>
          <p:spPr>
            <a:xfrm rot="10800000">
              <a:off x="3968496" y="3264408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18"/>
            <p:cNvCxnSpPr/>
            <p:nvPr/>
          </p:nvCxnSpPr>
          <p:spPr>
            <a:xfrm>
              <a:off x="4206240" y="3182112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18"/>
            <p:cNvCxnSpPr/>
            <p:nvPr/>
          </p:nvCxnSpPr>
          <p:spPr>
            <a:xfrm flipH="1">
              <a:off x="4206240" y="3264408"/>
              <a:ext cx="152400" cy="7620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299" name="Google Shape;299;p18"/>
          <p:cNvCxnSpPr/>
          <p:nvPr/>
        </p:nvCxnSpPr>
        <p:spPr>
          <a:xfrm>
            <a:off x="457200" y="2441448"/>
            <a:ext cx="8229600" cy="0"/>
          </a:xfrm>
          <a:prstGeom prst="straightConnector1">
            <a:avLst/>
          </a:prstGeom>
          <a:noFill/>
          <a:ln cap="flat" cmpd="sng" w="38100">
            <a:solidFill>
              <a:srgbClr val="A5A5A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4648200" y="1143000"/>
            <a:ext cx="4372800" cy="1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/>
              <a:t>MemWr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lang="en-US" sz="2000"/>
              <a:t>1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→ </a:t>
            </a:r>
            <a:r>
              <a:rPr lang="en-US" sz="2000"/>
              <a:t>write memory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/>
              <a:t>MemtoReg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2000"/>
              <a:t>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 → </a:t>
            </a:r>
            <a:r>
              <a:rPr lang="en-US" sz="2000"/>
              <a:t>ALU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	1 → </a:t>
            </a:r>
            <a:r>
              <a:rPr lang="en-US" sz="2000"/>
              <a:t>Mem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/>
              <a:t>RegDst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/>
              <a:t>    0 → “rt”; 1 → “rd”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/>
              <a:t>RegWr</a:t>
            </a: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</a:t>
            </a:r>
            <a:r>
              <a:rPr lang="en-US" sz="2000"/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</a:t>
            </a:r>
            <a:r>
              <a:rPr lang="en-US" sz="2000"/>
              <a:t>write register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4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54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 the grading party last night...</a:t>
            </a:r>
            <a:endParaRPr/>
          </a:p>
        </p:txBody>
      </p:sp>
      <p:sp>
        <p:nvSpPr>
          <p:cNvPr id="1976" name="Google Shape;1976;p5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7" name="Google Shape;1977;p54"/>
          <p:cNvPicPr preferRelativeResize="0"/>
          <p:nvPr/>
        </p:nvPicPr>
        <p:blipFill rotWithShape="1">
          <a:blip r:embed="rId3">
            <a:alphaModFix/>
          </a:blip>
          <a:srcRect b="0" l="25335" r="25527" t="0"/>
          <a:stretch/>
        </p:blipFill>
        <p:spPr>
          <a:xfrm>
            <a:off x="430500" y="3440825"/>
            <a:ext cx="140412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8" name="Google Shape;1978;p54"/>
          <p:cNvPicPr preferRelativeResize="0"/>
          <p:nvPr/>
        </p:nvPicPr>
        <p:blipFill rotWithShape="1">
          <a:blip r:embed="rId3">
            <a:alphaModFix/>
          </a:blip>
          <a:srcRect b="0" l="25335" r="25527" t="0"/>
          <a:stretch/>
        </p:blipFill>
        <p:spPr>
          <a:xfrm>
            <a:off x="1495075" y="2022550"/>
            <a:ext cx="140412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9" name="Google Shape;1979;p54"/>
          <p:cNvPicPr preferRelativeResize="0"/>
          <p:nvPr/>
        </p:nvPicPr>
        <p:blipFill rotWithShape="1">
          <a:blip r:embed="rId3">
            <a:alphaModFix/>
          </a:blip>
          <a:srcRect b="0" l="25335" r="25527" t="0"/>
          <a:stretch/>
        </p:blipFill>
        <p:spPr>
          <a:xfrm>
            <a:off x="2576050" y="3799200"/>
            <a:ext cx="140412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0" name="Google Shape;1980;p54"/>
          <p:cNvPicPr preferRelativeResize="0"/>
          <p:nvPr/>
        </p:nvPicPr>
        <p:blipFill rotWithShape="1">
          <a:blip r:embed="rId3">
            <a:alphaModFix/>
          </a:blip>
          <a:srcRect b="0" l="25335" r="25527" t="0"/>
          <a:stretch/>
        </p:blipFill>
        <p:spPr>
          <a:xfrm>
            <a:off x="2737625" y="1417950"/>
            <a:ext cx="1404125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1" name="Google Shape;1981;p54"/>
          <p:cNvPicPr preferRelativeResize="0"/>
          <p:nvPr/>
        </p:nvPicPr>
        <p:blipFill rotWithShape="1">
          <a:blip r:embed="rId3">
            <a:alphaModFix/>
          </a:blip>
          <a:srcRect b="0" l="25335" r="25527" t="0"/>
          <a:stretch/>
        </p:blipFill>
        <p:spPr>
          <a:xfrm>
            <a:off x="4070700" y="2120700"/>
            <a:ext cx="1404125" cy="23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2" name="Google Shape;1982;p54"/>
          <p:cNvGrpSpPr/>
          <p:nvPr/>
        </p:nvGrpSpPr>
        <p:grpSpPr>
          <a:xfrm>
            <a:off x="266897" y="1460500"/>
            <a:ext cx="5504776" cy="5022557"/>
            <a:chOff x="266897" y="1460500"/>
            <a:chExt cx="5504776" cy="5022557"/>
          </a:xfrm>
        </p:grpSpPr>
        <p:grpSp>
          <p:nvGrpSpPr>
            <p:cNvPr id="1983" name="Google Shape;1983;p54"/>
            <p:cNvGrpSpPr/>
            <p:nvPr/>
          </p:nvGrpSpPr>
          <p:grpSpPr>
            <a:xfrm>
              <a:off x="266897" y="3441700"/>
              <a:ext cx="1770976" cy="2660357"/>
              <a:chOff x="7124897" y="3975100"/>
              <a:chExt cx="1770976" cy="2660357"/>
            </a:xfrm>
          </p:grpSpPr>
          <p:pic>
            <p:nvPicPr>
              <p:cNvPr id="1984" name="Google Shape;1984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22611" r="47841" t="0"/>
              <a:stretch/>
            </p:blipFill>
            <p:spPr>
              <a:xfrm>
                <a:off x="7124897" y="3975100"/>
                <a:ext cx="1561900" cy="2381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5" name="Google Shape;1985;p54"/>
              <p:cNvSpPr/>
              <p:nvPr/>
            </p:nvSpPr>
            <p:spPr>
              <a:xfrm rot="-5173703">
                <a:off x="7418616" y="5197710"/>
                <a:ext cx="1993017" cy="832193"/>
              </a:xfrm>
              <a:prstGeom prst="triangle">
                <a:avLst>
                  <a:gd fmla="val 4973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6" name="Google Shape;1986;p54"/>
            <p:cNvGrpSpPr/>
            <p:nvPr/>
          </p:nvGrpSpPr>
          <p:grpSpPr>
            <a:xfrm>
              <a:off x="1409897" y="2070100"/>
              <a:ext cx="1770976" cy="2660357"/>
              <a:chOff x="7124897" y="3975100"/>
              <a:chExt cx="1770976" cy="2660357"/>
            </a:xfrm>
          </p:grpSpPr>
          <p:pic>
            <p:nvPicPr>
              <p:cNvPr id="1987" name="Google Shape;1987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22611" r="47841" t="0"/>
              <a:stretch/>
            </p:blipFill>
            <p:spPr>
              <a:xfrm>
                <a:off x="7124897" y="3975100"/>
                <a:ext cx="1561900" cy="2381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8" name="Google Shape;1988;p54"/>
              <p:cNvSpPr/>
              <p:nvPr/>
            </p:nvSpPr>
            <p:spPr>
              <a:xfrm rot="-5173703">
                <a:off x="7418616" y="5197710"/>
                <a:ext cx="1993017" cy="832193"/>
              </a:xfrm>
              <a:prstGeom prst="triangle">
                <a:avLst>
                  <a:gd fmla="val 4973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9" name="Google Shape;1989;p54"/>
            <p:cNvGrpSpPr/>
            <p:nvPr/>
          </p:nvGrpSpPr>
          <p:grpSpPr>
            <a:xfrm>
              <a:off x="2705297" y="1460500"/>
              <a:ext cx="1770976" cy="2660357"/>
              <a:chOff x="7124897" y="3975100"/>
              <a:chExt cx="1770976" cy="2660357"/>
            </a:xfrm>
          </p:grpSpPr>
          <p:pic>
            <p:nvPicPr>
              <p:cNvPr id="1990" name="Google Shape;1990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22611" r="47841" t="0"/>
              <a:stretch/>
            </p:blipFill>
            <p:spPr>
              <a:xfrm>
                <a:off x="7124897" y="3975100"/>
                <a:ext cx="1561900" cy="2381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1" name="Google Shape;1991;p54"/>
              <p:cNvSpPr/>
              <p:nvPr/>
            </p:nvSpPr>
            <p:spPr>
              <a:xfrm rot="-5173703">
                <a:off x="7418616" y="5197710"/>
                <a:ext cx="1993017" cy="832193"/>
              </a:xfrm>
              <a:prstGeom prst="triangle">
                <a:avLst>
                  <a:gd fmla="val 4973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2" name="Google Shape;1992;p54"/>
            <p:cNvGrpSpPr/>
            <p:nvPr/>
          </p:nvGrpSpPr>
          <p:grpSpPr>
            <a:xfrm>
              <a:off x="2476697" y="3822700"/>
              <a:ext cx="1770976" cy="2660357"/>
              <a:chOff x="7124897" y="3975100"/>
              <a:chExt cx="1770976" cy="2660357"/>
            </a:xfrm>
          </p:grpSpPr>
          <p:pic>
            <p:nvPicPr>
              <p:cNvPr id="1993" name="Google Shape;1993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22611" r="47841" t="0"/>
              <a:stretch/>
            </p:blipFill>
            <p:spPr>
              <a:xfrm>
                <a:off x="7124897" y="3975100"/>
                <a:ext cx="1561900" cy="2381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4" name="Google Shape;1994;p54"/>
              <p:cNvSpPr/>
              <p:nvPr/>
            </p:nvSpPr>
            <p:spPr>
              <a:xfrm rot="-5173703">
                <a:off x="7418616" y="5197710"/>
                <a:ext cx="1993017" cy="832193"/>
              </a:xfrm>
              <a:prstGeom prst="triangle">
                <a:avLst>
                  <a:gd fmla="val 4973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95" name="Google Shape;1995;p54"/>
            <p:cNvGrpSpPr/>
            <p:nvPr/>
          </p:nvGrpSpPr>
          <p:grpSpPr>
            <a:xfrm>
              <a:off x="4000697" y="2146300"/>
              <a:ext cx="1770976" cy="2660357"/>
              <a:chOff x="7124897" y="3975100"/>
              <a:chExt cx="1770976" cy="2660357"/>
            </a:xfrm>
          </p:grpSpPr>
          <p:pic>
            <p:nvPicPr>
              <p:cNvPr id="1996" name="Google Shape;1996;p54"/>
              <p:cNvPicPr preferRelativeResize="0"/>
              <p:nvPr/>
            </p:nvPicPr>
            <p:blipFill rotWithShape="1">
              <a:blip r:embed="rId4">
                <a:alphaModFix/>
              </a:blip>
              <a:srcRect b="0" l="22611" r="47841" t="0"/>
              <a:stretch/>
            </p:blipFill>
            <p:spPr>
              <a:xfrm>
                <a:off x="7124897" y="3975100"/>
                <a:ext cx="1561900" cy="2381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97" name="Google Shape;1997;p54"/>
              <p:cNvSpPr/>
              <p:nvPr/>
            </p:nvSpPr>
            <p:spPr>
              <a:xfrm rot="-5173703">
                <a:off x="7418616" y="5197710"/>
                <a:ext cx="1993017" cy="832193"/>
              </a:xfrm>
              <a:prstGeom prst="triangle">
                <a:avLst>
                  <a:gd fmla="val 49730" name="adj"/>
                </a:avLst>
              </a:pr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998" name="Google Shape;199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7400" y="4663968"/>
            <a:ext cx="936550" cy="6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9" name="Google Shape;1999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3400" y="4816368"/>
            <a:ext cx="936550" cy="6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0" name="Google Shape;200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58000" y="3139968"/>
            <a:ext cx="936550" cy="6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1" name="Google Shape;2001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400" y="3216168"/>
            <a:ext cx="936550" cy="65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2" name="Google Shape;2002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01000" y="2835168"/>
            <a:ext cx="936550" cy="65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99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00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0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20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fill="hold" nodeType="with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9" name="Shape 2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0" name="Google Shape;2010;p55"/>
          <p:cNvSpPr txBox="1"/>
          <p:nvPr>
            <p:ph type="title"/>
          </p:nvPr>
        </p:nvSpPr>
        <p:spPr>
          <a:xfrm>
            <a:off x="457200" y="-106362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Pipeline Analogy: Doing Laundry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1" name="Google Shape;2011;p55"/>
          <p:cNvSpPr txBox="1"/>
          <p:nvPr>
            <p:ph idx="1" type="body"/>
          </p:nvPr>
        </p:nvSpPr>
        <p:spPr>
          <a:xfrm>
            <a:off x="457200" y="990600"/>
            <a:ext cx="6019800" cy="52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Alex, Derek, Rebecca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/>
              <a:t>and Steven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have one load of clothes to wash, dry, fold, and put away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Washer takes 30 minutes</a:t>
            </a:r>
            <a:endParaRPr/>
          </a:p>
          <a:p>
            <a:pPr indent="-1079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Dryer takes 30 minutes</a:t>
            </a:r>
            <a:endParaRPr/>
          </a:p>
          <a:p>
            <a:pPr indent="-1079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“Folder” takes 30 minutes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“Stasher” takes 30 minutes to put clothes into drawers</a:t>
            </a:r>
            <a:endParaRPr/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2" name="Google Shape;2012;p5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13" name="Google Shape;2013;p55"/>
          <p:cNvGrpSpPr/>
          <p:nvPr/>
        </p:nvGrpSpPr>
        <p:grpSpPr>
          <a:xfrm>
            <a:off x="7118350" y="3543617"/>
            <a:ext cx="598488" cy="800100"/>
            <a:chOff x="4048" y="2448"/>
            <a:chExt cx="424" cy="504"/>
          </a:xfrm>
        </p:grpSpPr>
        <p:grpSp>
          <p:nvGrpSpPr>
            <p:cNvPr id="2014" name="Google Shape;2014;p55"/>
            <p:cNvGrpSpPr/>
            <p:nvPr/>
          </p:nvGrpSpPr>
          <p:grpSpPr>
            <a:xfrm>
              <a:off x="4048" y="2448"/>
              <a:ext cx="424" cy="504"/>
              <a:chOff x="4048" y="2448"/>
              <a:chExt cx="424" cy="504"/>
            </a:xfrm>
          </p:grpSpPr>
          <p:sp>
            <p:nvSpPr>
              <p:cNvPr id="2015" name="Google Shape;2015;p55"/>
              <p:cNvSpPr/>
              <p:nvPr/>
            </p:nvSpPr>
            <p:spPr>
              <a:xfrm>
                <a:off x="4048" y="2528"/>
                <a:ext cx="424" cy="424"/>
              </a:xfrm>
              <a:prstGeom prst="cube">
                <a:avLst>
                  <a:gd fmla="val 2499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6" name="Google Shape;2016;p55"/>
              <p:cNvSpPr/>
              <p:nvPr/>
            </p:nvSpPr>
            <p:spPr>
              <a:xfrm>
                <a:off x="4144" y="2448"/>
                <a:ext cx="328" cy="88"/>
              </a:xfrm>
              <a:prstGeom prst="cube">
                <a:avLst>
                  <a:gd fmla="val 24995" name="adj"/>
                </a:avLst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17" name="Google Shape;2017;p55"/>
            <p:cNvSpPr/>
            <p:nvPr/>
          </p:nvSpPr>
          <p:spPr>
            <a:xfrm>
              <a:off x="4176" y="2488"/>
              <a:ext cx="56" cy="32"/>
            </a:xfrm>
            <a:prstGeom prst="ellipse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8" name="Google Shape;2018;p55"/>
            <p:cNvSpPr/>
            <p:nvPr/>
          </p:nvSpPr>
          <p:spPr>
            <a:xfrm>
              <a:off x="4100" y="2724"/>
              <a:ext cx="224" cy="96"/>
            </a:xfrm>
            <a:prstGeom prst="octagon">
              <a:avLst>
                <a:gd fmla="val 29282" name="adj"/>
              </a:avLst>
            </a:prstGeom>
            <a:solidFill>
              <a:schemeClr val="lt1"/>
            </a:solidFill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9" name="Google Shape;2019;p55"/>
          <p:cNvGrpSpPr/>
          <p:nvPr/>
        </p:nvGrpSpPr>
        <p:grpSpPr>
          <a:xfrm>
            <a:off x="7112000" y="4618037"/>
            <a:ext cx="587375" cy="649288"/>
            <a:chOff x="4043" y="3096"/>
            <a:chExt cx="417" cy="409"/>
          </a:xfrm>
        </p:grpSpPr>
        <p:grpSp>
          <p:nvGrpSpPr>
            <p:cNvPr id="2020" name="Google Shape;2020;p55"/>
            <p:cNvGrpSpPr/>
            <p:nvPr/>
          </p:nvGrpSpPr>
          <p:grpSpPr>
            <a:xfrm>
              <a:off x="4045" y="3289"/>
              <a:ext cx="415" cy="216"/>
              <a:chOff x="4045" y="3289"/>
              <a:chExt cx="415" cy="216"/>
            </a:xfrm>
          </p:grpSpPr>
          <p:sp>
            <p:nvSpPr>
              <p:cNvPr id="2021" name="Google Shape;2021;p55"/>
              <p:cNvSpPr/>
              <p:nvPr/>
            </p:nvSpPr>
            <p:spPr>
              <a:xfrm>
                <a:off x="4247" y="3290"/>
                <a:ext cx="96" cy="215"/>
              </a:xfrm>
              <a:custGeom>
                <a:rect b="b" l="l" r="r" t="t"/>
                <a:pathLst>
                  <a:path extrusionOk="0" h="120000" w="120000">
                    <a:moveTo>
                      <a:pt x="86250" y="0"/>
                    </a:moveTo>
                    <a:lnTo>
                      <a:pt x="118750" y="0"/>
                    </a:lnTo>
                    <a:lnTo>
                      <a:pt x="32500" y="119441"/>
                    </a:lnTo>
                    <a:lnTo>
                      <a:pt x="0" y="119441"/>
                    </a:lnTo>
                    <a:lnTo>
                      <a:pt x="86250" y="0"/>
                    </a:lnTo>
                  </a:path>
                </a:pathLst>
              </a:custGeom>
              <a:solidFill>
                <a:srgbClr val="FDA4B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2" name="Google Shape;2022;p55"/>
              <p:cNvSpPr/>
              <p:nvPr/>
            </p:nvSpPr>
            <p:spPr>
              <a:xfrm>
                <a:off x="4242" y="3289"/>
                <a:ext cx="218" cy="12"/>
              </a:xfrm>
              <a:prstGeom prst="rect">
                <a:avLst/>
              </a:prstGeom>
              <a:solidFill>
                <a:srgbClr val="FDA4B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3" name="Google Shape;2023;p55"/>
              <p:cNvSpPr/>
              <p:nvPr/>
            </p:nvSpPr>
            <p:spPr>
              <a:xfrm>
                <a:off x="4241" y="3380"/>
                <a:ext cx="218" cy="13"/>
              </a:xfrm>
              <a:prstGeom prst="rect">
                <a:avLst/>
              </a:prstGeom>
              <a:solidFill>
                <a:srgbClr val="FDA4B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4" name="Google Shape;2024;p55"/>
              <p:cNvSpPr/>
              <p:nvPr/>
            </p:nvSpPr>
            <p:spPr>
              <a:xfrm>
                <a:off x="4045" y="3380"/>
                <a:ext cx="116" cy="13"/>
              </a:xfrm>
              <a:prstGeom prst="rect">
                <a:avLst/>
              </a:prstGeom>
              <a:solidFill>
                <a:srgbClr val="FDA4B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25" name="Google Shape;2025;p55"/>
            <p:cNvGrpSpPr/>
            <p:nvPr/>
          </p:nvGrpSpPr>
          <p:grpSpPr>
            <a:xfrm>
              <a:off x="4043" y="3096"/>
              <a:ext cx="217" cy="409"/>
              <a:chOff x="4043" y="3096"/>
              <a:chExt cx="217" cy="409"/>
            </a:xfrm>
          </p:grpSpPr>
          <p:sp>
            <p:nvSpPr>
              <p:cNvPr id="2026" name="Google Shape;2026;p55"/>
              <p:cNvSpPr/>
              <p:nvPr/>
            </p:nvSpPr>
            <p:spPr>
              <a:xfrm>
                <a:off x="4127" y="3096"/>
                <a:ext cx="55" cy="55"/>
              </a:xfrm>
              <a:prstGeom prst="ellipse">
                <a:avLst/>
              </a:prstGeom>
              <a:solidFill>
                <a:srgbClr val="FDA4B5"/>
              </a:solidFill>
              <a:ln cap="flat" cmpd="sng" w="127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7" name="Google Shape;2027;p55"/>
              <p:cNvSpPr/>
              <p:nvPr/>
            </p:nvSpPr>
            <p:spPr>
              <a:xfrm>
                <a:off x="4043" y="3173"/>
                <a:ext cx="217" cy="332"/>
              </a:xfrm>
              <a:custGeom>
                <a:rect b="b" l="l" r="r" t="t"/>
                <a:pathLst>
                  <a:path extrusionOk="0" h="120000" w="120000">
                    <a:moveTo>
                      <a:pt x="32626" y="9036"/>
                    </a:moveTo>
                    <a:lnTo>
                      <a:pt x="1105" y="55301"/>
                    </a:lnTo>
                    <a:lnTo>
                      <a:pt x="552" y="56024"/>
                    </a:lnTo>
                    <a:lnTo>
                      <a:pt x="552" y="56746"/>
                    </a:lnTo>
                    <a:lnTo>
                      <a:pt x="0" y="57469"/>
                    </a:lnTo>
                    <a:lnTo>
                      <a:pt x="0" y="58915"/>
                    </a:lnTo>
                    <a:lnTo>
                      <a:pt x="0" y="59638"/>
                    </a:lnTo>
                    <a:lnTo>
                      <a:pt x="0" y="60722"/>
                    </a:lnTo>
                    <a:lnTo>
                      <a:pt x="552" y="61807"/>
                    </a:lnTo>
                    <a:lnTo>
                      <a:pt x="1105" y="62891"/>
                    </a:lnTo>
                    <a:lnTo>
                      <a:pt x="1658" y="63614"/>
                    </a:lnTo>
                    <a:lnTo>
                      <a:pt x="2764" y="64698"/>
                    </a:lnTo>
                    <a:lnTo>
                      <a:pt x="3870" y="65421"/>
                    </a:lnTo>
                    <a:lnTo>
                      <a:pt x="4976" y="66144"/>
                    </a:lnTo>
                    <a:lnTo>
                      <a:pt x="6635" y="66506"/>
                    </a:lnTo>
                    <a:lnTo>
                      <a:pt x="7741" y="67228"/>
                    </a:lnTo>
                    <a:lnTo>
                      <a:pt x="8294" y="67228"/>
                    </a:lnTo>
                    <a:lnTo>
                      <a:pt x="9400" y="67228"/>
                    </a:lnTo>
                    <a:lnTo>
                      <a:pt x="11059" y="67228"/>
                    </a:lnTo>
                    <a:lnTo>
                      <a:pt x="12718" y="67228"/>
                    </a:lnTo>
                    <a:lnTo>
                      <a:pt x="77972" y="67228"/>
                    </a:lnTo>
                    <a:lnTo>
                      <a:pt x="77972" y="119638"/>
                    </a:lnTo>
                    <a:lnTo>
                      <a:pt x="98433" y="119638"/>
                    </a:lnTo>
                    <a:lnTo>
                      <a:pt x="98433" y="57469"/>
                    </a:lnTo>
                    <a:lnTo>
                      <a:pt x="98433" y="56746"/>
                    </a:lnTo>
                    <a:lnTo>
                      <a:pt x="97880" y="56024"/>
                    </a:lnTo>
                    <a:lnTo>
                      <a:pt x="97327" y="55301"/>
                    </a:lnTo>
                    <a:lnTo>
                      <a:pt x="97327" y="54939"/>
                    </a:lnTo>
                    <a:lnTo>
                      <a:pt x="96774" y="54578"/>
                    </a:lnTo>
                    <a:lnTo>
                      <a:pt x="95668" y="53855"/>
                    </a:lnTo>
                    <a:lnTo>
                      <a:pt x="95115" y="53493"/>
                    </a:lnTo>
                    <a:lnTo>
                      <a:pt x="94009" y="53132"/>
                    </a:lnTo>
                    <a:lnTo>
                      <a:pt x="92903" y="52771"/>
                    </a:lnTo>
                    <a:lnTo>
                      <a:pt x="91797" y="52409"/>
                    </a:lnTo>
                    <a:lnTo>
                      <a:pt x="90691" y="52409"/>
                    </a:lnTo>
                    <a:lnTo>
                      <a:pt x="89032" y="52409"/>
                    </a:lnTo>
                    <a:lnTo>
                      <a:pt x="87926" y="52409"/>
                    </a:lnTo>
                    <a:lnTo>
                      <a:pt x="86820" y="52409"/>
                    </a:lnTo>
                    <a:lnTo>
                      <a:pt x="85714" y="52409"/>
                    </a:lnTo>
                    <a:lnTo>
                      <a:pt x="84608" y="52409"/>
                    </a:lnTo>
                    <a:lnTo>
                      <a:pt x="47004" y="50963"/>
                    </a:lnTo>
                    <a:lnTo>
                      <a:pt x="57511" y="30361"/>
                    </a:lnTo>
                    <a:lnTo>
                      <a:pt x="65253" y="37590"/>
                    </a:lnTo>
                    <a:lnTo>
                      <a:pt x="111152" y="37590"/>
                    </a:lnTo>
                    <a:lnTo>
                      <a:pt x="112258" y="37228"/>
                    </a:lnTo>
                    <a:lnTo>
                      <a:pt x="112811" y="37228"/>
                    </a:lnTo>
                    <a:lnTo>
                      <a:pt x="113917" y="37228"/>
                    </a:lnTo>
                    <a:lnTo>
                      <a:pt x="114470" y="37228"/>
                    </a:lnTo>
                    <a:lnTo>
                      <a:pt x="115576" y="36506"/>
                    </a:lnTo>
                    <a:lnTo>
                      <a:pt x="116682" y="36144"/>
                    </a:lnTo>
                    <a:lnTo>
                      <a:pt x="117235" y="35421"/>
                    </a:lnTo>
                    <a:lnTo>
                      <a:pt x="118341" y="35060"/>
                    </a:lnTo>
                    <a:lnTo>
                      <a:pt x="118894" y="34337"/>
                    </a:lnTo>
                    <a:lnTo>
                      <a:pt x="118894" y="33614"/>
                    </a:lnTo>
                    <a:lnTo>
                      <a:pt x="119447" y="32891"/>
                    </a:lnTo>
                    <a:lnTo>
                      <a:pt x="119447" y="31807"/>
                    </a:lnTo>
                    <a:lnTo>
                      <a:pt x="119447" y="30722"/>
                    </a:lnTo>
                    <a:lnTo>
                      <a:pt x="118894" y="29999"/>
                    </a:lnTo>
                    <a:lnTo>
                      <a:pt x="118341" y="29277"/>
                    </a:lnTo>
                    <a:lnTo>
                      <a:pt x="117788" y="28554"/>
                    </a:lnTo>
                    <a:lnTo>
                      <a:pt x="116682" y="27831"/>
                    </a:lnTo>
                    <a:lnTo>
                      <a:pt x="116129" y="27469"/>
                    </a:lnTo>
                    <a:lnTo>
                      <a:pt x="115023" y="26746"/>
                    </a:lnTo>
                    <a:lnTo>
                      <a:pt x="113917" y="26385"/>
                    </a:lnTo>
                    <a:lnTo>
                      <a:pt x="113364" y="26024"/>
                    </a:lnTo>
                    <a:lnTo>
                      <a:pt x="112258" y="26024"/>
                    </a:lnTo>
                    <a:lnTo>
                      <a:pt x="111152" y="26024"/>
                    </a:lnTo>
                    <a:lnTo>
                      <a:pt x="75760" y="26024"/>
                    </a:lnTo>
                    <a:lnTo>
                      <a:pt x="68018" y="17710"/>
                    </a:lnTo>
                    <a:lnTo>
                      <a:pt x="69124" y="16987"/>
                    </a:lnTo>
                    <a:lnTo>
                      <a:pt x="69677" y="15903"/>
                    </a:lnTo>
                    <a:lnTo>
                      <a:pt x="69677" y="14819"/>
                    </a:lnTo>
                    <a:lnTo>
                      <a:pt x="70230" y="13734"/>
                    </a:lnTo>
                    <a:lnTo>
                      <a:pt x="70230" y="12289"/>
                    </a:lnTo>
                    <a:lnTo>
                      <a:pt x="70230" y="11204"/>
                    </a:lnTo>
                    <a:lnTo>
                      <a:pt x="70230" y="9759"/>
                    </a:lnTo>
                    <a:lnTo>
                      <a:pt x="69677" y="8674"/>
                    </a:lnTo>
                    <a:lnTo>
                      <a:pt x="69124" y="7590"/>
                    </a:lnTo>
                    <a:lnTo>
                      <a:pt x="68571" y="7228"/>
                    </a:lnTo>
                    <a:lnTo>
                      <a:pt x="68018" y="6144"/>
                    </a:lnTo>
                    <a:lnTo>
                      <a:pt x="67465" y="5421"/>
                    </a:lnTo>
                    <a:lnTo>
                      <a:pt x="66359" y="4337"/>
                    </a:lnTo>
                    <a:lnTo>
                      <a:pt x="65253" y="3614"/>
                    </a:lnTo>
                    <a:lnTo>
                      <a:pt x="63594" y="2891"/>
                    </a:lnTo>
                    <a:lnTo>
                      <a:pt x="62488" y="2168"/>
                    </a:lnTo>
                    <a:lnTo>
                      <a:pt x="60829" y="1445"/>
                    </a:lnTo>
                    <a:lnTo>
                      <a:pt x="59170" y="1084"/>
                    </a:lnTo>
                    <a:lnTo>
                      <a:pt x="57511" y="361"/>
                    </a:lnTo>
                    <a:lnTo>
                      <a:pt x="55299" y="361"/>
                    </a:lnTo>
                    <a:lnTo>
                      <a:pt x="53640" y="0"/>
                    </a:lnTo>
                    <a:lnTo>
                      <a:pt x="52534" y="0"/>
                    </a:lnTo>
                    <a:lnTo>
                      <a:pt x="50322" y="0"/>
                    </a:lnTo>
                    <a:lnTo>
                      <a:pt x="48663" y="0"/>
                    </a:lnTo>
                    <a:lnTo>
                      <a:pt x="46451" y="361"/>
                    </a:lnTo>
                    <a:lnTo>
                      <a:pt x="44792" y="722"/>
                    </a:lnTo>
                    <a:lnTo>
                      <a:pt x="42580" y="1084"/>
                    </a:lnTo>
                    <a:lnTo>
                      <a:pt x="40921" y="1807"/>
                    </a:lnTo>
                    <a:lnTo>
                      <a:pt x="38709" y="2530"/>
                    </a:lnTo>
                    <a:lnTo>
                      <a:pt x="37603" y="3614"/>
                    </a:lnTo>
                    <a:lnTo>
                      <a:pt x="36497" y="4698"/>
                    </a:lnTo>
                    <a:lnTo>
                      <a:pt x="35391" y="5421"/>
                    </a:lnTo>
                    <a:lnTo>
                      <a:pt x="34285" y="6867"/>
                    </a:lnTo>
                    <a:lnTo>
                      <a:pt x="33179" y="7590"/>
                    </a:lnTo>
                    <a:lnTo>
                      <a:pt x="32626" y="9036"/>
                    </a:lnTo>
                  </a:path>
                </a:pathLst>
              </a:custGeom>
              <a:solidFill>
                <a:srgbClr val="FDA4B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28" name="Google Shape;2028;p55"/>
          <p:cNvGrpSpPr/>
          <p:nvPr/>
        </p:nvGrpSpPr>
        <p:grpSpPr>
          <a:xfrm>
            <a:off x="7129463" y="2420937"/>
            <a:ext cx="598487" cy="800100"/>
            <a:chOff x="4056" y="1712"/>
            <a:chExt cx="424" cy="504"/>
          </a:xfrm>
        </p:grpSpPr>
        <p:grpSp>
          <p:nvGrpSpPr>
            <p:cNvPr id="2029" name="Google Shape;2029;p55"/>
            <p:cNvGrpSpPr/>
            <p:nvPr/>
          </p:nvGrpSpPr>
          <p:grpSpPr>
            <a:xfrm>
              <a:off x="4056" y="1712"/>
              <a:ext cx="424" cy="504"/>
              <a:chOff x="4056" y="1712"/>
              <a:chExt cx="424" cy="504"/>
            </a:xfrm>
          </p:grpSpPr>
          <p:grpSp>
            <p:nvGrpSpPr>
              <p:cNvPr id="2030" name="Google Shape;2030;p55"/>
              <p:cNvGrpSpPr/>
              <p:nvPr/>
            </p:nvGrpSpPr>
            <p:grpSpPr>
              <a:xfrm>
                <a:off x="4056" y="1712"/>
                <a:ext cx="424" cy="504"/>
                <a:chOff x="4056" y="1712"/>
                <a:chExt cx="424" cy="504"/>
              </a:xfrm>
            </p:grpSpPr>
            <p:sp>
              <p:nvSpPr>
                <p:cNvPr id="2031" name="Google Shape;2031;p55"/>
                <p:cNvSpPr/>
                <p:nvPr/>
              </p:nvSpPr>
              <p:spPr>
                <a:xfrm>
                  <a:off x="4056" y="1792"/>
                  <a:ext cx="424" cy="424"/>
                </a:xfrm>
                <a:prstGeom prst="cube">
                  <a:avLst>
                    <a:gd fmla="val 24995" name="adj"/>
                  </a:avLst>
                </a:prstGeom>
                <a:solidFill>
                  <a:srgbClr val="DC008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2" name="Google Shape;2032;p55"/>
                <p:cNvSpPr/>
                <p:nvPr/>
              </p:nvSpPr>
              <p:spPr>
                <a:xfrm>
                  <a:off x="4152" y="1712"/>
                  <a:ext cx="328" cy="88"/>
                </a:xfrm>
                <a:prstGeom prst="cube">
                  <a:avLst>
                    <a:gd fmla="val 24995" name="adj"/>
                  </a:avLst>
                </a:prstGeom>
                <a:solidFill>
                  <a:srgbClr val="DC0081"/>
                </a:solidFill>
                <a:ln cap="flat" cmpd="sng" w="127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33" name="Google Shape;2033;p55"/>
              <p:cNvSpPr/>
              <p:nvPr/>
            </p:nvSpPr>
            <p:spPr>
              <a:xfrm>
                <a:off x="4140" y="1828"/>
                <a:ext cx="224" cy="32"/>
              </a:xfrm>
              <a:prstGeom prst="parallelogram">
                <a:avLst>
                  <a:gd fmla="val 174968" name="adj"/>
                </a:avLst>
              </a:prstGeom>
              <a:solidFill>
                <a:srgbClr val="DC008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34" name="Google Shape;2034;p55"/>
            <p:cNvSpPr/>
            <p:nvPr/>
          </p:nvSpPr>
          <p:spPr>
            <a:xfrm>
              <a:off x="4384" y="1752"/>
              <a:ext cx="56" cy="32"/>
            </a:xfrm>
            <a:prstGeom prst="ellipse">
              <a:avLst/>
            </a:prstGeom>
            <a:solidFill>
              <a:srgbClr val="DC0081"/>
            </a:solidFill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5" name="Google Shape;2035;p55"/>
          <p:cNvGrpSpPr/>
          <p:nvPr/>
        </p:nvGrpSpPr>
        <p:grpSpPr>
          <a:xfrm>
            <a:off x="6632575" y="1300162"/>
            <a:ext cx="1978025" cy="528638"/>
            <a:chOff x="3292" y="768"/>
            <a:chExt cx="1246" cy="333"/>
          </a:xfrm>
        </p:grpSpPr>
        <p:sp>
          <p:nvSpPr>
            <p:cNvPr id="2036" name="Google Shape;2036;p55"/>
            <p:cNvSpPr/>
            <p:nvPr/>
          </p:nvSpPr>
          <p:spPr>
            <a:xfrm>
              <a:off x="3292" y="768"/>
              <a:ext cx="293" cy="295"/>
            </a:xfrm>
            <a:custGeom>
              <a:rect b="b" l="l" r="r" t="t"/>
              <a:pathLst>
                <a:path extrusionOk="0" h="120000" w="120000">
                  <a:moveTo>
                    <a:pt x="14589" y="1627"/>
                  </a:moveTo>
                  <a:lnTo>
                    <a:pt x="33920" y="5694"/>
                  </a:lnTo>
                  <a:lnTo>
                    <a:pt x="33556" y="0"/>
                  </a:lnTo>
                  <a:lnTo>
                    <a:pt x="56899" y="6508"/>
                  </a:lnTo>
                  <a:lnTo>
                    <a:pt x="56899" y="0"/>
                  </a:lnTo>
                  <a:lnTo>
                    <a:pt x="81702" y="0"/>
                  </a:lnTo>
                  <a:lnTo>
                    <a:pt x="81337" y="6101"/>
                  </a:lnTo>
                  <a:lnTo>
                    <a:pt x="111246" y="0"/>
                  </a:lnTo>
                  <a:lnTo>
                    <a:pt x="74772" y="33762"/>
                  </a:lnTo>
                  <a:lnTo>
                    <a:pt x="78419" y="34169"/>
                  </a:lnTo>
                  <a:lnTo>
                    <a:pt x="82431" y="34983"/>
                  </a:lnTo>
                  <a:lnTo>
                    <a:pt x="87173" y="36203"/>
                  </a:lnTo>
                  <a:lnTo>
                    <a:pt x="91185" y="37830"/>
                  </a:lnTo>
                  <a:lnTo>
                    <a:pt x="95927" y="40271"/>
                  </a:lnTo>
                  <a:lnTo>
                    <a:pt x="99939" y="42305"/>
                  </a:lnTo>
                  <a:lnTo>
                    <a:pt x="103951" y="45152"/>
                  </a:lnTo>
                  <a:lnTo>
                    <a:pt x="107234" y="48406"/>
                  </a:lnTo>
                  <a:lnTo>
                    <a:pt x="110151" y="51254"/>
                  </a:lnTo>
                  <a:lnTo>
                    <a:pt x="112705" y="54915"/>
                  </a:lnTo>
                  <a:lnTo>
                    <a:pt x="115258" y="58576"/>
                  </a:lnTo>
                  <a:lnTo>
                    <a:pt x="117082" y="63050"/>
                  </a:lnTo>
                  <a:lnTo>
                    <a:pt x="118541" y="67118"/>
                  </a:lnTo>
                  <a:lnTo>
                    <a:pt x="119270" y="70779"/>
                  </a:lnTo>
                  <a:lnTo>
                    <a:pt x="119635" y="76067"/>
                  </a:lnTo>
                  <a:lnTo>
                    <a:pt x="119270" y="81355"/>
                  </a:lnTo>
                  <a:lnTo>
                    <a:pt x="118176" y="85423"/>
                  </a:lnTo>
                  <a:lnTo>
                    <a:pt x="117082" y="89491"/>
                  </a:lnTo>
                  <a:lnTo>
                    <a:pt x="115623" y="92745"/>
                  </a:lnTo>
                  <a:lnTo>
                    <a:pt x="113434" y="96406"/>
                  </a:lnTo>
                  <a:lnTo>
                    <a:pt x="110516" y="100474"/>
                  </a:lnTo>
                  <a:lnTo>
                    <a:pt x="106504" y="104949"/>
                  </a:lnTo>
                  <a:lnTo>
                    <a:pt x="102127" y="108610"/>
                  </a:lnTo>
                  <a:lnTo>
                    <a:pt x="97750" y="111457"/>
                  </a:lnTo>
                  <a:lnTo>
                    <a:pt x="93738" y="113491"/>
                  </a:lnTo>
                  <a:lnTo>
                    <a:pt x="89726" y="115525"/>
                  </a:lnTo>
                  <a:lnTo>
                    <a:pt x="86079" y="116745"/>
                  </a:lnTo>
                  <a:lnTo>
                    <a:pt x="81702" y="117966"/>
                  </a:lnTo>
                  <a:lnTo>
                    <a:pt x="78419" y="118779"/>
                  </a:lnTo>
                  <a:lnTo>
                    <a:pt x="73313" y="119186"/>
                  </a:lnTo>
                  <a:lnTo>
                    <a:pt x="68936" y="119593"/>
                  </a:lnTo>
                  <a:lnTo>
                    <a:pt x="48510" y="119593"/>
                  </a:lnTo>
                  <a:lnTo>
                    <a:pt x="44498" y="119186"/>
                  </a:lnTo>
                  <a:lnTo>
                    <a:pt x="39392" y="118372"/>
                  </a:lnTo>
                  <a:lnTo>
                    <a:pt x="32826" y="116745"/>
                  </a:lnTo>
                  <a:lnTo>
                    <a:pt x="26626" y="113898"/>
                  </a:lnTo>
                  <a:lnTo>
                    <a:pt x="20425" y="110644"/>
                  </a:lnTo>
                  <a:lnTo>
                    <a:pt x="14954" y="106576"/>
                  </a:lnTo>
                  <a:lnTo>
                    <a:pt x="10942" y="102915"/>
                  </a:lnTo>
                  <a:lnTo>
                    <a:pt x="7659" y="99254"/>
                  </a:lnTo>
                  <a:lnTo>
                    <a:pt x="4741" y="94372"/>
                  </a:lnTo>
                  <a:lnTo>
                    <a:pt x="2553" y="89084"/>
                  </a:lnTo>
                  <a:lnTo>
                    <a:pt x="1458" y="85423"/>
                  </a:lnTo>
                  <a:lnTo>
                    <a:pt x="364" y="81762"/>
                  </a:lnTo>
                  <a:lnTo>
                    <a:pt x="0" y="77694"/>
                  </a:lnTo>
                  <a:lnTo>
                    <a:pt x="364" y="74440"/>
                  </a:lnTo>
                  <a:lnTo>
                    <a:pt x="1094" y="68745"/>
                  </a:lnTo>
                  <a:lnTo>
                    <a:pt x="2553" y="63457"/>
                  </a:lnTo>
                  <a:lnTo>
                    <a:pt x="5106" y="57355"/>
                  </a:lnTo>
                  <a:lnTo>
                    <a:pt x="8753" y="52474"/>
                  </a:lnTo>
                  <a:lnTo>
                    <a:pt x="12765" y="48000"/>
                  </a:lnTo>
                  <a:lnTo>
                    <a:pt x="17872" y="43525"/>
                  </a:lnTo>
                  <a:lnTo>
                    <a:pt x="22978" y="40271"/>
                  </a:lnTo>
                  <a:lnTo>
                    <a:pt x="29908" y="37016"/>
                  </a:lnTo>
                  <a:lnTo>
                    <a:pt x="37203" y="34983"/>
                  </a:lnTo>
                  <a:lnTo>
                    <a:pt x="41945" y="33762"/>
                  </a:lnTo>
                  <a:lnTo>
                    <a:pt x="14589" y="1627"/>
                  </a:lnTo>
                </a:path>
              </a:pathLst>
            </a:custGeom>
            <a:solidFill>
              <a:srgbClr val="0070C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7" name="Google Shape;2037;p55"/>
            <p:cNvSpPr/>
            <p:nvPr/>
          </p:nvSpPr>
          <p:spPr>
            <a:xfrm>
              <a:off x="3324" y="815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/>
            </a:p>
          </p:txBody>
        </p:sp>
        <p:sp>
          <p:nvSpPr>
            <p:cNvPr id="2038" name="Google Shape;2038;p55"/>
            <p:cNvSpPr/>
            <p:nvPr/>
          </p:nvSpPr>
          <p:spPr>
            <a:xfrm>
              <a:off x="3612" y="768"/>
              <a:ext cx="293" cy="295"/>
            </a:xfrm>
            <a:custGeom>
              <a:rect b="b" l="l" r="r" t="t"/>
              <a:pathLst>
                <a:path extrusionOk="0" h="120000" w="120000">
                  <a:moveTo>
                    <a:pt x="14589" y="1627"/>
                  </a:moveTo>
                  <a:lnTo>
                    <a:pt x="33920" y="5694"/>
                  </a:lnTo>
                  <a:lnTo>
                    <a:pt x="33556" y="0"/>
                  </a:lnTo>
                  <a:lnTo>
                    <a:pt x="56899" y="6508"/>
                  </a:lnTo>
                  <a:lnTo>
                    <a:pt x="56899" y="0"/>
                  </a:lnTo>
                  <a:lnTo>
                    <a:pt x="81702" y="0"/>
                  </a:lnTo>
                  <a:lnTo>
                    <a:pt x="81337" y="6101"/>
                  </a:lnTo>
                  <a:lnTo>
                    <a:pt x="111246" y="0"/>
                  </a:lnTo>
                  <a:lnTo>
                    <a:pt x="74772" y="33762"/>
                  </a:lnTo>
                  <a:lnTo>
                    <a:pt x="78419" y="34169"/>
                  </a:lnTo>
                  <a:lnTo>
                    <a:pt x="82431" y="34983"/>
                  </a:lnTo>
                  <a:lnTo>
                    <a:pt x="87173" y="36203"/>
                  </a:lnTo>
                  <a:lnTo>
                    <a:pt x="91185" y="37830"/>
                  </a:lnTo>
                  <a:lnTo>
                    <a:pt x="95927" y="40271"/>
                  </a:lnTo>
                  <a:lnTo>
                    <a:pt x="99939" y="42305"/>
                  </a:lnTo>
                  <a:lnTo>
                    <a:pt x="103951" y="45152"/>
                  </a:lnTo>
                  <a:lnTo>
                    <a:pt x="107234" y="48406"/>
                  </a:lnTo>
                  <a:lnTo>
                    <a:pt x="110151" y="51254"/>
                  </a:lnTo>
                  <a:lnTo>
                    <a:pt x="112705" y="54915"/>
                  </a:lnTo>
                  <a:lnTo>
                    <a:pt x="115258" y="58576"/>
                  </a:lnTo>
                  <a:lnTo>
                    <a:pt x="117082" y="63050"/>
                  </a:lnTo>
                  <a:lnTo>
                    <a:pt x="118541" y="67118"/>
                  </a:lnTo>
                  <a:lnTo>
                    <a:pt x="119270" y="70779"/>
                  </a:lnTo>
                  <a:lnTo>
                    <a:pt x="119635" y="76067"/>
                  </a:lnTo>
                  <a:lnTo>
                    <a:pt x="119270" y="81355"/>
                  </a:lnTo>
                  <a:lnTo>
                    <a:pt x="118176" y="85423"/>
                  </a:lnTo>
                  <a:lnTo>
                    <a:pt x="117082" y="89491"/>
                  </a:lnTo>
                  <a:lnTo>
                    <a:pt x="115623" y="92745"/>
                  </a:lnTo>
                  <a:lnTo>
                    <a:pt x="113434" y="96406"/>
                  </a:lnTo>
                  <a:lnTo>
                    <a:pt x="110516" y="100474"/>
                  </a:lnTo>
                  <a:lnTo>
                    <a:pt x="106504" y="104949"/>
                  </a:lnTo>
                  <a:lnTo>
                    <a:pt x="102127" y="108610"/>
                  </a:lnTo>
                  <a:lnTo>
                    <a:pt x="97750" y="111457"/>
                  </a:lnTo>
                  <a:lnTo>
                    <a:pt x="93738" y="113491"/>
                  </a:lnTo>
                  <a:lnTo>
                    <a:pt x="89726" y="115525"/>
                  </a:lnTo>
                  <a:lnTo>
                    <a:pt x="86079" y="116745"/>
                  </a:lnTo>
                  <a:lnTo>
                    <a:pt x="81702" y="117966"/>
                  </a:lnTo>
                  <a:lnTo>
                    <a:pt x="78419" y="118779"/>
                  </a:lnTo>
                  <a:lnTo>
                    <a:pt x="73313" y="119186"/>
                  </a:lnTo>
                  <a:lnTo>
                    <a:pt x="68936" y="119593"/>
                  </a:lnTo>
                  <a:lnTo>
                    <a:pt x="48510" y="119593"/>
                  </a:lnTo>
                  <a:lnTo>
                    <a:pt x="44498" y="119186"/>
                  </a:lnTo>
                  <a:lnTo>
                    <a:pt x="39392" y="118372"/>
                  </a:lnTo>
                  <a:lnTo>
                    <a:pt x="32826" y="116745"/>
                  </a:lnTo>
                  <a:lnTo>
                    <a:pt x="26626" y="113898"/>
                  </a:lnTo>
                  <a:lnTo>
                    <a:pt x="20425" y="110644"/>
                  </a:lnTo>
                  <a:lnTo>
                    <a:pt x="14954" y="106576"/>
                  </a:lnTo>
                  <a:lnTo>
                    <a:pt x="10942" y="102915"/>
                  </a:lnTo>
                  <a:lnTo>
                    <a:pt x="7659" y="99254"/>
                  </a:lnTo>
                  <a:lnTo>
                    <a:pt x="4741" y="94372"/>
                  </a:lnTo>
                  <a:lnTo>
                    <a:pt x="2553" y="89084"/>
                  </a:lnTo>
                  <a:lnTo>
                    <a:pt x="1458" y="85423"/>
                  </a:lnTo>
                  <a:lnTo>
                    <a:pt x="364" y="81762"/>
                  </a:lnTo>
                  <a:lnTo>
                    <a:pt x="0" y="77694"/>
                  </a:lnTo>
                  <a:lnTo>
                    <a:pt x="364" y="74440"/>
                  </a:lnTo>
                  <a:lnTo>
                    <a:pt x="1094" y="68745"/>
                  </a:lnTo>
                  <a:lnTo>
                    <a:pt x="2553" y="63457"/>
                  </a:lnTo>
                  <a:lnTo>
                    <a:pt x="5106" y="57355"/>
                  </a:lnTo>
                  <a:lnTo>
                    <a:pt x="8753" y="52474"/>
                  </a:lnTo>
                  <a:lnTo>
                    <a:pt x="12765" y="48000"/>
                  </a:lnTo>
                  <a:lnTo>
                    <a:pt x="17872" y="43525"/>
                  </a:lnTo>
                  <a:lnTo>
                    <a:pt x="22978" y="40271"/>
                  </a:lnTo>
                  <a:lnTo>
                    <a:pt x="29908" y="37016"/>
                  </a:lnTo>
                  <a:lnTo>
                    <a:pt x="37203" y="34983"/>
                  </a:lnTo>
                  <a:lnTo>
                    <a:pt x="41945" y="33762"/>
                  </a:lnTo>
                  <a:lnTo>
                    <a:pt x="14589" y="1627"/>
                  </a:lnTo>
                </a:path>
              </a:pathLst>
            </a:custGeom>
            <a:solidFill>
              <a:srgbClr val="0070C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9" name="Google Shape;2039;p55"/>
            <p:cNvSpPr/>
            <p:nvPr/>
          </p:nvSpPr>
          <p:spPr>
            <a:xfrm>
              <a:off x="3644" y="815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</a:rPr>
                <a:t>D</a:t>
              </a:r>
              <a:endParaRPr/>
            </a:p>
          </p:txBody>
        </p:sp>
        <p:sp>
          <p:nvSpPr>
            <p:cNvPr id="2040" name="Google Shape;2040;p55"/>
            <p:cNvSpPr/>
            <p:nvPr/>
          </p:nvSpPr>
          <p:spPr>
            <a:xfrm>
              <a:off x="3932" y="768"/>
              <a:ext cx="293" cy="295"/>
            </a:xfrm>
            <a:custGeom>
              <a:rect b="b" l="l" r="r" t="t"/>
              <a:pathLst>
                <a:path extrusionOk="0" h="120000" w="120000">
                  <a:moveTo>
                    <a:pt x="14589" y="1627"/>
                  </a:moveTo>
                  <a:lnTo>
                    <a:pt x="33920" y="5694"/>
                  </a:lnTo>
                  <a:lnTo>
                    <a:pt x="33556" y="0"/>
                  </a:lnTo>
                  <a:lnTo>
                    <a:pt x="56899" y="6508"/>
                  </a:lnTo>
                  <a:lnTo>
                    <a:pt x="56899" y="0"/>
                  </a:lnTo>
                  <a:lnTo>
                    <a:pt x="81702" y="0"/>
                  </a:lnTo>
                  <a:lnTo>
                    <a:pt x="81337" y="6101"/>
                  </a:lnTo>
                  <a:lnTo>
                    <a:pt x="111246" y="0"/>
                  </a:lnTo>
                  <a:lnTo>
                    <a:pt x="74772" y="33762"/>
                  </a:lnTo>
                  <a:lnTo>
                    <a:pt x="78419" y="34169"/>
                  </a:lnTo>
                  <a:lnTo>
                    <a:pt x="82431" y="34983"/>
                  </a:lnTo>
                  <a:lnTo>
                    <a:pt x="87173" y="36203"/>
                  </a:lnTo>
                  <a:lnTo>
                    <a:pt x="91185" y="37830"/>
                  </a:lnTo>
                  <a:lnTo>
                    <a:pt x="95927" y="40271"/>
                  </a:lnTo>
                  <a:lnTo>
                    <a:pt x="99939" y="42305"/>
                  </a:lnTo>
                  <a:lnTo>
                    <a:pt x="103951" y="45152"/>
                  </a:lnTo>
                  <a:lnTo>
                    <a:pt x="107234" y="48406"/>
                  </a:lnTo>
                  <a:lnTo>
                    <a:pt x="110151" y="51254"/>
                  </a:lnTo>
                  <a:lnTo>
                    <a:pt x="112705" y="54915"/>
                  </a:lnTo>
                  <a:lnTo>
                    <a:pt x="115258" y="58576"/>
                  </a:lnTo>
                  <a:lnTo>
                    <a:pt x="117082" y="63050"/>
                  </a:lnTo>
                  <a:lnTo>
                    <a:pt x="118541" y="67118"/>
                  </a:lnTo>
                  <a:lnTo>
                    <a:pt x="119270" y="70779"/>
                  </a:lnTo>
                  <a:lnTo>
                    <a:pt x="119635" y="76067"/>
                  </a:lnTo>
                  <a:lnTo>
                    <a:pt x="119270" y="81355"/>
                  </a:lnTo>
                  <a:lnTo>
                    <a:pt x="118176" y="85423"/>
                  </a:lnTo>
                  <a:lnTo>
                    <a:pt x="117082" y="89491"/>
                  </a:lnTo>
                  <a:lnTo>
                    <a:pt x="115623" y="92745"/>
                  </a:lnTo>
                  <a:lnTo>
                    <a:pt x="113434" y="96406"/>
                  </a:lnTo>
                  <a:lnTo>
                    <a:pt x="110516" y="100474"/>
                  </a:lnTo>
                  <a:lnTo>
                    <a:pt x="106504" y="104949"/>
                  </a:lnTo>
                  <a:lnTo>
                    <a:pt x="102127" y="108610"/>
                  </a:lnTo>
                  <a:lnTo>
                    <a:pt x="97750" y="111457"/>
                  </a:lnTo>
                  <a:lnTo>
                    <a:pt x="93738" y="113491"/>
                  </a:lnTo>
                  <a:lnTo>
                    <a:pt x="89726" y="115525"/>
                  </a:lnTo>
                  <a:lnTo>
                    <a:pt x="86079" y="116745"/>
                  </a:lnTo>
                  <a:lnTo>
                    <a:pt x="81702" y="117966"/>
                  </a:lnTo>
                  <a:lnTo>
                    <a:pt x="78419" y="118779"/>
                  </a:lnTo>
                  <a:lnTo>
                    <a:pt x="73313" y="119186"/>
                  </a:lnTo>
                  <a:lnTo>
                    <a:pt x="68936" y="119593"/>
                  </a:lnTo>
                  <a:lnTo>
                    <a:pt x="48510" y="119593"/>
                  </a:lnTo>
                  <a:lnTo>
                    <a:pt x="44498" y="119186"/>
                  </a:lnTo>
                  <a:lnTo>
                    <a:pt x="39392" y="118372"/>
                  </a:lnTo>
                  <a:lnTo>
                    <a:pt x="32826" y="116745"/>
                  </a:lnTo>
                  <a:lnTo>
                    <a:pt x="26626" y="113898"/>
                  </a:lnTo>
                  <a:lnTo>
                    <a:pt x="20425" y="110644"/>
                  </a:lnTo>
                  <a:lnTo>
                    <a:pt x="14954" y="106576"/>
                  </a:lnTo>
                  <a:lnTo>
                    <a:pt x="10942" y="102915"/>
                  </a:lnTo>
                  <a:lnTo>
                    <a:pt x="7659" y="99254"/>
                  </a:lnTo>
                  <a:lnTo>
                    <a:pt x="4741" y="94372"/>
                  </a:lnTo>
                  <a:lnTo>
                    <a:pt x="2553" y="89084"/>
                  </a:lnTo>
                  <a:lnTo>
                    <a:pt x="1458" y="85423"/>
                  </a:lnTo>
                  <a:lnTo>
                    <a:pt x="364" y="81762"/>
                  </a:lnTo>
                  <a:lnTo>
                    <a:pt x="0" y="77694"/>
                  </a:lnTo>
                  <a:lnTo>
                    <a:pt x="364" y="74440"/>
                  </a:lnTo>
                  <a:lnTo>
                    <a:pt x="1094" y="68745"/>
                  </a:lnTo>
                  <a:lnTo>
                    <a:pt x="2553" y="63457"/>
                  </a:lnTo>
                  <a:lnTo>
                    <a:pt x="5106" y="57355"/>
                  </a:lnTo>
                  <a:lnTo>
                    <a:pt x="8753" y="52474"/>
                  </a:lnTo>
                  <a:lnTo>
                    <a:pt x="12765" y="48000"/>
                  </a:lnTo>
                  <a:lnTo>
                    <a:pt x="17872" y="43525"/>
                  </a:lnTo>
                  <a:lnTo>
                    <a:pt x="22978" y="40271"/>
                  </a:lnTo>
                  <a:lnTo>
                    <a:pt x="29908" y="37016"/>
                  </a:lnTo>
                  <a:lnTo>
                    <a:pt x="37203" y="34983"/>
                  </a:lnTo>
                  <a:lnTo>
                    <a:pt x="41945" y="33762"/>
                  </a:lnTo>
                  <a:lnTo>
                    <a:pt x="14589" y="1627"/>
                  </a:lnTo>
                </a:path>
              </a:pathLst>
            </a:custGeom>
            <a:solidFill>
              <a:srgbClr val="0070C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1" name="Google Shape;2041;p55"/>
            <p:cNvSpPr/>
            <p:nvPr/>
          </p:nvSpPr>
          <p:spPr>
            <a:xfrm>
              <a:off x="3964" y="815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</a:rPr>
                <a:t>R</a:t>
              </a:r>
              <a:r>
                <a:rPr b="1" lang="en-US" sz="2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sp>
          <p:nvSpPr>
            <p:cNvPr id="2042" name="Google Shape;2042;p55"/>
            <p:cNvSpPr/>
            <p:nvPr/>
          </p:nvSpPr>
          <p:spPr>
            <a:xfrm>
              <a:off x="4245" y="768"/>
              <a:ext cx="293" cy="295"/>
            </a:xfrm>
            <a:custGeom>
              <a:rect b="b" l="l" r="r" t="t"/>
              <a:pathLst>
                <a:path extrusionOk="0" h="120000" w="120000">
                  <a:moveTo>
                    <a:pt x="14589" y="1627"/>
                  </a:moveTo>
                  <a:lnTo>
                    <a:pt x="33920" y="5694"/>
                  </a:lnTo>
                  <a:lnTo>
                    <a:pt x="33556" y="0"/>
                  </a:lnTo>
                  <a:lnTo>
                    <a:pt x="56899" y="6508"/>
                  </a:lnTo>
                  <a:lnTo>
                    <a:pt x="56899" y="0"/>
                  </a:lnTo>
                  <a:lnTo>
                    <a:pt x="81702" y="0"/>
                  </a:lnTo>
                  <a:lnTo>
                    <a:pt x="81337" y="6101"/>
                  </a:lnTo>
                  <a:lnTo>
                    <a:pt x="111246" y="0"/>
                  </a:lnTo>
                  <a:lnTo>
                    <a:pt x="74772" y="33762"/>
                  </a:lnTo>
                  <a:lnTo>
                    <a:pt x="78419" y="34169"/>
                  </a:lnTo>
                  <a:lnTo>
                    <a:pt x="82431" y="34983"/>
                  </a:lnTo>
                  <a:lnTo>
                    <a:pt x="87173" y="36203"/>
                  </a:lnTo>
                  <a:lnTo>
                    <a:pt x="91185" y="37830"/>
                  </a:lnTo>
                  <a:lnTo>
                    <a:pt x="95927" y="40271"/>
                  </a:lnTo>
                  <a:lnTo>
                    <a:pt x="99939" y="42305"/>
                  </a:lnTo>
                  <a:lnTo>
                    <a:pt x="103951" y="45152"/>
                  </a:lnTo>
                  <a:lnTo>
                    <a:pt x="107234" y="48406"/>
                  </a:lnTo>
                  <a:lnTo>
                    <a:pt x="110151" y="51254"/>
                  </a:lnTo>
                  <a:lnTo>
                    <a:pt x="112705" y="54915"/>
                  </a:lnTo>
                  <a:lnTo>
                    <a:pt x="115258" y="58576"/>
                  </a:lnTo>
                  <a:lnTo>
                    <a:pt x="117082" y="63050"/>
                  </a:lnTo>
                  <a:lnTo>
                    <a:pt x="118541" y="67118"/>
                  </a:lnTo>
                  <a:lnTo>
                    <a:pt x="119270" y="70779"/>
                  </a:lnTo>
                  <a:lnTo>
                    <a:pt x="119635" y="76067"/>
                  </a:lnTo>
                  <a:lnTo>
                    <a:pt x="119270" y="81355"/>
                  </a:lnTo>
                  <a:lnTo>
                    <a:pt x="118176" y="85423"/>
                  </a:lnTo>
                  <a:lnTo>
                    <a:pt x="117082" y="89491"/>
                  </a:lnTo>
                  <a:lnTo>
                    <a:pt x="115623" y="92745"/>
                  </a:lnTo>
                  <a:lnTo>
                    <a:pt x="113434" y="96406"/>
                  </a:lnTo>
                  <a:lnTo>
                    <a:pt x="110516" y="100474"/>
                  </a:lnTo>
                  <a:lnTo>
                    <a:pt x="106504" y="104949"/>
                  </a:lnTo>
                  <a:lnTo>
                    <a:pt x="102127" y="108610"/>
                  </a:lnTo>
                  <a:lnTo>
                    <a:pt x="97750" y="111457"/>
                  </a:lnTo>
                  <a:lnTo>
                    <a:pt x="93738" y="113491"/>
                  </a:lnTo>
                  <a:lnTo>
                    <a:pt x="89726" y="115525"/>
                  </a:lnTo>
                  <a:lnTo>
                    <a:pt x="86079" y="116745"/>
                  </a:lnTo>
                  <a:lnTo>
                    <a:pt x="81702" y="117966"/>
                  </a:lnTo>
                  <a:lnTo>
                    <a:pt x="78419" y="118779"/>
                  </a:lnTo>
                  <a:lnTo>
                    <a:pt x="73313" y="119186"/>
                  </a:lnTo>
                  <a:lnTo>
                    <a:pt x="68936" y="119593"/>
                  </a:lnTo>
                  <a:lnTo>
                    <a:pt x="48510" y="119593"/>
                  </a:lnTo>
                  <a:lnTo>
                    <a:pt x="44498" y="119186"/>
                  </a:lnTo>
                  <a:lnTo>
                    <a:pt x="39392" y="118372"/>
                  </a:lnTo>
                  <a:lnTo>
                    <a:pt x="32826" y="116745"/>
                  </a:lnTo>
                  <a:lnTo>
                    <a:pt x="26626" y="113898"/>
                  </a:lnTo>
                  <a:lnTo>
                    <a:pt x="20425" y="110644"/>
                  </a:lnTo>
                  <a:lnTo>
                    <a:pt x="14954" y="106576"/>
                  </a:lnTo>
                  <a:lnTo>
                    <a:pt x="10942" y="102915"/>
                  </a:lnTo>
                  <a:lnTo>
                    <a:pt x="7659" y="99254"/>
                  </a:lnTo>
                  <a:lnTo>
                    <a:pt x="4741" y="94372"/>
                  </a:lnTo>
                  <a:lnTo>
                    <a:pt x="2553" y="89084"/>
                  </a:lnTo>
                  <a:lnTo>
                    <a:pt x="1458" y="85423"/>
                  </a:lnTo>
                  <a:lnTo>
                    <a:pt x="364" y="81762"/>
                  </a:lnTo>
                  <a:lnTo>
                    <a:pt x="0" y="77694"/>
                  </a:lnTo>
                  <a:lnTo>
                    <a:pt x="364" y="74440"/>
                  </a:lnTo>
                  <a:lnTo>
                    <a:pt x="1094" y="68745"/>
                  </a:lnTo>
                  <a:lnTo>
                    <a:pt x="2553" y="63457"/>
                  </a:lnTo>
                  <a:lnTo>
                    <a:pt x="5106" y="57355"/>
                  </a:lnTo>
                  <a:lnTo>
                    <a:pt x="8753" y="52474"/>
                  </a:lnTo>
                  <a:lnTo>
                    <a:pt x="12765" y="48000"/>
                  </a:lnTo>
                  <a:lnTo>
                    <a:pt x="17872" y="43525"/>
                  </a:lnTo>
                  <a:lnTo>
                    <a:pt x="22978" y="40271"/>
                  </a:lnTo>
                  <a:lnTo>
                    <a:pt x="29908" y="37016"/>
                  </a:lnTo>
                  <a:lnTo>
                    <a:pt x="37203" y="34983"/>
                  </a:lnTo>
                  <a:lnTo>
                    <a:pt x="41945" y="33762"/>
                  </a:lnTo>
                  <a:lnTo>
                    <a:pt x="14589" y="1627"/>
                  </a:lnTo>
                </a:path>
              </a:pathLst>
            </a:custGeom>
            <a:solidFill>
              <a:srgbClr val="0070C0"/>
            </a:solidFill>
            <a:ln cap="rnd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3" name="Google Shape;2043;p55"/>
            <p:cNvSpPr/>
            <p:nvPr/>
          </p:nvSpPr>
          <p:spPr>
            <a:xfrm>
              <a:off x="4277" y="815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</a:rPr>
                <a:t>S</a:t>
              </a:r>
              <a:endParaRPr/>
            </a:p>
          </p:txBody>
        </p:sp>
      </p:grpSp>
      <p:sp>
        <p:nvSpPr>
          <p:cNvPr id="2044" name="Google Shape;2044;p55"/>
          <p:cNvSpPr/>
          <p:nvPr/>
        </p:nvSpPr>
        <p:spPr>
          <a:xfrm>
            <a:off x="7158038" y="5411787"/>
            <a:ext cx="465000" cy="760800"/>
          </a:xfrm>
          <a:custGeom>
            <a:rect b="b" l="l" r="r" t="t"/>
            <a:pathLst>
              <a:path extrusionOk="0" h="120000" w="120000">
                <a:moveTo>
                  <a:pt x="118905" y="110480"/>
                </a:moveTo>
                <a:lnTo>
                  <a:pt x="119635" y="108475"/>
                </a:lnTo>
                <a:lnTo>
                  <a:pt x="115258" y="108977"/>
                </a:lnTo>
                <a:lnTo>
                  <a:pt x="110516" y="108475"/>
                </a:lnTo>
                <a:lnTo>
                  <a:pt x="104680" y="105219"/>
                </a:lnTo>
                <a:lnTo>
                  <a:pt x="94832" y="94446"/>
                </a:lnTo>
                <a:lnTo>
                  <a:pt x="80607" y="78413"/>
                </a:lnTo>
                <a:lnTo>
                  <a:pt x="72948" y="69645"/>
                </a:lnTo>
                <a:lnTo>
                  <a:pt x="67841" y="62379"/>
                </a:lnTo>
                <a:lnTo>
                  <a:pt x="67112" y="58371"/>
                </a:lnTo>
                <a:lnTo>
                  <a:pt x="67112" y="53611"/>
                </a:lnTo>
                <a:lnTo>
                  <a:pt x="68571" y="50605"/>
                </a:lnTo>
                <a:lnTo>
                  <a:pt x="71489" y="49102"/>
                </a:lnTo>
                <a:lnTo>
                  <a:pt x="73677" y="49102"/>
                </a:lnTo>
                <a:lnTo>
                  <a:pt x="76595" y="50104"/>
                </a:lnTo>
                <a:lnTo>
                  <a:pt x="82066" y="53110"/>
                </a:lnTo>
                <a:lnTo>
                  <a:pt x="88632" y="56367"/>
                </a:lnTo>
                <a:lnTo>
                  <a:pt x="93373" y="57870"/>
                </a:lnTo>
                <a:lnTo>
                  <a:pt x="96291" y="58371"/>
                </a:lnTo>
                <a:lnTo>
                  <a:pt x="98480" y="57870"/>
                </a:lnTo>
                <a:lnTo>
                  <a:pt x="99939" y="56367"/>
                </a:lnTo>
                <a:lnTo>
                  <a:pt x="99209" y="55114"/>
                </a:lnTo>
                <a:lnTo>
                  <a:pt x="98480" y="53611"/>
                </a:lnTo>
                <a:lnTo>
                  <a:pt x="94103" y="50605"/>
                </a:lnTo>
                <a:lnTo>
                  <a:pt x="85714" y="46847"/>
                </a:lnTo>
                <a:lnTo>
                  <a:pt x="81337" y="44342"/>
                </a:lnTo>
                <a:lnTo>
                  <a:pt x="78419" y="40835"/>
                </a:lnTo>
                <a:lnTo>
                  <a:pt x="75866" y="35574"/>
                </a:lnTo>
                <a:lnTo>
                  <a:pt x="75136" y="30563"/>
                </a:lnTo>
                <a:lnTo>
                  <a:pt x="73677" y="28308"/>
                </a:lnTo>
                <a:lnTo>
                  <a:pt x="71489" y="25803"/>
                </a:lnTo>
                <a:lnTo>
                  <a:pt x="67841" y="23298"/>
                </a:lnTo>
                <a:lnTo>
                  <a:pt x="65288" y="21795"/>
                </a:lnTo>
                <a:lnTo>
                  <a:pt x="65288" y="19540"/>
                </a:lnTo>
                <a:lnTo>
                  <a:pt x="67112" y="16534"/>
                </a:lnTo>
                <a:lnTo>
                  <a:pt x="68571" y="15031"/>
                </a:lnTo>
                <a:lnTo>
                  <a:pt x="70030" y="13027"/>
                </a:lnTo>
                <a:lnTo>
                  <a:pt x="71489" y="9770"/>
                </a:lnTo>
                <a:lnTo>
                  <a:pt x="70030" y="6263"/>
                </a:lnTo>
                <a:lnTo>
                  <a:pt x="69300" y="3507"/>
                </a:lnTo>
                <a:lnTo>
                  <a:pt x="67112" y="1503"/>
                </a:lnTo>
                <a:lnTo>
                  <a:pt x="63100" y="501"/>
                </a:lnTo>
                <a:lnTo>
                  <a:pt x="57993" y="0"/>
                </a:lnTo>
                <a:lnTo>
                  <a:pt x="54346" y="1002"/>
                </a:lnTo>
                <a:lnTo>
                  <a:pt x="51793" y="2505"/>
                </a:lnTo>
                <a:lnTo>
                  <a:pt x="50334" y="5260"/>
                </a:lnTo>
                <a:lnTo>
                  <a:pt x="49604" y="7265"/>
                </a:lnTo>
                <a:lnTo>
                  <a:pt x="50334" y="9269"/>
                </a:lnTo>
                <a:lnTo>
                  <a:pt x="51793" y="12275"/>
                </a:lnTo>
                <a:lnTo>
                  <a:pt x="52522" y="14530"/>
                </a:lnTo>
                <a:lnTo>
                  <a:pt x="53252" y="16534"/>
                </a:lnTo>
                <a:lnTo>
                  <a:pt x="52522" y="19039"/>
                </a:lnTo>
                <a:lnTo>
                  <a:pt x="50334" y="21043"/>
                </a:lnTo>
                <a:lnTo>
                  <a:pt x="46686" y="23298"/>
                </a:lnTo>
                <a:lnTo>
                  <a:pt x="42310" y="24801"/>
                </a:lnTo>
                <a:lnTo>
                  <a:pt x="39027" y="26304"/>
                </a:lnTo>
                <a:lnTo>
                  <a:pt x="36109" y="28308"/>
                </a:lnTo>
                <a:lnTo>
                  <a:pt x="33191" y="31064"/>
                </a:lnTo>
                <a:lnTo>
                  <a:pt x="30273" y="35574"/>
                </a:lnTo>
                <a:lnTo>
                  <a:pt x="27720" y="40835"/>
                </a:lnTo>
                <a:lnTo>
                  <a:pt x="25531" y="44843"/>
                </a:lnTo>
                <a:lnTo>
                  <a:pt x="24802" y="50104"/>
                </a:lnTo>
                <a:lnTo>
                  <a:pt x="24072" y="56367"/>
                </a:lnTo>
                <a:lnTo>
                  <a:pt x="24072" y="59874"/>
                </a:lnTo>
                <a:lnTo>
                  <a:pt x="24072" y="62881"/>
                </a:lnTo>
                <a:lnTo>
                  <a:pt x="24802" y="65135"/>
                </a:lnTo>
                <a:lnTo>
                  <a:pt x="26261" y="66137"/>
                </a:lnTo>
                <a:lnTo>
                  <a:pt x="29179" y="66638"/>
                </a:lnTo>
                <a:lnTo>
                  <a:pt x="31003" y="66137"/>
                </a:lnTo>
                <a:lnTo>
                  <a:pt x="31732" y="65135"/>
                </a:lnTo>
                <a:lnTo>
                  <a:pt x="31732" y="60876"/>
                </a:lnTo>
                <a:lnTo>
                  <a:pt x="31732" y="54613"/>
                </a:lnTo>
                <a:lnTo>
                  <a:pt x="32462" y="50605"/>
                </a:lnTo>
                <a:lnTo>
                  <a:pt x="33191" y="48100"/>
                </a:lnTo>
                <a:lnTo>
                  <a:pt x="35379" y="45344"/>
                </a:lnTo>
                <a:lnTo>
                  <a:pt x="38297" y="44843"/>
                </a:lnTo>
                <a:lnTo>
                  <a:pt x="41215" y="45344"/>
                </a:lnTo>
                <a:lnTo>
                  <a:pt x="42310" y="46847"/>
                </a:lnTo>
                <a:lnTo>
                  <a:pt x="41215" y="51607"/>
                </a:lnTo>
                <a:lnTo>
                  <a:pt x="40486" y="57870"/>
                </a:lnTo>
                <a:lnTo>
                  <a:pt x="39027" y="63382"/>
                </a:lnTo>
                <a:lnTo>
                  <a:pt x="36838" y="68643"/>
                </a:lnTo>
                <a:lnTo>
                  <a:pt x="34650" y="75407"/>
                </a:lnTo>
                <a:lnTo>
                  <a:pt x="31732" y="80918"/>
                </a:lnTo>
                <a:lnTo>
                  <a:pt x="24802" y="88183"/>
                </a:lnTo>
                <a:lnTo>
                  <a:pt x="19696" y="92943"/>
                </a:lnTo>
                <a:lnTo>
                  <a:pt x="10577" y="100208"/>
                </a:lnTo>
                <a:lnTo>
                  <a:pt x="4376" y="105219"/>
                </a:lnTo>
                <a:lnTo>
                  <a:pt x="0" y="109979"/>
                </a:lnTo>
                <a:lnTo>
                  <a:pt x="0" y="111983"/>
                </a:lnTo>
                <a:lnTo>
                  <a:pt x="4376" y="115741"/>
                </a:lnTo>
                <a:lnTo>
                  <a:pt x="11306" y="119749"/>
                </a:lnTo>
                <a:lnTo>
                  <a:pt x="18237" y="119749"/>
                </a:lnTo>
                <a:lnTo>
                  <a:pt x="19696" y="118747"/>
                </a:lnTo>
                <a:lnTo>
                  <a:pt x="16413" y="116242"/>
                </a:lnTo>
                <a:lnTo>
                  <a:pt x="13495" y="113486"/>
                </a:lnTo>
                <a:lnTo>
                  <a:pt x="13495" y="111482"/>
                </a:lnTo>
                <a:lnTo>
                  <a:pt x="18237" y="106722"/>
                </a:lnTo>
                <a:lnTo>
                  <a:pt x="25531" y="101711"/>
                </a:lnTo>
                <a:lnTo>
                  <a:pt x="36838" y="91941"/>
                </a:lnTo>
                <a:lnTo>
                  <a:pt x="46686" y="83674"/>
                </a:lnTo>
                <a:lnTo>
                  <a:pt x="50334" y="80918"/>
                </a:lnTo>
                <a:lnTo>
                  <a:pt x="52522" y="78914"/>
                </a:lnTo>
                <a:lnTo>
                  <a:pt x="57264" y="78413"/>
                </a:lnTo>
                <a:lnTo>
                  <a:pt x="60911" y="79916"/>
                </a:lnTo>
                <a:lnTo>
                  <a:pt x="65288" y="82171"/>
                </a:lnTo>
                <a:lnTo>
                  <a:pt x="74407" y="90438"/>
                </a:lnTo>
                <a:lnTo>
                  <a:pt x="84984" y="100208"/>
                </a:lnTo>
                <a:lnTo>
                  <a:pt x="94832" y="109979"/>
                </a:lnTo>
                <a:lnTo>
                  <a:pt x="100668" y="115741"/>
                </a:lnTo>
                <a:lnTo>
                  <a:pt x="103221" y="116743"/>
                </a:lnTo>
                <a:lnTo>
                  <a:pt x="106869" y="116743"/>
                </a:lnTo>
                <a:lnTo>
                  <a:pt x="110516" y="114488"/>
                </a:lnTo>
                <a:lnTo>
                  <a:pt x="115258" y="112484"/>
                </a:lnTo>
                <a:lnTo>
                  <a:pt x="118905" y="110480"/>
                </a:lnTo>
              </a:path>
            </a:pathLst>
          </a:custGeom>
          <a:solidFill>
            <a:srgbClr val="CECECE"/>
          </a:solidFill>
          <a:ln cap="rnd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5" name="Google Shape;2045;p5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Google Shape;2046;p5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3" name="Shape 2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Google Shape;2054;p5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Sequential Laundry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5" name="Google Shape;2055;p56"/>
          <p:cNvSpPr txBox="1"/>
          <p:nvPr>
            <p:ph idx="1" type="body"/>
          </p:nvPr>
        </p:nvSpPr>
        <p:spPr>
          <a:xfrm>
            <a:off x="457200" y="1600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Sequential laundry takes 8 hours for 4 loads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6" name="Google Shape;2056;p5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7" name="Google Shape;2057;p56"/>
          <p:cNvGrpSpPr/>
          <p:nvPr/>
        </p:nvGrpSpPr>
        <p:grpSpPr>
          <a:xfrm>
            <a:off x="573088" y="2054225"/>
            <a:ext cx="935037" cy="3740150"/>
            <a:chOff x="361" y="1170"/>
            <a:chExt cx="589" cy="2356"/>
          </a:xfrm>
        </p:grpSpPr>
        <p:sp>
          <p:nvSpPr>
            <p:cNvPr id="2058" name="Google Shape;2058;p56"/>
            <p:cNvSpPr/>
            <p:nvPr/>
          </p:nvSpPr>
          <p:spPr>
            <a:xfrm>
              <a:off x="361" y="1170"/>
              <a:ext cx="263" cy="2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r</a:t>
              </a:r>
              <a:endParaRPr/>
            </a:p>
          </p:txBody>
        </p:sp>
        <p:sp>
          <p:nvSpPr>
            <p:cNvPr id="2059" name="Google Shape;2059;p56"/>
            <p:cNvSpPr/>
            <p:nvPr/>
          </p:nvSpPr>
          <p:spPr>
            <a:xfrm>
              <a:off x="711" y="1867"/>
              <a:ext cx="219" cy="221"/>
            </a:xfrm>
            <a:custGeom>
              <a:rect b="b" l="l" r="r" t="t"/>
              <a:pathLst>
                <a:path extrusionOk="0" h="120000" w="120000">
                  <a:moveTo>
                    <a:pt x="14634" y="1628"/>
                  </a:moveTo>
                  <a:lnTo>
                    <a:pt x="33658" y="5429"/>
                  </a:lnTo>
                  <a:lnTo>
                    <a:pt x="33658" y="0"/>
                  </a:lnTo>
                  <a:lnTo>
                    <a:pt x="57073" y="6515"/>
                  </a:lnTo>
                  <a:lnTo>
                    <a:pt x="57073" y="0"/>
                  </a:lnTo>
                  <a:lnTo>
                    <a:pt x="81463" y="0"/>
                  </a:lnTo>
                  <a:lnTo>
                    <a:pt x="81463" y="5972"/>
                  </a:lnTo>
                  <a:lnTo>
                    <a:pt x="111219" y="0"/>
                  </a:lnTo>
                  <a:lnTo>
                    <a:pt x="74634" y="33665"/>
                  </a:lnTo>
                  <a:lnTo>
                    <a:pt x="78536" y="34208"/>
                  </a:lnTo>
                  <a:lnTo>
                    <a:pt x="82439" y="34751"/>
                  </a:lnTo>
                  <a:lnTo>
                    <a:pt x="87317" y="36380"/>
                  </a:lnTo>
                  <a:lnTo>
                    <a:pt x="91219" y="38009"/>
                  </a:lnTo>
                  <a:lnTo>
                    <a:pt x="95609" y="40180"/>
                  </a:lnTo>
                  <a:lnTo>
                    <a:pt x="100000" y="42352"/>
                  </a:lnTo>
                  <a:lnTo>
                    <a:pt x="103902" y="45067"/>
                  </a:lnTo>
                  <a:lnTo>
                    <a:pt x="107317" y="48325"/>
                  </a:lnTo>
                  <a:lnTo>
                    <a:pt x="110243" y="51040"/>
                  </a:lnTo>
                  <a:lnTo>
                    <a:pt x="112682" y="54841"/>
                  </a:lnTo>
                  <a:lnTo>
                    <a:pt x="115121" y="58642"/>
                  </a:lnTo>
                  <a:lnTo>
                    <a:pt x="117073" y="62986"/>
                  </a:lnTo>
                  <a:lnTo>
                    <a:pt x="118536" y="66787"/>
                  </a:lnTo>
                  <a:lnTo>
                    <a:pt x="119024" y="70588"/>
                  </a:lnTo>
                  <a:lnTo>
                    <a:pt x="119512" y="76018"/>
                  </a:lnTo>
                  <a:lnTo>
                    <a:pt x="119024" y="81447"/>
                  </a:lnTo>
                  <a:lnTo>
                    <a:pt x="118048" y="85248"/>
                  </a:lnTo>
                  <a:lnTo>
                    <a:pt x="117073" y="89592"/>
                  </a:lnTo>
                  <a:lnTo>
                    <a:pt x="115609" y="92850"/>
                  </a:lnTo>
                  <a:lnTo>
                    <a:pt x="113170" y="96108"/>
                  </a:lnTo>
                  <a:lnTo>
                    <a:pt x="110243" y="100452"/>
                  </a:lnTo>
                  <a:lnTo>
                    <a:pt x="106341" y="104796"/>
                  </a:lnTo>
                  <a:lnTo>
                    <a:pt x="101951" y="108597"/>
                  </a:lnTo>
                  <a:lnTo>
                    <a:pt x="97560" y="111312"/>
                  </a:lnTo>
                  <a:lnTo>
                    <a:pt x="93658" y="113484"/>
                  </a:lnTo>
                  <a:lnTo>
                    <a:pt x="89756" y="115656"/>
                  </a:lnTo>
                  <a:lnTo>
                    <a:pt x="85853" y="116742"/>
                  </a:lnTo>
                  <a:lnTo>
                    <a:pt x="81463" y="117828"/>
                  </a:lnTo>
                  <a:lnTo>
                    <a:pt x="78536" y="118914"/>
                  </a:lnTo>
                  <a:lnTo>
                    <a:pt x="73170" y="118914"/>
                  </a:lnTo>
                  <a:lnTo>
                    <a:pt x="68780" y="119457"/>
                  </a:lnTo>
                  <a:lnTo>
                    <a:pt x="48292" y="119457"/>
                  </a:lnTo>
                  <a:lnTo>
                    <a:pt x="44390" y="118914"/>
                  </a:lnTo>
                  <a:lnTo>
                    <a:pt x="39512" y="118371"/>
                  </a:lnTo>
                  <a:lnTo>
                    <a:pt x="32682" y="116742"/>
                  </a:lnTo>
                  <a:lnTo>
                    <a:pt x="26829" y="114027"/>
                  </a:lnTo>
                  <a:lnTo>
                    <a:pt x="20487" y="110769"/>
                  </a:lnTo>
                  <a:lnTo>
                    <a:pt x="15121" y="106425"/>
                  </a:lnTo>
                  <a:lnTo>
                    <a:pt x="10731" y="102624"/>
                  </a:lnTo>
                  <a:lnTo>
                    <a:pt x="7804" y="99366"/>
                  </a:lnTo>
                  <a:lnTo>
                    <a:pt x="4878" y="94479"/>
                  </a:lnTo>
                  <a:lnTo>
                    <a:pt x="2439" y="89049"/>
                  </a:lnTo>
                  <a:lnTo>
                    <a:pt x="1463" y="85248"/>
                  </a:lnTo>
                  <a:lnTo>
                    <a:pt x="487" y="81447"/>
                  </a:lnTo>
                  <a:lnTo>
                    <a:pt x="0" y="77647"/>
                  </a:lnTo>
                  <a:lnTo>
                    <a:pt x="487" y="74389"/>
                  </a:lnTo>
                  <a:lnTo>
                    <a:pt x="975" y="68416"/>
                  </a:lnTo>
                  <a:lnTo>
                    <a:pt x="2439" y="63529"/>
                  </a:lnTo>
                  <a:lnTo>
                    <a:pt x="4878" y="57556"/>
                  </a:lnTo>
                  <a:lnTo>
                    <a:pt x="8780" y="52669"/>
                  </a:lnTo>
                  <a:lnTo>
                    <a:pt x="12682" y="47782"/>
                  </a:lnTo>
                  <a:lnTo>
                    <a:pt x="18048" y="43438"/>
                  </a:lnTo>
                  <a:lnTo>
                    <a:pt x="22926" y="40180"/>
                  </a:lnTo>
                  <a:lnTo>
                    <a:pt x="29756" y="36923"/>
                  </a:lnTo>
                  <a:lnTo>
                    <a:pt x="37073" y="34751"/>
                  </a:lnTo>
                  <a:lnTo>
                    <a:pt x="41951" y="33665"/>
                  </a:lnTo>
                  <a:lnTo>
                    <a:pt x="14634" y="1628"/>
                  </a:lnTo>
                </a:path>
              </a:pathLst>
            </a:custGeom>
            <a:solidFill>
              <a:srgbClr val="0070C0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0" name="Google Shape;2060;p56"/>
            <p:cNvSpPr/>
            <p:nvPr/>
          </p:nvSpPr>
          <p:spPr>
            <a:xfrm>
              <a:off x="697" y="1829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D</a:t>
              </a:r>
              <a:endParaRPr/>
            </a:p>
          </p:txBody>
        </p:sp>
        <p:sp>
          <p:nvSpPr>
            <p:cNvPr id="2061" name="Google Shape;2061;p56"/>
            <p:cNvSpPr/>
            <p:nvPr/>
          </p:nvSpPr>
          <p:spPr>
            <a:xfrm>
              <a:off x="711" y="2217"/>
              <a:ext cx="219" cy="222"/>
            </a:xfrm>
            <a:custGeom>
              <a:rect b="b" l="l" r="r" t="t"/>
              <a:pathLst>
                <a:path extrusionOk="0" h="120000" w="120000">
                  <a:moveTo>
                    <a:pt x="14634" y="1621"/>
                  </a:moveTo>
                  <a:lnTo>
                    <a:pt x="33658" y="5945"/>
                  </a:lnTo>
                  <a:lnTo>
                    <a:pt x="33658" y="0"/>
                  </a:lnTo>
                  <a:lnTo>
                    <a:pt x="57073" y="6486"/>
                  </a:lnTo>
                  <a:lnTo>
                    <a:pt x="57073" y="0"/>
                  </a:lnTo>
                  <a:lnTo>
                    <a:pt x="81463" y="0"/>
                  </a:lnTo>
                  <a:lnTo>
                    <a:pt x="81463" y="5945"/>
                  </a:lnTo>
                  <a:lnTo>
                    <a:pt x="111219" y="0"/>
                  </a:lnTo>
                  <a:lnTo>
                    <a:pt x="74634" y="33513"/>
                  </a:lnTo>
                  <a:lnTo>
                    <a:pt x="78536" y="34054"/>
                  </a:lnTo>
                  <a:lnTo>
                    <a:pt x="82439" y="35135"/>
                  </a:lnTo>
                  <a:lnTo>
                    <a:pt x="87317" y="36216"/>
                  </a:lnTo>
                  <a:lnTo>
                    <a:pt x="91219" y="37837"/>
                  </a:lnTo>
                  <a:lnTo>
                    <a:pt x="95609" y="40000"/>
                  </a:lnTo>
                  <a:lnTo>
                    <a:pt x="100000" y="42162"/>
                  </a:lnTo>
                  <a:lnTo>
                    <a:pt x="103902" y="44864"/>
                  </a:lnTo>
                  <a:lnTo>
                    <a:pt x="107317" y="48108"/>
                  </a:lnTo>
                  <a:lnTo>
                    <a:pt x="110243" y="51351"/>
                  </a:lnTo>
                  <a:lnTo>
                    <a:pt x="112682" y="54594"/>
                  </a:lnTo>
                  <a:lnTo>
                    <a:pt x="115121" y="58378"/>
                  </a:lnTo>
                  <a:lnTo>
                    <a:pt x="117073" y="63243"/>
                  </a:lnTo>
                  <a:lnTo>
                    <a:pt x="118536" y="67027"/>
                  </a:lnTo>
                  <a:lnTo>
                    <a:pt x="119024" y="70810"/>
                  </a:lnTo>
                  <a:lnTo>
                    <a:pt x="119512" y="76216"/>
                  </a:lnTo>
                  <a:lnTo>
                    <a:pt x="119024" y="81081"/>
                  </a:lnTo>
                  <a:lnTo>
                    <a:pt x="118048" y="85405"/>
                  </a:lnTo>
                  <a:lnTo>
                    <a:pt x="117073" y="89189"/>
                  </a:lnTo>
                  <a:lnTo>
                    <a:pt x="115609" y="92432"/>
                  </a:lnTo>
                  <a:lnTo>
                    <a:pt x="113170" y="96216"/>
                  </a:lnTo>
                  <a:lnTo>
                    <a:pt x="110243" y="100540"/>
                  </a:lnTo>
                  <a:lnTo>
                    <a:pt x="106341" y="104864"/>
                  </a:lnTo>
                  <a:lnTo>
                    <a:pt x="101951" y="108648"/>
                  </a:lnTo>
                  <a:lnTo>
                    <a:pt x="97560" y="111351"/>
                  </a:lnTo>
                  <a:lnTo>
                    <a:pt x="93658" y="113513"/>
                  </a:lnTo>
                  <a:lnTo>
                    <a:pt x="89756" y="115135"/>
                  </a:lnTo>
                  <a:lnTo>
                    <a:pt x="85853" y="116756"/>
                  </a:lnTo>
                  <a:lnTo>
                    <a:pt x="81463" y="117837"/>
                  </a:lnTo>
                  <a:lnTo>
                    <a:pt x="78536" y="118378"/>
                  </a:lnTo>
                  <a:lnTo>
                    <a:pt x="73170" y="118918"/>
                  </a:lnTo>
                  <a:lnTo>
                    <a:pt x="68780" y="119459"/>
                  </a:lnTo>
                  <a:lnTo>
                    <a:pt x="48292" y="119459"/>
                  </a:lnTo>
                  <a:lnTo>
                    <a:pt x="44390" y="118918"/>
                  </a:lnTo>
                  <a:lnTo>
                    <a:pt x="39512" y="118378"/>
                  </a:lnTo>
                  <a:lnTo>
                    <a:pt x="32682" y="116756"/>
                  </a:lnTo>
                  <a:lnTo>
                    <a:pt x="26829" y="113513"/>
                  </a:lnTo>
                  <a:lnTo>
                    <a:pt x="20487" y="110270"/>
                  </a:lnTo>
                  <a:lnTo>
                    <a:pt x="15121" y="106486"/>
                  </a:lnTo>
                  <a:lnTo>
                    <a:pt x="10731" y="102702"/>
                  </a:lnTo>
                  <a:lnTo>
                    <a:pt x="7804" y="98918"/>
                  </a:lnTo>
                  <a:lnTo>
                    <a:pt x="4878" y="94054"/>
                  </a:lnTo>
                  <a:lnTo>
                    <a:pt x="2439" y="89189"/>
                  </a:lnTo>
                  <a:lnTo>
                    <a:pt x="1463" y="85405"/>
                  </a:lnTo>
                  <a:lnTo>
                    <a:pt x="487" y="81621"/>
                  </a:lnTo>
                  <a:lnTo>
                    <a:pt x="0" y="77837"/>
                  </a:lnTo>
                  <a:lnTo>
                    <a:pt x="487" y="74594"/>
                  </a:lnTo>
                  <a:lnTo>
                    <a:pt x="975" y="68648"/>
                  </a:lnTo>
                  <a:lnTo>
                    <a:pt x="2439" y="63243"/>
                  </a:lnTo>
                  <a:lnTo>
                    <a:pt x="4878" y="57297"/>
                  </a:lnTo>
                  <a:lnTo>
                    <a:pt x="8780" y="52432"/>
                  </a:lnTo>
                  <a:lnTo>
                    <a:pt x="12682" y="48108"/>
                  </a:lnTo>
                  <a:lnTo>
                    <a:pt x="18048" y="43243"/>
                  </a:lnTo>
                  <a:lnTo>
                    <a:pt x="22926" y="40000"/>
                  </a:lnTo>
                  <a:lnTo>
                    <a:pt x="29756" y="36756"/>
                  </a:lnTo>
                  <a:lnTo>
                    <a:pt x="37073" y="35135"/>
                  </a:lnTo>
                  <a:lnTo>
                    <a:pt x="41951" y="33513"/>
                  </a:lnTo>
                  <a:lnTo>
                    <a:pt x="14634" y="1621"/>
                  </a:lnTo>
                </a:path>
              </a:pathLst>
            </a:custGeom>
            <a:solidFill>
              <a:srgbClr val="0070C0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2" name="Google Shape;2062;p56"/>
            <p:cNvSpPr/>
            <p:nvPr/>
          </p:nvSpPr>
          <p:spPr>
            <a:xfrm>
              <a:off x="697" y="2176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R</a:t>
              </a:r>
              <a:endParaRPr/>
            </a:p>
          </p:txBody>
        </p:sp>
        <p:sp>
          <p:nvSpPr>
            <p:cNvPr id="2063" name="Google Shape;2063;p56"/>
            <p:cNvSpPr/>
            <p:nvPr/>
          </p:nvSpPr>
          <p:spPr>
            <a:xfrm>
              <a:off x="711" y="2521"/>
              <a:ext cx="219" cy="221"/>
            </a:xfrm>
            <a:custGeom>
              <a:rect b="b" l="l" r="r" t="t"/>
              <a:pathLst>
                <a:path extrusionOk="0" h="120000" w="120000">
                  <a:moveTo>
                    <a:pt x="14634" y="1628"/>
                  </a:moveTo>
                  <a:lnTo>
                    <a:pt x="33658" y="5429"/>
                  </a:lnTo>
                  <a:lnTo>
                    <a:pt x="33658" y="0"/>
                  </a:lnTo>
                  <a:lnTo>
                    <a:pt x="57073" y="6515"/>
                  </a:lnTo>
                  <a:lnTo>
                    <a:pt x="57073" y="0"/>
                  </a:lnTo>
                  <a:lnTo>
                    <a:pt x="81463" y="0"/>
                  </a:lnTo>
                  <a:lnTo>
                    <a:pt x="81463" y="5972"/>
                  </a:lnTo>
                  <a:lnTo>
                    <a:pt x="111219" y="0"/>
                  </a:lnTo>
                  <a:lnTo>
                    <a:pt x="74634" y="33665"/>
                  </a:lnTo>
                  <a:lnTo>
                    <a:pt x="78536" y="34208"/>
                  </a:lnTo>
                  <a:lnTo>
                    <a:pt x="82439" y="34751"/>
                  </a:lnTo>
                  <a:lnTo>
                    <a:pt x="87317" y="36380"/>
                  </a:lnTo>
                  <a:lnTo>
                    <a:pt x="91219" y="38009"/>
                  </a:lnTo>
                  <a:lnTo>
                    <a:pt x="95609" y="40180"/>
                  </a:lnTo>
                  <a:lnTo>
                    <a:pt x="100000" y="42352"/>
                  </a:lnTo>
                  <a:lnTo>
                    <a:pt x="103902" y="45067"/>
                  </a:lnTo>
                  <a:lnTo>
                    <a:pt x="107317" y="48325"/>
                  </a:lnTo>
                  <a:lnTo>
                    <a:pt x="110243" y="51040"/>
                  </a:lnTo>
                  <a:lnTo>
                    <a:pt x="112682" y="54841"/>
                  </a:lnTo>
                  <a:lnTo>
                    <a:pt x="115121" y="58642"/>
                  </a:lnTo>
                  <a:lnTo>
                    <a:pt x="117073" y="62986"/>
                  </a:lnTo>
                  <a:lnTo>
                    <a:pt x="118536" y="66787"/>
                  </a:lnTo>
                  <a:lnTo>
                    <a:pt x="119024" y="70588"/>
                  </a:lnTo>
                  <a:lnTo>
                    <a:pt x="119512" y="76018"/>
                  </a:lnTo>
                  <a:lnTo>
                    <a:pt x="119024" y="81447"/>
                  </a:lnTo>
                  <a:lnTo>
                    <a:pt x="118048" y="85248"/>
                  </a:lnTo>
                  <a:lnTo>
                    <a:pt x="117073" y="89592"/>
                  </a:lnTo>
                  <a:lnTo>
                    <a:pt x="115609" y="92850"/>
                  </a:lnTo>
                  <a:lnTo>
                    <a:pt x="113170" y="96108"/>
                  </a:lnTo>
                  <a:lnTo>
                    <a:pt x="110243" y="100452"/>
                  </a:lnTo>
                  <a:lnTo>
                    <a:pt x="106341" y="104796"/>
                  </a:lnTo>
                  <a:lnTo>
                    <a:pt x="101951" y="108597"/>
                  </a:lnTo>
                  <a:lnTo>
                    <a:pt x="97560" y="111312"/>
                  </a:lnTo>
                  <a:lnTo>
                    <a:pt x="93658" y="113484"/>
                  </a:lnTo>
                  <a:lnTo>
                    <a:pt x="89756" y="115656"/>
                  </a:lnTo>
                  <a:lnTo>
                    <a:pt x="85853" y="116742"/>
                  </a:lnTo>
                  <a:lnTo>
                    <a:pt x="81463" y="117828"/>
                  </a:lnTo>
                  <a:lnTo>
                    <a:pt x="78536" y="118914"/>
                  </a:lnTo>
                  <a:lnTo>
                    <a:pt x="73170" y="118914"/>
                  </a:lnTo>
                  <a:lnTo>
                    <a:pt x="68780" y="119457"/>
                  </a:lnTo>
                  <a:lnTo>
                    <a:pt x="48292" y="119457"/>
                  </a:lnTo>
                  <a:lnTo>
                    <a:pt x="44390" y="118914"/>
                  </a:lnTo>
                  <a:lnTo>
                    <a:pt x="39512" y="118371"/>
                  </a:lnTo>
                  <a:lnTo>
                    <a:pt x="32682" y="116742"/>
                  </a:lnTo>
                  <a:lnTo>
                    <a:pt x="26829" y="114027"/>
                  </a:lnTo>
                  <a:lnTo>
                    <a:pt x="20487" y="110769"/>
                  </a:lnTo>
                  <a:lnTo>
                    <a:pt x="15121" y="106425"/>
                  </a:lnTo>
                  <a:lnTo>
                    <a:pt x="10731" y="102624"/>
                  </a:lnTo>
                  <a:lnTo>
                    <a:pt x="7804" y="99366"/>
                  </a:lnTo>
                  <a:lnTo>
                    <a:pt x="4878" y="94479"/>
                  </a:lnTo>
                  <a:lnTo>
                    <a:pt x="2439" y="89049"/>
                  </a:lnTo>
                  <a:lnTo>
                    <a:pt x="1463" y="85248"/>
                  </a:lnTo>
                  <a:lnTo>
                    <a:pt x="487" y="81447"/>
                  </a:lnTo>
                  <a:lnTo>
                    <a:pt x="0" y="77647"/>
                  </a:lnTo>
                  <a:lnTo>
                    <a:pt x="487" y="74389"/>
                  </a:lnTo>
                  <a:lnTo>
                    <a:pt x="975" y="68416"/>
                  </a:lnTo>
                  <a:lnTo>
                    <a:pt x="2439" y="63529"/>
                  </a:lnTo>
                  <a:lnTo>
                    <a:pt x="4878" y="57556"/>
                  </a:lnTo>
                  <a:lnTo>
                    <a:pt x="8780" y="52669"/>
                  </a:lnTo>
                  <a:lnTo>
                    <a:pt x="12682" y="47782"/>
                  </a:lnTo>
                  <a:lnTo>
                    <a:pt x="18048" y="43438"/>
                  </a:lnTo>
                  <a:lnTo>
                    <a:pt x="22926" y="40180"/>
                  </a:lnTo>
                  <a:lnTo>
                    <a:pt x="29756" y="36923"/>
                  </a:lnTo>
                  <a:lnTo>
                    <a:pt x="37073" y="34751"/>
                  </a:lnTo>
                  <a:lnTo>
                    <a:pt x="41951" y="33665"/>
                  </a:lnTo>
                  <a:lnTo>
                    <a:pt x="14634" y="1628"/>
                  </a:lnTo>
                </a:path>
              </a:pathLst>
            </a:custGeom>
            <a:solidFill>
              <a:srgbClr val="0070C0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4" name="Google Shape;2064;p56"/>
            <p:cNvSpPr/>
            <p:nvPr/>
          </p:nvSpPr>
          <p:spPr>
            <a:xfrm>
              <a:off x="697" y="2479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S</a:t>
              </a:r>
              <a:endParaRPr/>
            </a:p>
          </p:txBody>
        </p:sp>
        <p:sp>
          <p:nvSpPr>
            <p:cNvPr id="2065" name="Google Shape;2065;p56"/>
            <p:cNvSpPr/>
            <p:nvPr/>
          </p:nvSpPr>
          <p:spPr>
            <a:xfrm>
              <a:off x="725" y="1482"/>
              <a:ext cx="219" cy="221"/>
            </a:xfrm>
            <a:custGeom>
              <a:rect b="b" l="l" r="r" t="t"/>
              <a:pathLst>
                <a:path extrusionOk="0" h="120000" w="120000">
                  <a:moveTo>
                    <a:pt x="14634" y="1628"/>
                  </a:moveTo>
                  <a:lnTo>
                    <a:pt x="33658" y="5429"/>
                  </a:lnTo>
                  <a:lnTo>
                    <a:pt x="33658" y="0"/>
                  </a:lnTo>
                  <a:lnTo>
                    <a:pt x="57073" y="6515"/>
                  </a:lnTo>
                  <a:lnTo>
                    <a:pt x="57073" y="0"/>
                  </a:lnTo>
                  <a:lnTo>
                    <a:pt x="81463" y="0"/>
                  </a:lnTo>
                  <a:lnTo>
                    <a:pt x="81463" y="5972"/>
                  </a:lnTo>
                  <a:lnTo>
                    <a:pt x="111219" y="0"/>
                  </a:lnTo>
                  <a:lnTo>
                    <a:pt x="74634" y="33665"/>
                  </a:lnTo>
                  <a:lnTo>
                    <a:pt x="78536" y="34208"/>
                  </a:lnTo>
                  <a:lnTo>
                    <a:pt x="82439" y="34751"/>
                  </a:lnTo>
                  <a:lnTo>
                    <a:pt x="87317" y="36380"/>
                  </a:lnTo>
                  <a:lnTo>
                    <a:pt x="91219" y="38009"/>
                  </a:lnTo>
                  <a:lnTo>
                    <a:pt x="95609" y="40180"/>
                  </a:lnTo>
                  <a:lnTo>
                    <a:pt x="100000" y="42352"/>
                  </a:lnTo>
                  <a:lnTo>
                    <a:pt x="103902" y="45067"/>
                  </a:lnTo>
                  <a:lnTo>
                    <a:pt x="107317" y="48325"/>
                  </a:lnTo>
                  <a:lnTo>
                    <a:pt x="110243" y="51040"/>
                  </a:lnTo>
                  <a:lnTo>
                    <a:pt x="112682" y="54841"/>
                  </a:lnTo>
                  <a:lnTo>
                    <a:pt x="115121" y="58642"/>
                  </a:lnTo>
                  <a:lnTo>
                    <a:pt x="117073" y="62986"/>
                  </a:lnTo>
                  <a:lnTo>
                    <a:pt x="118536" y="66787"/>
                  </a:lnTo>
                  <a:lnTo>
                    <a:pt x="119024" y="70588"/>
                  </a:lnTo>
                  <a:lnTo>
                    <a:pt x="119512" y="76018"/>
                  </a:lnTo>
                  <a:lnTo>
                    <a:pt x="119024" y="81447"/>
                  </a:lnTo>
                  <a:lnTo>
                    <a:pt x="118048" y="85248"/>
                  </a:lnTo>
                  <a:lnTo>
                    <a:pt x="117073" y="89592"/>
                  </a:lnTo>
                  <a:lnTo>
                    <a:pt x="115609" y="92850"/>
                  </a:lnTo>
                  <a:lnTo>
                    <a:pt x="113170" y="96108"/>
                  </a:lnTo>
                  <a:lnTo>
                    <a:pt x="110243" y="100452"/>
                  </a:lnTo>
                  <a:lnTo>
                    <a:pt x="106341" y="104796"/>
                  </a:lnTo>
                  <a:lnTo>
                    <a:pt x="101951" y="108597"/>
                  </a:lnTo>
                  <a:lnTo>
                    <a:pt x="97560" y="111312"/>
                  </a:lnTo>
                  <a:lnTo>
                    <a:pt x="93658" y="113484"/>
                  </a:lnTo>
                  <a:lnTo>
                    <a:pt x="89756" y="115656"/>
                  </a:lnTo>
                  <a:lnTo>
                    <a:pt x="85853" y="116742"/>
                  </a:lnTo>
                  <a:lnTo>
                    <a:pt x="81463" y="117828"/>
                  </a:lnTo>
                  <a:lnTo>
                    <a:pt x="78536" y="118914"/>
                  </a:lnTo>
                  <a:lnTo>
                    <a:pt x="73170" y="118914"/>
                  </a:lnTo>
                  <a:lnTo>
                    <a:pt x="68780" y="119457"/>
                  </a:lnTo>
                  <a:lnTo>
                    <a:pt x="48292" y="119457"/>
                  </a:lnTo>
                  <a:lnTo>
                    <a:pt x="44390" y="118914"/>
                  </a:lnTo>
                  <a:lnTo>
                    <a:pt x="39512" y="118371"/>
                  </a:lnTo>
                  <a:lnTo>
                    <a:pt x="32682" y="116742"/>
                  </a:lnTo>
                  <a:lnTo>
                    <a:pt x="26829" y="114027"/>
                  </a:lnTo>
                  <a:lnTo>
                    <a:pt x="20487" y="110769"/>
                  </a:lnTo>
                  <a:lnTo>
                    <a:pt x="15121" y="106425"/>
                  </a:lnTo>
                  <a:lnTo>
                    <a:pt x="10731" y="102624"/>
                  </a:lnTo>
                  <a:lnTo>
                    <a:pt x="7804" y="99366"/>
                  </a:lnTo>
                  <a:lnTo>
                    <a:pt x="4878" y="94479"/>
                  </a:lnTo>
                  <a:lnTo>
                    <a:pt x="2439" y="89049"/>
                  </a:lnTo>
                  <a:lnTo>
                    <a:pt x="1463" y="85248"/>
                  </a:lnTo>
                  <a:lnTo>
                    <a:pt x="487" y="81447"/>
                  </a:lnTo>
                  <a:lnTo>
                    <a:pt x="0" y="77647"/>
                  </a:lnTo>
                  <a:lnTo>
                    <a:pt x="487" y="74389"/>
                  </a:lnTo>
                  <a:lnTo>
                    <a:pt x="975" y="68416"/>
                  </a:lnTo>
                  <a:lnTo>
                    <a:pt x="2439" y="63529"/>
                  </a:lnTo>
                  <a:lnTo>
                    <a:pt x="4878" y="57556"/>
                  </a:lnTo>
                  <a:lnTo>
                    <a:pt x="8780" y="52669"/>
                  </a:lnTo>
                  <a:lnTo>
                    <a:pt x="12682" y="47782"/>
                  </a:lnTo>
                  <a:lnTo>
                    <a:pt x="18048" y="43438"/>
                  </a:lnTo>
                  <a:lnTo>
                    <a:pt x="22926" y="40180"/>
                  </a:lnTo>
                  <a:lnTo>
                    <a:pt x="29756" y="36923"/>
                  </a:lnTo>
                  <a:lnTo>
                    <a:pt x="37073" y="34751"/>
                  </a:lnTo>
                  <a:lnTo>
                    <a:pt x="41951" y="33665"/>
                  </a:lnTo>
                  <a:lnTo>
                    <a:pt x="14634" y="1628"/>
                  </a:lnTo>
                </a:path>
              </a:pathLst>
            </a:custGeom>
            <a:solidFill>
              <a:srgbClr val="0070C0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6" name="Google Shape;2066;p56"/>
            <p:cNvSpPr/>
            <p:nvPr/>
          </p:nvSpPr>
          <p:spPr>
            <a:xfrm>
              <a:off x="697" y="1440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A</a:t>
              </a:r>
              <a:endParaRPr/>
            </a:p>
          </p:txBody>
        </p:sp>
        <p:cxnSp>
          <p:nvCxnSpPr>
            <p:cNvPr id="2067" name="Google Shape;2067;p56"/>
            <p:cNvCxnSpPr/>
            <p:nvPr/>
          </p:nvCxnSpPr>
          <p:spPr>
            <a:xfrm flipH="1">
              <a:off x="614" y="1379"/>
              <a:ext cx="17" cy="136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2068" name="Google Shape;2068;p56"/>
          <p:cNvGrpSpPr/>
          <p:nvPr/>
        </p:nvGrpSpPr>
        <p:grpSpPr>
          <a:xfrm>
            <a:off x="1638300" y="2511425"/>
            <a:ext cx="1444625" cy="517525"/>
            <a:chOff x="1032" y="1458"/>
            <a:chExt cx="910" cy="326"/>
          </a:xfrm>
        </p:grpSpPr>
        <p:grpSp>
          <p:nvGrpSpPr>
            <p:cNvPr id="2069" name="Google Shape;2069;p56"/>
            <p:cNvGrpSpPr/>
            <p:nvPr/>
          </p:nvGrpSpPr>
          <p:grpSpPr>
            <a:xfrm>
              <a:off x="1032" y="1458"/>
              <a:ext cx="194" cy="326"/>
              <a:chOff x="1161" y="1458"/>
              <a:chExt cx="218" cy="326"/>
            </a:xfrm>
          </p:grpSpPr>
          <p:sp>
            <p:nvSpPr>
              <p:cNvPr id="2070" name="Google Shape;2070;p56"/>
              <p:cNvSpPr/>
              <p:nvPr/>
            </p:nvSpPr>
            <p:spPr>
              <a:xfrm>
                <a:off x="1161" y="1510"/>
                <a:ext cx="218" cy="274"/>
              </a:xfrm>
              <a:prstGeom prst="cube">
                <a:avLst>
                  <a:gd fmla="val 24995" name="adj"/>
                </a:avLst>
              </a:prstGeom>
              <a:solidFill>
                <a:srgbClr val="DC008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1" name="Google Shape;2071;p56"/>
              <p:cNvSpPr/>
              <p:nvPr/>
            </p:nvSpPr>
            <p:spPr>
              <a:xfrm>
                <a:off x="1214" y="1458"/>
                <a:ext cx="165" cy="49"/>
              </a:xfrm>
              <a:prstGeom prst="cube">
                <a:avLst>
                  <a:gd fmla="val 24995" name="adj"/>
                </a:avLst>
              </a:prstGeom>
              <a:solidFill>
                <a:srgbClr val="DC008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2" name="Google Shape;2072;p56"/>
              <p:cNvSpPr/>
              <p:nvPr/>
            </p:nvSpPr>
            <p:spPr>
              <a:xfrm>
                <a:off x="1205" y="1532"/>
                <a:ext cx="114" cy="18"/>
              </a:xfrm>
              <a:prstGeom prst="parallelogram">
                <a:avLst>
                  <a:gd fmla="val 158304" name="adj"/>
                </a:avLst>
              </a:prstGeom>
              <a:solidFill>
                <a:srgbClr val="DC008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3" name="Google Shape;2073;p56"/>
            <p:cNvGrpSpPr/>
            <p:nvPr/>
          </p:nvGrpSpPr>
          <p:grpSpPr>
            <a:xfrm>
              <a:off x="1516" y="1500"/>
              <a:ext cx="189" cy="269"/>
              <a:chOff x="1705" y="1500"/>
              <a:chExt cx="213" cy="269"/>
            </a:xfrm>
          </p:grpSpPr>
          <p:sp>
            <p:nvSpPr>
              <p:cNvPr id="2074" name="Google Shape;2074;p56"/>
              <p:cNvSpPr/>
              <p:nvPr/>
            </p:nvSpPr>
            <p:spPr>
              <a:xfrm>
                <a:off x="1843" y="1625"/>
                <a:ext cx="64" cy="144"/>
              </a:xfrm>
              <a:custGeom>
                <a:rect b="b" l="l" r="r" t="t"/>
                <a:pathLst>
                  <a:path extrusionOk="0" h="120000" w="120000">
                    <a:moveTo>
                      <a:pt x="86250" y="0"/>
                    </a:moveTo>
                    <a:lnTo>
                      <a:pt x="118125" y="0"/>
                    </a:lnTo>
                    <a:lnTo>
                      <a:pt x="31875" y="119166"/>
                    </a:lnTo>
                    <a:lnTo>
                      <a:pt x="0" y="119166"/>
                    </a:lnTo>
                    <a:lnTo>
                      <a:pt x="86250" y="0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5" name="Google Shape;2075;p56"/>
              <p:cNvSpPr/>
              <p:nvPr/>
            </p:nvSpPr>
            <p:spPr>
              <a:xfrm>
                <a:off x="1838" y="1625"/>
                <a:ext cx="80" cy="12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6" name="Google Shape;2076;p56"/>
              <p:cNvSpPr/>
              <p:nvPr/>
            </p:nvSpPr>
            <p:spPr>
              <a:xfrm>
                <a:off x="1846" y="1683"/>
                <a:ext cx="60" cy="14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7" name="Google Shape;2077;p56"/>
              <p:cNvSpPr/>
              <p:nvPr/>
            </p:nvSpPr>
            <p:spPr>
              <a:xfrm>
                <a:off x="1707" y="1683"/>
                <a:ext cx="79" cy="10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8" name="Google Shape;2078;p56"/>
              <p:cNvSpPr/>
              <p:nvPr/>
            </p:nvSpPr>
            <p:spPr>
              <a:xfrm>
                <a:off x="1769" y="1500"/>
                <a:ext cx="24" cy="27"/>
              </a:xfrm>
              <a:prstGeom prst="ellipse">
                <a:avLst/>
              </a:prstGeom>
              <a:solidFill>
                <a:srgbClr val="F39FD1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9" name="Google Shape;2079;p56"/>
              <p:cNvSpPr/>
              <p:nvPr/>
            </p:nvSpPr>
            <p:spPr>
              <a:xfrm>
                <a:off x="1705" y="1547"/>
                <a:ext cx="146" cy="222"/>
              </a:xfrm>
              <a:custGeom>
                <a:rect b="b" l="l" r="r" t="t"/>
                <a:pathLst>
                  <a:path extrusionOk="0" h="120000" w="120000">
                    <a:moveTo>
                      <a:pt x="32054" y="9189"/>
                    </a:moveTo>
                    <a:lnTo>
                      <a:pt x="821" y="55135"/>
                    </a:lnTo>
                    <a:lnTo>
                      <a:pt x="821" y="56216"/>
                    </a:lnTo>
                    <a:lnTo>
                      <a:pt x="821" y="56756"/>
                    </a:lnTo>
                    <a:lnTo>
                      <a:pt x="0" y="57297"/>
                    </a:lnTo>
                    <a:lnTo>
                      <a:pt x="0" y="58918"/>
                    </a:lnTo>
                    <a:lnTo>
                      <a:pt x="0" y="59459"/>
                    </a:lnTo>
                    <a:lnTo>
                      <a:pt x="0" y="60540"/>
                    </a:lnTo>
                    <a:lnTo>
                      <a:pt x="821" y="61621"/>
                    </a:lnTo>
                    <a:lnTo>
                      <a:pt x="821" y="62702"/>
                    </a:lnTo>
                    <a:lnTo>
                      <a:pt x="1643" y="63243"/>
                    </a:lnTo>
                    <a:lnTo>
                      <a:pt x="2465" y="64324"/>
                    </a:lnTo>
                    <a:lnTo>
                      <a:pt x="4109" y="65405"/>
                    </a:lnTo>
                    <a:lnTo>
                      <a:pt x="4931" y="65945"/>
                    </a:lnTo>
                    <a:lnTo>
                      <a:pt x="6575" y="66486"/>
                    </a:lnTo>
                    <a:lnTo>
                      <a:pt x="7397" y="67027"/>
                    </a:lnTo>
                    <a:lnTo>
                      <a:pt x="8219" y="67027"/>
                    </a:lnTo>
                    <a:lnTo>
                      <a:pt x="9863" y="67567"/>
                    </a:lnTo>
                    <a:lnTo>
                      <a:pt x="11506" y="67567"/>
                    </a:lnTo>
                    <a:lnTo>
                      <a:pt x="13150" y="67567"/>
                    </a:lnTo>
                    <a:lnTo>
                      <a:pt x="78082" y="67567"/>
                    </a:lnTo>
                    <a:lnTo>
                      <a:pt x="78082" y="119459"/>
                    </a:lnTo>
                    <a:lnTo>
                      <a:pt x="98630" y="119459"/>
                    </a:lnTo>
                    <a:lnTo>
                      <a:pt x="98630" y="57297"/>
                    </a:lnTo>
                    <a:lnTo>
                      <a:pt x="98630" y="56756"/>
                    </a:lnTo>
                    <a:lnTo>
                      <a:pt x="97808" y="56216"/>
                    </a:lnTo>
                    <a:lnTo>
                      <a:pt x="96986" y="55135"/>
                    </a:lnTo>
                    <a:lnTo>
                      <a:pt x="96986" y="55135"/>
                    </a:lnTo>
                    <a:lnTo>
                      <a:pt x="96164" y="54594"/>
                    </a:lnTo>
                    <a:lnTo>
                      <a:pt x="95342" y="54054"/>
                    </a:lnTo>
                    <a:lnTo>
                      <a:pt x="94520" y="53513"/>
                    </a:lnTo>
                    <a:lnTo>
                      <a:pt x="93698" y="52972"/>
                    </a:lnTo>
                    <a:lnTo>
                      <a:pt x="92876" y="52972"/>
                    </a:lnTo>
                    <a:lnTo>
                      <a:pt x="91232" y="52432"/>
                    </a:lnTo>
                    <a:lnTo>
                      <a:pt x="90410" y="52432"/>
                    </a:lnTo>
                    <a:lnTo>
                      <a:pt x="88767" y="51891"/>
                    </a:lnTo>
                    <a:lnTo>
                      <a:pt x="87945" y="51891"/>
                    </a:lnTo>
                    <a:lnTo>
                      <a:pt x="87123" y="51891"/>
                    </a:lnTo>
                    <a:lnTo>
                      <a:pt x="85479" y="51891"/>
                    </a:lnTo>
                    <a:lnTo>
                      <a:pt x="84657" y="51891"/>
                    </a:lnTo>
                    <a:lnTo>
                      <a:pt x="46849" y="50810"/>
                    </a:lnTo>
                    <a:lnTo>
                      <a:pt x="57534" y="30270"/>
                    </a:lnTo>
                    <a:lnTo>
                      <a:pt x="64931" y="37837"/>
                    </a:lnTo>
                    <a:lnTo>
                      <a:pt x="110958" y="37837"/>
                    </a:lnTo>
                    <a:lnTo>
                      <a:pt x="111780" y="37297"/>
                    </a:lnTo>
                    <a:lnTo>
                      <a:pt x="112602" y="37297"/>
                    </a:lnTo>
                    <a:lnTo>
                      <a:pt x="114246" y="36756"/>
                    </a:lnTo>
                    <a:lnTo>
                      <a:pt x="114246" y="36756"/>
                    </a:lnTo>
                    <a:lnTo>
                      <a:pt x="115068" y="36216"/>
                    </a:lnTo>
                    <a:lnTo>
                      <a:pt x="116712" y="35675"/>
                    </a:lnTo>
                    <a:lnTo>
                      <a:pt x="116712" y="35135"/>
                    </a:lnTo>
                    <a:lnTo>
                      <a:pt x="118356" y="35135"/>
                    </a:lnTo>
                    <a:lnTo>
                      <a:pt x="118356" y="34054"/>
                    </a:lnTo>
                    <a:lnTo>
                      <a:pt x="118356" y="33513"/>
                    </a:lnTo>
                    <a:lnTo>
                      <a:pt x="119178" y="32972"/>
                    </a:lnTo>
                    <a:lnTo>
                      <a:pt x="119178" y="31891"/>
                    </a:lnTo>
                    <a:lnTo>
                      <a:pt x="119178" y="30810"/>
                    </a:lnTo>
                    <a:lnTo>
                      <a:pt x="118356" y="29729"/>
                    </a:lnTo>
                    <a:lnTo>
                      <a:pt x="118356" y="29189"/>
                    </a:lnTo>
                    <a:lnTo>
                      <a:pt x="117534" y="28648"/>
                    </a:lnTo>
                    <a:lnTo>
                      <a:pt x="116712" y="28108"/>
                    </a:lnTo>
                    <a:lnTo>
                      <a:pt x="115890" y="27567"/>
                    </a:lnTo>
                    <a:lnTo>
                      <a:pt x="115068" y="27027"/>
                    </a:lnTo>
                    <a:lnTo>
                      <a:pt x="114246" y="26486"/>
                    </a:lnTo>
                    <a:lnTo>
                      <a:pt x="113424" y="25945"/>
                    </a:lnTo>
                    <a:lnTo>
                      <a:pt x="111780" y="25945"/>
                    </a:lnTo>
                    <a:lnTo>
                      <a:pt x="110958" y="25945"/>
                    </a:lnTo>
                    <a:lnTo>
                      <a:pt x="75616" y="25945"/>
                    </a:lnTo>
                    <a:lnTo>
                      <a:pt x="68219" y="17837"/>
                    </a:lnTo>
                    <a:lnTo>
                      <a:pt x="69041" y="16756"/>
                    </a:lnTo>
                    <a:lnTo>
                      <a:pt x="69863" y="15675"/>
                    </a:lnTo>
                    <a:lnTo>
                      <a:pt x="69863" y="14594"/>
                    </a:lnTo>
                    <a:lnTo>
                      <a:pt x="69863" y="13513"/>
                    </a:lnTo>
                    <a:lnTo>
                      <a:pt x="69863" y="12432"/>
                    </a:lnTo>
                    <a:lnTo>
                      <a:pt x="69863" y="11351"/>
                    </a:lnTo>
                    <a:lnTo>
                      <a:pt x="69863" y="9729"/>
                    </a:lnTo>
                    <a:lnTo>
                      <a:pt x="69863" y="8648"/>
                    </a:lnTo>
                    <a:lnTo>
                      <a:pt x="69041" y="7567"/>
                    </a:lnTo>
                    <a:lnTo>
                      <a:pt x="69041" y="7027"/>
                    </a:lnTo>
                    <a:lnTo>
                      <a:pt x="68219" y="5945"/>
                    </a:lnTo>
                    <a:lnTo>
                      <a:pt x="67397" y="5405"/>
                    </a:lnTo>
                    <a:lnTo>
                      <a:pt x="65753" y="4324"/>
                    </a:lnTo>
                    <a:lnTo>
                      <a:pt x="64931" y="3783"/>
                    </a:lnTo>
                    <a:lnTo>
                      <a:pt x="63287" y="2702"/>
                    </a:lnTo>
                    <a:lnTo>
                      <a:pt x="62465" y="2162"/>
                    </a:lnTo>
                    <a:lnTo>
                      <a:pt x="60821" y="1621"/>
                    </a:lnTo>
                    <a:lnTo>
                      <a:pt x="59178" y="1081"/>
                    </a:lnTo>
                    <a:lnTo>
                      <a:pt x="57534" y="540"/>
                    </a:lnTo>
                    <a:lnTo>
                      <a:pt x="55068" y="540"/>
                    </a:lnTo>
                    <a:lnTo>
                      <a:pt x="53424" y="0"/>
                    </a:lnTo>
                    <a:lnTo>
                      <a:pt x="51780" y="0"/>
                    </a:lnTo>
                    <a:lnTo>
                      <a:pt x="50136" y="0"/>
                    </a:lnTo>
                    <a:lnTo>
                      <a:pt x="48493" y="0"/>
                    </a:lnTo>
                    <a:lnTo>
                      <a:pt x="46027" y="540"/>
                    </a:lnTo>
                    <a:lnTo>
                      <a:pt x="44383" y="540"/>
                    </a:lnTo>
                    <a:lnTo>
                      <a:pt x="42739" y="1081"/>
                    </a:lnTo>
                    <a:lnTo>
                      <a:pt x="41095" y="1621"/>
                    </a:lnTo>
                    <a:lnTo>
                      <a:pt x="38630" y="2702"/>
                    </a:lnTo>
                    <a:lnTo>
                      <a:pt x="37808" y="3783"/>
                    </a:lnTo>
                    <a:lnTo>
                      <a:pt x="36164" y="4324"/>
                    </a:lnTo>
                    <a:lnTo>
                      <a:pt x="35342" y="5405"/>
                    </a:lnTo>
                    <a:lnTo>
                      <a:pt x="33698" y="6486"/>
                    </a:lnTo>
                    <a:lnTo>
                      <a:pt x="32876" y="7567"/>
                    </a:lnTo>
                    <a:lnTo>
                      <a:pt x="32054" y="9189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80" name="Google Shape;2080;p56"/>
            <p:cNvSpPr/>
            <p:nvPr/>
          </p:nvSpPr>
          <p:spPr>
            <a:xfrm>
              <a:off x="1756" y="1468"/>
              <a:ext cx="186" cy="306"/>
            </a:xfrm>
            <a:custGeom>
              <a:rect b="b" l="l" r="r" t="t"/>
              <a:pathLst>
                <a:path extrusionOk="0" h="120000" w="120000">
                  <a:moveTo>
                    <a:pt x="118851" y="110196"/>
                  </a:moveTo>
                  <a:lnTo>
                    <a:pt x="119425" y="108235"/>
                  </a:lnTo>
                  <a:lnTo>
                    <a:pt x="114832" y="108627"/>
                  </a:lnTo>
                  <a:lnTo>
                    <a:pt x="110239" y="108235"/>
                  </a:lnTo>
                  <a:lnTo>
                    <a:pt x="104497" y="105098"/>
                  </a:lnTo>
                  <a:lnTo>
                    <a:pt x="94736" y="94509"/>
                  </a:lnTo>
                  <a:lnTo>
                    <a:pt x="80382" y="78431"/>
                  </a:lnTo>
                  <a:lnTo>
                    <a:pt x="72918" y="69411"/>
                  </a:lnTo>
                  <a:lnTo>
                    <a:pt x="67751" y="62352"/>
                  </a:lnTo>
                  <a:lnTo>
                    <a:pt x="66602" y="58431"/>
                  </a:lnTo>
                  <a:lnTo>
                    <a:pt x="66602" y="53725"/>
                  </a:lnTo>
                  <a:lnTo>
                    <a:pt x="68325" y="50588"/>
                  </a:lnTo>
                  <a:lnTo>
                    <a:pt x="71196" y="49019"/>
                  </a:lnTo>
                  <a:lnTo>
                    <a:pt x="73492" y="49019"/>
                  </a:lnTo>
                  <a:lnTo>
                    <a:pt x="76363" y="50196"/>
                  </a:lnTo>
                  <a:lnTo>
                    <a:pt x="82105" y="52941"/>
                  </a:lnTo>
                  <a:lnTo>
                    <a:pt x="88421" y="56078"/>
                  </a:lnTo>
                  <a:lnTo>
                    <a:pt x="93014" y="57647"/>
                  </a:lnTo>
                  <a:lnTo>
                    <a:pt x="95885" y="58431"/>
                  </a:lnTo>
                  <a:lnTo>
                    <a:pt x="98181" y="57647"/>
                  </a:lnTo>
                  <a:lnTo>
                    <a:pt x="99904" y="56078"/>
                  </a:lnTo>
                  <a:lnTo>
                    <a:pt x="99330" y="55294"/>
                  </a:lnTo>
                  <a:lnTo>
                    <a:pt x="98181" y="53725"/>
                  </a:lnTo>
                  <a:lnTo>
                    <a:pt x="94162" y="50588"/>
                  </a:lnTo>
                  <a:lnTo>
                    <a:pt x="85550" y="47058"/>
                  </a:lnTo>
                  <a:lnTo>
                    <a:pt x="80956" y="44313"/>
                  </a:lnTo>
                  <a:lnTo>
                    <a:pt x="78086" y="40784"/>
                  </a:lnTo>
                  <a:lnTo>
                    <a:pt x="75789" y="35686"/>
                  </a:lnTo>
                  <a:lnTo>
                    <a:pt x="75215" y="30588"/>
                  </a:lnTo>
                  <a:lnTo>
                    <a:pt x="73492" y="28235"/>
                  </a:lnTo>
                  <a:lnTo>
                    <a:pt x="71196" y="25882"/>
                  </a:lnTo>
                  <a:lnTo>
                    <a:pt x="67751" y="23137"/>
                  </a:lnTo>
                  <a:lnTo>
                    <a:pt x="65454" y="21568"/>
                  </a:lnTo>
                  <a:lnTo>
                    <a:pt x="65454" y="19607"/>
                  </a:lnTo>
                  <a:lnTo>
                    <a:pt x="66602" y="16470"/>
                  </a:lnTo>
                  <a:lnTo>
                    <a:pt x="68325" y="14901"/>
                  </a:lnTo>
                  <a:lnTo>
                    <a:pt x="70047" y="12941"/>
                  </a:lnTo>
                  <a:lnTo>
                    <a:pt x="71196" y="9803"/>
                  </a:lnTo>
                  <a:lnTo>
                    <a:pt x="70047" y="6274"/>
                  </a:lnTo>
                  <a:lnTo>
                    <a:pt x="68899" y="3529"/>
                  </a:lnTo>
                  <a:lnTo>
                    <a:pt x="66602" y="1568"/>
                  </a:lnTo>
                  <a:lnTo>
                    <a:pt x="63157" y="392"/>
                  </a:lnTo>
                  <a:lnTo>
                    <a:pt x="57990" y="0"/>
                  </a:lnTo>
                  <a:lnTo>
                    <a:pt x="53971" y="1176"/>
                  </a:lnTo>
                  <a:lnTo>
                    <a:pt x="51674" y="2745"/>
                  </a:lnTo>
                  <a:lnTo>
                    <a:pt x="50526" y="5098"/>
                  </a:lnTo>
                  <a:lnTo>
                    <a:pt x="49377" y="7058"/>
                  </a:lnTo>
                  <a:lnTo>
                    <a:pt x="50526" y="9411"/>
                  </a:lnTo>
                  <a:lnTo>
                    <a:pt x="51674" y="12549"/>
                  </a:lnTo>
                  <a:lnTo>
                    <a:pt x="52822" y="14509"/>
                  </a:lnTo>
                  <a:lnTo>
                    <a:pt x="53397" y="16470"/>
                  </a:lnTo>
                  <a:lnTo>
                    <a:pt x="52822" y="19215"/>
                  </a:lnTo>
                  <a:lnTo>
                    <a:pt x="50526" y="21176"/>
                  </a:lnTo>
                  <a:lnTo>
                    <a:pt x="46507" y="23137"/>
                  </a:lnTo>
                  <a:lnTo>
                    <a:pt x="41913" y="24705"/>
                  </a:lnTo>
                  <a:lnTo>
                    <a:pt x="39043" y="26274"/>
                  </a:lnTo>
                  <a:lnTo>
                    <a:pt x="36172" y="28235"/>
                  </a:lnTo>
                  <a:lnTo>
                    <a:pt x="33301" y="30980"/>
                  </a:lnTo>
                  <a:lnTo>
                    <a:pt x="29856" y="35686"/>
                  </a:lnTo>
                  <a:lnTo>
                    <a:pt x="27559" y="40784"/>
                  </a:lnTo>
                  <a:lnTo>
                    <a:pt x="25263" y="44705"/>
                  </a:lnTo>
                  <a:lnTo>
                    <a:pt x="24688" y="50196"/>
                  </a:lnTo>
                  <a:lnTo>
                    <a:pt x="24114" y="56078"/>
                  </a:lnTo>
                  <a:lnTo>
                    <a:pt x="24114" y="60000"/>
                  </a:lnTo>
                  <a:lnTo>
                    <a:pt x="24114" y="62745"/>
                  </a:lnTo>
                  <a:lnTo>
                    <a:pt x="24688" y="65098"/>
                  </a:lnTo>
                  <a:lnTo>
                    <a:pt x="26411" y="65882"/>
                  </a:lnTo>
                  <a:lnTo>
                    <a:pt x="29282" y="66666"/>
                  </a:lnTo>
                  <a:lnTo>
                    <a:pt x="31004" y="65882"/>
                  </a:lnTo>
                  <a:lnTo>
                    <a:pt x="31578" y="65098"/>
                  </a:lnTo>
                  <a:lnTo>
                    <a:pt x="31578" y="60784"/>
                  </a:lnTo>
                  <a:lnTo>
                    <a:pt x="31578" y="54509"/>
                  </a:lnTo>
                  <a:lnTo>
                    <a:pt x="32153" y="50588"/>
                  </a:lnTo>
                  <a:lnTo>
                    <a:pt x="33301" y="47843"/>
                  </a:lnTo>
                  <a:lnTo>
                    <a:pt x="35023" y="45490"/>
                  </a:lnTo>
                  <a:lnTo>
                    <a:pt x="38468" y="44705"/>
                  </a:lnTo>
                  <a:lnTo>
                    <a:pt x="41339" y="45490"/>
                  </a:lnTo>
                  <a:lnTo>
                    <a:pt x="41913" y="47058"/>
                  </a:lnTo>
                  <a:lnTo>
                    <a:pt x="41339" y="51372"/>
                  </a:lnTo>
                  <a:lnTo>
                    <a:pt x="40765" y="57647"/>
                  </a:lnTo>
                  <a:lnTo>
                    <a:pt x="39043" y="63529"/>
                  </a:lnTo>
                  <a:lnTo>
                    <a:pt x="36746" y="68627"/>
                  </a:lnTo>
                  <a:lnTo>
                    <a:pt x="34449" y="75294"/>
                  </a:lnTo>
                  <a:lnTo>
                    <a:pt x="31578" y="80784"/>
                  </a:lnTo>
                  <a:lnTo>
                    <a:pt x="24688" y="88235"/>
                  </a:lnTo>
                  <a:lnTo>
                    <a:pt x="19521" y="92941"/>
                  </a:lnTo>
                  <a:lnTo>
                    <a:pt x="10334" y="100000"/>
                  </a:lnTo>
                  <a:lnTo>
                    <a:pt x="4593" y="105098"/>
                  </a:lnTo>
                  <a:lnTo>
                    <a:pt x="0" y="109803"/>
                  </a:lnTo>
                  <a:lnTo>
                    <a:pt x="0" y="111764"/>
                  </a:lnTo>
                  <a:lnTo>
                    <a:pt x="4593" y="115294"/>
                  </a:lnTo>
                  <a:lnTo>
                    <a:pt x="11483" y="119607"/>
                  </a:lnTo>
                  <a:lnTo>
                    <a:pt x="17799" y="119607"/>
                  </a:lnTo>
                  <a:lnTo>
                    <a:pt x="19521" y="118431"/>
                  </a:lnTo>
                  <a:lnTo>
                    <a:pt x="16650" y="116078"/>
                  </a:lnTo>
                  <a:lnTo>
                    <a:pt x="13779" y="113333"/>
                  </a:lnTo>
                  <a:lnTo>
                    <a:pt x="13779" y="111372"/>
                  </a:lnTo>
                  <a:lnTo>
                    <a:pt x="17799" y="106666"/>
                  </a:lnTo>
                  <a:lnTo>
                    <a:pt x="25263" y="101568"/>
                  </a:lnTo>
                  <a:lnTo>
                    <a:pt x="36746" y="91764"/>
                  </a:lnTo>
                  <a:lnTo>
                    <a:pt x="46507" y="83529"/>
                  </a:lnTo>
                  <a:lnTo>
                    <a:pt x="50526" y="80784"/>
                  </a:lnTo>
                  <a:lnTo>
                    <a:pt x="52822" y="78823"/>
                  </a:lnTo>
                  <a:lnTo>
                    <a:pt x="56842" y="78431"/>
                  </a:lnTo>
                  <a:lnTo>
                    <a:pt x="60861" y="80000"/>
                  </a:lnTo>
                  <a:lnTo>
                    <a:pt x="65454" y="81960"/>
                  </a:lnTo>
                  <a:lnTo>
                    <a:pt x="74641" y="90196"/>
                  </a:lnTo>
                  <a:lnTo>
                    <a:pt x="84976" y="100000"/>
                  </a:lnTo>
                  <a:lnTo>
                    <a:pt x="94736" y="109803"/>
                  </a:lnTo>
                  <a:lnTo>
                    <a:pt x="100478" y="115294"/>
                  </a:lnTo>
                  <a:lnTo>
                    <a:pt x="102775" y="116470"/>
                  </a:lnTo>
                  <a:lnTo>
                    <a:pt x="106794" y="116470"/>
                  </a:lnTo>
                  <a:lnTo>
                    <a:pt x="110239" y="114509"/>
                  </a:lnTo>
                  <a:lnTo>
                    <a:pt x="114832" y="112549"/>
                  </a:lnTo>
                  <a:lnTo>
                    <a:pt x="118851" y="110196"/>
                  </a:lnTo>
                </a:path>
              </a:pathLst>
            </a:custGeom>
            <a:solidFill>
              <a:srgbClr val="CECECE"/>
            </a:solidFill>
            <a:ln cap="rnd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81" name="Google Shape;2081;p56"/>
            <p:cNvGrpSpPr/>
            <p:nvPr/>
          </p:nvGrpSpPr>
          <p:grpSpPr>
            <a:xfrm>
              <a:off x="1232" y="1458"/>
              <a:ext cx="241" cy="326"/>
              <a:chOff x="1386" y="1458"/>
              <a:chExt cx="271" cy="326"/>
            </a:xfrm>
          </p:grpSpPr>
          <p:grpSp>
            <p:nvGrpSpPr>
              <p:cNvPr id="2082" name="Google Shape;2082;p56"/>
              <p:cNvGrpSpPr/>
              <p:nvPr/>
            </p:nvGrpSpPr>
            <p:grpSpPr>
              <a:xfrm>
                <a:off x="1386" y="1458"/>
                <a:ext cx="271" cy="326"/>
                <a:chOff x="1386" y="1458"/>
                <a:chExt cx="271" cy="326"/>
              </a:xfrm>
            </p:grpSpPr>
            <p:sp>
              <p:nvSpPr>
                <p:cNvPr id="2083" name="Google Shape;2083;p56"/>
                <p:cNvSpPr/>
                <p:nvPr/>
              </p:nvSpPr>
              <p:spPr>
                <a:xfrm>
                  <a:off x="1386" y="1510"/>
                  <a:ext cx="271" cy="274"/>
                </a:xfrm>
                <a:prstGeom prst="cube">
                  <a:avLst>
                    <a:gd fmla="val 24995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4" name="Google Shape;2084;p56"/>
                <p:cNvSpPr/>
                <p:nvPr/>
              </p:nvSpPr>
              <p:spPr>
                <a:xfrm>
                  <a:off x="1450" y="1458"/>
                  <a:ext cx="207" cy="49"/>
                </a:xfrm>
                <a:prstGeom prst="cube">
                  <a:avLst>
                    <a:gd fmla="val 24995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085" name="Google Shape;2085;p56"/>
              <p:cNvSpPr/>
              <p:nvPr/>
            </p:nvSpPr>
            <p:spPr>
              <a:xfrm>
                <a:off x="1472" y="1486"/>
                <a:ext cx="27" cy="8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6" name="Google Shape;2086;p56"/>
              <p:cNvSpPr/>
              <p:nvPr/>
            </p:nvSpPr>
            <p:spPr>
              <a:xfrm>
                <a:off x="1418" y="1640"/>
                <a:ext cx="145" cy="59"/>
              </a:xfrm>
              <a:prstGeom prst="octagon">
                <a:avLst>
                  <a:gd fmla="val 29282" name="adj"/>
                </a:avLst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87" name="Google Shape;2087;p56"/>
          <p:cNvGrpSpPr/>
          <p:nvPr/>
        </p:nvGrpSpPr>
        <p:grpSpPr>
          <a:xfrm>
            <a:off x="3321050" y="3046413"/>
            <a:ext cx="1441450" cy="517525"/>
            <a:chOff x="2353" y="1795"/>
            <a:chExt cx="1022" cy="326"/>
          </a:xfrm>
        </p:grpSpPr>
        <p:grpSp>
          <p:nvGrpSpPr>
            <p:cNvPr id="2088" name="Google Shape;2088;p56"/>
            <p:cNvGrpSpPr/>
            <p:nvPr/>
          </p:nvGrpSpPr>
          <p:grpSpPr>
            <a:xfrm>
              <a:off x="2353" y="1795"/>
              <a:ext cx="217" cy="326"/>
              <a:chOff x="2353" y="1795"/>
              <a:chExt cx="217" cy="326"/>
            </a:xfrm>
          </p:grpSpPr>
          <p:sp>
            <p:nvSpPr>
              <p:cNvPr id="2089" name="Google Shape;2089;p56"/>
              <p:cNvSpPr/>
              <p:nvPr/>
            </p:nvSpPr>
            <p:spPr>
              <a:xfrm>
                <a:off x="2353" y="1849"/>
                <a:ext cx="217" cy="272"/>
              </a:xfrm>
              <a:prstGeom prst="cube">
                <a:avLst>
                  <a:gd fmla="val 24995" name="adj"/>
                </a:avLst>
              </a:prstGeom>
              <a:solidFill>
                <a:srgbClr val="DC008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0" name="Google Shape;2090;p56"/>
              <p:cNvSpPr/>
              <p:nvPr/>
            </p:nvSpPr>
            <p:spPr>
              <a:xfrm>
                <a:off x="2404" y="1795"/>
                <a:ext cx="166" cy="49"/>
              </a:xfrm>
              <a:prstGeom prst="cube">
                <a:avLst>
                  <a:gd fmla="val 24995" name="adj"/>
                </a:avLst>
              </a:prstGeom>
              <a:solidFill>
                <a:srgbClr val="DC008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1" name="Google Shape;2091;p56"/>
              <p:cNvSpPr/>
              <p:nvPr/>
            </p:nvSpPr>
            <p:spPr>
              <a:xfrm>
                <a:off x="2396" y="1869"/>
                <a:ext cx="111" cy="18"/>
              </a:xfrm>
              <a:prstGeom prst="parallelogram">
                <a:avLst>
                  <a:gd fmla="val 154138" name="adj"/>
                </a:avLst>
              </a:prstGeom>
              <a:solidFill>
                <a:srgbClr val="DC008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92" name="Google Shape;2092;p56"/>
            <p:cNvGrpSpPr/>
            <p:nvPr/>
          </p:nvGrpSpPr>
          <p:grpSpPr>
            <a:xfrm>
              <a:off x="2897" y="1838"/>
              <a:ext cx="211" cy="270"/>
              <a:chOff x="2897" y="1838"/>
              <a:chExt cx="211" cy="270"/>
            </a:xfrm>
          </p:grpSpPr>
          <p:sp>
            <p:nvSpPr>
              <p:cNvPr id="2093" name="Google Shape;2093;p56"/>
              <p:cNvSpPr/>
              <p:nvPr/>
            </p:nvSpPr>
            <p:spPr>
              <a:xfrm>
                <a:off x="3033" y="1963"/>
                <a:ext cx="64" cy="145"/>
              </a:xfrm>
              <a:custGeom>
                <a:rect b="b" l="l" r="r" t="t"/>
                <a:pathLst>
                  <a:path extrusionOk="0" h="120000" w="120000">
                    <a:moveTo>
                      <a:pt x="86250" y="0"/>
                    </a:moveTo>
                    <a:lnTo>
                      <a:pt x="118125" y="0"/>
                    </a:lnTo>
                    <a:lnTo>
                      <a:pt x="31875" y="119172"/>
                    </a:lnTo>
                    <a:lnTo>
                      <a:pt x="0" y="119172"/>
                    </a:lnTo>
                    <a:lnTo>
                      <a:pt x="86250" y="0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4" name="Google Shape;2094;p56"/>
              <p:cNvSpPr/>
              <p:nvPr/>
            </p:nvSpPr>
            <p:spPr>
              <a:xfrm>
                <a:off x="3028" y="1963"/>
                <a:ext cx="80" cy="11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5" name="Google Shape;2095;p56"/>
              <p:cNvSpPr/>
              <p:nvPr/>
            </p:nvSpPr>
            <p:spPr>
              <a:xfrm>
                <a:off x="3036" y="2022"/>
                <a:ext cx="60" cy="14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6" name="Google Shape;2096;p56"/>
              <p:cNvSpPr/>
              <p:nvPr/>
            </p:nvSpPr>
            <p:spPr>
              <a:xfrm>
                <a:off x="2898" y="2022"/>
                <a:ext cx="78" cy="9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7" name="Google Shape;2097;p56"/>
              <p:cNvSpPr/>
              <p:nvPr/>
            </p:nvSpPr>
            <p:spPr>
              <a:xfrm>
                <a:off x="2959" y="1838"/>
                <a:ext cx="24" cy="27"/>
              </a:xfrm>
              <a:prstGeom prst="ellipse">
                <a:avLst/>
              </a:prstGeom>
              <a:solidFill>
                <a:srgbClr val="F39FD1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8" name="Google Shape;2098;p56"/>
              <p:cNvSpPr/>
              <p:nvPr/>
            </p:nvSpPr>
            <p:spPr>
              <a:xfrm>
                <a:off x="2897" y="1884"/>
                <a:ext cx="144" cy="224"/>
              </a:xfrm>
              <a:custGeom>
                <a:rect b="b" l="l" r="r" t="t"/>
                <a:pathLst>
                  <a:path extrusionOk="0" h="120000" w="120000">
                    <a:moveTo>
                      <a:pt x="32500" y="9107"/>
                    </a:moveTo>
                    <a:lnTo>
                      <a:pt x="833" y="55178"/>
                    </a:lnTo>
                    <a:lnTo>
                      <a:pt x="833" y="56249"/>
                    </a:lnTo>
                    <a:lnTo>
                      <a:pt x="833" y="56785"/>
                    </a:lnTo>
                    <a:lnTo>
                      <a:pt x="0" y="57321"/>
                    </a:lnTo>
                    <a:lnTo>
                      <a:pt x="0" y="58928"/>
                    </a:lnTo>
                    <a:lnTo>
                      <a:pt x="0" y="59464"/>
                    </a:lnTo>
                    <a:lnTo>
                      <a:pt x="0" y="60535"/>
                    </a:lnTo>
                    <a:lnTo>
                      <a:pt x="833" y="61607"/>
                    </a:lnTo>
                    <a:lnTo>
                      <a:pt x="833" y="62678"/>
                    </a:lnTo>
                    <a:lnTo>
                      <a:pt x="1666" y="63214"/>
                    </a:lnTo>
                    <a:lnTo>
                      <a:pt x="2500" y="64285"/>
                    </a:lnTo>
                    <a:lnTo>
                      <a:pt x="3333" y="65357"/>
                    </a:lnTo>
                    <a:lnTo>
                      <a:pt x="5000" y="65892"/>
                    </a:lnTo>
                    <a:lnTo>
                      <a:pt x="6666" y="66428"/>
                    </a:lnTo>
                    <a:lnTo>
                      <a:pt x="7500" y="66964"/>
                    </a:lnTo>
                    <a:lnTo>
                      <a:pt x="8333" y="66964"/>
                    </a:lnTo>
                    <a:lnTo>
                      <a:pt x="9166" y="67500"/>
                    </a:lnTo>
                    <a:lnTo>
                      <a:pt x="10833" y="67500"/>
                    </a:lnTo>
                    <a:lnTo>
                      <a:pt x="12500" y="67500"/>
                    </a:lnTo>
                    <a:lnTo>
                      <a:pt x="77500" y="67500"/>
                    </a:lnTo>
                    <a:lnTo>
                      <a:pt x="77500" y="119464"/>
                    </a:lnTo>
                    <a:lnTo>
                      <a:pt x="98333" y="119464"/>
                    </a:lnTo>
                    <a:lnTo>
                      <a:pt x="98333" y="57321"/>
                    </a:lnTo>
                    <a:lnTo>
                      <a:pt x="98333" y="56785"/>
                    </a:lnTo>
                    <a:lnTo>
                      <a:pt x="97500" y="56249"/>
                    </a:lnTo>
                    <a:lnTo>
                      <a:pt x="97500" y="55178"/>
                    </a:lnTo>
                    <a:lnTo>
                      <a:pt x="96666" y="55178"/>
                    </a:lnTo>
                    <a:lnTo>
                      <a:pt x="96666" y="54642"/>
                    </a:lnTo>
                    <a:lnTo>
                      <a:pt x="95000" y="54107"/>
                    </a:lnTo>
                    <a:lnTo>
                      <a:pt x="95000" y="53571"/>
                    </a:lnTo>
                    <a:lnTo>
                      <a:pt x="93333" y="53035"/>
                    </a:lnTo>
                    <a:lnTo>
                      <a:pt x="92500" y="53035"/>
                    </a:lnTo>
                    <a:lnTo>
                      <a:pt x="91666" y="52499"/>
                    </a:lnTo>
                    <a:lnTo>
                      <a:pt x="90833" y="52499"/>
                    </a:lnTo>
                    <a:lnTo>
                      <a:pt x="89166" y="51964"/>
                    </a:lnTo>
                    <a:lnTo>
                      <a:pt x="87500" y="51964"/>
                    </a:lnTo>
                    <a:lnTo>
                      <a:pt x="86666" y="51964"/>
                    </a:lnTo>
                    <a:lnTo>
                      <a:pt x="85833" y="51964"/>
                    </a:lnTo>
                    <a:lnTo>
                      <a:pt x="85000" y="51964"/>
                    </a:lnTo>
                    <a:lnTo>
                      <a:pt x="46666" y="50892"/>
                    </a:lnTo>
                    <a:lnTo>
                      <a:pt x="57500" y="30535"/>
                    </a:lnTo>
                    <a:lnTo>
                      <a:pt x="65000" y="37500"/>
                    </a:lnTo>
                    <a:lnTo>
                      <a:pt x="110833" y="37500"/>
                    </a:lnTo>
                    <a:lnTo>
                      <a:pt x="111666" y="37500"/>
                    </a:lnTo>
                    <a:lnTo>
                      <a:pt x="112500" y="37500"/>
                    </a:lnTo>
                    <a:lnTo>
                      <a:pt x="114166" y="36964"/>
                    </a:lnTo>
                    <a:lnTo>
                      <a:pt x="114166" y="36964"/>
                    </a:lnTo>
                    <a:lnTo>
                      <a:pt x="115833" y="36428"/>
                    </a:lnTo>
                    <a:lnTo>
                      <a:pt x="116666" y="35892"/>
                    </a:lnTo>
                    <a:lnTo>
                      <a:pt x="116666" y="35357"/>
                    </a:lnTo>
                    <a:lnTo>
                      <a:pt x="118333" y="34821"/>
                    </a:lnTo>
                    <a:lnTo>
                      <a:pt x="118333" y="34285"/>
                    </a:lnTo>
                    <a:lnTo>
                      <a:pt x="118333" y="33214"/>
                    </a:lnTo>
                    <a:lnTo>
                      <a:pt x="119166" y="32678"/>
                    </a:lnTo>
                    <a:lnTo>
                      <a:pt x="119166" y="31607"/>
                    </a:lnTo>
                    <a:lnTo>
                      <a:pt x="119166" y="30535"/>
                    </a:lnTo>
                    <a:lnTo>
                      <a:pt x="118333" y="29999"/>
                    </a:lnTo>
                    <a:lnTo>
                      <a:pt x="118333" y="29464"/>
                    </a:lnTo>
                    <a:lnTo>
                      <a:pt x="117500" y="28392"/>
                    </a:lnTo>
                    <a:lnTo>
                      <a:pt x="116666" y="27857"/>
                    </a:lnTo>
                    <a:lnTo>
                      <a:pt x="115833" y="27321"/>
                    </a:lnTo>
                    <a:lnTo>
                      <a:pt x="115000" y="26785"/>
                    </a:lnTo>
                    <a:lnTo>
                      <a:pt x="114166" y="26249"/>
                    </a:lnTo>
                    <a:lnTo>
                      <a:pt x="113333" y="26249"/>
                    </a:lnTo>
                    <a:lnTo>
                      <a:pt x="111666" y="26249"/>
                    </a:lnTo>
                    <a:lnTo>
                      <a:pt x="110833" y="26249"/>
                    </a:lnTo>
                    <a:lnTo>
                      <a:pt x="75833" y="26249"/>
                    </a:lnTo>
                    <a:lnTo>
                      <a:pt x="68333" y="17678"/>
                    </a:lnTo>
                    <a:lnTo>
                      <a:pt x="69166" y="17142"/>
                    </a:lnTo>
                    <a:lnTo>
                      <a:pt x="70000" y="16071"/>
                    </a:lnTo>
                    <a:lnTo>
                      <a:pt x="70000" y="14999"/>
                    </a:lnTo>
                    <a:lnTo>
                      <a:pt x="70000" y="13928"/>
                    </a:lnTo>
                    <a:lnTo>
                      <a:pt x="70000" y="12321"/>
                    </a:lnTo>
                    <a:lnTo>
                      <a:pt x="70000" y="11249"/>
                    </a:lnTo>
                    <a:lnTo>
                      <a:pt x="70000" y="9642"/>
                    </a:lnTo>
                    <a:lnTo>
                      <a:pt x="70000" y="8571"/>
                    </a:lnTo>
                    <a:lnTo>
                      <a:pt x="69166" y="7499"/>
                    </a:lnTo>
                    <a:lnTo>
                      <a:pt x="68333" y="6964"/>
                    </a:lnTo>
                    <a:lnTo>
                      <a:pt x="68333" y="5892"/>
                    </a:lnTo>
                    <a:lnTo>
                      <a:pt x="66666" y="5357"/>
                    </a:lnTo>
                    <a:lnTo>
                      <a:pt x="65833" y="4285"/>
                    </a:lnTo>
                    <a:lnTo>
                      <a:pt x="65000" y="3749"/>
                    </a:lnTo>
                    <a:lnTo>
                      <a:pt x="63333" y="2678"/>
                    </a:lnTo>
                    <a:lnTo>
                      <a:pt x="62500" y="2142"/>
                    </a:lnTo>
                    <a:lnTo>
                      <a:pt x="60833" y="1607"/>
                    </a:lnTo>
                    <a:lnTo>
                      <a:pt x="59166" y="1071"/>
                    </a:lnTo>
                    <a:lnTo>
                      <a:pt x="57500" y="535"/>
                    </a:lnTo>
                    <a:lnTo>
                      <a:pt x="55000" y="535"/>
                    </a:lnTo>
                    <a:lnTo>
                      <a:pt x="53333" y="0"/>
                    </a:lnTo>
                    <a:lnTo>
                      <a:pt x="52500" y="0"/>
                    </a:lnTo>
                    <a:lnTo>
                      <a:pt x="50000" y="0"/>
                    </a:lnTo>
                    <a:lnTo>
                      <a:pt x="48333" y="0"/>
                    </a:lnTo>
                    <a:lnTo>
                      <a:pt x="46666" y="535"/>
                    </a:lnTo>
                    <a:lnTo>
                      <a:pt x="45000" y="535"/>
                    </a:lnTo>
                    <a:lnTo>
                      <a:pt x="42500" y="1071"/>
                    </a:lnTo>
                    <a:lnTo>
                      <a:pt x="40833" y="1607"/>
                    </a:lnTo>
                    <a:lnTo>
                      <a:pt x="39166" y="2678"/>
                    </a:lnTo>
                    <a:lnTo>
                      <a:pt x="37500" y="3749"/>
                    </a:lnTo>
                    <a:lnTo>
                      <a:pt x="35833" y="4821"/>
                    </a:lnTo>
                    <a:lnTo>
                      <a:pt x="35000" y="5357"/>
                    </a:lnTo>
                    <a:lnTo>
                      <a:pt x="34166" y="6428"/>
                    </a:lnTo>
                    <a:lnTo>
                      <a:pt x="33333" y="7499"/>
                    </a:lnTo>
                    <a:lnTo>
                      <a:pt x="32500" y="9107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99" name="Google Shape;2099;p56"/>
            <p:cNvSpPr/>
            <p:nvPr/>
          </p:nvSpPr>
          <p:spPr>
            <a:xfrm>
              <a:off x="3166" y="1805"/>
              <a:ext cx="209" cy="308"/>
            </a:xfrm>
            <a:custGeom>
              <a:rect b="b" l="l" r="r" t="t"/>
              <a:pathLst>
                <a:path extrusionOk="0" h="120000" w="120000">
                  <a:moveTo>
                    <a:pt x="118851" y="110259"/>
                  </a:moveTo>
                  <a:lnTo>
                    <a:pt x="119425" y="108311"/>
                  </a:lnTo>
                  <a:lnTo>
                    <a:pt x="114832" y="108701"/>
                  </a:lnTo>
                  <a:lnTo>
                    <a:pt x="110239" y="108311"/>
                  </a:lnTo>
                  <a:lnTo>
                    <a:pt x="104497" y="105194"/>
                  </a:lnTo>
                  <a:lnTo>
                    <a:pt x="94736" y="94285"/>
                  </a:lnTo>
                  <a:lnTo>
                    <a:pt x="80382" y="78311"/>
                  </a:lnTo>
                  <a:lnTo>
                    <a:pt x="72918" y="69740"/>
                  </a:lnTo>
                  <a:lnTo>
                    <a:pt x="67751" y="62337"/>
                  </a:lnTo>
                  <a:lnTo>
                    <a:pt x="66602" y="58441"/>
                  </a:lnTo>
                  <a:lnTo>
                    <a:pt x="66602" y="53766"/>
                  </a:lnTo>
                  <a:lnTo>
                    <a:pt x="68325" y="50649"/>
                  </a:lnTo>
                  <a:lnTo>
                    <a:pt x="71196" y="49090"/>
                  </a:lnTo>
                  <a:lnTo>
                    <a:pt x="73492" y="49090"/>
                  </a:lnTo>
                  <a:lnTo>
                    <a:pt x="76363" y="49870"/>
                  </a:lnTo>
                  <a:lnTo>
                    <a:pt x="82105" y="52987"/>
                  </a:lnTo>
                  <a:lnTo>
                    <a:pt x="88421" y="56103"/>
                  </a:lnTo>
                  <a:lnTo>
                    <a:pt x="93014" y="57662"/>
                  </a:lnTo>
                  <a:lnTo>
                    <a:pt x="95885" y="58441"/>
                  </a:lnTo>
                  <a:lnTo>
                    <a:pt x="98181" y="57662"/>
                  </a:lnTo>
                  <a:lnTo>
                    <a:pt x="99904" y="56103"/>
                  </a:lnTo>
                  <a:lnTo>
                    <a:pt x="99330" y="55324"/>
                  </a:lnTo>
                  <a:lnTo>
                    <a:pt x="98181" y="53766"/>
                  </a:lnTo>
                  <a:lnTo>
                    <a:pt x="94162" y="50649"/>
                  </a:lnTo>
                  <a:lnTo>
                    <a:pt x="85550" y="46753"/>
                  </a:lnTo>
                  <a:lnTo>
                    <a:pt x="80956" y="44415"/>
                  </a:lnTo>
                  <a:lnTo>
                    <a:pt x="78086" y="40909"/>
                  </a:lnTo>
                  <a:lnTo>
                    <a:pt x="75789" y="35454"/>
                  </a:lnTo>
                  <a:lnTo>
                    <a:pt x="75215" y="30389"/>
                  </a:lnTo>
                  <a:lnTo>
                    <a:pt x="73492" y="28441"/>
                  </a:lnTo>
                  <a:lnTo>
                    <a:pt x="71196" y="25714"/>
                  </a:lnTo>
                  <a:lnTo>
                    <a:pt x="67751" y="23376"/>
                  </a:lnTo>
                  <a:lnTo>
                    <a:pt x="65454" y="21818"/>
                  </a:lnTo>
                  <a:lnTo>
                    <a:pt x="65454" y="19480"/>
                  </a:lnTo>
                  <a:lnTo>
                    <a:pt x="66602" y="16363"/>
                  </a:lnTo>
                  <a:lnTo>
                    <a:pt x="68325" y="14805"/>
                  </a:lnTo>
                  <a:lnTo>
                    <a:pt x="70047" y="12857"/>
                  </a:lnTo>
                  <a:lnTo>
                    <a:pt x="71196" y="9740"/>
                  </a:lnTo>
                  <a:lnTo>
                    <a:pt x="70047" y="6233"/>
                  </a:lnTo>
                  <a:lnTo>
                    <a:pt x="68899" y="3506"/>
                  </a:lnTo>
                  <a:lnTo>
                    <a:pt x="66602" y="1558"/>
                  </a:lnTo>
                  <a:lnTo>
                    <a:pt x="63157" y="389"/>
                  </a:lnTo>
                  <a:lnTo>
                    <a:pt x="57990" y="0"/>
                  </a:lnTo>
                  <a:lnTo>
                    <a:pt x="53971" y="1168"/>
                  </a:lnTo>
                  <a:lnTo>
                    <a:pt x="51674" y="2727"/>
                  </a:lnTo>
                  <a:lnTo>
                    <a:pt x="50526" y="5064"/>
                  </a:lnTo>
                  <a:lnTo>
                    <a:pt x="49377" y="7402"/>
                  </a:lnTo>
                  <a:lnTo>
                    <a:pt x="50526" y="9350"/>
                  </a:lnTo>
                  <a:lnTo>
                    <a:pt x="51674" y="12467"/>
                  </a:lnTo>
                  <a:lnTo>
                    <a:pt x="52822" y="14415"/>
                  </a:lnTo>
                  <a:lnTo>
                    <a:pt x="53397" y="16363"/>
                  </a:lnTo>
                  <a:lnTo>
                    <a:pt x="52822" y="19090"/>
                  </a:lnTo>
                  <a:lnTo>
                    <a:pt x="50526" y="21038"/>
                  </a:lnTo>
                  <a:lnTo>
                    <a:pt x="46507" y="23376"/>
                  </a:lnTo>
                  <a:lnTo>
                    <a:pt x="41913" y="24935"/>
                  </a:lnTo>
                  <a:lnTo>
                    <a:pt x="39043" y="26103"/>
                  </a:lnTo>
                  <a:lnTo>
                    <a:pt x="36172" y="28441"/>
                  </a:lnTo>
                  <a:lnTo>
                    <a:pt x="33301" y="30779"/>
                  </a:lnTo>
                  <a:lnTo>
                    <a:pt x="29856" y="35454"/>
                  </a:lnTo>
                  <a:lnTo>
                    <a:pt x="27559" y="40909"/>
                  </a:lnTo>
                  <a:lnTo>
                    <a:pt x="25263" y="44805"/>
                  </a:lnTo>
                  <a:lnTo>
                    <a:pt x="24688" y="49870"/>
                  </a:lnTo>
                  <a:lnTo>
                    <a:pt x="24114" y="56103"/>
                  </a:lnTo>
                  <a:lnTo>
                    <a:pt x="24114" y="60000"/>
                  </a:lnTo>
                  <a:lnTo>
                    <a:pt x="24114" y="62727"/>
                  </a:lnTo>
                  <a:lnTo>
                    <a:pt x="24688" y="65064"/>
                  </a:lnTo>
                  <a:lnTo>
                    <a:pt x="26411" y="65844"/>
                  </a:lnTo>
                  <a:lnTo>
                    <a:pt x="29282" y="66623"/>
                  </a:lnTo>
                  <a:lnTo>
                    <a:pt x="31004" y="65844"/>
                  </a:lnTo>
                  <a:lnTo>
                    <a:pt x="31578" y="65064"/>
                  </a:lnTo>
                  <a:lnTo>
                    <a:pt x="31578" y="60779"/>
                  </a:lnTo>
                  <a:lnTo>
                    <a:pt x="31578" y="54545"/>
                  </a:lnTo>
                  <a:lnTo>
                    <a:pt x="32153" y="50649"/>
                  </a:lnTo>
                  <a:lnTo>
                    <a:pt x="33301" y="47922"/>
                  </a:lnTo>
                  <a:lnTo>
                    <a:pt x="35023" y="45194"/>
                  </a:lnTo>
                  <a:lnTo>
                    <a:pt x="38468" y="44805"/>
                  </a:lnTo>
                  <a:lnTo>
                    <a:pt x="41339" y="45194"/>
                  </a:lnTo>
                  <a:lnTo>
                    <a:pt x="41913" y="46753"/>
                  </a:lnTo>
                  <a:lnTo>
                    <a:pt x="41339" y="51428"/>
                  </a:lnTo>
                  <a:lnTo>
                    <a:pt x="40765" y="57662"/>
                  </a:lnTo>
                  <a:lnTo>
                    <a:pt x="39043" y="63506"/>
                  </a:lnTo>
                  <a:lnTo>
                    <a:pt x="36746" y="68571"/>
                  </a:lnTo>
                  <a:lnTo>
                    <a:pt x="34449" y="75194"/>
                  </a:lnTo>
                  <a:lnTo>
                    <a:pt x="31578" y="81038"/>
                  </a:lnTo>
                  <a:lnTo>
                    <a:pt x="24688" y="88051"/>
                  </a:lnTo>
                  <a:lnTo>
                    <a:pt x="19521" y="92727"/>
                  </a:lnTo>
                  <a:lnTo>
                    <a:pt x="10334" y="100129"/>
                  </a:lnTo>
                  <a:lnTo>
                    <a:pt x="4593" y="105194"/>
                  </a:lnTo>
                  <a:lnTo>
                    <a:pt x="0" y="109870"/>
                  </a:lnTo>
                  <a:lnTo>
                    <a:pt x="0" y="111818"/>
                  </a:lnTo>
                  <a:lnTo>
                    <a:pt x="4593" y="115324"/>
                  </a:lnTo>
                  <a:lnTo>
                    <a:pt x="11483" y="119610"/>
                  </a:lnTo>
                  <a:lnTo>
                    <a:pt x="17799" y="119610"/>
                  </a:lnTo>
                  <a:lnTo>
                    <a:pt x="19521" y="118441"/>
                  </a:lnTo>
                  <a:lnTo>
                    <a:pt x="16650" y="116103"/>
                  </a:lnTo>
                  <a:lnTo>
                    <a:pt x="13779" y="113376"/>
                  </a:lnTo>
                  <a:lnTo>
                    <a:pt x="13779" y="111428"/>
                  </a:lnTo>
                  <a:lnTo>
                    <a:pt x="17799" y="106753"/>
                  </a:lnTo>
                  <a:lnTo>
                    <a:pt x="25263" y="101688"/>
                  </a:lnTo>
                  <a:lnTo>
                    <a:pt x="36746" y="91948"/>
                  </a:lnTo>
                  <a:lnTo>
                    <a:pt x="46507" y="83376"/>
                  </a:lnTo>
                  <a:lnTo>
                    <a:pt x="50526" y="81038"/>
                  </a:lnTo>
                  <a:lnTo>
                    <a:pt x="52822" y="78701"/>
                  </a:lnTo>
                  <a:lnTo>
                    <a:pt x="56842" y="78311"/>
                  </a:lnTo>
                  <a:lnTo>
                    <a:pt x="60861" y="79870"/>
                  </a:lnTo>
                  <a:lnTo>
                    <a:pt x="65454" y="81818"/>
                  </a:lnTo>
                  <a:lnTo>
                    <a:pt x="74641" y="90389"/>
                  </a:lnTo>
                  <a:lnTo>
                    <a:pt x="84976" y="100129"/>
                  </a:lnTo>
                  <a:lnTo>
                    <a:pt x="94736" y="109870"/>
                  </a:lnTo>
                  <a:lnTo>
                    <a:pt x="100478" y="115324"/>
                  </a:lnTo>
                  <a:lnTo>
                    <a:pt x="102775" y="116493"/>
                  </a:lnTo>
                  <a:lnTo>
                    <a:pt x="106794" y="116493"/>
                  </a:lnTo>
                  <a:lnTo>
                    <a:pt x="110239" y="114545"/>
                  </a:lnTo>
                  <a:lnTo>
                    <a:pt x="114832" y="112207"/>
                  </a:lnTo>
                  <a:lnTo>
                    <a:pt x="118851" y="110259"/>
                  </a:lnTo>
                </a:path>
              </a:pathLst>
            </a:custGeom>
            <a:solidFill>
              <a:srgbClr val="CECECE"/>
            </a:solidFill>
            <a:ln cap="rnd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00" name="Google Shape;2100;p56"/>
            <p:cNvGrpSpPr/>
            <p:nvPr/>
          </p:nvGrpSpPr>
          <p:grpSpPr>
            <a:xfrm>
              <a:off x="2576" y="1795"/>
              <a:ext cx="273" cy="326"/>
              <a:chOff x="2576" y="1795"/>
              <a:chExt cx="273" cy="326"/>
            </a:xfrm>
          </p:grpSpPr>
          <p:grpSp>
            <p:nvGrpSpPr>
              <p:cNvPr id="2101" name="Google Shape;2101;p56"/>
              <p:cNvGrpSpPr/>
              <p:nvPr/>
            </p:nvGrpSpPr>
            <p:grpSpPr>
              <a:xfrm>
                <a:off x="2576" y="1795"/>
                <a:ext cx="273" cy="326"/>
                <a:chOff x="2576" y="1795"/>
                <a:chExt cx="273" cy="326"/>
              </a:xfrm>
            </p:grpSpPr>
            <p:sp>
              <p:nvSpPr>
                <p:cNvPr id="2102" name="Google Shape;2102;p56"/>
                <p:cNvSpPr/>
                <p:nvPr/>
              </p:nvSpPr>
              <p:spPr>
                <a:xfrm>
                  <a:off x="2576" y="1849"/>
                  <a:ext cx="273" cy="272"/>
                </a:xfrm>
                <a:prstGeom prst="cube">
                  <a:avLst>
                    <a:gd fmla="val 24995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3" name="Google Shape;2103;p56"/>
                <p:cNvSpPr/>
                <p:nvPr/>
              </p:nvSpPr>
              <p:spPr>
                <a:xfrm>
                  <a:off x="2642" y="1795"/>
                  <a:ext cx="207" cy="49"/>
                </a:xfrm>
                <a:prstGeom prst="cube">
                  <a:avLst>
                    <a:gd fmla="val 24995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4" name="Google Shape;2104;p56"/>
              <p:cNvSpPr/>
              <p:nvPr/>
            </p:nvSpPr>
            <p:spPr>
              <a:xfrm>
                <a:off x="2662" y="1823"/>
                <a:ext cx="27" cy="10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5" name="Google Shape;2105;p56"/>
              <p:cNvSpPr/>
              <p:nvPr/>
            </p:nvSpPr>
            <p:spPr>
              <a:xfrm>
                <a:off x="2608" y="1976"/>
                <a:ext cx="145" cy="60"/>
              </a:xfrm>
              <a:prstGeom prst="octagon">
                <a:avLst>
                  <a:gd fmla="val 29282" name="adj"/>
                </a:avLst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06" name="Google Shape;2106;p56"/>
          <p:cNvGrpSpPr/>
          <p:nvPr/>
        </p:nvGrpSpPr>
        <p:grpSpPr>
          <a:xfrm>
            <a:off x="4999038" y="3492500"/>
            <a:ext cx="1446212" cy="517525"/>
            <a:chOff x="3543" y="2076"/>
            <a:chExt cx="1024" cy="326"/>
          </a:xfrm>
        </p:grpSpPr>
        <p:grpSp>
          <p:nvGrpSpPr>
            <p:cNvPr id="2107" name="Google Shape;2107;p56"/>
            <p:cNvGrpSpPr/>
            <p:nvPr/>
          </p:nvGrpSpPr>
          <p:grpSpPr>
            <a:xfrm>
              <a:off x="3543" y="2076"/>
              <a:ext cx="216" cy="326"/>
              <a:chOff x="3543" y="2076"/>
              <a:chExt cx="216" cy="326"/>
            </a:xfrm>
          </p:grpSpPr>
          <p:sp>
            <p:nvSpPr>
              <p:cNvPr id="2108" name="Google Shape;2108;p56"/>
              <p:cNvSpPr/>
              <p:nvPr/>
            </p:nvSpPr>
            <p:spPr>
              <a:xfrm>
                <a:off x="3543" y="2129"/>
                <a:ext cx="216" cy="273"/>
              </a:xfrm>
              <a:prstGeom prst="cube">
                <a:avLst>
                  <a:gd fmla="val 24995" name="adj"/>
                </a:avLst>
              </a:prstGeom>
              <a:solidFill>
                <a:srgbClr val="DC008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9" name="Google Shape;2109;p56"/>
              <p:cNvSpPr/>
              <p:nvPr/>
            </p:nvSpPr>
            <p:spPr>
              <a:xfrm>
                <a:off x="3594" y="2076"/>
                <a:ext cx="165" cy="48"/>
              </a:xfrm>
              <a:prstGeom prst="cube">
                <a:avLst>
                  <a:gd fmla="val 24995" name="adj"/>
                </a:avLst>
              </a:prstGeom>
              <a:solidFill>
                <a:srgbClr val="DC008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0" name="Google Shape;2110;p56"/>
              <p:cNvSpPr/>
              <p:nvPr/>
            </p:nvSpPr>
            <p:spPr>
              <a:xfrm>
                <a:off x="3585" y="2150"/>
                <a:ext cx="114" cy="17"/>
              </a:xfrm>
              <a:prstGeom prst="parallelogram">
                <a:avLst>
                  <a:gd fmla="val 167616" name="adj"/>
                </a:avLst>
              </a:prstGeom>
              <a:solidFill>
                <a:srgbClr val="DC008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11" name="Google Shape;2111;p56"/>
            <p:cNvGrpSpPr/>
            <p:nvPr/>
          </p:nvGrpSpPr>
          <p:grpSpPr>
            <a:xfrm>
              <a:off x="4088" y="2120"/>
              <a:ext cx="210" cy="268"/>
              <a:chOff x="4088" y="2120"/>
              <a:chExt cx="210" cy="268"/>
            </a:xfrm>
          </p:grpSpPr>
          <p:sp>
            <p:nvSpPr>
              <p:cNvPr id="2112" name="Google Shape;2112;p56"/>
              <p:cNvSpPr/>
              <p:nvPr/>
            </p:nvSpPr>
            <p:spPr>
              <a:xfrm>
                <a:off x="4223" y="2243"/>
                <a:ext cx="64" cy="145"/>
              </a:xfrm>
              <a:custGeom>
                <a:rect b="b" l="l" r="r" t="t"/>
                <a:pathLst>
                  <a:path extrusionOk="0" h="120000" w="120000">
                    <a:moveTo>
                      <a:pt x="86250" y="0"/>
                    </a:moveTo>
                    <a:lnTo>
                      <a:pt x="118125" y="0"/>
                    </a:lnTo>
                    <a:lnTo>
                      <a:pt x="31875" y="119172"/>
                    </a:lnTo>
                    <a:lnTo>
                      <a:pt x="0" y="119172"/>
                    </a:lnTo>
                    <a:lnTo>
                      <a:pt x="86250" y="0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3" name="Google Shape;2113;p56"/>
              <p:cNvSpPr/>
              <p:nvPr/>
            </p:nvSpPr>
            <p:spPr>
              <a:xfrm>
                <a:off x="4218" y="2243"/>
                <a:ext cx="80" cy="12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4" name="Google Shape;2114;p56"/>
              <p:cNvSpPr/>
              <p:nvPr/>
            </p:nvSpPr>
            <p:spPr>
              <a:xfrm>
                <a:off x="4226" y="2302"/>
                <a:ext cx="60" cy="14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5" name="Google Shape;2115;p56"/>
              <p:cNvSpPr/>
              <p:nvPr/>
            </p:nvSpPr>
            <p:spPr>
              <a:xfrm>
                <a:off x="4090" y="2302"/>
                <a:ext cx="76" cy="9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6" name="Google Shape;2116;p56"/>
              <p:cNvSpPr/>
              <p:nvPr/>
            </p:nvSpPr>
            <p:spPr>
              <a:xfrm>
                <a:off x="4149" y="2120"/>
                <a:ext cx="24" cy="25"/>
              </a:xfrm>
              <a:prstGeom prst="ellipse">
                <a:avLst/>
              </a:prstGeom>
              <a:solidFill>
                <a:srgbClr val="F39FD1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7" name="Google Shape;2117;p56"/>
              <p:cNvSpPr/>
              <p:nvPr/>
            </p:nvSpPr>
            <p:spPr>
              <a:xfrm>
                <a:off x="4088" y="2166"/>
                <a:ext cx="145" cy="222"/>
              </a:xfrm>
              <a:custGeom>
                <a:rect b="b" l="l" r="r" t="t"/>
                <a:pathLst>
                  <a:path extrusionOk="0" h="120000" w="120000">
                    <a:moveTo>
                      <a:pt x="32275" y="9189"/>
                    </a:moveTo>
                    <a:lnTo>
                      <a:pt x="827" y="55135"/>
                    </a:lnTo>
                    <a:lnTo>
                      <a:pt x="827" y="56216"/>
                    </a:lnTo>
                    <a:lnTo>
                      <a:pt x="827" y="56756"/>
                    </a:lnTo>
                    <a:lnTo>
                      <a:pt x="0" y="57297"/>
                    </a:lnTo>
                    <a:lnTo>
                      <a:pt x="0" y="58918"/>
                    </a:lnTo>
                    <a:lnTo>
                      <a:pt x="0" y="59459"/>
                    </a:lnTo>
                    <a:lnTo>
                      <a:pt x="0" y="60540"/>
                    </a:lnTo>
                    <a:lnTo>
                      <a:pt x="827" y="61621"/>
                    </a:lnTo>
                    <a:lnTo>
                      <a:pt x="827" y="62702"/>
                    </a:lnTo>
                    <a:lnTo>
                      <a:pt x="1655" y="63243"/>
                    </a:lnTo>
                    <a:lnTo>
                      <a:pt x="2482" y="64324"/>
                    </a:lnTo>
                    <a:lnTo>
                      <a:pt x="4137" y="65405"/>
                    </a:lnTo>
                    <a:lnTo>
                      <a:pt x="4965" y="65945"/>
                    </a:lnTo>
                    <a:lnTo>
                      <a:pt x="6620" y="66486"/>
                    </a:lnTo>
                    <a:lnTo>
                      <a:pt x="7448" y="67027"/>
                    </a:lnTo>
                    <a:lnTo>
                      <a:pt x="8275" y="67027"/>
                    </a:lnTo>
                    <a:lnTo>
                      <a:pt x="9931" y="67567"/>
                    </a:lnTo>
                    <a:lnTo>
                      <a:pt x="11586" y="67567"/>
                    </a:lnTo>
                    <a:lnTo>
                      <a:pt x="12413" y="67567"/>
                    </a:lnTo>
                    <a:lnTo>
                      <a:pt x="77793" y="67567"/>
                    </a:lnTo>
                    <a:lnTo>
                      <a:pt x="77793" y="119459"/>
                    </a:lnTo>
                    <a:lnTo>
                      <a:pt x="98482" y="119459"/>
                    </a:lnTo>
                    <a:lnTo>
                      <a:pt x="98482" y="57297"/>
                    </a:lnTo>
                    <a:lnTo>
                      <a:pt x="98482" y="56756"/>
                    </a:lnTo>
                    <a:lnTo>
                      <a:pt x="97655" y="56216"/>
                    </a:lnTo>
                    <a:lnTo>
                      <a:pt x="97655" y="55135"/>
                    </a:lnTo>
                    <a:lnTo>
                      <a:pt x="96827" y="55135"/>
                    </a:lnTo>
                    <a:lnTo>
                      <a:pt x="96000" y="54594"/>
                    </a:lnTo>
                    <a:lnTo>
                      <a:pt x="95172" y="54054"/>
                    </a:lnTo>
                    <a:lnTo>
                      <a:pt x="94344" y="53513"/>
                    </a:lnTo>
                    <a:lnTo>
                      <a:pt x="93517" y="52972"/>
                    </a:lnTo>
                    <a:lnTo>
                      <a:pt x="92689" y="52972"/>
                    </a:lnTo>
                    <a:lnTo>
                      <a:pt x="91862" y="52432"/>
                    </a:lnTo>
                    <a:lnTo>
                      <a:pt x="90206" y="52432"/>
                    </a:lnTo>
                    <a:lnTo>
                      <a:pt x="88551" y="51891"/>
                    </a:lnTo>
                    <a:lnTo>
                      <a:pt x="87724" y="51891"/>
                    </a:lnTo>
                    <a:lnTo>
                      <a:pt x="86896" y="51891"/>
                    </a:lnTo>
                    <a:lnTo>
                      <a:pt x="86068" y="51891"/>
                    </a:lnTo>
                    <a:lnTo>
                      <a:pt x="84413" y="51891"/>
                    </a:lnTo>
                    <a:lnTo>
                      <a:pt x="47172" y="50810"/>
                    </a:lnTo>
                    <a:lnTo>
                      <a:pt x="57103" y="30270"/>
                    </a:lnTo>
                    <a:lnTo>
                      <a:pt x="64551" y="37837"/>
                    </a:lnTo>
                    <a:lnTo>
                      <a:pt x="110896" y="37837"/>
                    </a:lnTo>
                    <a:lnTo>
                      <a:pt x="111724" y="37297"/>
                    </a:lnTo>
                    <a:lnTo>
                      <a:pt x="112551" y="37297"/>
                    </a:lnTo>
                    <a:lnTo>
                      <a:pt x="114206" y="36756"/>
                    </a:lnTo>
                    <a:lnTo>
                      <a:pt x="114206" y="36756"/>
                    </a:lnTo>
                    <a:lnTo>
                      <a:pt x="115862" y="36216"/>
                    </a:lnTo>
                    <a:lnTo>
                      <a:pt x="116689" y="35675"/>
                    </a:lnTo>
                    <a:lnTo>
                      <a:pt x="116689" y="35135"/>
                    </a:lnTo>
                    <a:lnTo>
                      <a:pt x="118344" y="35135"/>
                    </a:lnTo>
                    <a:lnTo>
                      <a:pt x="118344" y="34054"/>
                    </a:lnTo>
                    <a:lnTo>
                      <a:pt x="118344" y="33513"/>
                    </a:lnTo>
                    <a:lnTo>
                      <a:pt x="119172" y="32972"/>
                    </a:lnTo>
                    <a:lnTo>
                      <a:pt x="119172" y="31891"/>
                    </a:lnTo>
                    <a:lnTo>
                      <a:pt x="119172" y="30810"/>
                    </a:lnTo>
                    <a:lnTo>
                      <a:pt x="118344" y="29729"/>
                    </a:lnTo>
                    <a:lnTo>
                      <a:pt x="118344" y="29189"/>
                    </a:lnTo>
                    <a:lnTo>
                      <a:pt x="117517" y="28648"/>
                    </a:lnTo>
                    <a:lnTo>
                      <a:pt x="116689" y="28108"/>
                    </a:lnTo>
                    <a:lnTo>
                      <a:pt x="115862" y="27567"/>
                    </a:lnTo>
                    <a:lnTo>
                      <a:pt x="115034" y="27027"/>
                    </a:lnTo>
                    <a:lnTo>
                      <a:pt x="114206" y="26486"/>
                    </a:lnTo>
                    <a:lnTo>
                      <a:pt x="113379" y="25945"/>
                    </a:lnTo>
                    <a:lnTo>
                      <a:pt x="111724" y="25945"/>
                    </a:lnTo>
                    <a:lnTo>
                      <a:pt x="110896" y="25945"/>
                    </a:lnTo>
                    <a:lnTo>
                      <a:pt x="75310" y="25945"/>
                    </a:lnTo>
                    <a:lnTo>
                      <a:pt x="67862" y="17837"/>
                    </a:lnTo>
                    <a:lnTo>
                      <a:pt x="69517" y="16756"/>
                    </a:lnTo>
                    <a:lnTo>
                      <a:pt x="69517" y="15675"/>
                    </a:lnTo>
                    <a:lnTo>
                      <a:pt x="69517" y="14594"/>
                    </a:lnTo>
                    <a:lnTo>
                      <a:pt x="70344" y="13513"/>
                    </a:lnTo>
                    <a:lnTo>
                      <a:pt x="70344" y="12432"/>
                    </a:lnTo>
                    <a:lnTo>
                      <a:pt x="70344" y="11351"/>
                    </a:lnTo>
                    <a:lnTo>
                      <a:pt x="70344" y="9729"/>
                    </a:lnTo>
                    <a:lnTo>
                      <a:pt x="69517" y="8648"/>
                    </a:lnTo>
                    <a:lnTo>
                      <a:pt x="69517" y="7567"/>
                    </a:lnTo>
                    <a:lnTo>
                      <a:pt x="68689" y="7027"/>
                    </a:lnTo>
                    <a:lnTo>
                      <a:pt x="67862" y="5945"/>
                    </a:lnTo>
                    <a:lnTo>
                      <a:pt x="67034" y="5405"/>
                    </a:lnTo>
                    <a:lnTo>
                      <a:pt x="66206" y="4324"/>
                    </a:lnTo>
                    <a:lnTo>
                      <a:pt x="64551" y="3783"/>
                    </a:lnTo>
                    <a:lnTo>
                      <a:pt x="63724" y="2702"/>
                    </a:lnTo>
                    <a:lnTo>
                      <a:pt x="62068" y="2162"/>
                    </a:lnTo>
                    <a:lnTo>
                      <a:pt x="60413" y="1621"/>
                    </a:lnTo>
                    <a:lnTo>
                      <a:pt x="58758" y="1081"/>
                    </a:lnTo>
                    <a:lnTo>
                      <a:pt x="57103" y="540"/>
                    </a:lnTo>
                    <a:lnTo>
                      <a:pt x="55448" y="540"/>
                    </a:lnTo>
                    <a:lnTo>
                      <a:pt x="53793" y="0"/>
                    </a:lnTo>
                    <a:lnTo>
                      <a:pt x="52137" y="0"/>
                    </a:lnTo>
                    <a:lnTo>
                      <a:pt x="49655" y="0"/>
                    </a:lnTo>
                    <a:lnTo>
                      <a:pt x="48827" y="0"/>
                    </a:lnTo>
                    <a:lnTo>
                      <a:pt x="46344" y="540"/>
                    </a:lnTo>
                    <a:lnTo>
                      <a:pt x="44689" y="540"/>
                    </a:lnTo>
                    <a:lnTo>
                      <a:pt x="42206" y="1081"/>
                    </a:lnTo>
                    <a:lnTo>
                      <a:pt x="41379" y="1621"/>
                    </a:lnTo>
                    <a:lnTo>
                      <a:pt x="38896" y="2702"/>
                    </a:lnTo>
                    <a:lnTo>
                      <a:pt x="38068" y="3783"/>
                    </a:lnTo>
                    <a:lnTo>
                      <a:pt x="36413" y="4324"/>
                    </a:lnTo>
                    <a:lnTo>
                      <a:pt x="34758" y="5405"/>
                    </a:lnTo>
                    <a:lnTo>
                      <a:pt x="33931" y="6486"/>
                    </a:lnTo>
                    <a:lnTo>
                      <a:pt x="33103" y="7567"/>
                    </a:lnTo>
                    <a:lnTo>
                      <a:pt x="32275" y="9189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18" name="Google Shape;2118;p56"/>
            <p:cNvSpPr/>
            <p:nvPr/>
          </p:nvSpPr>
          <p:spPr>
            <a:xfrm>
              <a:off x="4356" y="2085"/>
              <a:ext cx="211" cy="307"/>
            </a:xfrm>
            <a:custGeom>
              <a:rect b="b" l="l" r="r" t="t"/>
              <a:pathLst>
                <a:path extrusionOk="0" h="120000" w="120000">
                  <a:moveTo>
                    <a:pt x="118862" y="110228"/>
                  </a:moveTo>
                  <a:lnTo>
                    <a:pt x="119431" y="108273"/>
                  </a:lnTo>
                  <a:lnTo>
                    <a:pt x="114881" y="108664"/>
                  </a:lnTo>
                  <a:lnTo>
                    <a:pt x="110331" y="108273"/>
                  </a:lnTo>
                  <a:lnTo>
                    <a:pt x="104644" y="105146"/>
                  </a:lnTo>
                  <a:lnTo>
                    <a:pt x="94407" y="94201"/>
                  </a:lnTo>
                  <a:lnTo>
                    <a:pt x="80189" y="78175"/>
                  </a:lnTo>
                  <a:lnTo>
                    <a:pt x="72796" y="69576"/>
                  </a:lnTo>
                  <a:lnTo>
                    <a:pt x="67677" y="62540"/>
                  </a:lnTo>
                  <a:lnTo>
                    <a:pt x="67109" y="58241"/>
                  </a:lnTo>
                  <a:lnTo>
                    <a:pt x="67109" y="53550"/>
                  </a:lnTo>
                  <a:lnTo>
                    <a:pt x="68246" y="50423"/>
                  </a:lnTo>
                  <a:lnTo>
                    <a:pt x="71090" y="48859"/>
                  </a:lnTo>
                  <a:lnTo>
                    <a:pt x="73364" y="48859"/>
                  </a:lnTo>
                  <a:lnTo>
                    <a:pt x="76777" y="50032"/>
                  </a:lnTo>
                  <a:lnTo>
                    <a:pt x="81895" y="53159"/>
                  </a:lnTo>
                  <a:lnTo>
                    <a:pt x="88720" y="56286"/>
                  </a:lnTo>
                  <a:lnTo>
                    <a:pt x="93270" y="57850"/>
                  </a:lnTo>
                  <a:lnTo>
                    <a:pt x="96113" y="58241"/>
                  </a:lnTo>
                  <a:lnTo>
                    <a:pt x="98388" y="57850"/>
                  </a:lnTo>
                  <a:lnTo>
                    <a:pt x="100094" y="56286"/>
                  </a:lnTo>
                  <a:lnTo>
                    <a:pt x="98957" y="55114"/>
                  </a:lnTo>
                  <a:lnTo>
                    <a:pt x="98388" y="53550"/>
                  </a:lnTo>
                  <a:lnTo>
                    <a:pt x="93838" y="50423"/>
                  </a:lnTo>
                  <a:lnTo>
                    <a:pt x="85876" y="46905"/>
                  </a:lnTo>
                  <a:lnTo>
                    <a:pt x="81327" y="44169"/>
                  </a:lnTo>
                  <a:lnTo>
                    <a:pt x="77914" y="40651"/>
                  </a:lnTo>
                  <a:lnTo>
                    <a:pt x="75639" y="35570"/>
                  </a:lnTo>
                  <a:lnTo>
                    <a:pt x="75071" y="30488"/>
                  </a:lnTo>
                  <a:lnTo>
                    <a:pt x="73364" y="28534"/>
                  </a:lnTo>
                  <a:lnTo>
                    <a:pt x="71090" y="25798"/>
                  </a:lnTo>
                  <a:lnTo>
                    <a:pt x="67677" y="23061"/>
                  </a:lnTo>
                  <a:lnTo>
                    <a:pt x="65402" y="21498"/>
                  </a:lnTo>
                  <a:lnTo>
                    <a:pt x="65402" y="19543"/>
                  </a:lnTo>
                  <a:lnTo>
                    <a:pt x="67109" y="16416"/>
                  </a:lnTo>
                  <a:lnTo>
                    <a:pt x="68246" y="14853"/>
                  </a:lnTo>
                  <a:lnTo>
                    <a:pt x="69952" y="12899"/>
                  </a:lnTo>
                  <a:lnTo>
                    <a:pt x="71090" y="9771"/>
                  </a:lnTo>
                  <a:lnTo>
                    <a:pt x="69952" y="6254"/>
                  </a:lnTo>
                  <a:lnTo>
                    <a:pt x="69383" y="3517"/>
                  </a:lnTo>
                  <a:lnTo>
                    <a:pt x="67109" y="1563"/>
                  </a:lnTo>
                  <a:lnTo>
                    <a:pt x="63127" y="390"/>
                  </a:lnTo>
                  <a:lnTo>
                    <a:pt x="58009" y="0"/>
                  </a:lnTo>
                  <a:lnTo>
                    <a:pt x="54028" y="1172"/>
                  </a:lnTo>
                  <a:lnTo>
                    <a:pt x="51753" y="2736"/>
                  </a:lnTo>
                  <a:lnTo>
                    <a:pt x="50047" y="5081"/>
                  </a:lnTo>
                  <a:lnTo>
                    <a:pt x="49478" y="7035"/>
                  </a:lnTo>
                  <a:lnTo>
                    <a:pt x="50047" y="9381"/>
                  </a:lnTo>
                  <a:lnTo>
                    <a:pt x="51753" y="12508"/>
                  </a:lnTo>
                  <a:lnTo>
                    <a:pt x="52322" y="14462"/>
                  </a:lnTo>
                  <a:lnTo>
                    <a:pt x="53459" y="16416"/>
                  </a:lnTo>
                  <a:lnTo>
                    <a:pt x="52322" y="19153"/>
                  </a:lnTo>
                  <a:lnTo>
                    <a:pt x="50047" y="21107"/>
                  </a:lnTo>
                  <a:lnTo>
                    <a:pt x="46635" y="23061"/>
                  </a:lnTo>
                  <a:lnTo>
                    <a:pt x="42085" y="24625"/>
                  </a:lnTo>
                  <a:lnTo>
                    <a:pt x="39241" y="26188"/>
                  </a:lnTo>
                  <a:lnTo>
                    <a:pt x="35829" y="28534"/>
                  </a:lnTo>
                  <a:lnTo>
                    <a:pt x="32985" y="30879"/>
                  </a:lnTo>
                  <a:lnTo>
                    <a:pt x="30142" y="35570"/>
                  </a:lnTo>
                  <a:lnTo>
                    <a:pt x="27867" y="40651"/>
                  </a:lnTo>
                  <a:lnTo>
                    <a:pt x="25592" y="44951"/>
                  </a:lnTo>
                  <a:lnTo>
                    <a:pt x="25023" y="50032"/>
                  </a:lnTo>
                  <a:lnTo>
                    <a:pt x="23886" y="56286"/>
                  </a:lnTo>
                  <a:lnTo>
                    <a:pt x="23886" y="59804"/>
                  </a:lnTo>
                  <a:lnTo>
                    <a:pt x="23886" y="62931"/>
                  </a:lnTo>
                  <a:lnTo>
                    <a:pt x="25023" y="64885"/>
                  </a:lnTo>
                  <a:lnTo>
                    <a:pt x="26161" y="66058"/>
                  </a:lnTo>
                  <a:lnTo>
                    <a:pt x="29573" y="66449"/>
                  </a:lnTo>
                  <a:lnTo>
                    <a:pt x="30710" y="66058"/>
                  </a:lnTo>
                  <a:lnTo>
                    <a:pt x="31279" y="64885"/>
                  </a:lnTo>
                  <a:lnTo>
                    <a:pt x="31279" y="60977"/>
                  </a:lnTo>
                  <a:lnTo>
                    <a:pt x="31279" y="54723"/>
                  </a:lnTo>
                  <a:lnTo>
                    <a:pt x="32417" y="50423"/>
                  </a:lnTo>
                  <a:lnTo>
                    <a:pt x="32985" y="48078"/>
                  </a:lnTo>
                  <a:lnTo>
                    <a:pt x="35260" y="45342"/>
                  </a:lnTo>
                  <a:lnTo>
                    <a:pt x="38104" y="44951"/>
                  </a:lnTo>
                  <a:lnTo>
                    <a:pt x="41516" y="45342"/>
                  </a:lnTo>
                  <a:lnTo>
                    <a:pt x="42085" y="46905"/>
                  </a:lnTo>
                  <a:lnTo>
                    <a:pt x="41516" y="51596"/>
                  </a:lnTo>
                  <a:lnTo>
                    <a:pt x="40379" y="57850"/>
                  </a:lnTo>
                  <a:lnTo>
                    <a:pt x="39241" y="63322"/>
                  </a:lnTo>
                  <a:lnTo>
                    <a:pt x="36966" y="68403"/>
                  </a:lnTo>
                  <a:lnTo>
                    <a:pt x="34691" y="75439"/>
                  </a:lnTo>
                  <a:lnTo>
                    <a:pt x="31279" y="80912"/>
                  </a:lnTo>
                  <a:lnTo>
                    <a:pt x="25023" y="88338"/>
                  </a:lnTo>
                  <a:lnTo>
                    <a:pt x="19336" y="92638"/>
                  </a:lnTo>
                  <a:lnTo>
                    <a:pt x="10236" y="100065"/>
                  </a:lnTo>
                  <a:lnTo>
                    <a:pt x="4549" y="105146"/>
                  </a:lnTo>
                  <a:lnTo>
                    <a:pt x="0" y="109837"/>
                  </a:lnTo>
                  <a:lnTo>
                    <a:pt x="0" y="111791"/>
                  </a:lnTo>
                  <a:lnTo>
                    <a:pt x="4549" y="115309"/>
                  </a:lnTo>
                  <a:lnTo>
                    <a:pt x="11374" y="119609"/>
                  </a:lnTo>
                  <a:lnTo>
                    <a:pt x="18199" y="119609"/>
                  </a:lnTo>
                  <a:lnTo>
                    <a:pt x="19336" y="118436"/>
                  </a:lnTo>
                  <a:lnTo>
                    <a:pt x="16492" y="116091"/>
                  </a:lnTo>
                  <a:lnTo>
                    <a:pt x="13649" y="113355"/>
                  </a:lnTo>
                  <a:lnTo>
                    <a:pt x="13649" y="111400"/>
                  </a:lnTo>
                  <a:lnTo>
                    <a:pt x="18199" y="106710"/>
                  </a:lnTo>
                  <a:lnTo>
                    <a:pt x="25592" y="101628"/>
                  </a:lnTo>
                  <a:lnTo>
                    <a:pt x="36966" y="91856"/>
                  </a:lnTo>
                  <a:lnTo>
                    <a:pt x="46635" y="83648"/>
                  </a:lnTo>
                  <a:lnTo>
                    <a:pt x="50047" y="80912"/>
                  </a:lnTo>
                  <a:lnTo>
                    <a:pt x="52322" y="78957"/>
                  </a:lnTo>
                  <a:lnTo>
                    <a:pt x="56872" y="78175"/>
                  </a:lnTo>
                  <a:lnTo>
                    <a:pt x="60853" y="79739"/>
                  </a:lnTo>
                  <a:lnTo>
                    <a:pt x="65402" y="82084"/>
                  </a:lnTo>
                  <a:lnTo>
                    <a:pt x="74502" y="90293"/>
                  </a:lnTo>
                  <a:lnTo>
                    <a:pt x="84739" y="100065"/>
                  </a:lnTo>
                  <a:lnTo>
                    <a:pt x="94407" y="109837"/>
                  </a:lnTo>
                  <a:lnTo>
                    <a:pt x="100663" y="115309"/>
                  </a:lnTo>
                  <a:lnTo>
                    <a:pt x="102938" y="116482"/>
                  </a:lnTo>
                  <a:lnTo>
                    <a:pt x="106919" y="116482"/>
                  </a:lnTo>
                  <a:lnTo>
                    <a:pt x="110331" y="114527"/>
                  </a:lnTo>
                  <a:lnTo>
                    <a:pt x="114881" y="112573"/>
                  </a:lnTo>
                  <a:lnTo>
                    <a:pt x="118862" y="110228"/>
                  </a:lnTo>
                </a:path>
              </a:pathLst>
            </a:custGeom>
            <a:solidFill>
              <a:srgbClr val="CECECE"/>
            </a:solidFill>
            <a:ln cap="rnd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19" name="Google Shape;2119;p56"/>
            <p:cNvGrpSpPr/>
            <p:nvPr/>
          </p:nvGrpSpPr>
          <p:grpSpPr>
            <a:xfrm>
              <a:off x="3767" y="2076"/>
              <a:ext cx="273" cy="326"/>
              <a:chOff x="3767" y="2076"/>
              <a:chExt cx="273" cy="326"/>
            </a:xfrm>
          </p:grpSpPr>
          <p:grpSp>
            <p:nvGrpSpPr>
              <p:cNvPr id="2120" name="Google Shape;2120;p56"/>
              <p:cNvGrpSpPr/>
              <p:nvPr/>
            </p:nvGrpSpPr>
            <p:grpSpPr>
              <a:xfrm>
                <a:off x="3767" y="2076"/>
                <a:ext cx="273" cy="326"/>
                <a:chOff x="3767" y="2076"/>
                <a:chExt cx="273" cy="326"/>
              </a:xfrm>
            </p:grpSpPr>
            <p:sp>
              <p:nvSpPr>
                <p:cNvPr id="2121" name="Google Shape;2121;p56"/>
                <p:cNvSpPr/>
                <p:nvPr/>
              </p:nvSpPr>
              <p:spPr>
                <a:xfrm>
                  <a:off x="3767" y="2129"/>
                  <a:ext cx="273" cy="273"/>
                </a:xfrm>
                <a:prstGeom prst="cube">
                  <a:avLst>
                    <a:gd fmla="val 24995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22" name="Google Shape;2122;p56"/>
                <p:cNvSpPr/>
                <p:nvPr/>
              </p:nvSpPr>
              <p:spPr>
                <a:xfrm>
                  <a:off x="3832" y="2076"/>
                  <a:ext cx="208" cy="48"/>
                </a:xfrm>
                <a:prstGeom prst="cube">
                  <a:avLst>
                    <a:gd fmla="val 24995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23" name="Google Shape;2123;p56"/>
              <p:cNvSpPr/>
              <p:nvPr/>
            </p:nvSpPr>
            <p:spPr>
              <a:xfrm>
                <a:off x="3852" y="2103"/>
                <a:ext cx="29" cy="10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4" name="Google Shape;2124;p56"/>
              <p:cNvSpPr/>
              <p:nvPr/>
            </p:nvSpPr>
            <p:spPr>
              <a:xfrm>
                <a:off x="3800" y="2257"/>
                <a:ext cx="143" cy="60"/>
              </a:xfrm>
              <a:prstGeom prst="octagon">
                <a:avLst>
                  <a:gd fmla="val 29282" name="adj"/>
                </a:avLst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25" name="Google Shape;2125;p56"/>
          <p:cNvGrpSpPr/>
          <p:nvPr/>
        </p:nvGrpSpPr>
        <p:grpSpPr>
          <a:xfrm>
            <a:off x="6678613" y="3892550"/>
            <a:ext cx="1443037" cy="517525"/>
            <a:chOff x="4733" y="2328"/>
            <a:chExt cx="1022" cy="326"/>
          </a:xfrm>
        </p:grpSpPr>
        <p:grpSp>
          <p:nvGrpSpPr>
            <p:cNvPr id="2126" name="Google Shape;2126;p56"/>
            <p:cNvGrpSpPr/>
            <p:nvPr/>
          </p:nvGrpSpPr>
          <p:grpSpPr>
            <a:xfrm>
              <a:off x="4733" y="2328"/>
              <a:ext cx="217" cy="326"/>
              <a:chOff x="4733" y="2328"/>
              <a:chExt cx="217" cy="326"/>
            </a:xfrm>
          </p:grpSpPr>
          <p:sp>
            <p:nvSpPr>
              <p:cNvPr id="2127" name="Google Shape;2127;p56"/>
              <p:cNvSpPr/>
              <p:nvPr/>
            </p:nvSpPr>
            <p:spPr>
              <a:xfrm>
                <a:off x="4733" y="2381"/>
                <a:ext cx="217" cy="273"/>
              </a:xfrm>
              <a:prstGeom prst="cube">
                <a:avLst>
                  <a:gd fmla="val 24995" name="adj"/>
                </a:avLst>
              </a:prstGeom>
              <a:solidFill>
                <a:srgbClr val="DC008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8" name="Google Shape;2128;p56"/>
              <p:cNvSpPr/>
              <p:nvPr/>
            </p:nvSpPr>
            <p:spPr>
              <a:xfrm>
                <a:off x="4786" y="2328"/>
                <a:ext cx="164" cy="48"/>
              </a:xfrm>
              <a:prstGeom prst="cube">
                <a:avLst>
                  <a:gd fmla="val 24995" name="adj"/>
                </a:avLst>
              </a:prstGeom>
              <a:solidFill>
                <a:srgbClr val="DC008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9" name="Google Shape;2129;p56"/>
              <p:cNvSpPr/>
              <p:nvPr/>
            </p:nvSpPr>
            <p:spPr>
              <a:xfrm>
                <a:off x="4776" y="2402"/>
                <a:ext cx="114" cy="17"/>
              </a:xfrm>
              <a:prstGeom prst="parallelogram">
                <a:avLst>
                  <a:gd fmla="val 167616" name="adj"/>
                </a:avLst>
              </a:prstGeom>
              <a:solidFill>
                <a:srgbClr val="DC008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30" name="Google Shape;2130;p56"/>
            <p:cNvGrpSpPr/>
            <p:nvPr/>
          </p:nvGrpSpPr>
          <p:grpSpPr>
            <a:xfrm>
              <a:off x="5277" y="2372"/>
              <a:ext cx="211" cy="268"/>
              <a:chOff x="5277" y="2372"/>
              <a:chExt cx="211" cy="268"/>
            </a:xfrm>
          </p:grpSpPr>
          <p:sp>
            <p:nvSpPr>
              <p:cNvPr id="2131" name="Google Shape;2131;p56"/>
              <p:cNvSpPr/>
              <p:nvPr/>
            </p:nvSpPr>
            <p:spPr>
              <a:xfrm>
                <a:off x="5414" y="2493"/>
                <a:ext cx="63" cy="147"/>
              </a:xfrm>
              <a:custGeom>
                <a:rect b="b" l="l" r="r" t="t"/>
                <a:pathLst>
                  <a:path extrusionOk="0" h="120000" w="120000">
                    <a:moveTo>
                      <a:pt x="85714" y="0"/>
                    </a:moveTo>
                    <a:lnTo>
                      <a:pt x="118095" y="0"/>
                    </a:lnTo>
                    <a:lnTo>
                      <a:pt x="32380" y="119183"/>
                    </a:lnTo>
                    <a:lnTo>
                      <a:pt x="0" y="119183"/>
                    </a:lnTo>
                    <a:lnTo>
                      <a:pt x="85714" y="0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2" name="Google Shape;2132;p56"/>
              <p:cNvSpPr/>
              <p:nvPr/>
            </p:nvSpPr>
            <p:spPr>
              <a:xfrm>
                <a:off x="5410" y="2493"/>
                <a:ext cx="78" cy="14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3" name="Google Shape;2133;p56"/>
              <p:cNvSpPr/>
              <p:nvPr/>
            </p:nvSpPr>
            <p:spPr>
              <a:xfrm>
                <a:off x="5416" y="2555"/>
                <a:ext cx="60" cy="13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4" name="Google Shape;2134;p56"/>
              <p:cNvSpPr/>
              <p:nvPr/>
            </p:nvSpPr>
            <p:spPr>
              <a:xfrm>
                <a:off x="5278" y="2555"/>
                <a:ext cx="78" cy="8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5" name="Google Shape;2135;p56"/>
              <p:cNvSpPr/>
              <p:nvPr/>
            </p:nvSpPr>
            <p:spPr>
              <a:xfrm>
                <a:off x="5340" y="2372"/>
                <a:ext cx="25" cy="27"/>
              </a:xfrm>
              <a:prstGeom prst="ellipse">
                <a:avLst/>
              </a:prstGeom>
              <a:solidFill>
                <a:srgbClr val="F39FD1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6" name="Google Shape;2136;p56"/>
              <p:cNvSpPr/>
              <p:nvPr/>
            </p:nvSpPr>
            <p:spPr>
              <a:xfrm>
                <a:off x="5277" y="2416"/>
                <a:ext cx="146" cy="224"/>
              </a:xfrm>
              <a:custGeom>
                <a:rect b="b" l="l" r="r" t="t"/>
                <a:pathLst>
                  <a:path extrusionOk="0" h="120000" w="120000">
                    <a:moveTo>
                      <a:pt x="32054" y="9107"/>
                    </a:moveTo>
                    <a:lnTo>
                      <a:pt x="821" y="55178"/>
                    </a:lnTo>
                    <a:lnTo>
                      <a:pt x="821" y="56249"/>
                    </a:lnTo>
                    <a:lnTo>
                      <a:pt x="821" y="56785"/>
                    </a:lnTo>
                    <a:lnTo>
                      <a:pt x="0" y="57321"/>
                    </a:lnTo>
                    <a:lnTo>
                      <a:pt x="0" y="58928"/>
                    </a:lnTo>
                    <a:lnTo>
                      <a:pt x="0" y="59464"/>
                    </a:lnTo>
                    <a:lnTo>
                      <a:pt x="0" y="60535"/>
                    </a:lnTo>
                    <a:lnTo>
                      <a:pt x="821" y="61607"/>
                    </a:lnTo>
                    <a:lnTo>
                      <a:pt x="821" y="62678"/>
                    </a:lnTo>
                    <a:lnTo>
                      <a:pt x="1643" y="63214"/>
                    </a:lnTo>
                    <a:lnTo>
                      <a:pt x="2465" y="64285"/>
                    </a:lnTo>
                    <a:lnTo>
                      <a:pt x="4109" y="65357"/>
                    </a:lnTo>
                    <a:lnTo>
                      <a:pt x="4931" y="65892"/>
                    </a:lnTo>
                    <a:lnTo>
                      <a:pt x="6575" y="66428"/>
                    </a:lnTo>
                    <a:lnTo>
                      <a:pt x="7397" y="66964"/>
                    </a:lnTo>
                    <a:lnTo>
                      <a:pt x="8219" y="66964"/>
                    </a:lnTo>
                    <a:lnTo>
                      <a:pt x="9863" y="67500"/>
                    </a:lnTo>
                    <a:lnTo>
                      <a:pt x="11506" y="67500"/>
                    </a:lnTo>
                    <a:lnTo>
                      <a:pt x="13150" y="67500"/>
                    </a:lnTo>
                    <a:lnTo>
                      <a:pt x="78082" y="67500"/>
                    </a:lnTo>
                    <a:lnTo>
                      <a:pt x="78082" y="119464"/>
                    </a:lnTo>
                    <a:lnTo>
                      <a:pt x="98630" y="119464"/>
                    </a:lnTo>
                    <a:lnTo>
                      <a:pt x="98630" y="57321"/>
                    </a:lnTo>
                    <a:lnTo>
                      <a:pt x="98630" y="56785"/>
                    </a:lnTo>
                    <a:lnTo>
                      <a:pt x="97808" y="56249"/>
                    </a:lnTo>
                    <a:lnTo>
                      <a:pt x="96986" y="55178"/>
                    </a:lnTo>
                    <a:lnTo>
                      <a:pt x="96986" y="55178"/>
                    </a:lnTo>
                    <a:lnTo>
                      <a:pt x="96164" y="54642"/>
                    </a:lnTo>
                    <a:lnTo>
                      <a:pt x="95342" y="54107"/>
                    </a:lnTo>
                    <a:lnTo>
                      <a:pt x="94520" y="53571"/>
                    </a:lnTo>
                    <a:lnTo>
                      <a:pt x="93698" y="53035"/>
                    </a:lnTo>
                    <a:lnTo>
                      <a:pt x="92876" y="53035"/>
                    </a:lnTo>
                    <a:lnTo>
                      <a:pt x="91232" y="52499"/>
                    </a:lnTo>
                    <a:lnTo>
                      <a:pt x="90410" y="52499"/>
                    </a:lnTo>
                    <a:lnTo>
                      <a:pt x="88767" y="51964"/>
                    </a:lnTo>
                    <a:lnTo>
                      <a:pt x="87945" y="51964"/>
                    </a:lnTo>
                    <a:lnTo>
                      <a:pt x="87123" y="51964"/>
                    </a:lnTo>
                    <a:lnTo>
                      <a:pt x="85479" y="51964"/>
                    </a:lnTo>
                    <a:lnTo>
                      <a:pt x="84657" y="51964"/>
                    </a:lnTo>
                    <a:lnTo>
                      <a:pt x="46849" y="50892"/>
                    </a:lnTo>
                    <a:lnTo>
                      <a:pt x="57534" y="30535"/>
                    </a:lnTo>
                    <a:lnTo>
                      <a:pt x="64931" y="37500"/>
                    </a:lnTo>
                    <a:lnTo>
                      <a:pt x="110958" y="37500"/>
                    </a:lnTo>
                    <a:lnTo>
                      <a:pt x="111780" y="37500"/>
                    </a:lnTo>
                    <a:lnTo>
                      <a:pt x="112602" y="37500"/>
                    </a:lnTo>
                    <a:lnTo>
                      <a:pt x="114246" y="36964"/>
                    </a:lnTo>
                    <a:lnTo>
                      <a:pt x="114246" y="36964"/>
                    </a:lnTo>
                    <a:lnTo>
                      <a:pt x="115068" y="36428"/>
                    </a:lnTo>
                    <a:lnTo>
                      <a:pt x="116712" y="35892"/>
                    </a:lnTo>
                    <a:lnTo>
                      <a:pt x="116712" y="35357"/>
                    </a:lnTo>
                    <a:lnTo>
                      <a:pt x="118356" y="34821"/>
                    </a:lnTo>
                    <a:lnTo>
                      <a:pt x="118356" y="34285"/>
                    </a:lnTo>
                    <a:lnTo>
                      <a:pt x="118356" y="33214"/>
                    </a:lnTo>
                    <a:lnTo>
                      <a:pt x="119178" y="32678"/>
                    </a:lnTo>
                    <a:lnTo>
                      <a:pt x="119178" y="31607"/>
                    </a:lnTo>
                    <a:lnTo>
                      <a:pt x="119178" y="30535"/>
                    </a:lnTo>
                    <a:lnTo>
                      <a:pt x="118356" y="29999"/>
                    </a:lnTo>
                    <a:lnTo>
                      <a:pt x="118356" y="29464"/>
                    </a:lnTo>
                    <a:lnTo>
                      <a:pt x="117534" y="28392"/>
                    </a:lnTo>
                    <a:lnTo>
                      <a:pt x="116712" y="27857"/>
                    </a:lnTo>
                    <a:lnTo>
                      <a:pt x="115890" y="27321"/>
                    </a:lnTo>
                    <a:lnTo>
                      <a:pt x="115068" y="26785"/>
                    </a:lnTo>
                    <a:lnTo>
                      <a:pt x="114246" y="26249"/>
                    </a:lnTo>
                    <a:lnTo>
                      <a:pt x="113424" y="26249"/>
                    </a:lnTo>
                    <a:lnTo>
                      <a:pt x="111780" y="26249"/>
                    </a:lnTo>
                    <a:lnTo>
                      <a:pt x="110958" y="26249"/>
                    </a:lnTo>
                    <a:lnTo>
                      <a:pt x="75616" y="26249"/>
                    </a:lnTo>
                    <a:lnTo>
                      <a:pt x="68219" y="17678"/>
                    </a:lnTo>
                    <a:lnTo>
                      <a:pt x="69041" y="17142"/>
                    </a:lnTo>
                    <a:lnTo>
                      <a:pt x="69863" y="16071"/>
                    </a:lnTo>
                    <a:lnTo>
                      <a:pt x="69863" y="14999"/>
                    </a:lnTo>
                    <a:lnTo>
                      <a:pt x="69863" y="13928"/>
                    </a:lnTo>
                    <a:lnTo>
                      <a:pt x="69863" y="12321"/>
                    </a:lnTo>
                    <a:lnTo>
                      <a:pt x="69863" y="11249"/>
                    </a:lnTo>
                    <a:lnTo>
                      <a:pt x="69863" y="9642"/>
                    </a:lnTo>
                    <a:lnTo>
                      <a:pt x="69863" y="8571"/>
                    </a:lnTo>
                    <a:lnTo>
                      <a:pt x="69041" y="7499"/>
                    </a:lnTo>
                    <a:lnTo>
                      <a:pt x="69041" y="6964"/>
                    </a:lnTo>
                    <a:lnTo>
                      <a:pt x="68219" y="5892"/>
                    </a:lnTo>
                    <a:lnTo>
                      <a:pt x="67397" y="5357"/>
                    </a:lnTo>
                    <a:lnTo>
                      <a:pt x="65753" y="4285"/>
                    </a:lnTo>
                    <a:lnTo>
                      <a:pt x="64931" y="3749"/>
                    </a:lnTo>
                    <a:lnTo>
                      <a:pt x="63287" y="2678"/>
                    </a:lnTo>
                    <a:lnTo>
                      <a:pt x="62465" y="2142"/>
                    </a:lnTo>
                    <a:lnTo>
                      <a:pt x="60821" y="1607"/>
                    </a:lnTo>
                    <a:lnTo>
                      <a:pt x="59178" y="1071"/>
                    </a:lnTo>
                    <a:lnTo>
                      <a:pt x="57534" y="535"/>
                    </a:lnTo>
                    <a:lnTo>
                      <a:pt x="55068" y="535"/>
                    </a:lnTo>
                    <a:lnTo>
                      <a:pt x="53424" y="0"/>
                    </a:lnTo>
                    <a:lnTo>
                      <a:pt x="51780" y="0"/>
                    </a:lnTo>
                    <a:lnTo>
                      <a:pt x="50136" y="0"/>
                    </a:lnTo>
                    <a:lnTo>
                      <a:pt x="48493" y="0"/>
                    </a:lnTo>
                    <a:lnTo>
                      <a:pt x="46027" y="535"/>
                    </a:lnTo>
                    <a:lnTo>
                      <a:pt x="44383" y="535"/>
                    </a:lnTo>
                    <a:lnTo>
                      <a:pt x="42739" y="1071"/>
                    </a:lnTo>
                    <a:lnTo>
                      <a:pt x="41095" y="1607"/>
                    </a:lnTo>
                    <a:lnTo>
                      <a:pt x="38630" y="2678"/>
                    </a:lnTo>
                    <a:lnTo>
                      <a:pt x="37808" y="3749"/>
                    </a:lnTo>
                    <a:lnTo>
                      <a:pt x="36164" y="4821"/>
                    </a:lnTo>
                    <a:lnTo>
                      <a:pt x="35342" y="5357"/>
                    </a:lnTo>
                    <a:lnTo>
                      <a:pt x="33698" y="6428"/>
                    </a:lnTo>
                    <a:lnTo>
                      <a:pt x="32876" y="7499"/>
                    </a:lnTo>
                    <a:lnTo>
                      <a:pt x="32054" y="9107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37" name="Google Shape;2137;p56"/>
            <p:cNvSpPr/>
            <p:nvPr/>
          </p:nvSpPr>
          <p:spPr>
            <a:xfrm>
              <a:off x="5546" y="2337"/>
              <a:ext cx="209" cy="307"/>
            </a:xfrm>
            <a:custGeom>
              <a:rect b="b" l="l" r="r" t="t"/>
              <a:pathLst>
                <a:path extrusionOk="0" h="120000" w="120000">
                  <a:moveTo>
                    <a:pt x="118851" y="110228"/>
                  </a:moveTo>
                  <a:lnTo>
                    <a:pt x="119425" y="108273"/>
                  </a:lnTo>
                  <a:lnTo>
                    <a:pt x="114832" y="108664"/>
                  </a:lnTo>
                  <a:lnTo>
                    <a:pt x="110239" y="108273"/>
                  </a:lnTo>
                  <a:lnTo>
                    <a:pt x="104497" y="105146"/>
                  </a:lnTo>
                  <a:lnTo>
                    <a:pt x="94736" y="94201"/>
                  </a:lnTo>
                  <a:lnTo>
                    <a:pt x="80382" y="78175"/>
                  </a:lnTo>
                  <a:lnTo>
                    <a:pt x="72918" y="69576"/>
                  </a:lnTo>
                  <a:lnTo>
                    <a:pt x="67751" y="62540"/>
                  </a:lnTo>
                  <a:lnTo>
                    <a:pt x="66602" y="58241"/>
                  </a:lnTo>
                  <a:lnTo>
                    <a:pt x="66602" y="53550"/>
                  </a:lnTo>
                  <a:lnTo>
                    <a:pt x="68325" y="50423"/>
                  </a:lnTo>
                  <a:lnTo>
                    <a:pt x="71196" y="48859"/>
                  </a:lnTo>
                  <a:lnTo>
                    <a:pt x="73492" y="48859"/>
                  </a:lnTo>
                  <a:lnTo>
                    <a:pt x="76363" y="50032"/>
                  </a:lnTo>
                  <a:lnTo>
                    <a:pt x="82105" y="53159"/>
                  </a:lnTo>
                  <a:lnTo>
                    <a:pt x="88421" y="56286"/>
                  </a:lnTo>
                  <a:lnTo>
                    <a:pt x="93014" y="57850"/>
                  </a:lnTo>
                  <a:lnTo>
                    <a:pt x="95885" y="58241"/>
                  </a:lnTo>
                  <a:lnTo>
                    <a:pt x="98181" y="57850"/>
                  </a:lnTo>
                  <a:lnTo>
                    <a:pt x="99904" y="56286"/>
                  </a:lnTo>
                  <a:lnTo>
                    <a:pt x="99330" y="55114"/>
                  </a:lnTo>
                  <a:lnTo>
                    <a:pt x="98181" y="53550"/>
                  </a:lnTo>
                  <a:lnTo>
                    <a:pt x="94162" y="50423"/>
                  </a:lnTo>
                  <a:lnTo>
                    <a:pt x="85550" y="46905"/>
                  </a:lnTo>
                  <a:lnTo>
                    <a:pt x="80956" y="44169"/>
                  </a:lnTo>
                  <a:lnTo>
                    <a:pt x="78086" y="40651"/>
                  </a:lnTo>
                  <a:lnTo>
                    <a:pt x="75789" y="35570"/>
                  </a:lnTo>
                  <a:lnTo>
                    <a:pt x="75215" y="30488"/>
                  </a:lnTo>
                  <a:lnTo>
                    <a:pt x="73492" y="28534"/>
                  </a:lnTo>
                  <a:lnTo>
                    <a:pt x="71196" y="25798"/>
                  </a:lnTo>
                  <a:lnTo>
                    <a:pt x="67751" y="23061"/>
                  </a:lnTo>
                  <a:lnTo>
                    <a:pt x="65454" y="21498"/>
                  </a:lnTo>
                  <a:lnTo>
                    <a:pt x="65454" y="19543"/>
                  </a:lnTo>
                  <a:lnTo>
                    <a:pt x="66602" y="16416"/>
                  </a:lnTo>
                  <a:lnTo>
                    <a:pt x="68325" y="14853"/>
                  </a:lnTo>
                  <a:lnTo>
                    <a:pt x="70047" y="12899"/>
                  </a:lnTo>
                  <a:lnTo>
                    <a:pt x="71196" y="9771"/>
                  </a:lnTo>
                  <a:lnTo>
                    <a:pt x="70047" y="6254"/>
                  </a:lnTo>
                  <a:lnTo>
                    <a:pt x="68899" y="3517"/>
                  </a:lnTo>
                  <a:lnTo>
                    <a:pt x="66602" y="1563"/>
                  </a:lnTo>
                  <a:lnTo>
                    <a:pt x="63157" y="390"/>
                  </a:lnTo>
                  <a:lnTo>
                    <a:pt x="57990" y="0"/>
                  </a:lnTo>
                  <a:lnTo>
                    <a:pt x="53971" y="1172"/>
                  </a:lnTo>
                  <a:lnTo>
                    <a:pt x="51674" y="2736"/>
                  </a:lnTo>
                  <a:lnTo>
                    <a:pt x="50526" y="5081"/>
                  </a:lnTo>
                  <a:lnTo>
                    <a:pt x="49377" y="7035"/>
                  </a:lnTo>
                  <a:lnTo>
                    <a:pt x="50526" y="9381"/>
                  </a:lnTo>
                  <a:lnTo>
                    <a:pt x="51674" y="12508"/>
                  </a:lnTo>
                  <a:lnTo>
                    <a:pt x="52822" y="14462"/>
                  </a:lnTo>
                  <a:lnTo>
                    <a:pt x="53397" y="16416"/>
                  </a:lnTo>
                  <a:lnTo>
                    <a:pt x="52822" y="19153"/>
                  </a:lnTo>
                  <a:lnTo>
                    <a:pt x="50526" y="21107"/>
                  </a:lnTo>
                  <a:lnTo>
                    <a:pt x="46507" y="23061"/>
                  </a:lnTo>
                  <a:lnTo>
                    <a:pt x="41913" y="24625"/>
                  </a:lnTo>
                  <a:lnTo>
                    <a:pt x="39043" y="26188"/>
                  </a:lnTo>
                  <a:lnTo>
                    <a:pt x="36172" y="28534"/>
                  </a:lnTo>
                  <a:lnTo>
                    <a:pt x="33301" y="30879"/>
                  </a:lnTo>
                  <a:lnTo>
                    <a:pt x="29856" y="35570"/>
                  </a:lnTo>
                  <a:lnTo>
                    <a:pt x="27559" y="40651"/>
                  </a:lnTo>
                  <a:lnTo>
                    <a:pt x="25263" y="44951"/>
                  </a:lnTo>
                  <a:lnTo>
                    <a:pt x="24688" y="50032"/>
                  </a:lnTo>
                  <a:lnTo>
                    <a:pt x="24114" y="56286"/>
                  </a:lnTo>
                  <a:lnTo>
                    <a:pt x="24114" y="59804"/>
                  </a:lnTo>
                  <a:lnTo>
                    <a:pt x="24114" y="62931"/>
                  </a:lnTo>
                  <a:lnTo>
                    <a:pt x="24688" y="64885"/>
                  </a:lnTo>
                  <a:lnTo>
                    <a:pt x="26411" y="66058"/>
                  </a:lnTo>
                  <a:lnTo>
                    <a:pt x="29282" y="66449"/>
                  </a:lnTo>
                  <a:lnTo>
                    <a:pt x="31004" y="66058"/>
                  </a:lnTo>
                  <a:lnTo>
                    <a:pt x="31578" y="64885"/>
                  </a:lnTo>
                  <a:lnTo>
                    <a:pt x="31578" y="60977"/>
                  </a:lnTo>
                  <a:lnTo>
                    <a:pt x="31578" y="54723"/>
                  </a:lnTo>
                  <a:lnTo>
                    <a:pt x="32153" y="50423"/>
                  </a:lnTo>
                  <a:lnTo>
                    <a:pt x="33301" y="48078"/>
                  </a:lnTo>
                  <a:lnTo>
                    <a:pt x="35023" y="45342"/>
                  </a:lnTo>
                  <a:lnTo>
                    <a:pt x="38468" y="44951"/>
                  </a:lnTo>
                  <a:lnTo>
                    <a:pt x="41339" y="45342"/>
                  </a:lnTo>
                  <a:lnTo>
                    <a:pt x="41913" y="46905"/>
                  </a:lnTo>
                  <a:lnTo>
                    <a:pt x="41339" y="51596"/>
                  </a:lnTo>
                  <a:lnTo>
                    <a:pt x="40765" y="57850"/>
                  </a:lnTo>
                  <a:lnTo>
                    <a:pt x="39043" y="63322"/>
                  </a:lnTo>
                  <a:lnTo>
                    <a:pt x="36746" y="68403"/>
                  </a:lnTo>
                  <a:lnTo>
                    <a:pt x="34449" y="75439"/>
                  </a:lnTo>
                  <a:lnTo>
                    <a:pt x="31578" y="80912"/>
                  </a:lnTo>
                  <a:lnTo>
                    <a:pt x="24688" y="88338"/>
                  </a:lnTo>
                  <a:lnTo>
                    <a:pt x="19521" y="92638"/>
                  </a:lnTo>
                  <a:lnTo>
                    <a:pt x="10334" y="100065"/>
                  </a:lnTo>
                  <a:lnTo>
                    <a:pt x="4593" y="105146"/>
                  </a:lnTo>
                  <a:lnTo>
                    <a:pt x="0" y="109837"/>
                  </a:lnTo>
                  <a:lnTo>
                    <a:pt x="0" y="111791"/>
                  </a:lnTo>
                  <a:lnTo>
                    <a:pt x="4593" y="115309"/>
                  </a:lnTo>
                  <a:lnTo>
                    <a:pt x="11483" y="119609"/>
                  </a:lnTo>
                  <a:lnTo>
                    <a:pt x="17799" y="119609"/>
                  </a:lnTo>
                  <a:lnTo>
                    <a:pt x="19521" y="118436"/>
                  </a:lnTo>
                  <a:lnTo>
                    <a:pt x="16650" y="116091"/>
                  </a:lnTo>
                  <a:lnTo>
                    <a:pt x="13779" y="113355"/>
                  </a:lnTo>
                  <a:lnTo>
                    <a:pt x="13779" y="111400"/>
                  </a:lnTo>
                  <a:lnTo>
                    <a:pt x="17799" y="106710"/>
                  </a:lnTo>
                  <a:lnTo>
                    <a:pt x="25263" y="101628"/>
                  </a:lnTo>
                  <a:lnTo>
                    <a:pt x="36746" y="91856"/>
                  </a:lnTo>
                  <a:lnTo>
                    <a:pt x="46507" y="83648"/>
                  </a:lnTo>
                  <a:lnTo>
                    <a:pt x="50526" y="80912"/>
                  </a:lnTo>
                  <a:lnTo>
                    <a:pt x="52822" y="78957"/>
                  </a:lnTo>
                  <a:lnTo>
                    <a:pt x="56842" y="78175"/>
                  </a:lnTo>
                  <a:lnTo>
                    <a:pt x="60861" y="79739"/>
                  </a:lnTo>
                  <a:lnTo>
                    <a:pt x="65454" y="82084"/>
                  </a:lnTo>
                  <a:lnTo>
                    <a:pt x="74641" y="90293"/>
                  </a:lnTo>
                  <a:lnTo>
                    <a:pt x="84976" y="100065"/>
                  </a:lnTo>
                  <a:lnTo>
                    <a:pt x="94736" y="109837"/>
                  </a:lnTo>
                  <a:lnTo>
                    <a:pt x="100478" y="115309"/>
                  </a:lnTo>
                  <a:lnTo>
                    <a:pt x="102775" y="116482"/>
                  </a:lnTo>
                  <a:lnTo>
                    <a:pt x="106794" y="116482"/>
                  </a:lnTo>
                  <a:lnTo>
                    <a:pt x="110239" y="114527"/>
                  </a:lnTo>
                  <a:lnTo>
                    <a:pt x="114832" y="112573"/>
                  </a:lnTo>
                  <a:lnTo>
                    <a:pt x="118851" y="110228"/>
                  </a:lnTo>
                </a:path>
              </a:pathLst>
            </a:custGeom>
            <a:solidFill>
              <a:srgbClr val="CECECE"/>
            </a:solidFill>
            <a:ln cap="rnd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138" name="Google Shape;2138;p56"/>
            <p:cNvGrpSpPr/>
            <p:nvPr/>
          </p:nvGrpSpPr>
          <p:grpSpPr>
            <a:xfrm>
              <a:off x="4956" y="2328"/>
              <a:ext cx="273" cy="326"/>
              <a:chOff x="4956" y="2328"/>
              <a:chExt cx="273" cy="326"/>
            </a:xfrm>
          </p:grpSpPr>
          <p:grpSp>
            <p:nvGrpSpPr>
              <p:cNvPr id="2139" name="Google Shape;2139;p56"/>
              <p:cNvGrpSpPr/>
              <p:nvPr/>
            </p:nvGrpSpPr>
            <p:grpSpPr>
              <a:xfrm>
                <a:off x="4956" y="2328"/>
                <a:ext cx="273" cy="326"/>
                <a:chOff x="4956" y="2328"/>
                <a:chExt cx="273" cy="326"/>
              </a:xfrm>
            </p:grpSpPr>
            <p:sp>
              <p:nvSpPr>
                <p:cNvPr id="2140" name="Google Shape;2140;p56"/>
                <p:cNvSpPr/>
                <p:nvPr/>
              </p:nvSpPr>
              <p:spPr>
                <a:xfrm>
                  <a:off x="4956" y="2381"/>
                  <a:ext cx="273" cy="273"/>
                </a:xfrm>
                <a:prstGeom prst="cube">
                  <a:avLst>
                    <a:gd fmla="val 24995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41" name="Google Shape;2141;p56"/>
                <p:cNvSpPr/>
                <p:nvPr/>
              </p:nvSpPr>
              <p:spPr>
                <a:xfrm>
                  <a:off x="5022" y="2328"/>
                  <a:ext cx="207" cy="48"/>
                </a:xfrm>
                <a:prstGeom prst="cube">
                  <a:avLst>
                    <a:gd fmla="val 24995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42" name="Google Shape;2142;p56"/>
              <p:cNvSpPr/>
              <p:nvPr/>
            </p:nvSpPr>
            <p:spPr>
              <a:xfrm>
                <a:off x="5042" y="2355"/>
                <a:ext cx="29" cy="10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3" name="Google Shape;2143;p56"/>
              <p:cNvSpPr/>
              <p:nvPr/>
            </p:nvSpPr>
            <p:spPr>
              <a:xfrm>
                <a:off x="4988" y="2509"/>
                <a:ext cx="146" cy="58"/>
              </a:xfrm>
              <a:prstGeom prst="octagon">
                <a:avLst>
                  <a:gd fmla="val 29282" name="adj"/>
                </a:avLst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44" name="Google Shape;2144;p56"/>
          <p:cNvGrpSpPr/>
          <p:nvPr/>
        </p:nvGrpSpPr>
        <p:grpSpPr>
          <a:xfrm>
            <a:off x="1255713" y="1217613"/>
            <a:ext cx="7423150" cy="1506537"/>
            <a:chOff x="791" y="643"/>
            <a:chExt cx="4676" cy="949"/>
          </a:xfrm>
        </p:grpSpPr>
        <p:sp>
          <p:nvSpPr>
            <p:cNvPr id="2145" name="Google Shape;2145;p56"/>
            <p:cNvSpPr/>
            <p:nvPr/>
          </p:nvSpPr>
          <p:spPr>
            <a:xfrm>
              <a:off x="2026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sp>
          <p:nvSpPr>
            <p:cNvPr id="2146" name="Google Shape;2146;p56"/>
            <p:cNvSpPr/>
            <p:nvPr/>
          </p:nvSpPr>
          <p:spPr>
            <a:xfrm>
              <a:off x="2300" y="1306"/>
              <a:ext cx="541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Time</a:t>
              </a:r>
              <a:endParaRPr/>
            </a:p>
          </p:txBody>
        </p:sp>
        <p:cxnSp>
          <p:nvCxnSpPr>
            <p:cNvPr id="2147" name="Google Shape;2147;p56"/>
            <p:cNvCxnSpPr/>
            <p:nvPr/>
          </p:nvCxnSpPr>
          <p:spPr>
            <a:xfrm>
              <a:off x="990" y="1165"/>
              <a:ext cx="236" cy="0"/>
            </a:xfrm>
            <a:prstGeom prst="straightConnector1">
              <a:avLst/>
            </a:prstGeom>
            <a:noFill/>
            <a:ln cap="flat" cmpd="sng" w="25400">
              <a:solidFill>
                <a:srgbClr val="DC008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48" name="Google Shape;2148;p56"/>
            <p:cNvSpPr/>
            <p:nvPr/>
          </p:nvSpPr>
          <p:spPr>
            <a:xfrm>
              <a:off x="967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sp>
          <p:nvSpPr>
            <p:cNvPr id="2149" name="Google Shape;2149;p56"/>
            <p:cNvSpPr/>
            <p:nvPr/>
          </p:nvSpPr>
          <p:spPr>
            <a:xfrm>
              <a:off x="1206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cxnSp>
          <p:nvCxnSpPr>
            <p:cNvPr id="2150" name="Google Shape;2150;p56"/>
            <p:cNvCxnSpPr/>
            <p:nvPr/>
          </p:nvCxnSpPr>
          <p:spPr>
            <a:xfrm>
              <a:off x="1255" y="1165"/>
              <a:ext cx="24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1" name="Google Shape;2151;p56"/>
            <p:cNvCxnSpPr/>
            <p:nvPr/>
          </p:nvCxnSpPr>
          <p:spPr>
            <a:xfrm>
              <a:off x="1244" y="1073"/>
              <a:ext cx="0" cy="19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52" name="Google Shape;2152;p56"/>
            <p:cNvSpPr/>
            <p:nvPr/>
          </p:nvSpPr>
          <p:spPr>
            <a:xfrm>
              <a:off x="1749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sp>
          <p:nvSpPr>
            <p:cNvPr id="2153" name="Google Shape;2153;p56"/>
            <p:cNvSpPr/>
            <p:nvPr/>
          </p:nvSpPr>
          <p:spPr>
            <a:xfrm>
              <a:off x="1480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cxnSp>
          <p:nvCxnSpPr>
            <p:cNvPr id="2154" name="Google Shape;2154;p56"/>
            <p:cNvCxnSpPr/>
            <p:nvPr/>
          </p:nvCxnSpPr>
          <p:spPr>
            <a:xfrm>
              <a:off x="1508" y="1073"/>
              <a:ext cx="0" cy="19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5" name="Google Shape;2155;p56"/>
            <p:cNvCxnSpPr/>
            <p:nvPr/>
          </p:nvCxnSpPr>
          <p:spPr>
            <a:xfrm>
              <a:off x="2036" y="1073"/>
              <a:ext cx="0" cy="19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6" name="Google Shape;2156;p56"/>
            <p:cNvCxnSpPr/>
            <p:nvPr/>
          </p:nvCxnSpPr>
          <p:spPr>
            <a:xfrm>
              <a:off x="1522" y="1165"/>
              <a:ext cx="233" cy="0"/>
            </a:xfrm>
            <a:prstGeom prst="straightConnector1">
              <a:avLst/>
            </a:prstGeom>
            <a:noFill/>
            <a:ln cap="flat" cmpd="sng" w="25400">
              <a:solidFill>
                <a:srgbClr val="F39FD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7" name="Google Shape;2157;p56"/>
            <p:cNvCxnSpPr/>
            <p:nvPr/>
          </p:nvCxnSpPr>
          <p:spPr>
            <a:xfrm>
              <a:off x="1784" y="1165"/>
              <a:ext cx="235" cy="2"/>
            </a:xfrm>
            <a:prstGeom prst="straightConnector1">
              <a:avLst/>
            </a:prstGeom>
            <a:noFill/>
            <a:ln cap="flat" cmpd="sng" w="25400">
              <a:solidFill>
                <a:srgbClr val="9191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58" name="Google Shape;2158;p56"/>
            <p:cNvCxnSpPr/>
            <p:nvPr/>
          </p:nvCxnSpPr>
          <p:spPr>
            <a:xfrm>
              <a:off x="2048" y="1165"/>
              <a:ext cx="236" cy="0"/>
            </a:xfrm>
            <a:prstGeom prst="straightConnector1">
              <a:avLst/>
            </a:prstGeom>
            <a:noFill/>
            <a:ln cap="flat" cmpd="sng" w="25400">
              <a:solidFill>
                <a:srgbClr val="DC008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59" name="Google Shape;2159;p56"/>
            <p:cNvSpPr/>
            <p:nvPr/>
          </p:nvSpPr>
          <p:spPr>
            <a:xfrm>
              <a:off x="2263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cxnSp>
          <p:nvCxnSpPr>
            <p:cNvPr id="2160" name="Google Shape;2160;p56"/>
            <p:cNvCxnSpPr/>
            <p:nvPr/>
          </p:nvCxnSpPr>
          <p:spPr>
            <a:xfrm>
              <a:off x="2314" y="1165"/>
              <a:ext cx="24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1" name="Google Shape;2161;p56"/>
            <p:cNvCxnSpPr/>
            <p:nvPr/>
          </p:nvCxnSpPr>
          <p:spPr>
            <a:xfrm>
              <a:off x="2301" y="1073"/>
              <a:ext cx="0" cy="19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62" name="Google Shape;2162;p56"/>
            <p:cNvSpPr/>
            <p:nvPr/>
          </p:nvSpPr>
          <p:spPr>
            <a:xfrm>
              <a:off x="2808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sp>
          <p:nvSpPr>
            <p:cNvPr id="2163" name="Google Shape;2163;p56"/>
            <p:cNvSpPr/>
            <p:nvPr/>
          </p:nvSpPr>
          <p:spPr>
            <a:xfrm>
              <a:off x="2538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cxnSp>
          <p:nvCxnSpPr>
            <p:cNvPr id="2164" name="Google Shape;2164;p56"/>
            <p:cNvCxnSpPr/>
            <p:nvPr/>
          </p:nvCxnSpPr>
          <p:spPr>
            <a:xfrm>
              <a:off x="2565" y="1073"/>
              <a:ext cx="0" cy="19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5" name="Google Shape;2165;p56"/>
            <p:cNvCxnSpPr/>
            <p:nvPr/>
          </p:nvCxnSpPr>
          <p:spPr>
            <a:xfrm>
              <a:off x="3095" y="1073"/>
              <a:ext cx="0" cy="19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6" name="Google Shape;2166;p56"/>
            <p:cNvCxnSpPr/>
            <p:nvPr/>
          </p:nvCxnSpPr>
          <p:spPr>
            <a:xfrm>
              <a:off x="2580" y="1165"/>
              <a:ext cx="231" cy="0"/>
            </a:xfrm>
            <a:prstGeom prst="straightConnector1">
              <a:avLst/>
            </a:prstGeom>
            <a:noFill/>
            <a:ln cap="flat" cmpd="sng" w="25400">
              <a:solidFill>
                <a:srgbClr val="F39FD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7" name="Google Shape;2167;p56"/>
            <p:cNvCxnSpPr/>
            <p:nvPr/>
          </p:nvCxnSpPr>
          <p:spPr>
            <a:xfrm>
              <a:off x="2843" y="1165"/>
              <a:ext cx="233" cy="2"/>
            </a:xfrm>
            <a:prstGeom prst="straightConnector1">
              <a:avLst/>
            </a:prstGeom>
            <a:noFill/>
            <a:ln cap="flat" cmpd="sng" w="25400">
              <a:solidFill>
                <a:srgbClr val="9191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68" name="Google Shape;2168;p56"/>
            <p:cNvCxnSpPr/>
            <p:nvPr/>
          </p:nvCxnSpPr>
          <p:spPr>
            <a:xfrm>
              <a:off x="3106" y="1165"/>
              <a:ext cx="235" cy="0"/>
            </a:xfrm>
            <a:prstGeom prst="straightConnector1">
              <a:avLst/>
            </a:prstGeom>
            <a:noFill/>
            <a:ln cap="flat" cmpd="sng" w="25400">
              <a:solidFill>
                <a:srgbClr val="DC008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69" name="Google Shape;2169;p56"/>
            <p:cNvSpPr/>
            <p:nvPr/>
          </p:nvSpPr>
          <p:spPr>
            <a:xfrm>
              <a:off x="3082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sp>
          <p:nvSpPr>
            <p:cNvPr id="2170" name="Google Shape;2170;p56"/>
            <p:cNvSpPr/>
            <p:nvPr/>
          </p:nvSpPr>
          <p:spPr>
            <a:xfrm>
              <a:off x="3321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cxnSp>
          <p:nvCxnSpPr>
            <p:cNvPr id="2171" name="Google Shape;2171;p56"/>
            <p:cNvCxnSpPr/>
            <p:nvPr/>
          </p:nvCxnSpPr>
          <p:spPr>
            <a:xfrm>
              <a:off x="3372" y="1165"/>
              <a:ext cx="24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2" name="Google Shape;2172;p56"/>
            <p:cNvCxnSpPr/>
            <p:nvPr/>
          </p:nvCxnSpPr>
          <p:spPr>
            <a:xfrm>
              <a:off x="3359" y="1073"/>
              <a:ext cx="0" cy="19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73" name="Google Shape;2173;p56"/>
            <p:cNvSpPr/>
            <p:nvPr/>
          </p:nvSpPr>
          <p:spPr>
            <a:xfrm>
              <a:off x="3865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sp>
          <p:nvSpPr>
            <p:cNvPr id="2174" name="Google Shape;2174;p56"/>
            <p:cNvSpPr/>
            <p:nvPr/>
          </p:nvSpPr>
          <p:spPr>
            <a:xfrm>
              <a:off x="3596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cxnSp>
          <p:nvCxnSpPr>
            <p:cNvPr id="2175" name="Google Shape;2175;p56"/>
            <p:cNvCxnSpPr/>
            <p:nvPr/>
          </p:nvCxnSpPr>
          <p:spPr>
            <a:xfrm>
              <a:off x="3624" y="1073"/>
              <a:ext cx="0" cy="19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6" name="Google Shape;2176;p56"/>
            <p:cNvCxnSpPr/>
            <p:nvPr/>
          </p:nvCxnSpPr>
          <p:spPr>
            <a:xfrm>
              <a:off x="4153" y="1073"/>
              <a:ext cx="0" cy="19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7" name="Google Shape;2177;p56"/>
            <p:cNvCxnSpPr/>
            <p:nvPr/>
          </p:nvCxnSpPr>
          <p:spPr>
            <a:xfrm>
              <a:off x="3638" y="1165"/>
              <a:ext cx="232" cy="0"/>
            </a:xfrm>
            <a:prstGeom prst="straightConnector1">
              <a:avLst/>
            </a:prstGeom>
            <a:noFill/>
            <a:ln cap="flat" cmpd="sng" w="25400">
              <a:solidFill>
                <a:srgbClr val="F39FD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8" name="Google Shape;2178;p56"/>
            <p:cNvCxnSpPr/>
            <p:nvPr/>
          </p:nvCxnSpPr>
          <p:spPr>
            <a:xfrm>
              <a:off x="3900" y="1165"/>
              <a:ext cx="234" cy="2"/>
            </a:xfrm>
            <a:prstGeom prst="straightConnector1">
              <a:avLst/>
            </a:prstGeom>
            <a:noFill/>
            <a:ln cap="flat" cmpd="sng" w="25400">
              <a:solidFill>
                <a:srgbClr val="9191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9" name="Google Shape;2179;p56"/>
            <p:cNvCxnSpPr/>
            <p:nvPr/>
          </p:nvCxnSpPr>
          <p:spPr>
            <a:xfrm>
              <a:off x="4164" y="1165"/>
              <a:ext cx="236" cy="0"/>
            </a:xfrm>
            <a:prstGeom prst="straightConnector1">
              <a:avLst/>
            </a:prstGeom>
            <a:noFill/>
            <a:ln cap="flat" cmpd="sng" w="25400">
              <a:solidFill>
                <a:srgbClr val="DC008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80" name="Google Shape;2180;p56"/>
            <p:cNvSpPr/>
            <p:nvPr/>
          </p:nvSpPr>
          <p:spPr>
            <a:xfrm>
              <a:off x="4142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sp>
          <p:nvSpPr>
            <p:cNvPr id="2181" name="Google Shape;2181;p56"/>
            <p:cNvSpPr/>
            <p:nvPr/>
          </p:nvSpPr>
          <p:spPr>
            <a:xfrm>
              <a:off x="4379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cxnSp>
          <p:nvCxnSpPr>
            <p:cNvPr id="2182" name="Google Shape;2182;p56"/>
            <p:cNvCxnSpPr/>
            <p:nvPr/>
          </p:nvCxnSpPr>
          <p:spPr>
            <a:xfrm>
              <a:off x="4429" y="1165"/>
              <a:ext cx="24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3" name="Google Shape;2183;p56"/>
            <p:cNvCxnSpPr/>
            <p:nvPr/>
          </p:nvCxnSpPr>
          <p:spPr>
            <a:xfrm>
              <a:off x="4419" y="1073"/>
              <a:ext cx="0" cy="19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84" name="Google Shape;2184;p56"/>
            <p:cNvSpPr/>
            <p:nvPr/>
          </p:nvSpPr>
          <p:spPr>
            <a:xfrm>
              <a:off x="4923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sp>
          <p:nvSpPr>
            <p:cNvPr id="2185" name="Google Shape;2185;p56"/>
            <p:cNvSpPr/>
            <p:nvPr/>
          </p:nvSpPr>
          <p:spPr>
            <a:xfrm>
              <a:off x="4654" y="113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cxnSp>
          <p:nvCxnSpPr>
            <p:cNvPr id="2186" name="Google Shape;2186;p56"/>
            <p:cNvCxnSpPr/>
            <p:nvPr/>
          </p:nvCxnSpPr>
          <p:spPr>
            <a:xfrm>
              <a:off x="4682" y="1073"/>
              <a:ext cx="0" cy="19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7" name="Google Shape;2187;p56"/>
            <p:cNvCxnSpPr/>
            <p:nvPr/>
          </p:nvCxnSpPr>
          <p:spPr>
            <a:xfrm>
              <a:off x="5211" y="1073"/>
              <a:ext cx="0" cy="19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8" name="Google Shape;2188;p56"/>
            <p:cNvCxnSpPr/>
            <p:nvPr/>
          </p:nvCxnSpPr>
          <p:spPr>
            <a:xfrm>
              <a:off x="4695" y="1165"/>
              <a:ext cx="233" cy="0"/>
            </a:xfrm>
            <a:prstGeom prst="straightConnector1">
              <a:avLst/>
            </a:prstGeom>
            <a:noFill/>
            <a:ln cap="flat" cmpd="sng" w="25400">
              <a:solidFill>
                <a:srgbClr val="F39FD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9" name="Google Shape;2189;p56"/>
            <p:cNvCxnSpPr/>
            <p:nvPr/>
          </p:nvCxnSpPr>
          <p:spPr>
            <a:xfrm>
              <a:off x="4958" y="1165"/>
              <a:ext cx="235" cy="2"/>
            </a:xfrm>
            <a:prstGeom prst="straightConnector1">
              <a:avLst/>
            </a:prstGeom>
            <a:noFill/>
            <a:ln cap="flat" cmpd="sng" w="25400">
              <a:solidFill>
                <a:srgbClr val="9191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90" name="Google Shape;2190;p56"/>
            <p:cNvSpPr/>
            <p:nvPr/>
          </p:nvSpPr>
          <p:spPr>
            <a:xfrm>
              <a:off x="791" y="655"/>
              <a:ext cx="562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6 PM</a:t>
              </a:r>
              <a:endParaRPr/>
            </a:p>
          </p:txBody>
        </p:sp>
        <p:cxnSp>
          <p:nvCxnSpPr>
            <p:cNvPr id="2191" name="Google Shape;2191;p56"/>
            <p:cNvCxnSpPr/>
            <p:nvPr/>
          </p:nvCxnSpPr>
          <p:spPr>
            <a:xfrm>
              <a:off x="983" y="881"/>
              <a:ext cx="0" cy="167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92" name="Google Shape;2192;p56"/>
            <p:cNvSpPr/>
            <p:nvPr/>
          </p:nvSpPr>
          <p:spPr>
            <a:xfrm>
              <a:off x="1428" y="666"/>
              <a:ext cx="221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7</a:t>
              </a:r>
              <a:endParaRPr/>
            </a:p>
          </p:txBody>
        </p:sp>
        <p:sp>
          <p:nvSpPr>
            <p:cNvPr id="2193" name="Google Shape;2193;p56"/>
            <p:cNvSpPr/>
            <p:nvPr/>
          </p:nvSpPr>
          <p:spPr>
            <a:xfrm>
              <a:off x="1940" y="661"/>
              <a:ext cx="221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8</a:t>
              </a:r>
              <a:endParaRPr/>
            </a:p>
          </p:txBody>
        </p:sp>
        <p:sp>
          <p:nvSpPr>
            <p:cNvPr id="2194" name="Google Shape;2194;p56"/>
            <p:cNvSpPr/>
            <p:nvPr/>
          </p:nvSpPr>
          <p:spPr>
            <a:xfrm>
              <a:off x="2474" y="678"/>
              <a:ext cx="221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9</a:t>
              </a:r>
              <a:endParaRPr/>
            </a:p>
          </p:txBody>
        </p:sp>
        <p:sp>
          <p:nvSpPr>
            <p:cNvPr id="2195" name="Google Shape;2195;p56"/>
            <p:cNvSpPr/>
            <p:nvPr/>
          </p:nvSpPr>
          <p:spPr>
            <a:xfrm>
              <a:off x="2957" y="668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10</a:t>
              </a:r>
              <a:endParaRPr/>
            </a:p>
          </p:txBody>
        </p:sp>
        <p:sp>
          <p:nvSpPr>
            <p:cNvPr id="2196" name="Google Shape;2196;p56"/>
            <p:cNvSpPr/>
            <p:nvPr/>
          </p:nvSpPr>
          <p:spPr>
            <a:xfrm>
              <a:off x="3514" y="66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11</a:t>
              </a:r>
              <a:endParaRPr/>
            </a:p>
          </p:txBody>
        </p:sp>
        <p:sp>
          <p:nvSpPr>
            <p:cNvPr id="2197" name="Google Shape;2197;p56"/>
            <p:cNvSpPr/>
            <p:nvPr/>
          </p:nvSpPr>
          <p:spPr>
            <a:xfrm>
              <a:off x="3970" y="649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12</a:t>
              </a:r>
              <a:endParaRPr/>
            </a:p>
          </p:txBody>
        </p:sp>
        <p:sp>
          <p:nvSpPr>
            <p:cNvPr id="2198" name="Google Shape;2198;p56"/>
            <p:cNvSpPr/>
            <p:nvPr/>
          </p:nvSpPr>
          <p:spPr>
            <a:xfrm>
              <a:off x="4580" y="660"/>
              <a:ext cx="221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1</a:t>
              </a:r>
              <a:endParaRPr/>
            </a:p>
          </p:txBody>
        </p:sp>
        <p:cxnSp>
          <p:nvCxnSpPr>
            <p:cNvPr id="2199" name="Google Shape;2199;p56"/>
            <p:cNvCxnSpPr/>
            <p:nvPr/>
          </p:nvCxnSpPr>
          <p:spPr>
            <a:xfrm>
              <a:off x="990" y="978"/>
              <a:ext cx="420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00" name="Google Shape;2200;p56"/>
            <p:cNvSpPr/>
            <p:nvPr/>
          </p:nvSpPr>
          <p:spPr>
            <a:xfrm>
              <a:off x="4894" y="643"/>
              <a:ext cx="57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2 AM</a:t>
              </a:r>
              <a:endParaRPr/>
            </a:p>
          </p:txBody>
        </p:sp>
        <p:cxnSp>
          <p:nvCxnSpPr>
            <p:cNvPr id="2201" name="Google Shape;2201;p56"/>
            <p:cNvCxnSpPr/>
            <p:nvPr/>
          </p:nvCxnSpPr>
          <p:spPr>
            <a:xfrm>
              <a:off x="1772" y="1073"/>
              <a:ext cx="0" cy="19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2" name="Google Shape;2202;p56"/>
            <p:cNvCxnSpPr/>
            <p:nvPr/>
          </p:nvCxnSpPr>
          <p:spPr>
            <a:xfrm>
              <a:off x="3888" y="1073"/>
              <a:ext cx="0" cy="19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3" name="Google Shape;2203;p56"/>
            <p:cNvCxnSpPr/>
            <p:nvPr/>
          </p:nvCxnSpPr>
          <p:spPr>
            <a:xfrm>
              <a:off x="2830" y="1073"/>
              <a:ext cx="0" cy="19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04" name="Google Shape;2204;p56"/>
            <p:cNvCxnSpPr/>
            <p:nvPr/>
          </p:nvCxnSpPr>
          <p:spPr>
            <a:xfrm>
              <a:off x="4946" y="1073"/>
              <a:ext cx="0" cy="19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05" name="Google Shape;2205;p5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6" name="Google Shape;2206;p5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3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57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Pipelined Laundry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5" name="Google Shape;2215;p57"/>
          <p:cNvSpPr txBox="1"/>
          <p:nvPr>
            <p:ph idx="1" type="body"/>
          </p:nvPr>
        </p:nvSpPr>
        <p:spPr>
          <a:xfrm>
            <a:off x="457200" y="1600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397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Pipelined laundry takes 3.5 hours for 4 loads! </a:t>
            </a:r>
            <a:endParaRPr/>
          </a:p>
          <a:p>
            <a:pPr indent="-1397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6" name="Google Shape;2216;p5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17" name="Google Shape;2217;p57"/>
          <p:cNvGrpSpPr/>
          <p:nvPr/>
        </p:nvGrpSpPr>
        <p:grpSpPr>
          <a:xfrm>
            <a:off x="931863" y="2114550"/>
            <a:ext cx="933450" cy="3740150"/>
            <a:chOff x="587" y="1332"/>
            <a:chExt cx="588" cy="2356"/>
          </a:xfrm>
        </p:grpSpPr>
        <p:sp>
          <p:nvSpPr>
            <p:cNvPr id="2218" name="Google Shape;2218;p57"/>
            <p:cNvSpPr/>
            <p:nvPr/>
          </p:nvSpPr>
          <p:spPr>
            <a:xfrm>
              <a:off x="587" y="1332"/>
              <a:ext cx="263" cy="23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a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k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O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d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r</a:t>
              </a:r>
              <a:endParaRPr/>
            </a:p>
          </p:txBody>
        </p:sp>
        <p:cxnSp>
          <p:nvCxnSpPr>
            <p:cNvPr id="2219" name="Google Shape;2219;p57"/>
            <p:cNvCxnSpPr/>
            <p:nvPr/>
          </p:nvCxnSpPr>
          <p:spPr>
            <a:xfrm flipH="1">
              <a:off x="834" y="1523"/>
              <a:ext cx="17" cy="1298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20" name="Google Shape;2220;p57"/>
            <p:cNvSpPr/>
            <p:nvPr/>
          </p:nvSpPr>
          <p:spPr>
            <a:xfrm>
              <a:off x="926" y="2011"/>
              <a:ext cx="211" cy="212"/>
            </a:xfrm>
            <a:custGeom>
              <a:rect b="b" l="l" r="r" t="t"/>
              <a:pathLst>
                <a:path extrusionOk="0" h="120000" w="120000">
                  <a:moveTo>
                    <a:pt x="14683" y="1698"/>
                  </a:moveTo>
                  <a:lnTo>
                    <a:pt x="33924" y="5660"/>
                  </a:lnTo>
                  <a:lnTo>
                    <a:pt x="33417" y="0"/>
                  </a:lnTo>
                  <a:lnTo>
                    <a:pt x="56708" y="6226"/>
                  </a:lnTo>
                  <a:lnTo>
                    <a:pt x="56708" y="0"/>
                  </a:lnTo>
                  <a:lnTo>
                    <a:pt x="81518" y="0"/>
                  </a:lnTo>
                  <a:lnTo>
                    <a:pt x="81012" y="6226"/>
                  </a:lnTo>
                  <a:lnTo>
                    <a:pt x="110886" y="0"/>
                  </a:lnTo>
                  <a:lnTo>
                    <a:pt x="74936" y="33962"/>
                  </a:lnTo>
                  <a:lnTo>
                    <a:pt x="78481" y="33962"/>
                  </a:lnTo>
                  <a:lnTo>
                    <a:pt x="82531" y="35094"/>
                  </a:lnTo>
                  <a:lnTo>
                    <a:pt x="87088" y="36226"/>
                  </a:lnTo>
                  <a:lnTo>
                    <a:pt x="91139" y="37924"/>
                  </a:lnTo>
                  <a:lnTo>
                    <a:pt x="95696" y="40188"/>
                  </a:lnTo>
                  <a:lnTo>
                    <a:pt x="99746" y="42452"/>
                  </a:lnTo>
                  <a:lnTo>
                    <a:pt x="103797" y="45283"/>
                  </a:lnTo>
                  <a:lnTo>
                    <a:pt x="107341" y="48113"/>
                  </a:lnTo>
                  <a:lnTo>
                    <a:pt x="109873" y="50943"/>
                  </a:lnTo>
                  <a:lnTo>
                    <a:pt x="112405" y="54905"/>
                  </a:lnTo>
                  <a:lnTo>
                    <a:pt x="114936" y="58301"/>
                  </a:lnTo>
                  <a:lnTo>
                    <a:pt x="116962" y="62830"/>
                  </a:lnTo>
                  <a:lnTo>
                    <a:pt x="118481" y="66792"/>
                  </a:lnTo>
                  <a:lnTo>
                    <a:pt x="118987" y="70754"/>
                  </a:lnTo>
                  <a:lnTo>
                    <a:pt x="119493" y="75849"/>
                  </a:lnTo>
                  <a:lnTo>
                    <a:pt x="118987" y="81509"/>
                  </a:lnTo>
                  <a:lnTo>
                    <a:pt x="117974" y="85471"/>
                  </a:lnTo>
                  <a:lnTo>
                    <a:pt x="116962" y="89433"/>
                  </a:lnTo>
                  <a:lnTo>
                    <a:pt x="115443" y="92830"/>
                  </a:lnTo>
                  <a:lnTo>
                    <a:pt x="113417" y="96226"/>
                  </a:lnTo>
                  <a:lnTo>
                    <a:pt x="110379" y="100188"/>
                  </a:lnTo>
                  <a:lnTo>
                    <a:pt x="106329" y="104716"/>
                  </a:lnTo>
                  <a:lnTo>
                    <a:pt x="101772" y="108679"/>
                  </a:lnTo>
                  <a:lnTo>
                    <a:pt x="97721" y="111509"/>
                  </a:lnTo>
                  <a:lnTo>
                    <a:pt x="93670" y="113207"/>
                  </a:lnTo>
                  <a:lnTo>
                    <a:pt x="89620" y="115471"/>
                  </a:lnTo>
                  <a:lnTo>
                    <a:pt x="86075" y="116603"/>
                  </a:lnTo>
                  <a:lnTo>
                    <a:pt x="81518" y="117735"/>
                  </a:lnTo>
                  <a:lnTo>
                    <a:pt x="78481" y="118867"/>
                  </a:lnTo>
                  <a:lnTo>
                    <a:pt x="73417" y="118867"/>
                  </a:lnTo>
                  <a:lnTo>
                    <a:pt x="68860" y="119433"/>
                  </a:lnTo>
                  <a:lnTo>
                    <a:pt x="48607" y="119433"/>
                  </a:lnTo>
                  <a:lnTo>
                    <a:pt x="44556" y="118867"/>
                  </a:lnTo>
                  <a:lnTo>
                    <a:pt x="39493" y="118301"/>
                  </a:lnTo>
                  <a:lnTo>
                    <a:pt x="32911" y="116603"/>
                  </a:lnTo>
                  <a:lnTo>
                    <a:pt x="26835" y="113773"/>
                  </a:lnTo>
                  <a:lnTo>
                    <a:pt x="20253" y="110377"/>
                  </a:lnTo>
                  <a:lnTo>
                    <a:pt x="15189" y="106415"/>
                  </a:lnTo>
                  <a:lnTo>
                    <a:pt x="11139" y="103018"/>
                  </a:lnTo>
                  <a:lnTo>
                    <a:pt x="7594" y="99056"/>
                  </a:lnTo>
                  <a:lnTo>
                    <a:pt x="4556" y="94528"/>
                  </a:lnTo>
                  <a:lnTo>
                    <a:pt x="2531" y="88867"/>
                  </a:lnTo>
                  <a:lnTo>
                    <a:pt x="1518" y="85471"/>
                  </a:lnTo>
                  <a:lnTo>
                    <a:pt x="506" y="81509"/>
                  </a:lnTo>
                  <a:lnTo>
                    <a:pt x="0" y="77547"/>
                  </a:lnTo>
                  <a:lnTo>
                    <a:pt x="506" y="74150"/>
                  </a:lnTo>
                  <a:lnTo>
                    <a:pt x="1012" y="68490"/>
                  </a:lnTo>
                  <a:lnTo>
                    <a:pt x="2531" y="63396"/>
                  </a:lnTo>
                  <a:lnTo>
                    <a:pt x="5063" y="57169"/>
                  </a:lnTo>
                  <a:lnTo>
                    <a:pt x="8607" y="52641"/>
                  </a:lnTo>
                  <a:lnTo>
                    <a:pt x="12658" y="48113"/>
                  </a:lnTo>
                  <a:lnTo>
                    <a:pt x="17721" y="43584"/>
                  </a:lnTo>
                  <a:lnTo>
                    <a:pt x="22784" y="40188"/>
                  </a:lnTo>
                  <a:lnTo>
                    <a:pt x="29873" y="36792"/>
                  </a:lnTo>
                  <a:lnTo>
                    <a:pt x="36962" y="35094"/>
                  </a:lnTo>
                  <a:lnTo>
                    <a:pt x="42025" y="33962"/>
                  </a:lnTo>
                  <a:lnTo>
                    <a:pt x="14683" y="1698"/>
                  </a:lnTo>
                </a:path>
              </a:pathLst>
            </a:custGeom>
            <a:solidFill>
              <a:srgbClr val="0070C0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1" name="Google Shape;2221;p57"/>
            <p:cNvSpPr/>
            <p:nvPr/>
          </p:nvSpPr>
          <p:spPr>
            <a:xfrm>
              <a:off x="922" y="1968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D</a:t>
              </a:r>
              <a:endParaRPr/>
            </a:p>
          </p:txBody>
        </p:sp>
        <p:sp>
          <p:nvSpPr>
            <p:cNvPr id="2222" name="Google Shape;2222;p57"/>
            <p:cNvSpPr/>
            <p:nvPr/>
          </p:nvSpPr>
          <p:spPr>
            <a:xfrm>
              <a:off x="932" y="2322"/>
              <a:ext cx="210" cy="211"/>
            </a:xfrm>
            <a:custGeom>
              <a:rect b="b" l="l" r="r" t="t"/>
              <a:pathLst>
                <a:path extrusionOk="0" h="120000" w="120000">
                  <a:moveTo>
                    <a:pt x="14683" y="1706"/>
                  </a:moveTo>
                  <a:lnTo>
                    <a:pt x="33924" y="5687"/>
                  </a:lnTo>
                  <a:lnTo>
                    <a:pt x="33417" y="0"/>
                  </a:lnTo>
                  <a:lnTo>
                    <a:pt x="56708" y="6255"/>
                  </a:lnTo>
                  <a:lnTo>
                    <a:pt x="56708" y="0"/>
                  </a:lnTo>
                  <a:lnTo>
                    <a:pt x="81518" y="0"/>
                  </a:lnTo>
                  <a:lnTo>
                    <a:pt x="81012" y="6255"/>
                  </a:lnTo>
                  <a:lnTo>
                    <a:pt x="110886" y="0"/>
                  </a:lnTo>
                  <a:lnTo>
                    <a:pt x="74936" y="33554"/>
                  </a:lnTo>
                  <a:lnTo>
                    <a:pt x="78481" y="34123"/>
                  </a:lnTo>
                  <a:lnTo>
                    <a:pt x="82531" y="34691"/>
                  </a:lnTo>
                  <a:lnTo>
                    <a:pt x="87088" y="36398"/>
                  </a:lnTo>
                  <a:lnTo>
                    <a:pt x="91139" y="37535"/>
                  </a:lnTo>
                  <a:lnTo>
                    <a:pt x="95696" y="40379"/>
                  </a:lnTo>
                  <a:lnTo>
                    <a:pt x="99746" y="42085"/>
                  </a:lnTo>
                  <a:lnTo>
                    <a:pt x="103797" y="44928"/>
                  </a:lnTo>
                  <a:lnTo>
                    <a:pt x="107341" y="48341"/>
                  </a:lnTo>
                  <a:lnTo>
                    <a:pt x="109873" y="51184"/>
                  </a:lnTo>
                  <a:lnTo>
                    <a:pt x="112405" y="54597"/>
                  </a:lnTo>
                  <a:lnTo>
                    <a:pt x="114936" y="58578"/>
                  </a:lnTo>
                  <a:lnTo>
                    <a:pt x="116962" y="63127"/>
                  </a:lnTo>
                  <a:lnTo>
                    <a:pt x="118481" y="67109"/>
                  </a:lnTo>
                  <a:lnTo>
                    <a:pt x="118987" y="70521"/>
                  </a:lnTo>
                  <a:lnTo>
                    <a:pt x="119493" y="76208"/>
                  </a:lnTo>
                  <a:lnTo>
                    <a:pt x="118987" y="81327"/>
                  </a:lnTo>
                  <a:lnTo>
                    <a:pt x="117974" y="85308"/>
                  </a:lnTo>
                  <a:lnTo>
                    <a:pt x="116962" y="89289"/>
                  </a:lnTo>
                  <a:lnTo>
                    <a:pt x="115443" y="92701"/>
                  </a:lnTo>
                  <a:lnTo>
                    <a:pt x="113417" y="96113"/>
                  </a:lnTo>
                  <a:lnTo>
                    <a:pt x="110379" y="100094"/>
                  </a:lnTo>
                  <a:lnTo>
                    <a:pt x="106329" y="104644"/>
                  </a:lnTo>
                  <a:lnTo>
                    <a:pt x="101772" y="108625"/>
                  </a:lnTo>
                  <a:lnTo>
                    <a:pt x="97721" y="111469"/>
                  </a:lnTo>
                  <a:lnTo>
                    <a:pt x="93670" y="113175"/>
                  </a:lnTo>
                  <a:lnTo>
                    <a:pt x="89620" y="115450"/>
                  </a:lnTo>
                  <a:lnTo>
                    <a:pt x="86075" y="116587"/>
                  </a:lnTo>
                  <a:lnTo>
                    <a:pt x="81518" y="117725"/>
                  </a:lnTo>
                  <a:lnTo>
                    <a:pt x="78481" y="118862"/>
                  </a:lnTo>
                  <a:lnTo>
                    <a:pt x="73417" y="118862"/>
                  </a:lnTo>
                  <a:lnTo>
                    <a:pt x="68860" y="119431"/>
                  </a:lnTo>
                  <a:lnTo>
                    <a:pt x="48607" y="119431"/>
                  </a:lnTo>
                  <a:lnTo>
                    <a:pt x="44556" y="118862"/>
                  </a:lnTo>
                  <a:lnTo>
                    <a:pt x="39493" y="118293"/>
                  </a:lnTo>
                  <a:lnTo>
                    <a:pt x="32911" y="116587"/>
                  </a:lnTo>
                  <a:lnTo>
                    <a:pt x="26835" y="113744"/>
                  </a:lnTo>
                  <a:lnTo>
                    <a:pt x="20253" y="110331"/>
                  </a:lnTo>
                  <a:lnTo>
                    <a:pt x="15189" y="106350"/>
                  </a:lnTo>
                  <a:lnTo>
                    <a:pt x="11139" y="102938"/>
                  </a:lnTo>
                  <a:lnTo>
                    <a:pt x="7594" y="98957"/>
                  </a:lnTo>
                  <a:lnTo>
                    <a:pt x="4556" y="94407"/>
                  </a:lnTo>
                  <a:lnTo>
                    <a:pt x="2531" y="88720"/>
                  </a:lnTo>
                  <a:lnTo>
                    <a:pt x="1518" y="85308"/>
                  </a:lnTo>
                  <a:lnTo>
                    <a:pt x="506" y="81895"/>
                  </a:lnTo>
                  <a:lnTo>
                    <a:pt x="0" y="77345"/>
                  </a:lnTo>
                  <a:lnTo>
                    <a:pt x="506" y="74502"/>
                  </a:lnTo>
                  <a:lnTo>
                    <a:pt x="1012" y="68815"/>
                  </a:lnTo>
                  <a:lnTo>
                    <a:pt x="2531" y="63127"/>
                  </a:lnTo>
                  <a:lnTo>
                    <a:pt x="5063" y="57440"/>
                  </a:lnTo>
                  <a:lnTo>
                    <a:pt x="8607" y="52322"/>
                  </a:lnTo>
                  <a:lnTo>
                    <a:pt x="12658" y="47772"/>
                  </a:lnTo>
                  <a:lnTo>
                    <a:pt x="17721" y="43222"/>
                  </a:lnTo>
                  <a:lnTo>
                    <a:pt x="22784" y="40379"/>
                  </a:lnTo>
                  <a:lnTo>
                    <a:pt x="29873" y="36966"/>
                  </a:lnTo>
                  <a:lnTo>
                    <a:pt x="36962" y="34691"/>
                  </a:lnTo>
                  <a:lnTo>
                    <a:pt x="42025" y="33554"/>
                  </a:lnTo>
                  <a:lnTo>
                    <a:pt x="14683" y="1706"/>
                  </a:lnTo>
                </a:path>
              </a:pathLst>
            </a:custGeom>
            <a:solidFill>
              <a:srgbClr val="0070C0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3" name="Google Shape;2223;p57"/>
            <p:cNvSpPr/>
            <p:nvPr/>
          </p:nvSpPr>
          <p:spPr>
            <a:xfrm>
              <a:off x="922" y="2278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R</a:t>
              </a:r>
              <a:endParaRPr/>
            </a:p>
          </p:txBody>
        </p:sp>
        <p:sp>
          <p:nvSpPr>
            <p:cNvPr id="2224" name="Google Shape;2224;p57"/>
            <p:cNvSpPr/>
            <p:nvPr/>
          </p:nvSpPr>
          <p:spPr>
            <a:xfrm>
              <a:off x="932" y="2646"/>
              <a:ext cx="210" cy="212"/>
            </a:xfrm>
            <a:custGeom>
              <a:rect b="b" l="l" r="r" t="t"/>
              <a:pathLst>
                <a:path extrusionOk="0" h="120000" w="120000">
                  <a:moveTo>
                    <a:pt x="14683" y="1698"/>
                  </a:moveTo>
                  <a:lnTo>
                    <a:pt x="33924" y="5660"/>
                  </a:lnTo>
                  <a:lnTo>
                    <a:pt x="33417" y="0"/>
                  </a:lnTo>
                  <a:lnTo>
                    <a:pt x="56708" y="6226"/>
                  </a:lnTo>
                  <a:lnTo>
                    <a:pt x="56708" y="0"/>
                  </a:lnTo>
                  <a:lnTo>
                    <a:pt x="81518" y="0"/>
                  </a:lnTo>
                  <a:lnTo>
                    <a:pt x="81012" y="6226"/>
                  </a:lnTo>
                  <a:lnTo>
                    <a:pt x="110886" y="0"/>
                  </a:lnTo>
                  <a:lnTo>
                    <a:pt x="74936" y="33962"/>
                  </a:lnTo>
                  <a:lnTo>
                    <a:pt x="78481" y="33962"/>
                  </a:lnTo>
                  <a:lnTo>
                    <a:pt x="82531" y="35094"/>
                  </a:lnTo>
                  <a:lnTo>
                    <a:pt x="87088" y="36226"/>
                  </a:lnTo>
                  <a:lnTo>
                    <a:pt x="91139" y="37924"/>
                  </a:lnTo>
                  <a:lnTo>
                    <a:pt x="95696" y="40188"/>
                  </a:lnTo>
                  <a:lnTo>
                    <a:pt x="99746" y="42452"/>
                  </a:lnTo>
                  <a:lnTo>
                    <a:pt x="103797" y="45283"/>
                  </a:lnTo>
                  <a:lnTo>
                    <a:pt x="107341" y="48113"/>
                  </a:lnTo>
                  <a:lnTo>
                    <a:pt x="109873" y="50943"/>
                  </a:lnTo>
                  <a:lnTo>
                    <a:pt x="112405" y="54905"/>
                  </a:lnTo>
                  <a:lnTo>
                    <a:pt x="114936" y="58301"/>
                  </a:lnTo>
                  <a:lnTo>
                    <a:pt x="116962" y="62830"/>
                  </a:lnTo>
                  <a:lnTo>
                    <a:pt x="118481" y="66792"/>
                  </a:lnTo>
                  <a:lnTo>
                    <a:pt x="118987" y="70754"/>
                  </a:lnTo>
                  <a:lnTo>
                    <a:pt x="119493" y="75849"/>
                  </a:lnTo>
                  <a:lnTo>
                    <a:pt x="118987" y="81509"/>
                  </a:lnTo>
                  <a:lnTo>
                    <a:pt x="117974" y="85471"/>
                  </a:lnTo>
                  <a:lnTo>
                    <a:pt x="116962" y="89433"/>
                  </a:lnTo>
                  <a:lnTo>
                    <a:pt x="115443" y="92830"/>
                  </a:lnTo>
                  <a:lnTo>
                    <a:pt x="113417" y="96226"/>
                  </a:lnTo>
                  <a:lnTo>
                    <a:pt x="110379" y="100188"/>
                  </a:lnTo>
                  <a:lnTo>
                    <a:pt x="106329" y="104716"/>
                  </a:lnTo>
                  <a:lnTo>
                    <a:pt x="101772" y="108679"/>
                  </a:lnTo>
                  <a:lnTo>
                    <a:pt x="97721" y="111509"/>
                  </a:lnTo>
                  <a:lnTo>
                    <a:pt x="93670" y="113207"/>
                  </a:lnTo>
                  <a:lnTo>
                    <a:pt x="89620" y="115471"/>
                  </a:lnTo>
                  <a:lnTo>
                    <a:pt x="86075" y="116603"/>
                  </a:lnTo>
                  <a:lnTo>
                    <a:pt x="81518" y="117735"/>
                  </a:lnTo>
                  <a:lnTo>
                    <a:pt x="78481" y="118867"/>
                  </a:lnTo>
                  <a:lnTo>
                    <a:pt x="73417" y="118867"/>
                  </a:lnTo>
                  <a:lnTo>
                    <a:pt x="68860" y="119433"/>
                  </a:lnTo>
                  <a:lnTo>
                    <a:pt x="48607" y="119433"/>
                  </a:lnTo>
                  <a:lnTo>
                    <a:pt x="44556" y="118867"/>
                  </a:lnTo>
                  <a:lnTo>
                    <a:pt x="39493" y="118301"/>
                  </a:lnTo>
                  <a:lnTo>
                    <a:pt x="32911" y="116603"/>
                  </a:lnTo>
                  <a:lnTo>
                    <a:pt x="26835" y="113773"/>
                  </a:lnTo>
                  <a:lnTo>
                    <a:pt x="20253" y="110377"/>
                  </a:lnTo>
                  <a:lnTo>
                    <a:pt x="15189" y="106415"/>
                  </a:lnTo>
                  <a:lnTo>
                    <a:pt x="11139" y="103018"/>
                  </a:lnTo>
                  <a:lnTo>
                    <a:pt x="7594" y="99056"/>
                  </a:lnTo>
                  <a:lnTo>
                    <a:pt x="4556" y="94528"/>
                  </a:lnTo>
                  <a:lnTo>
                    <a:pt x="2531" y="88867"/>
                  </a:lnTo>
                  <a:lnTo>
                    <a:pt x="1518" y="85471"/>
                  </a:lnTo>
                  <a:lnTo>
                    <a:pt x="506" y="81509"/>
                  </a:lnTo>
                  <a:lnTo>
                    <a:pt x="0" y="77547"/>
                  </a:lnTo>
                  <a:lnTo>
                    <a:pt x="506" y="74150"/>
                  </a:lnTo>
                  <a:lnTo>
                    <a:pt x="1012" y="68490"/>
                  </a:lnTo>
                  <a:lnTo>
                    <a:pt x="2531" y="63396"/>
                  </a:lnTo>
                  <a:lnTo>
                    <a:pt x="5063" y="57169"/>
                  </a:lnTo>
                  <a:lnTo>
                    <a:pt x="8607" y="52641"/>
                  </a:lnTo>
                  <a:lnTo>
                    <a:pt x="12658" y="48113"/>
                  </a:lnTo>
                  <a:lnTo>
                    <a:pt x="17721" y="43584"/>
                  </a:lnTo>
                  <a:lnTo>
                    <a:pt x="22784" y="40188"/>
                  </a:lnTo>
                  <a:lnTo>
                    <a:pt x="29873" y="36792"/>
                  </a:lnTo>
                  <a:lnTo>
                    <a:pt x="36962" y="35094"/>
                  </a:lnTo>
                  <a:lnTo>
                    <a:pt x="42025" y="33962"/>
                  </a:lnTo>
                  <a:lnTo>
                    <a:pt x="14683" y="1698"/>
                  </a:lnTo>
                </a:path>
              </a:pathLst>
            </a:custGeom>
            <a:solidFill>
              <a:srgbClr val="0070C0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5" name="Google Shape;2225;p57"/>
            <p:cNvSpPr/>
            <p:nvPr/>
          </p:nvSpPr>
          <p:spPr>
            <a:xfrm>
              <a:off x="922" y="2602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S</a:t>
              </a:r>
              <a:endParaRPr/>
            </a:p>
          </p:txBody>
        </p:sp>
        <p:sp>
          <p:nvSpPr>
            <p:cNvPr id="2226" name="Google Shape;2226;p57"/>
            <p:cNvSpPr/>
            <p:nvPr/>
          </p:nvSpPr>
          <p:spPr>
            <a:xfrm>
              <a:off x="926" y="1617"/>
              <a:ext cx="211" cy="211"/>
            </a:xfrm>
            <a:custGeom>
              <a:rect b="b" l="l" r="r" t="t"/>
              <a:pathLst>
                <a:path extrusionOk="0" h="120000" w="120000">
                  <a:moveTo>
                    <a:pt x="14683" y="1706"/>
                  </a:moveTo>
                  <a:lnTo>
                    <a:pt x="33924" y="5687"/>
                  </a:lnTo>
                  <a:lnTo>
                    <a:pt x="33417" y="0"/>
                  </a:lnTo>
                  <a:lnTo>
                    <a:pt x="56708" y="6255"/>
                  </a:lnTo>
                  <a:lnTo>
                    <a:pt x="56708" y="0"/>
                  </a:lnTo>
                  <a:lnTo>
                    <a:pt x="81518" y="0"/>
                  </a:lnTo>
                  <a:lnTo>
                    <a:pt x="81012" y="6255"/>
                  </a:lnTo>
                  <a:lnTo>
                    <a:pt x="110886" y="0"/>
                  </a:lnTo>
                  <a:lnTo>
                    <a:pt x="74936" y="33554"/>
                  </a:lnTo>
                  <a:lnTo>
                    <a:pt x="78481" y="34123"/>
                  </a:lnTo>
                  <a:lnTo>
                    <a:pt x="82531" y="34691"/>
                  </a:lnTo>
                  <a:lnTo>
                    <a:pt x="87088" y="36398"/>
                  </a:lnTo>
                  <a:lnTo>
                    <a:pt x="91139" y="37535"/>
                  </a:lnTo>
                  <a:lnTo>
                    <a:pt x="95696" y="40379"/>
                  </a:lnTo>
                  <a:lnTo>
                    <a:pt x="99746" y="42085"/>
                  </a:lnTo>
                  <a:lnTo>
                    <a:pt x="103797" y="44928"/>
                  </a:lnTo>
                  <a:lnTo>
                    <a:pt x="107341" y="48341"/>
                  </a:lnTo>
                  <a:lnTo>
                    <a:pt x="109873" y="51184"/>
                  </a:lnTo>
                  <a:lnTo>
                    <a:pt x="112405" y="54597"/>
                  </a:lnTo>
                  <a:lnTo>
                    <a:pt x="114936" y="58578"/>
                  </a:lnTo>
                  <a:lnTo>
                    <a:pt x="116962" y="63127"/>
                  </a:lnTo>
                  <a:lnTo>
                    <a:pt x="118481" y="67109"/>
                  </a:lnTo>
                  <a:lnTo>
                    <a:pt x="118987" y="70521"/>
                  </a:lnTo>
                  <a:lnTo>
                    <a:pt x="119493" y="76208"/>
                  </a:lnTo>
                  <a:lnTo>
                    <a:pt x="118987" y="81327"/>
                  </a:lnTo>
                  <a:lnTo>
                    <a:pt x="117974" y="85308"/>
                  </a:lnTo>
                  <a:lnTo>
                    <a:pt x="116962" y="89289"/>
                  </a:lnTo>
                  <a:lnTo>
                    <a:pt x="115443" y="92701"/>
                  </a:lnTo>
                  <a:lnTo>
                    <a:pt x="113417" y="96113"/>
                  </a:lnTo>
                  <a:lnTo>
                    <a:pt x="110379" y="100094"/>
                  </a:lnTo>
                  <a:lnTo>
                    <a:pt x="106329" y="104644"/>
                  </a:lnTo>
                  <a:lnTo>
                    <a:pt x="101772" y="108625"/>
                  </a:lnTo>
                  <a:lnTo>
                    <a:pt x="97721" y="111469"/>
                  </a:lnTo>
                  <a:lnTo>
                    <a:pt x="93670" y="113175"/>
                  </a:lnTo>
                  <a:lnTo>
                    <a:pt x="89620" y="115450"/>
                  </a:lnTo>
                  <a:lnTo>
                    <a:pt x="86075" y="116587"/>
                  </a:lnTo>
                  <a:lnTo>
                    <a:pt x="81518" y="117725"/>
                  </a:lnTo>
                  <a:lnTo>
                    <a:pt x="78481" y="118862"/>
                  </a:lnTo>
                  <a:lnTo>
                    <a:pt x="73417" y="118862"/>
                  </a:lnTo>
                  <a:lnTo>
                    <a:pt x="68860" y="119431"/>
                  </a:lnTo>
                  <a:lnTo>
                    <a:pt x="48607" y="119431"/>
                  </a:lnTo>
                  <a:lnTo>
                    <a:pt x="44556" y="118862"/>
                  </a:lnTo>
                  <a:lnTo>
                    <a:pt x="39493" y="118293"/>
                  </a:lnTo>
                  <a:lnTo>
                    <a:pt x="32911" y="116587"/>
                  </a:lnTo>
                  <a:lnTo>
                    <a:pt x="26835" y="113744"/>
                  </a:lnTo>
                  <a:lnTo>
                    <a:pt x="20253" y="110331"/>
                  </a:lnTo>
                  <a:lnTo>
                    <a:pt x="15189" y="106350"/>
                  </a:lnTo>
                  <a:lnTo>
                    <a:pt x="11139" y="102938"/>
                  </a:lnTo>
                  <a:lnTo>
                    <a:pt x="7594" y="98957"/>
                  </a:lnTo>
                  <a:lnTo>
                    <a:pt x="4556" y="94407"/>
                  </a:lnTo>
                  <a:lnTo>
                    <a:pt x="2531" y="88720"/>
                  </a:lnTo>
                  <a:lnTo>
                    <a:pt x="1518" y="85308"/>
                  </a:lnTo>
                  <a:lnTo>
                    <a:pt x="506" y="81895"/>
                  </a:lnTo>
                  <a:lnTo>
                    <a:pt x="0" y="77345"/>
                  </a:lnTo>
                  <a:lnTo>
                    <a:pt x="506" y="74502"/>
                  </a:lnTo>
                  <a:lnTo>
                    <a:pt x="1012" y="68815"/>
                  </a:lnTo>
                  <a:lnTo>
                    <a:pt x="2531" y="63127"/>
                  </a:lnTo>
                  <a:lnTo>
                    <a:pt x="5063" y="57440"/>
                  </a:lnTo>
                  <a:lnTo>
                    <a:pt x="8607" y="52322"/>
                  </a:lnTo>
                  <a:lnTo>
                    <a:pt x="12658" y="47772"/>
                  </a:lnTo>
                  <a:lnTo>
                    <a:pt x="17721" y="43222"/>
                  </a:lnTo>
                  <a:lnTo>
                    <a:pt x="22784" y="40379"/>
                  </a:lnTo>
                  <a:lnTo>
                    <a:pt x="29873" y="36966"/>
                  </a:lnTo>
                  <a:lnTo>
                    <a:pt x="36962" y="34691"/>
                  </a:lnTo>
                  <a:lnTo>
                    <a:pt x="42025" y="33554"/>
                  </a:lnTo>
                  <a:lnTo>
                    <a:pt x="14683" y="1706"/>
                  </a:lnTo>
                </a:path>
              </a:pathLst>
            </a:custGeom>
            <a:solidFill>
              <a:srgbClr val="0070C0"/>
            </a:solidFill>
            <a:ln cap="rnd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7" name="Google Shape;2227;p57"/>
            <p:cNvSpPr/>
            <p:nvPr/>
          </p:nvSpPr>
          <p:spPr>
            <a:xfrm>
              <a:off x="922" y="1573"/>
              <a:ext cx="25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A</a:t>
              </a:r>
              <a:endParaRPr/>
            </a:p>
          </p:txBody>
        </p:sp>
      </p:grpSp>
      <p:sp>
        <p:nvSpPr>
          <p:cNvPr id="2228" name="Google Shape;2228;p57"/>
          <p:cNvSpPr/>
          <p:nvPr/>
        </p:nvSpPr>
        <p:spPr>
          <a:xfrm>
            <a:off x="2352675" y="3103562"/>
            <a:ext cx="293687" cy="411163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9" name="Google Shape;2229;p57"/>
          <p:cNvSpPr/>
          <p:nvPr/>
        </p:nvSpPr>
        <p:spPr>
          <a:xfrm>
            <a:off x="2424113" y="3021013"/>
            <a:ext cx="222250" cy="73025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0" name="Google Shape;2230;p57"/>
          <p:cNvSpPr/>
          <p:nvPr/>
        </p:nvSpPr>
        <p:spPr>
          <a:xfrm>
            <a:off x="2411413" y="3135313"/>
            <a:ext cx="150812" cy="23812"/>
          </a:xfrm>
          <a:prstGeom prst="parallelogram">
            <a:avLst>
              <a:gd fmla="val 158304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1" name="Google Shape;2231;p57"/>
          <p:cNvGrpSpPr/>
          <p:nvPr/>
        </p:nvGrpSpPr>
        <p:grpSpPr>
          <a:xfrm>
            <a:off x="3079751" y="3076575"/>
            <a:ext cx="284163" cy="407988"/>
            <a:chOff x="2183" y="1938"/>
            <a:chExt cx="201" cy="257"/>
          </a:xfrm>
        </p:grpSpPr>
        <p:sp>
          <p:nvSpPr>
            <p:cNvPr id="2232" name="Google Shape;2232;p57"/>
            <p:cNvSpPr/>
            <p:nvPr/>
          </p:nvSpPr>
          <p:spPr>
            <a:xfrm>
              <a:off x="2312" y="2057"/>
              <a:ext cx="60" cy="138"/>
            </a:xfrm>
            <a:custGeom>
              <a:rect b="b" l="l" r="r" t="t"/>
              <a:pathLst>
                <a:path extrusionOk="0" h="120000" w="120000">
                  <a:moveTo>
                    <a:pt x="86000" y="0"/>
                  </a:moveTo>
                  <a:lnTo>
                    <a:pt x="118000" y="0"/>
                  </a:lnTo>
                  <a:lnTo>
                    <a:pt x="32000" y="119130"/>
                  </a:lnTo>
                  <a:lnTo>
                    <a:pt x="0" y="119130"/>
                  </a:lnTo>
                  <a:lnTo>
                    <a:pt x="86000" y="0"/>
                  </a:lnTo>
                </a:path>
              </a:pathLst>
            </a:custGeom>
            <a:solidFill>
              <a:srgbClr val="F39F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3" name="Google Shape;2233;p57"/>
            <p:cNvSpPr/>
            <p:nvPr/>
          </p:nvSpPr>
          <p:spPr>
            <a:xfrm>
              <a:off x="2308" y="2057"/>
              <a:ext cx="76" cy="1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4" name="Google Shape;2234;p57"/>
            <p:cNvSpPr/>
            <p:nvPr/>
          </p:nvSpPr>
          <p:spPr>
            <a:xfrm>
              <a:off x="2314" y="2115"/>
              <a:ext cx="57" cy="11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5" name="Google Shape;2235;p57"/>
            <p:cNvSpPr/>
            <p:nvPr/>
          </p:nvSpPr>
          <p:spPr>
            <a:xfrm>
              <a:off x="2183" y="2115"/>
              <a:ext cx="75" cy="7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6" name="Google Shape;2236;p57"/>
            <p:cNvSpPr/>
            <p:nvPr/>
          </p:nvSpPr>
          <p:spPr>
            <a:xfrm>
              <a:off x="2242" y="1938"/>
              <a:ext cx="22" cy="26"/>
            </a:xfrm>
            <a:prstGeom prst="ellipse">
              <a:avLst/>
            </a:prstGeom>
            <a:solidFill>
              <a:srgbClr val="F39FD1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7" name="Google Shape;2237;p57"/>
            <p:cNvSpPr/>
            <p:nvPr/>
          </p:nvSpPr>
          <p:spPr>
            <a:xfrm>
              <a:off x="2183" y="1983"/>
              <a:ext cx="138" cy="212"/>
            </a:xfrm>
            <a:custGeom>
              <a:rect b="b" l="l" r="r" t="t"/>
              <a:pathLst>
                <a:path extrusionOk="0" h="120000" w="120000">
                  <a:moveTo>
                    <a:pt x="32173" y="9056"/>
                  </a:moveTo>
                  <a:lnTo>
                    <a:pt x="869" y="55471"/>
                  </a:lnTo>
                  <a:lnTo>
                    <a:pt x="869" y="56037"/>
                  </a:lnTo>
                  <a:lnTo>
                    <a:pt x="869" y="56603"/>
                  </a:lnTo>
                  <a:lnTo>
                    <a:pt x="0" y="57169"/>
                  </a:lnTo>
                  <a:lnTo>
                    <a:pt x="0" y="58867"/>
                  </a:lnTo>
                  <a:lnTo>
                    <a:pt x="0" y="59433"/>
                  </a:lnTo>
                  <a:lnTo>
                    <a:pt x="0" y="60566"/>
                  </a:lnTo>
                  <a:lnTo>
                    <a:pt x="869" y="61698"/>
                  </a:lnTo>
                  <a:lnTo>
                    <a:pt x="869" y="62830"/>
                  </a:lnTo>
                  <a:lnTo>
                    <a:pt x="1739" y="63396"/>
                  </a:lnTo>
                  <a:lnTo>
                    <a:pt x="2608" y="64528"/>
                  </a:lnTo>
                  <a:lnTo>
                    <a:pt x="3478" y="65094"/>
                  </a:lnTo>
                  <a:lnTo>
                    <a:pt x="5217" y="65660"/>
                  </a:lnTo>
                  <a:lnTo>
                    <a:pt x="6086" y="66226"/>
                  </a:lnTo>
                  <a:lnTo>
                    <a:pt x="7826" y="66792"/>
                  </a:lnTo>
                  <a:lnTo>
                    <a:pt x="8695" y="66792"/>
                  </a:lnTo>
                  <a:lnTo>
                    <a:pt x="9565" y="67358"/>
                  </a:lnTo>
                  <a:lnTo>
                    <a:pt x="11304" y="67358"/>
                  </a:lnTo>
                  <a:lnTo>
                    <a:pt x="13043" y="67358"/>
                  </a:lnTo>
                  <a:lnTo>
                    <a:pt x="77391" y="67358"/>
                  </a:lnTo>
                  <a:lnTo>
                    <a:pt x="77391" y="119433"/>
                  </a:lnTo>
                  <a:lnTo>
                    <a:pt x="98260" y="119433"/>
                  </a:lnTo>
                  <a:lnTo>
                    <a:pt x="98260" y="57169"/>
                  </a:lnTo>
                  <a:lnTo>
                    <a:pt x="98260" y="56603"/>
                  </a:lnTo>
                  <a:lnTo>
                    <a:pt x="98260" y="56037"/>
                  </a:lnTo>
                  <a:lnTo>
                    <a:pt x="97391" y="55471"/>
                  </a:lnTo>
                  <a:lnTo>
                    <a:pt x="96521" y="54905"/>
                  </a:lnTo>
                  <a:lnTo>
                    <a:pt x="96521" y="54339"/>
                  </a:lnTo>
                  <a:lnTo>
                    <a:pt x="94782" y="53773"/>
                  </a:lnTo>
                  <a:lnTo>
                    <a:pt x="94782" y="53773"/>
                  </a:lnTo>
                  <a:lnTo>
                    <a:pt x="93913" y="53207"/>
                  </a:lnTo>
                  <a:lnTo>
                    <a:pt x="92173" y="52641"/>
                  </a:lnTo>
                  <a:lnTo>
                    <a:pt x="91304" y="52641"/>
                  </a:lnTo>
                  <a:lnTo>
                    <a:pt x="90434" y="52641"/>
                  </a:lnTo>
                  <a:lnTo>
                    <a:pt x="88695" y="52075"/>
                  </a:lnTo>
                  <a:lnTo>
                    <a:pt x="87826" y="52075"/>
                  </a:lnTo>
                  <a:lnTo>
                    <a:pt x="86956" y="52075"/>
                  </a:lnTo>
                  <a:lnTo>
                    <a:pt x="85217" y="52075"/>
                  </a:lnTo>
                  <a:lnTo>
                    <a:pt x="84347" y="52075"/>
                  </a:lnTo>
                  <a:lnTo>
                    <a:pt x="46956" y="50943"/>
                  </a:lnTo>
                  <a:lnTo>
                    <a:pt x="57391" y="30566"/>
                  </a:lnTo>
                  <a:lnTo>
                    <a:pt x="65217" y="37924"/>
                  </a:lnTo>
                  <a:lnTo>
                    <a:pt x="110434" y="37924"/>
                  </a:lnTo>
                  <a:lnTo>
                    <a:pt x="111304" y="37358"/>
                  </a:lnTo>
                  <a:lnTo>
                    <a:pt x="113043" y="37358"/>
                  </a:lnTo>
                  <a:lnTo>
                    <a:pt x="113913" y="36792"/>
                  </a:lnTo>
                  <a:lnTo>
                    <a:pt x="113913" y="36792"/>
                  </a:lnTo>
                  <a:lnTo>
                    <a:pt x="115652" y="36226"/>
                  </a:lnTo>
                  <a:lnTo>
                    <a:pt x="116521" y="35660"/>
                  </a:lnTo>
                  <a:lnTo>
                    <a:pt x="117391" y="35094"/>
                  </a:lnTo>
                  <a:lnTo>
                    <a:pt x="118260" y="35094"/>
                  </a:lnTo>
                  <a:lnTo>
                    <a:pt x="118260" y="33962"/>
                  </a:lnTo>
                  <a:lnTo>
                    <a:pt x="118260" y="33396"/>
                  </a:lnTo>
                  <a:lnTo>
                    <a:pt x="119130" y="32830"/>
                  </a:lnTo>
                  <a:lnTo>
                    <a:pt x="119130" y="31698"/>
                  </a:lnTo>
                  <a:lnTo>
                    <a:pt x="119130" y="30566"/>
                  </a:lnTo>
                  <a:lnTo>
                    <a:pt x="118260" y="30000"/>
                  </a:lnTo>
                  <a:lnTo>
                    <a:pt x="118260" y="29433"/>
                  </a:lnTo>
                  <a:lnTo>
                    <a:pt x="117391" y="28301"/>
                  </a:lnTo>
                  <a:lnTo>
                    <a:pt x="116521" y="27735"/>
                  </a:lnTo>
                  <a:lnTo>
                    <a:pt x="115652" y="27735"/>
                  </a:lnTo>
                  <a:lnTo>
                    <a:pt x="114782" y="26603"/>
                  </a:lnTo>
                  <a:lnTo>
                    <a:pt x="113913" y="26603"/>
                  </a:lnTo>
                  <a:lnTo>
                    <a:pt x="113043" y="26037"/>
                  </a:lnTo>
                  <a:lnTo>
                    <a:pt x="111304" y="26037"/>
                  </a:lnTo>
                  <a:lnTo>
                    <a:pt x="110434" y="26037"/>
                  </a:lnTo>
                  <a:lnTo>
                    <a:pt x="75652" y="26037"/>
                  </a:lnTo>
                  <a:lnTo>
                    <a:pt x="67826" y="17547"/>
                  </a:lnTo>
                  <a:lnTo>
                    <a:pt x="69565" y="16981"/>
                  </a:lnTo>
                  <a:lnTo>
                    <a:pt x="69565" y="15849"/>
                  </a:lnTo>
                  <a:lnTo>
                    <a:pt x="69565" y="14716"/>
                  </a:lnTo>
                  <a:lnTo>
                    <a:pt x="70434" y="13584"/>
                  </a:lnTo>
                  <a:lnTo>
                    <a:pt x="70434" y="12452"/>
                  </a:lnTo>
                  <a:lnTo>
                    <a:pt x="70434" y="11320"/>
                  </a:lnTo>
                  <a:lnTo>
                    <a:pt x="70434" y="9622"/>
                  </a:lnTo>
                  <a:lnTo>
                    <a:pt x="69565" y="9056"/>
                  </a:lnTo>
                  <a:lnTo>
                    <a:pt x="69565" y="7924"/>
                  </a:lnTo>
                  <a:lnTo>
                    <a:pt x="68695" y="6792"/>
                  </a:lnTo>
                  <a:lnTo>
                    <a:pt x="67826" y="6226"/>
                  </a:lnTo>
                  <a:lnTo>
                    <a:pt x="66956" y="5094"/>
                  </a:lnTo>
                  <a:lnTo>
                    <a:pt x="66086" y="3962"/>
                  </a:lnTo>
                  <a:lnTo>
                    <a:pt x="65217" y="3396"/>
                  </a:lnTo>
                  <a:lnTo>
                    <a:pt x="63478" y="2830"/>
                  </a:lnTo>
                  <a:lnTo>
                    <a:pt x="62608" y="2264"/>
                  </a:lnTo>
                  <a:lnTo>
                    <a:pt x="60869" y="1132"/>
                  </a:lnTo>
                  <a:lnTo>
                    <a:pt x="59130" y="1132"/>
                  </a:lnTo>
                  <a:lnTo>
                    <a:pt x="57391" y="566"/>
                  </a:lnTo>
                  <a:lnTo>
                    <a:pt x="55652" y="566"/>
                  </a:lnTo>
                  <a:lnTo>
                    <a:pt x="53913" y="0"/>
                  </a:lnTo>
                  <a:lnTo>
                    <a:pt x="52173" y="0"/>
                  </a:lnTo>
                  <a:lnTo>
                    <a:pt x="49565" y="0"/>
                  </a:lnTo>
                  <a:lnTo>
                    <a:pt x="48695" y="0"/>
                  </a:lnTo>
                  <a:lnTo>
                    <a:pt x="46086" y="566"/>
                  </a:lnTo>
                  <a:lnTo>
                    <a:pt x="44347" y="566"/>
                  </a:lnTo>
                  <a:lnTo>
                    <a:pt x="42608" y="1132"/>
                  </a:lnTo>
                  <a:lnTo>
                    <a:pt x="40869" y="1698"/>
                  </a:lnTo>
                  <a:lnTo>
                    <a:pt x="39130" y="2264"/>
                  </a:lnTo>
                  <a:lnTo>
                    <a:pt x="37391" y="3396"/>
                  </a:lnTo>
                  <a:lnTo>
                    <a:pt x="36521" y="4528"/>
                  </a:lnTo>
                  <a:lnTo>
                    <a:pt x="34782" y="5094"/>
                  </a:lnTo>
                  <a:lnTo>
                    <a:pt x="33913" y="6792"/>
                  </a:lnTo>
                  <a:lnTo>
                    <a:pt x="33043" y="7924"/>
                  </a:lnTo>
                  <a:lnTo>
                    <a:pt x="32173" y="9056"/>
                  </a:lnTo>
                </a:path>
              </a:pathLst>
            </a:custGeom>
            <a:solidFill>
              <a:srgbClr val="F39F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8" name="Google Shape;2238;p57"/>
          <p:cNvSpPr/>
          <p:nvPr/>
        </p:nvSpPr>
        <p:spPr>
          <a:xfrm>
            <a:off x="3449638" y="3036887"/>
            <a:ext cx="282575" cy="463550"/>
          </a:xfrm>
          <a:custGeom>
            <a:rect b="b" l="l" r="r" t="t"/>
            <a:pathLst>
              <a:path extrusionOk="0" h="120000" w="120000">
                <a:moveTo>
                  <a:pt x="118800" y="110136"/>
                </a:moveTo>
                <a:lnTo>
                  <a:pt x="119400" y="108082"/>
                </a:lnTo>
                <a:lnTo>
                  <a:pt x="114600" y="108904"/>
                </a:lnTo>
                <a:lnTo>
                  <a:pt x="110400" y="108082"/>
                </a:lnTo>
                <a:lnTo>
                  <a:pt x="104400" y="105205"/>
                </a:lnTo>
                <a:lnTo>
                  <a:pt x="94800" y="94520"/>
                </a:lnTo>
                <a:lnTo>
                  <a:pt x="80400" y="78493"/>
                </a:lnTo>
                <a:lnTo>
                  <a:pt x="72600" y="69452"/>
                </a:lnTo>
                <a:lnTo>
                  <a:pt x="67800" y="62465"/>
                </a:lnTo>
                <a:lnTo>
                  <a:pt x="66600" y="58356"/>
                </a:lnTo>
                <a:lnTo>
                  <a:pt x="66600" y="53424"/>
                </a:lnTo>
                <a:lnTo>
                  <a:pt x="68400" y="50547"/>
                </a:lnTo>
                <a:lnTo>
                  <a:pt x="71400" y="48904"/>
                </a:lnTo>
                <a:lnTo>
                  <a:pt x="73800" y="48904"/>
                </a:lnTo>
                <a:lnTo>
                  <a:pt x="76800" y="50136"/>
                </a:lnTo>
                <a:lnTo>
                  <a:pt x="81600" y="53013"/>
                </a:lnTo>
                <a:lnTo>
                  <a:pt x="88800" y="56301"/>
                </a:lnTo>
                <a:lnTo>
                  <a:pt x="93000" y="57534"/>
                </a:lnTo>
                <a:lnTo>
                  <a:pt x="96000" y="58356"/>
                </a:lnTo>
                <a:lnTo>
                  <a:pt x="98400" y="57534"/>
                </a:lnTo>
                <a:lnTo>
                  <a:pt x="99600" y="56301"/>
                </a:lnTo>
                <a:lnTo>
                  <a:pt x="99000" y="55068"/>
                </a:lnTo>
                <a:lnTo>
                  <a:pt x="98400" y="53424"/>
                </a:lnTo>
                <a:lnTo>
                  <a:pt x="93600" y="50547"/>
                </a:lnTo>
                <a:lnTo>
                  <a:pt x="85800" y="46849"/>
                </a:lnTo>
                <a:lnTo>
                  <a:pt x="81000" y="44383"/>
                </a:lnTo>
                <a:lnTo>
                  <a:pt x="78000" y="40684"/>
                </a:lnTo>
                <a:lnTo>
                  <a:pt x="75600" y="35753"/>
                </a:lnTo>
                <a:lnTo>
                  <a:pt x="75000" y="30410"/>
                </a:lnTo>
                <a:lnTo>
                  <a:pt x="73800" y="28356"/>
                </a:lnTo>
                <a:lnTo>
                  <a:pt x="71400" y="25890"/>
                </a:lnTo>
                <a:lnTo>
                  <a:pt x="67800" y="23013"/>
                </a:lnTo>
                <a:lnTo>
                  <a:pt x="65400" y="21780"/>
                </a:lnTo>
                <a:lnTo>
                  <a:pt x="65400" y="19726"/>
                </a:lnTo>
                <a:lnTo>
                  <a:pt x="66600" y="16438"/>
                </a:lnTo>
                <a:lnTo>
                  <a:pt x="68400" y="14794"/>
                </a:lnTo>
                <a:lnTo>
                  <a:pt x="69600" y="12739"/>
                </a:lnTo>
                <a:lnTo>
                  <a:pt x="71400" y="9863"/>
                </a:lnTo>
                <a:lnTo>
                  <a:pt x="69600" y="6164"/>
                </a:lnTo>
                <a:lnTo>
                  <a:pt x="69000" y="3698"/>
                </a:lnTo>
                <a:lnTo>
                  <a:pt x="66600" y="1643"/>
                </a:lnTo>
                <a:lnTo>
                  <a:pt x="63000" y="410"/>
                </a:lnTo>
                <a:lnTo>
                  <a:pt x="57600" y="0"/>
                </a:lnTo>
                <a:lnTo>
                  <a:pt x="54000" y="1232"/>
                </a:lnTo>
                <a:lnTo>
                  <a:pt x="51600" y="2465"/>
                </a:lnTo>
                <a:lnTo>
                  <a:pt x="50400" y="5342"/>
                </a:lnTo>
                <a:lnTo>
                  <a:pt x="49800" y="7397"/>
                </a:lnTo>
                <a:lnTo>
                  <a:pt x="50400" y="9452"/>
                </a:lnTo>
                <a:lnTo>
                  <a:pt x="51600" y="12328"/>
                </a:lnTo>
                <a:lnTo>
                  <a:pt x="52800" y="14383"/>
                </a:lnTo>
                <a:lnTo>
                  <a:pt x="53400" y="16438"/>
                </a:lnTo>
                <a:lnTo>
                  <a:pt x="52800" y="18904"/>
                </a:lnTo>
                <a:lnTo>
                  <a:pt x="50400" y="20958"/>
                </a:lnTo>
                <a:lnTo>
                  <a:pt x="46800" y="23013"/>
                </a:lnTo>
                <a:lnTo>
                  <a:pt x="42000" y="24657"/>
                </a:lnTo>
                <a:lnTo>
                  <a:pt x="39000" y="26301"/>
                </a:lnTo>
                <a:lnTo>
                  <a:pt x="36000" y="28356"/>
                </a:lnTo>
                <a:lnTo>
                  <a:pt x="33000" y="30821"/>
                </a:lnTo>
                <a:lnTo>
                  <a:pt x="30000" y="35753"/>
                </a:lnTo>
                <a:lnTo>
                  <a:pt x="27600" y="40684"/>
                </a:lnTo>
                <a:lnTo>
                  <a:pt x="25800" y="44794"/>
                </a:lnTo>
                <a:lnTo>
                  <a:pt x="24600" y="50136"/>
                </a:lnTo>
                <a:lnTo>
                  <a:pt x="24000" y="56301"/>
                </a:lnTo>
                <a:lnTo>
                  <a:pt x="24000" y="59999"/>
                </a:lnTo>
                <a:lnTo>
                  <a:pt x="24000" y="62876"/>
                </a:lnTo>
                <a:lnTo>
                  <a:pt x="24600" y="64931"/>
                </a:lnTo>
                <a:lnTo>
                  <a:pt x="26400" y="66164"/>
                </a:lnTo>
                <a:lnTo>
                  <a:pt x="29400" y="66575"/>
                </a:lnTo>
                <a:lnTo>
                  <a:pt x="30600" y="66164"/>
                </a:lnTo>
                <a:lnTo>
                  <a:pt x="31800" y="64931"/>
                </a:lnTo>
                <a:lnTo>
                  <a:pt x="31800" y="60821"/>
                </a:lnTo>
                <a:lnTo>
                  <a:pt x="31800" y="54657"/>
                </a:lnTo>
                <a:lnTo>
                  <a:pt x="32400" y="50547"/>
                </a:lnTo>
                <a:lnTo>
                  <a:pt x="33000" y="48082"/>
                </a:lnTo>
                <a:lnTo>
                  <a:pt x="35400" y="45205"/>
                </a:lnTo>
                <a:lnTo>
                  <a:pt x="38400" y="44794"/>
                </a:lnTo>
                <a:lnTo>
                  <a:pt x="41400" y="45205"/>
                </a:lnTo>
                <a:lnTo>
                  <a:pt x="42000" y="46849"/>
                </a:lnTo>
                <a:lnTo>
                  <a:pt x="41400" y="51369"/>
                </a:lnTo>
                <a:lnTo>
                  <a:pt x="40800" y="57534"/>
                </a:lnTo>
                <a:lnTo>
                  <a:pt x="39000" y="63287"/>
                </a:lnTo>
                <a:lnTo>
                  <a:pt x="36600" y="68630"/>
                </a:lnTo>
                <a:lnTo>
                  <a:pt x="34800" y="75205"/>
                </a:lnTo>
                <a:lnTo>
                  <a:pt x="31800" y="80958"/>
                </a:lnTo>
                <a:lnTo>
                  <a:pt x="24600" y="87945"/>
                </a:lnTo>
                <a:lnTo>
                  <a:pt x="19800" y="92876"/>
                </a:lnTo>
                <a:lnTo>
                  <a:pt x="10800" y="99863"/>
                </a:lnTo>
                <a:lnTo>
                  <a:pt x="4800" y="105205"/>
                </a:lnTo>
                <a:lnTo>
                  <a:pt x="0" y="109726"/>
                </a:lnTo>
                <a:lnTo>
                  <a:pt x="0" y="111780"/>
                </a:lnTo>
                <a:lnTo>
                  <a:pt x="4800" y="115479"/>
                </a:lnTo>
                <a:lnTo>
                  <a:pt x="11400" y="119589"/>
                </a:lnTo>
                <a:lnTo>
                  <a:pt x="18000" y="119589"/>
                </a:lnTo>
                <a:lnTo>
                  <a:pt x="19800" y="118356"/>
                </a:lnTo>
                <a:lnTo>
                  <a:pt x="16800" y="115890"/>
                </a:lnTo>
                <a:lnTo>
                  <a:pt x="13800" y="113424"/>
                </a:lnTo>
                <a:lnTo>
                  <a:pt x="13800" y="111369"/>
                </a:lnTo>
                <a:lnTo>
                  <a:pt x="18000" y="106849"/>
                </a:lnTo>
                <a:lnTo>
                  <a:pt x="25800" y="101506"/>
                </a:lnTo>
                <a:lnTo>
                  <a:pt x="36600" y="91643"/>
                </a:lnTo>
                <a:lnTo>
                  <a:pt x="46800" y="83424"/>
                </a:lnTo>
                <a:lnTo>
                  <a:pt x="50400" y="80958"/>
                </a:lnTo>
                <a:lnTo>
                  <a:pt x="52800" y="78904"/>
                </a:lnTo>
                <a:lnTo>
                  <a:pt x="57000" y="78493"/>
                </a:lnTo>
                <a:lnTo>
                  <a:pt x="60600" y="79726"/>
                </a:lnTo>
                <a:lnTo>
                  <a:pt x="65400" y="81780"/>
                </a:lnTo>
                <a:lnTo>
                  <a:pt x="74400" y="90410"/>
                </a:lnTo>
                <a:lnTo>
                  <a:pt x="84600" y="99863"/>
                </a:lnTo>
                <a:lnTo>
                  <a:pt x="94800" y="109726"/>
                </a:lnTo>
                <a:lnTo>
                  <a:pt x="100800" y="115479"/>
                </a:lnTo>
                <a:lnTo>
                  <a:pt x="102600" y="116301"/>
                </a:lnTo>
                <a:lnTo>
                  <a:pt x="106800" y="116301"/>
                </a:lnTo>
                <a:lnTo>
                  <a:pt x="110400" y="114246"/>
                </a:lnTo>
                <a:lnTo>
                  <a:pt x="114600" y="112191"/>
                </a:lnTo>
                <a:lnTo>
                  <a:pt x="118800" y="110136"/>
                </a:lnTo>
              </a:path>
            </a:pathLst>
          </a:custGeom>
          <a:solidFill>
            <a:srgbClr val="CECECE"/>
          </a:solidFill>
          <a:ln cap="rnd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9" name="Google Shape;2239;p57"/>
          <p:cNvGrpSpPr/>
          <p:nvPr/>
        </p:nvGrpSpPr>
        <p:grpSpPr>
          <a:xfrm>
            <a:off x="2654300" y="3021013"/>
            <a:ext cx="366713" cy="493712"/>
            <a:chOff x="1881" y="1903"/>
            <a:chExt cx="260" cy="311"/>
          </a:xfrm>
        </p:grpSpPr>
        <p:grpSp>
          <p:nvGrpSpPr>
            <p:cNvPr id="2240" name="Google Shape;2240;p57"/>
            <p:cNvGrpSpPr/>
            <p:nvPr/>
          </p:nvGrpSpPr>
          <p:grpSpPr>
            <a:xfrm>
              <a:off x="1881" y="1903"/>
              <a:ext cx="260" cy="311"/>
              <a:chOff x="1881" y="1903"/>
              <a:chExt cx="260" cy="311"/>
            </a:xfrm>
          </p:grpSpPr>
          <p:sp>
            <p:nvSpPr>
              <p:cNvPr id="2241" name="Google Shape;2241;p57"/>
              <p:cNvSpPr/>
              <p:nvPr/>
            </p:nvSpPr>
            <p:spPr>
              <a:xfrm>
                <a:off x="1881" y="1955"/>
                <a:ext cx="260" cy="259"/>
              </a:xfrm>
              <a:prstGeom prst="cube">
                <a:avLst>
                  <a:gd fmla="val 24995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2" name="Google Shape;2242;p57"/>
              <p:cNvSpPr/>
              <p:nvPr/>
            </p:nvSpPr>
            <p:spPr>
              <a:xfrm>
                <a:off x="1944" y="1903"/>
                <a:ext cx="197" cy="46"/>
              </a:xfrm>
              <a:prstGeom prst="cube">
                <a:avLst>
                  <a:gd fmla="val 24995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43" name="Google Shape;2243;p57"/>
            <p:cNvSpPr/>
            <p:nvPr/>
          </p:nvSpPr>
          <p:spPr>
            <a:xfrm>
              <a:off x="1964" y="1930"/>
              <a:ext cx="25" cy="9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4" name="Google Shape;2244;p57"/>
            <p:cNvSpPr/>
            <p:nvPr/>
          </p:nvSpPr>
          <p:spPr>
            <a:xfrm>
              <a:off x="1912" y="2077"/>
              <a:ext cx="137" cy="55"/>
            </a:xfrm>
            <a:prstGeom prst="octagon">
              <a:avLst>
                <a:gd fmla="val 29282" name="adj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5" name="Google Shape;2245;p57"/>
          <p:cNvSpPr/>
          <p:nvPr/>
        </p:nvSpPr>
        <p:spPr>
          <a:xfrm>
            <a:off x="2754313" y="3632200"/>
            <a:ext cx="290512" cy="411163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6" name="Google Shape;2246;p57"/>
          <p:cNvSpPr/>
          <p:nvPr/>
        </p:nvSpPr>
        <p:spPr>
          <a:xfrm>
            <a:off x="2825750" y="3551238"/>
            <a:ext cx="219075" cy="71437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7" name="Google Shape;2247;p57"/>
          <p:cNvSpPr/>
          <p:nvPr/>
        </p:nvSpPr>
        <p:spPr>
          <a:xfrm>
            <a:off x="2813050" y="3663950"/>
            <a:ext cx="149225" cy="23812"/>
          </a:xfrm>
          <a:prstGeom prst="parallelogram">
            <a:avLst>
              <a:gd fmla="val 156638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48" name="Google Shape;2248;p57"/>
          <p:cNvGrpSpPr/>
          <p:nvPr/>
        </p:nvGrpSpPr>
        <p:grpSpPr>
          <a:xfrm>
            <a:off x="3495676" y="3614738"/>
            <a:ext cx="284162" cy="407987"/>
            <a:chOff x="2477" y="2277"/>
            <a:chExt cx="202" cy="257"/>
          </a:xfrm>
        </p:grpSpPr>
        <p:sp>
          <p:nvSpPr>
            <p:cNvPr id="2249" name="Google Shape;2249;p57"/>
            <p:cNvSpPr/>
            <p:nvPr/>
          </p:nvSpPr>
          <p:spPr>
            <a:xfrm>
              <a:off x="2607" y="2396"/>
              <a:ext cx="61" cy="138"/>
            </a:xfrm>
            <a:custGeom>
              <a:rect b="b" l="l" r="r" t="t"/>
              <a:pathLst>
                <a:path extrusionOk="0" h="120000" w="120000">
                  <a:moveTo>
                    <a:pt x="86557" y="0"/>
                  </a:moveTo>
                  <a:lnTo>
                    <a:pt x="118032" y="0"/>
                  </a:lnTo>
                  <a:lnTo>
                    <a:pt x="31475" y="119130"/>
                  </a:lnTo>
                  <a:lnTo>
                    <a:pt x="0" y="119130"/>
                  </a:lnTo>
                  <a:lnTo>
                    <a:pt x="86557" y="0"/>
                  </a:lnTo>
                </a:path>
              </a:pathLst>
            </a:custGeom>
            <a:solidFill>
              <a:srgbClr val="F39F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0" name="Google Shape;2250;p57"/>
            <p:cNvSpPr/>
            <p:nvPr/>
          </p:nvSpPr>
          <p:spPr>
            <a:xfrm>
              <a:off x="2602" y="2396"/>
              <a:ext cx="77" cy="1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1" name="Google Shape;2251;p57"/>
            <p:cNvSpPr/>
            <p:nvPr/>
          </p:nvSpPr>
          <p:spPr>
            <a:xfrm>
              <a:off x="2610" y="2453"/>
              <a:ext cx="57" cy="1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2" name="Google Shape;2252;p57"/>
            <p:cNvSpPr/>
            <p:nvPr/>
          </p:nvSpPr>
          <p:spPr>
            <a:xfrm>
              <a:off x="2479" y="2453"/>
              <a:ext cx="73" cy="8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3" name="Google Shape;2253;p57"/>
            <p:cNvSpPr/>
            <p:nvPr/>
          </p:nvSpPr>
          <p:spPr>
            <a:xfrm>
              <a:off x="2537" y="2277"/>
              <a:ext cx="22" cy="26"/>
            </a:xfrm>
            <a:prstGeom prst="ellipse">
              <a:avLst/>
            </a:prstGeom>
            <a:solidFill>
              <a:srgbClr val="F39FD1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4" name="Google Shape;2254;p57"/>
            <p:cNvSpPr/>
            <p:nvPr/>
          </p:nvSpPr>
          <p:spPr>
            <a:xfrm>
              <a:off x="2477" y="2322"/>
              <a:ext cx="138" cy="212"/>
            </a:xfrm>
            <a:custGeom>
              <a:rect b="b" l="l" r="r" t="t"/>
              <a:pathLst>
                <a:path extrusionOk="0" h="120000" w="120000">
                  <a:moveTo>
                    <a:pt x="32173" y="9056"/>
                  </a:moveTo>
                  <a:lnTo>
                    <a:pt x="869" y="55471"/>
                  </a:lnTo>
                  <a:lnTo>
                    <a:pt x="869" y="56037"/>
                  </a:lnTo>
                  <a:lnTo>
                    <a:pt x="869" y="56603"/>
                  </a:lnTo>
                  <a:lnTo>
                    <a:pt x="0" y="57169"/>
                  </a:lnTo>
                  <a:lnTo>
                    <a:pt x="0" y="58867"/>
                  </a:lnTo>
                  <a:lnTo>
                    <a:pt x="0" y="59433"/>
                  </a:lnTo>
                  <a:lnTo>
                    <a:pt x="0" y="60566"/>
                  </a:lnTo>
                  <a:lnTo>
                    <a:pt x="869" y="61698"/>
                  </a:lnTo>
                  <a:lnTo>
                    <a:pt x="869" y="62830"/>
                  </a:lnTo>
                  <a:lnTo>
                    <a:pt x="1739" y="63396"/>
                  </a:lnTo>
                  <a:lnTo>
                    <a:pt x="2608" y="64528"/>
                  </a:lnTo>
                  <a:lnTo>
                    <a:pt x="3478" y="65094"/>
                  </a:lnTo>
                  <a:lnTo>
                    <a:pt x="5217" y="65660"/>
                  </a:lnTo>
                  <a:lnTo>
                    <a:pt x="6086" y="66226"/>
                  </a:lnTo>
                  <a:lnTo>
                    <a:pt x="7826" y="66792"/>
                  </a:lnTo>
                  <a:lnTo>
                    <a:pt x="8695" y="66792"/>
                  </a:lnTo>
                  <a:lnTo>
                    <a:pt x="9565" y="67358"/>
                  </a:lnTo>
                  <a:lnTo>
                    <a:pt x="11304" y="67358"/>
                  </a:lnTo>
                  <a:lnTo>
                    <a:pt x="13043" y="67358"/>
                  </a:lnTo>
                  <a:lnTo>
                    <a:pt x="77391" y="67358"/>
                  </a:lnTo>
                  <a:lnTo>
                    <a:pt x="77391" y="119433"/>
                  </a:lnTo>
                  <a:lnTo>
                    <a:pt x="98260" y="119433"/>
                  </a:lnTo>
                  <a:lnTo>
                    <a:pt x="98260" y="57169"/>
                  </a:lnTo>
                  <a:lnTo>
                    <a:pt x="98260" y="56603"/>
                  </a:lnTo>
                  <a:lnTo>
                    <a:pt x="98260" y="56037"/>
                  </a:lnTo>
                  <a:lnTo>
                    <a:pt x="97391" y="55471"/>
                  </a:lnTo>
                  <a:lnTo>
                    <a:pt x="96521" y="54905"/>
                  </a:lnTo>
                  <a:lnTo>
                    <a:pt x="96521" y="54339"/>
                  </a:lnTo>
                  <a:lnTo>
                    <a:pt x="94782" y="53773"/>
                  </a:lnTo>
                  <a:lnTo>
                    <a:pt x="94782" y="53773"/>
                  </a:lnTo>
                  <a:lnTo>
                    <a:pt x="93913" y="53207"/>
                  </a:lnTo>
                  <a:lnTo>
                    <a:pt x="92173" y="52641"/>
                  </a:lnTo>
                  <a:lnTo>
                    <a:pt x="91304" y="52641"/>
                  </a:lnTo>
                  <a:lnTo>
                    <a:pt x="90434" y="52641"/>
                  </a:lnTo>
                  <a:lnTo>
                    <a:pt x="88695" y="52075"/>
                  </a:lnTo>
                  <a:lnTo>
                    <a:pt x="87826" y="52075"/>
                  </a:lnTo>
                  <a:lnTo>
                    <a:pt x="86956" y="52075"/>
                  </a:lnTo>
                  <a:lnTo>
                    <a:pt x="85217" y="52075"/>
                  </a:lnTo>
                  <a:lnTo>
                    <a:pt x="84347" y="52075"/>
                  </a:lnTo>
                  <a:lnTo>
                    <a:pt x="46956" y="50943"/>
                  </a:lnTo>
                  <a:lnTo>
                    <a:pt x="57391" y="30566"/>
                  </a:lnTo>
                  <a:lnTo>
                    <a:pt x="65217" y="37924"/>
                  </a:lnTo>
                  <a:lnTo>
                    <a:pt x="110434" y="37924"/>
                  </a:lnTo>
                  <a:lnTo>
                    <a:pt x="111304" y="37358"/>
                  </a:lnTo>
                  <a:lnTo>
                    <a:pt x="113043" y="37358"/>
                  </a:lnTo>
                  <a:lnTo>
                    <a:pt x="113913" y="36792"/>
                  </a:lnTo>
                  <a:lnTo>
                    <a:pt x="113913" y="36792"/>
                  </a:lnTo>
                  <a:lnTo>
                    <a:pt x="115652" y="36226"/>
                  </a:lnTo>
                  <a:lnTo>
                    <a:pt x="116521" y="35660"/>
                  </a:lnTo>
                  <a:lnTo>
                    <a:pt x="117391" y="35094"/>
                  </a:lnTo>
                  <a:lnTo>
                    <a:pt x="118260" y="35094"/>
                  </a:lnTo>
                  <a:lnTo>
                    <a:pt x="118260" y="33962"/>
                  </a:lnTo>
                  <a:lnTo>
                    <a:pt x="118260" y="33396"/>
                  </a:lnTo>
                  <a:lnTo>
                    <a:pt x="119130" y="32830"/>
                  </a:lnTo>
                  <a:lnTo>
                    <a:pt x="119130" y="31698"/>
                  </a:lnTo>
                  <a:lnTo>
                    <a:pt x="119130" y="30566"/>
                  </a:lnTo>
                  <a:lnTo>
                    <a:pt x="118260" y="30000"/>
                  </a:lnTo>
                  <a:lnTo>
                    <a:pt x="118260" y="29433"/>
                  </a:lnTo>
                  <a:lnTo>
                    <a:pt x="117391" y="28301"/>
                  </a:lnTo>
                  <a:lnTo>
                    <a:pt x="116521" y="27735"/>
                  </a:lnTo>
                  <a:lnTo>
                    <a:pt x="115652" y="27735"/>
                  </a:lnTo>
                  <a:lnTo>
                    <a:pt x="114782" y="26603"/>
                  </a:lnTo>
                  <a:lnTo>
                    <a:pt x="113913" y="26603"/>
                  </a:lnTo>
                  <a:lnTo>
                    <a:pt x="113043" y="26037"/>
                  </a:lnTo>
                  <a:lnTo>
                    <a:pt x="111304" y="26037"/>
                  </a:lnTo>
                  <a:lnTo>
                    <a:pt x="110434" y="26037"/>
                  </a:lnTo>
                  <a:lnTo>
                    <a:pt x="75652" y="26037"/>
                  </a:lnTo>
                  <a:lnTo>
                    <a:pt x="67826" y="17547"/>
                  </a:lnTo>
                  <a:lnTo>
                    <a:pt x="69565" y="16981"/>
                  </a:lnTo>
                  <a:lnTo>
                    <a:pt x="69565" y="15849"/>
                  </a:lnTo>
                  <a:lnTo>
                    <a:pt x="69565" y="14716"/>
                  </a:lnTo>
                  <a:lnTo>
                    <a:pt x="70434" y="13584"/>
                  </a:lnTo>
                  <a:lnTo>
                    <a:pt x="70434" y="12452"/>
                  </a:lnTo>
                  <a:lnTo>
                    <a:pt x="70434" y="11320"/>
                  </a:lnTo>
                  <a:lnTo>
                    <a:pt x="70434" y="9622"/>
                  </a:lnTo>
                  <a:lnTo>
                    <a:pt x="69565" y="9056"/>
                  </a:lnTo>
                  <a:lnTo>
                    <a:pt x="69565" y="7924"/>
                  </a:lnTo>
                  <a:lnTo>
                    <a:pt x="68695" y="6792"/>
                  </a:lnTo>
                  <a:lnTo>
                    <a:pt x="67826" y="6226"/>
                  </a:lnTo>
                  <a:lnTo>
                    <a:pt x="66956" y="5094"/>
                  </a:lnTo>
                  <a:lnTo>
                    <a:pt x="66086" y="3962"/>
                  </a:lnTo>
                  <a:lnTo>
                    <a:pt x="65217" y="3396"/>
                  </a:lnTo>
                  <a:lnTo>
                    <a:pt x="63478" y="2830"/>
                  </a:lnTo>
                  <a:lnTo>
                    <a:pt x="62608" y="2264"/>
                  </a:lnTo>
                  <a:lnTo>
                    <a:pt x="60869" y="1132"/>
                  </a:lnTo>
                  <a:lnTo>
                    <a:pt x="59130" y="1132"/>
                  </a:lnTo>
                  <a:lnTo>
                    <a:pt x="57391" y="566"/>
                  </a:lnTo>
                  <a:lnTo>
                    <a:pt x="55652" y="566"/>
                  </a:lnTo>
                  <a:lnTo>
                    <a:pt x="53913" y="0"/>
                  </a:lnTo>
                  <a:lnTo>
                    <a:pt x="52173" y="0"/>
                  </a:lnTo>
                  <a:lnTo>
                    <a:pt x="49565" y="0"/>
                  </a:lnTo>
                  <a:lnTo>
                    <a:pt x="48695" y="0"/>
                  </a:lnTo>
                  <a:lnTo>
                    <a:pt x="46086" y="566"/>
                  </a:lnTo>
                  <a:lnTo>
                    <a:pt x="44347" y="566"/>
                  </a:lnTo>
                  <a:lnTo>
                    <a:pt x="42608" y="1132"/>
                  </a:lnTo>
                  <a:lnTo>
                    <a:pt x="40869" y="1698"/>
                  </a:lnTo>
                  <a:lnTo>
                    <a:pt x="39130" y="2264"/>
                  </a:lnTo>
                  <a:lnTo>
                    <a:pt x="37391" y="3396"/>
                  </a:lnTo>
                  <a:lnTo>
                    <a:pt x="36521" y="4528"/>
                  </a:lnTo>
                  <a:lnTo>
                    <a:pt x="34782" y="5094"/>
                  </a:lnTo>
                  <a:lnTo>
                    <a:pt x="33913" y="6792"/>
                  </a:lnTo>
                  <a:lnTo>
                    <a:pt x="33043" y="7924"/>
                  </a:lnTo>
                  <a:lnTo>
                    <a:pt x="32173" y="9056"/>
                  </a:lnTo>
                </a:path>
              </a:pathLst>
            </a:custGeom>
            <a:solidFill>
              <a:srgbClr val="F39F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55" name="Google Shape;2255;p57"/>
          <p:cNvSpPr/>
          <p:nvPr/>
        </p:nvSpPr>
        <p:spPr>
          <a:xfrm>
            <a:off x="3849688" y="3567112"/>
            <a:ext cx="284162" cy="461962"/>
          </a:xfrm>
          <a:custGeom>
            <a:rect b="b" l="l" r="r" t="t"/>
            <a:pathLst>
              <a:path extrusionOk="0" h="120000" w="120000">
                <a:moveTo>
                  <a:pt x="118805" y="110515"/>
                </a:moveTo>
                <a:lnTo>
                  <a:pt x="119402" y="108453"/>
                </a:lnTo>
                <a:lnTo>
                  <a:pt x="114626" y="108865"/>
                </a:lnTo>
                <a:lnTo>
                  <a:pt x="110447" y="108453"/>
                </a:lnTo>
                <a:lnTo>
                  <a:pt x="104477" y="105154"/>
                </a:lnTo>
                <a:lnTo>
                  <a:pt x="94328" y="94432"/>
                </a:lnTo>
                <a:lnTo>
                  <a:pt x="80597" y="78350"/>
                </a:lnTo>
                <a:lnTo>
                  <a:pt x="72835" y="69690"/>
                </a:lnTo>
                <a:lnTo>
                  <a:pt x="67462" y="62268"/>
                </a:lnTo>
                <a:lnTo>
                  <a:pt x="66865" y="58144"/>
                </a:lnTo>
                <a:lnTo>
                  <a:pt x="66865" y="53608"/>
                </a:lnTo>
                <a:lnTo>
                  <a:pt x="68059" y="50721"/>
                </a:lnTo>
                <a:lnTo>
                  <a:pt x="71044" y="49072"/>
                </a:lnTo>
                <a:lnTo>
                  <a:pt x="73432" y="49072"/>
                </a:lnTo>
                <a:lnTo>
                  <a:pt x="76417" y="49896"/>
                </a:lnTo>
                <a:lnTo>
                  <a:pt x="81791" y="53195"/>
                </a:lnTo>
                <a:lnTo>
                  <a:pt x="88358" y="56082"/>
                </a:lnTo>
                <a:lnTo>
                  <a:pt x="93134" y="57731"/>
                </a:lnTo>
                <a:lnTo>
                  <a:pt x="96119" y="58144"/>
                </a:lnTo>
                <a:lnTo>
                  <a:pt x="98507" y="57731"/>
                </a:lnTo>
                <a:lnTo>
                  <a:pt x="99701" y="56082"/>
                </a:lnTo>
                <a:lnTo>
                  <a:pt x="99104" y="55257"/>
                </a:lnTo>
                <a:lnTo>
                  <a:pt x="98507" y="53608"/>
                </a:lnTo>
                <a:lnTo>
                  <a:pt x="93731" y="50721"/>
                </a:lnTo>
                <a:lnTo>
                  <a:pt x="85373" y="47010"/>
                </a:lnTo>
                <a:lnTo>
                  <a:pt x="81194" y="44536"/>
                </a:lnTo>
                <a:lnTo>
                  <a:pt x="78208" y="40824"/>
                </a:lnTo>
                <a:lnTo>
                  <a:pt x="75820" y="35463"/>
                </a:lnTo>
                <a:lnTo>
                  <a:pt x="75223" y="30515"/>
                </a:lnTo>
                <a:lnTo>
                  <a:pt x="73432" y="28453"/>
                </a:lnTo>
                <a:lnTo>
                  <a:pt x="71044" y="25979"/>
                </a:lnTo>
                <a:lnTo>
                  <a:pt x="67462" y="23092"/>
                </a:lnTo>
                <a:lnTo>
                  <a:pt x="65074" y="21855"/>
                </a:lnTo>
                <a:lnTo>
                  <a:pt x="65074" y="19793"/>
                </a:lnTo>
                <a:lnTo>
                  <a:pt x="66865" y="16494"/>
                </a:lnTo>
                <a:lnTo>
                  <a:pt x="68059" y="14845"/>
                </a:lnTo>
                <a:lnTo>
                  <a:pt x="69850" y="12783"/>
                </a:lnTo>
                <a:lnTo>
                  <a:pt x="71044" y="9896"/>
                </a:lnTo>
                <a:lnTo>
                  <a:pt x="69850" y="6185"/>
                </a:lnTo>
                <a:lnTo>
                  <a:pt x="69253" y="3711"/>
                </a:lnTo>
                <a:lnTo>
                  <a:pt x="66865" y="1649"/>
                </a:lnTo>
                <a:lnTo>
                  <a:pt x="63283" y="412"/>
                </a:lnTo>
                <a:lnTo>
                  <a:pt x="57910" y="0"/>
                </a:lnTo>
                <a:lnTo>
                  <a:pt x="54328" y="1237"/>
                </a:lnTo>
                <a:lnTo>
                  <a:pt x="51940" y="2474"/>
                </a:lnTo>
                <a:lnTo>
                  <a:pt x="50149" y="5360"/>
                </a:lnTo>
                <a:lnTo>
                  <a:pt x="49552" y="7422"/>
                </a:lnTo>
                <a:lnTo>
                  <a:pt x="50149" y="9484"/>
                </a:lnTo>
                <a:lnTo>
                  <a:pt x="51940" y="12371"/>
                </a:lnTo>
                <a:lnTo>
                  <a:pt x="52537" y="14432"/>
                </a:lnTo>
                <a:lnTo>
                  <a:pt x="53134" y="16494"/>
                </a:lnTo>
                <a:lnTo>
                  <a:pt x="52537" y="18969"/>
                </a:lnTo>
                <a:lnTo>
                  <a:pt x="50149" y="21030"/>
                </a:lnTo>
                <a:lnTo>
                  <a:pt x="46567" y="23092"/>
                </a:lnTo>
                <a:lnTo>
                  <a:pt x="41791" y="24742"/>
                </a:lnTo>
                <a:lnTo>
                  <a:pt x="38805" y="26391"/>
                </a:lnTo>
                <a:lnTo>
                  <a:pt x="35820" y="28453"/>
                </a:lnTo>
                <a:lnTo>
                  <a:pt x="32835" y="30927"/>
                </a:lnTo>
                <a:lnTo>
                  <a:pt x="29850" y="35463"/>
                </a:lnTo>
                <a:lnTo>
                  <a:pt x="28059" y="40824"/>
                </a:lnTo>
                <a:lnTo>
                  <a:pt x="25671" y="44948"/>
                </a:lnTo>
                <a:lnTo>
                  <a:pt x="25074" y="49896"/>
                </a:lnTo>
                <a:lnTo>
                  <a:pt x="23880" y="56082"/>
                </a:lnTo>
                <a:lnTo>
                  <a:pt x="23880" y="59793"/>
                </a:lnTo>
                <a:lnTo>
                  <a:pt x="23880" y="63092"/>
                </a:lnTo>
                <a:lnTo>
                  <a:pt x="25074" y="65154"/>
                </a:lnTo>
                <a:lnTo>
                  <a:pt x="26268" y="65979"/>
                </a:lnTo>
                <a:lnTo>
                  <a:pt x="29253" y="66391"/>
                </a:lnTo>
                <a:lnTo>
                  <a:pt x="31044" y="65979"/>
                </a:lnTo>
                <a:lnTo>
                  <a:pt x="31641" y="65154"/>
                </a:lnTo>
                <a:lnTo>
                  <a:pt x="31641" y="61030"/>
                </a:lnTo>
                <a:lnTo>
                  <a:pt x="31641" y="54845"/>
                </a:lnTo>
                <a:lnTo>
                  <a:pt x="32238" y="50721"/>
                </a:lnTo>
                <a:lnTo>
                  <a:pt x="32835" y="47835"/>
                </a:lnTo>
                <a:lnTo>
                  <a:pt x="35223" y="45360"/>
                </a:lnTo>
                <a:lnTo>
                  <a:pt x="38208" y="44948"/>
                </a:lnTo>
                <a:lnTo>
                  <a:pt x="41194" y="45360"/>
                </a:lnTo>
                <a:lnTo>
                  <a:pt x="41791" y="47010"/>
                </a:lnTo>
                <a:lnTo>
                  <a:pt x="41194" y="51546"/>
                </a:lnTo>
                <a:lnTo>
                  <a:pt x="40597" y="57731"/>
                </a:lnTo>
                <a:lnTo>
                  <a:pt x="38805" y="63505"/>
                </a:lnTo>
                <a:lnTo>
                  <a:pt x="37014" y="68453"/>
                </a:lnTo>
                <a:lnTo>
                  <a:pt x="34626" y="75463"/>
                </a:lnTo>
                <a:lnTo>
                  <a:pt x="31641" y="80824"/>
                </a:lnTo>
                <a:lnTo>
                  <a:pt x="25074" y="88247"/>
                </a:lnTo>
                <a:lnTo>
                  <a:pt x="19701" y="92783"/>
                </a:lnTo>
                <a:lnTo>
                  <a:pt x="10746" y="100206"/>
                </a:lnTo>
                <a:lnTo>
                  <a:pt x="4776" y="105154"/>
                </a:lnTo>
                <a:lnTo>
                  <a:pt x="0" y="109690"/>
                </a:lnTo>
                <a:lnTo>
                  <a:pt x="0" y="111752"/>
                </a:lnTo>
                <a:lnTo>
                  <a:pt x="4776" y="115463"/>
                </a:lnTo>
                <a:lnTo>
                  <a:pt x="11343" y="119587"/>
                </a:lnTo>
                <a:lnTo>
                  <a:pt x="17910" y="119587"/>
                </a:lnTo>
                <a:lnTo>
                  <a:pt x="19701" y="118762"/>
                </a:lnTo>
                <a:lnTo>
                  <a:pt x="16716" y="115876"/>
                </a:lnTo>
                <a:lnTo>
                  <a:pt x="13731" y="113402"/>
                </a:lnTo>
                <a:lnTo>
                  <a:pt x="13731" y="111340"/>
                </a:lnTo>
                <a:lnTo>
                  <a:pt x="17910" y="106804"/>
                </a:lnTo>
                <a:lnTo>
                  <a:pt x="25671" y="101443"/>
                </a:lnTo>
                <a:lnTo>
                  <a:pt x="37014" y="91958"/>
                </a:lnTo>
                <a:lnTo>
                  <a:pt x="46567" y="83711"/>
                </a:lnTo>
                <a:lnTo>
                  <a:pt x="50149" y="80824"/>
                </a:lnTo>
                <a:lnTo>
                  <a:pt x="52537" y="78762"/>
                </a:lnTo>
                <a:lnTo>
                  <a:pt x="57313" y="78350"/>
                </a:lnTo>
                <a:lnTo>
                  <a:pt x="60895" y="80000"/>
                </a:lnTo>
                <a:lnTo>
                  <a:pt x="65074" y="82061"/>
                </a:lnTo>
                <a:lnTo>
                  <a:pt x="74626" y="90309"/>
                </a:lnTo>
                <a:lnTo>
                  <a:pt x="84776" y="100206"/>
                </a:lnTo>
                <a:lnTo>
                  <a:pt x="94328" y="109690"/>
                </a:lnTo>
                <a:lnTo>
                  <a:pt x="100895" y="115463"/>
                </a:lnTo>
                <a:lnTo>
                  <a:pt x="102686" y="116701"/>
                </a:lnTo>
                <a:lnTo>
                  <a:pt x="106865" y="116701"/>
                </a:lnTo>
                <a:lnTo>
                  <a:pt x="110447" y="114639"/>
                </a:lnTo>
                <a:lnTo>
                  <a:pt x="114626" y="112577"/>
                </a:lnTo>
                <a:lnTo>
                  <a:pt x="118805" y="110515"/>
                </a:lnTo>
              </a:path>
            </a:pathLst>
          </a:custGeom>
          <a:solidFill>
            <a:srgbClr val="CECECE"/>
          </a:solidFill>
          <a:ln cap="rnd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56" name="Google Shape;2256;p57"/>
          <p:cNvGrpSpPr/>
          <p:nvPr/>
        </p:nvGrpSpPr>
        <p:grpSpPr>
          <a:xfrm>
            <a:off x="3054350" y="3551238"/>
            <a:ext cx="368300" cy="492125"/>
            <a:chOff x="2165" y="2237"/>
            <a:chExt cx="260" cy="310"/>
          </a:xfrm>
        </p:grpSpPr>
        <p:grpSp>
          <p:nvGrpSpPr>
            <p:cNvPr id="2257" name="Google Shape;2257;p57"/>
            <p:cNvGrpSpPr/>
            <p:nvPr/>
          </p:nvGrpSpPr>
          <p:grpSpPr>
            <a:xfrm>
              <a:off x="2165" y="2237"/>
              <a:ext cx="260" cy="310"/>
              <a:chOff x="2165" y="2237"/>
              <a:chExt cx="260" cy="310"/>
            </a:xfrm>
          </p:grpSpPr>
          <p:sp>
            <p:nvSpPr>
              <p:cNvPr id="2258" name="Google Shape;2258;p57"/>
              <p:cNvSpPr/>
              <p:nvPr/>
            </p:nvSpPr>
            <p:spPr>
              <a:xfrm>
                <a:off x="2165" y="2288"/>
                <a:ext cx="260" cy="259"/>
              </a:xfrm>
              <a:prstGeom prst="cube">
                <a:avLst>
                  <a:gd fmla="val 24995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9" name="Google Shape;2259;p57"/>
              <p:cNvSpPr/>
              <p:nvPr/>
            </p:nvSpPr>
            <p:spPr>
              <a:xfrm>
                <a:off x="2227" y="2237"/>
                <a:ext cx="198" cy="45"/>
              </a:xfrm>
              <a:prstGeom prst="cube">
                <a:avLst>
                  <a:gd fmla="val 24995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60" name="Google Shape;2260;p57"/>
            <p:cNvSpPr/>
            <p:nvPr/>
          </p:nvSpPr>
          <p:spPr>
            <a:xfrm>
              <a:off x="2246" y="2263"/>
              <a:ext cx="27" cy="9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1" name="Google Shape;2261;p57"/>
            <p:cNvSpPr/>
            <p:nvPr/>
          </p:nvSpPr>
          <p:spPr>
            <a:xfrm>
              <a:off x="2196" y="2410"/>
              <a:ext cx="138" cy="55"/>
            </a:xfrm>
            <a:prstGeom prst="octagon">
              <a:avLst>
                <a:gd fmla="val 29282" name="adj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2" name="Google Shape;2262;p57"/>
          <p:cNvSpPr/>
          <p:nvPr/>
        </p:nvSpPr>
        <p:spPr>
          <a:xfrm>
            <a:off x="3163888" y="4168775"/>
            <a:ext cx="292100" cy="412750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3" name="Google Shape;2263;p57"/>
          <p:cNvSpPr/>
          <p:nvPr/>
        </p:nvSpPr>
        <p:spPr>
          <a:xfrm>
            <a:off x="3232151" y="4087813"/>
            <a:ext cx="223838" cy="73025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4" name="Google Shape;2264;p57"/>
          <p:cNvSpPr/>
          <p:nvPr/>
        </p:nvSpPr>
        <p:spPr>
          <a:xfrm>
            <a:off x="3221038" y="4202112"/>
            <a:ext cx="150812" cy="23812"/>
          </a:xfrm>
          <a:prstGeom prst="parallelogram">
            <a:avLst>
              <a:gd fmla="val 158304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65" name="Google Shape;2265;p57"/>
          <p:cNvGrpSpPr/>
          <p:nvPr/>
        </p:nvGrpSpPr>
        <p:grpSpPr>
          <a:xfrm>
            <a:off x="3933825" y="4152900"/>
            <a:ext cx="285750" cy="407988"/>
            <a:chOff x="2788" y="2616"/>
            <a:chExt cx="202" cy="257"/>
          </a:xfrm>
        </p:grpSpPr>
        <p:sp>
          <p:nvSpPr>
            <p:cNvPr id="2266" name="Google Shape;2266;p57"/>
            <p:cNvSpPr/>
            <p:nvPr/>
          </p:nvSpPr>
          <p:spPr>
            <a:xfrm>
              <a:off x="2918" y="2735"/>
              <a:ext cx="61" cy="138"/>
            </a:xfrm>
            <a:custGeom>
              <a:rect b="b" l="l" r="r" t="t"/>
              <a:pathLst>
                <a:path extrusionOk="0" h="120000" w="120000">
                  <a:moveTo>
                    <a:pt x="86557" y="0"/>
                  </a:moveTo>
                  <a:lnTo>
                    <a:pt x="118032" y="0"/>
                  </a:lnTo>
                  <a:lnTo>
                    <a:pt x="31475" y="119130"/>
                  </a:lnTo>
                  <a:lnTo>
                    <a:pt x="0" y="119130"/>
                  </a:lnTo>
                  <a:lnTo>
                    <a:pt x="86557" y="0"/>
                  </a:lnTo>
                </a:path>
              </a:pathLst>
            </a:custGeom>
            <a:solidFill>
              <a:srgbClr val="F39F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7" name="Google Shape;2267;p57"/>
            <p:cNvSpPr/>
            <p:nvPr/>
          </p:nvSpPr>
          <p:spPr>
            <a:xfrm>
              <a:off x="2913" y="2735"/>
              <a:ext cx="77" cy="12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8" name="Google Shape;2268;p57"/>
            <p:cNvSpPr/>
            <p:nvPr/>
          </p:nvSpPr>
          <p:spPr>
            <a:xfrm>
              <a:off x="2921" y="2791"/>
              <a:ext cx="57" cy="13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9" name="Google Shape;2269;p57"/>
            <p:cNvSpPr/>
            <p:nvPr/>
          </p:nvSpPr>
          <p:spPr>
            <a:xfrm>
              <a:off x="2790" y="2791"/>
              <a:ext cx="73" cy="9"/>
            </a:xfrm>
            <a:prstGeom prst="rect">
              <a:avLst/>
            </a:prstGeom>
            <a:solidFill>
              <a:srgbClr val="F39FD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0" name="Google Shape;2270;p57"/>
            <p:cNvSpPr/>
            <p:nvPr/>
          </p:nvSpPr>
          <p:spPr>
            <a:xfrm>
              <a:off x="2848" y="2616"/>
              <a:ext cx="22" cy="25"/>
            </a:xfrm>
            <a:prstGeom prst="ellipse">
              <a:avLst/>
            </a:prstGeom>
            <a:solidFill>
              <a:srgbClr val="F39FD1"/>
            </a:solidFill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1" name="Google Shape;2271;p57"/>
            <p:cNvSpPr/>
            <p:nvPr/>
          </p:nvSpPr>
          <p:spPr>
            <a:xfrm>
              <a:off x="2788" y="2660"/>
              <a:ext cx="140" cy="213"/>
            </a:xfrm>
            <a:custGeom>
              <a:rect b="b" l="l" r="r" t="t"/>
              <a:pathLst>
                <a:path extrusionOk="0" h="120000" w="120000">
                  <a:moveTo>
                    <a:pt x="32571" y="9014"/>
                  </a:moveTo>
                  <a:lnTo>
                    <a:pt x="857" y="55211"/>
                  </a:lnTo>
                  <a:lnTo>
                    <a:pt x="857" y="55774"/>
                  </a:lnTo>
                  <a:lnTo>
                    <a:pt x="857" y="56901"/>
                  </a:lnTo>
                  <a:lnTo>
                    <a:pt x="0" y="57464"/>
                  </a:lnTo>
                  <a:lnTo>
                    <a:pt x="0" y="58591"/>
                  </a:lnTo>
                  <a:lnTo>
                    <a:pt x="0" y="59718"/>
                  </a:lnTo>
                  <a:lnTo>
                    <a:pt x="0" y="60845"/>
                  </a:lnTo>
                  <a:lnTo>
                    <a:pt x="857" y="61408"/>
                  </a:lnTo>
                  <a:lnTo>
                    <a:pt x="857" y="62535"/>
                  </a:lnTo>
                  <a:lnTo>
                    <a:pt x="1714" y="63661"/>
                  </a:lnTo>
                  <a:lnTo>
                    <a:pt x="2571" y="64225"/>
                  </a:lnTo>
                  <a:lnTo>
                    <a:pt x="3428" y="65352"/>
                  </a:lnTo>
                  <a:lnTo>
                    <a:pt x="5142" y="65915"/>
                  </a:lnTo>
                  <a:lnTo>
                    <a:pt x="6000" y="66478"/>
                  </a:lnTo>
                  <a:lnTo>
                    <a:pt x="7714" y="67042"/>
                  </a:lnTo>
                  <a:lnTo>
                    <a:pt x="8571" y="67042"/>
                  </a:lnTo>
                  <a:lnTo>
                    <a:pt x="9428" y="67042"/>
                  </a:lnTo>
                  <a:lnTo>
                    <a:pt x="11142" y="67042"/>
                  </a:lnTo>
                  <a:lnTo>
                    <a:pt x="12857" y="67042"/>
                  </a:lnTo>
                  <a:lnTo>
                    <a:pt x="78000" y="67042"/>
                  </a:lnTo>
                  <a:lnTo>
                    <a:pt x="78000" y="119436"/>
                  </a:lnTo>
                  <a:lnTo>
                    <a:pt x="98571" y="119436"/>
                  </a:lnTo>
                  <a:lnTo>
                    <a:pt x="98571" y="57464"/>
                  </a:lnTo>
                  <a:lnTo>
                    <a:pt x="98571" y="56901"/>
                  </a:lnTo>
                  <a:lnTo>
                    <a:pt x="97714" y="55774"/>
                  </a:lnTo>
                  <a:lnTo>
                    <a:pt x="97714" y="55211"/>
                  </a:lnTo>
                  <a:lnTo>
                    <a:pt x="96857" y="55211"/>
                  </a:lnTo>
                  <a:lnTo>
                    <a:pt x="96000" y="54647"/>
                  </a:lnTo>
                  <a:lnTo>
                    <a:pt x="95142" y="54084"/>
                  </a:lnTo>
                  <a:lnTo>
                    <a:pt x="94285" y="53521"/>
                  </a:lnTo>
                  <a:lnTo>
                    <a:pt x="93428" y="52957"/>
                  </a:lnTo>
                  <a:lnTo>
                    <a:pt x="92571" y="52957"/>
                  </a:lnTo>
                  <a:lnTo>
                    <a:pt x="91714" y="52394"/>
                  </a:lnTo>
                  <a:lnTo>
                    <a:pt x="90000" y="52394"/>
                  </a:lnTo>
                  <a:lnTo>
                    <a:pt x="89142" y="52394"/>
                  </a:lnTo>
                  <a:lnTo>
                    <a:pt x="87428" y="52394"/>
                  </a:lnTo>
                  <a:lnTo>
                    <a:pt x="86571" y="52394"/>
                  </a:lnTo>
                  <a:lnTo>
                    <a:pt x="85714" y="52394"/>
                  </a:lnTo>
                  <a:lnTo>
                    <a:pt x="84857" y="52394"/>
                  </a:lnTo>
                  <a:lnTo>
                    <a:pt x="47142" y="50704"/>
                  </a:lnTo>
                  <a:lnTo>
                    <a:pt x="57428" y="30422"/>
                  </a:lnTo>
                  <a:lnTo>
                    <a:pt x="65142" y="37746"/>
                  </a:lnTo>
                  <a:lnTo>
                    <a:pt x="110571" y="37746"/>
                  </a:lnTo>
                  <a:lnTo>
                    <a:pt x="111428" y="37183"/>
                  </a:lnTo>
                  <a:lnTo>
                    <a:pt x="113142" y="37183"/>
                  </a:lnTo>
                  <a:lnTo>
                    <a:pt x="114000" y="37183"/>
                  </a:lnTo>
                  <a:lnTo>
                    <a:pt x="114000" y="37183"/>
                  </a:lnTo>
                  <a:lnTo>
                    <a:pt x="115714" y="36056"/>
                  </a:lnTo>
                  <a:lnTo>
                    <a:pt x="116571" y="36056"/>
                  </a:lnTo>
                  <a:lnTo>
                    <a:pt x="117428" y="35492"/>
                  </a:lnTo>
                  <a:lnTo>
                    <a:pt x="118285" y="34929"/>
                  </a:lnTo>
                  <a:lnTo>
                    <a:pt x="118285" y="34366"/>
                  </a:lnTo>
                  <a:lnTo>
                    <a:pt x="118285" y="33239"/>
                  </a:lnTo>
                  <a:lnTo>
                    <a:pt x="119142" y="32676"/>
                  </a:lnTo>
                  <a:lnTo>
                    <a:pt x="119142" y="31549"/>
                  </a:lnTo>
                  <a:lnTo>
                    <a:pt x="119142" y="30422"/>
                  </a:lnTo>
                  <a:lnTo>
                    <a:pt x="118285" y="29859"/>
                  </a:lnTo>
                  <a:lnTo>
                    <a:pt x="118285" y="29295"/>
                  </a:lnTo>
                  <a:lnTo>
                    <a:pt x="117428" y="28732"/>
                  </a:lnTo>
                  <a:lnTo>
                    <a:pt x="116571" y="27605"/>
                  </a:lnTo>
                  <a:lnTo>
                    <a:pt x="115714" y="27605"/>
                  </a:lnTo>
                  <a:lnTo>
                    <a:pt x="114857" y="27042"/>
                  </a:lnTo>
                  <a:lnTo>
                    <a:pt x="114000" y="26478"/>
                  </a:lnTo>
                  <a:lnTo>
                    <a:pt x="113142" y="25915"/>
                  </a:lnTo>
                  <a:lnTo>
                    <a:pt x="111428" y="25915"/>
                  </a:lnTo>
                  <a:lnTo>
                    <a:pt x="110571" y="25915"/>
                  </a:lnTo>
                  <a:lnTo>
                    <a:pt x="75428" y="25915"/>
                  </a:lnTo>
                  <a:lnTo>
                    <a:pt x="67714" y="17464"/>
                  </a:lnTo>
                  <a:lnTo>
                    <a:pt x="69428" y="16901"/>
                  </a:lnTo>
                  <a:lnTo>
                    <a:pt x="69428" y="15774"/>
                  </a:lnTo>
                  <a:lnTo>
                    <a:pt x="69428" y="14647"/>
                  </a:lnTo>
                  <a:lnTo>
                    <a:pt x="70285" y="13521"/>
                  </a:lnTo>
                  <a:lnTo>
                    <a:pt x="70285" y="12394"/>
                  </a:lnTo>
                  <a:lnTo>
                    <a:pt x="70285" y="11267"/>
                  </a:lnTo>
                  <a:lnTo>
                    <a:pt x="70285" y="10140"/>
                  </a:lnTo>
                  <a:lnTo>
                    <a:pt x="69428" y="9014"/>
                  </a:lnTo>
                  <a:lnTo>
                    <a:pt x="69428" y="7887"/>
                  </a:lnTo>
                  <a:lnTo>
                    <a:pt x="68571" y="7323"/>
                  </a:lnTo>
                  <a:lnTo>
                    <a:pt x="67714" y="6197"/>
                  </a:lnTo>
                  <a:lnTo>
                    <a:pt x="66857" y="5070"/>
                  </a:lnTo>
                  <a:lnTo>
                    <a:pt x="66000" y="4507"/>
                  </a:lnTo>
                  <a:lnTo>
                    <a:pt x="65142" y="3380"/>
                  </a:lnTo>
                  <a:lnTo>
                    <a:pt x="63428" y="2816"/>
                  </a:lnTo>
                  <a:lnTo>
                    <a:pt x="62571" y="2253"/>
                  </a:lnTo>
                  <a:lnTo>
                    <a:pt x="60857" y="1690"/>
                  </a:lnTo>
                  <a:lnTo>
                    <a:pt x="59142" y="1126"/>
                  </a:lnTo>
                  <a:lnTo>
                    <a:pt x="57428" y="563"/>
                  </a:lnTo>
                  <a:lnTo>
                    <a:pt x="55714" y="563"/>
                  </a:lnTo>
                  <a:lnTo>
                    <a:pt x="54000" y="0"/>
                  </a:lnTo>
                  <a:lnTo>
                    <a:pt x="52285" y="0"/>
                  </a:lnTo>
                  <a:lnTo>
                    <a:pt x="49714" y="0"/>
                  </a:lnTo>
                  <a:lnTo>
                    <a:pt x="48000" y="0"/>
                  </a:lnTo>
                  <a:lnTo>
                    <a:pt x="46285" y="563"/>
                  </a:lnTo>
                  <a:lnTo>
                    <a:pt x="44571" y="563"/>
                  </a:lnTo>
                  <a:lnTo>
                    <a:pt x="42857" y="1126"/>
                  </a:lnTo>
                  <a:lnTo>
                    <a:pt x="41142" y="1690"/>
                  </a:lnTo>
                  <a:lnTo>
                    <a:pt x="38571" y="2253"/>
                  </a:lnTo>
                  <a:lnTo>
                    <a:pt x="37714" y="3380"/>
                  </a:lnTo>
                  <a:lnTo>
                    <a:pt x="36000" y="4507"/>
                  </a:lnTo>
                  <a:lnTo>
                    <a:pt x="35142" y="5070"/>
                  </a:lnTo>
                  <a:lnTo>
                    <a:pt x="34285" y="6760"/>
                  </a:lnTo>
                  <a:lnTo>
                    <a:pt x="32571" y="7887"/>
                  </a:lnTo>
                  <a:lnTo>
                    <a:pt x="32571" y="9014"/>
                  </a:lnTo>
                </a:path>
              </a:pathLst>
            </a:custGeom>
            <a:solidFill>
              <a:srgbClr val="F39FD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72" name="Google Shape;2272;p57"/>
          <p:cNvSpPr/>
          <p:nvPr/>
        </p:nvSpPr>
        <p:spPr>
          <a:xfrm>
            <a:off x="4273551" y="4086225"/>
            <a:ext cx="284162" cy="465137"/>
          </a:xfrm>
          <a:custGeom>
            <a:rect b="b" l="l" r="r" t="t"/>
            <a:pathLst>
              <a:path extrusionOk="0" h="120000" w="120000">
                <a:moveTo>
                  <a:pt x="118811" y="110170"/>
                </a:moveTo>
                <a:lnTo>
                  <a:pt x="119405" y="108122"/>
                </a:lnTo>
                <a:lnTo>
                  <a:pt x="114653" y="108941"/>
                </a:lnTo>
                <a:lnTo>
                  <a:pt x="110495" y="108122"/>
                </a:lnTo>
                <a:lnTo>
                  <a:pt x="104554" y="105255"/>
                </a:lnTo>
                <a:lnTo>
                  <a:pt x="94455" y="94197"/>
                </a:lnTo>
                <a:lnTo>
                  <a:pt x="80198" y="78225"/>
                </a:lnTo>
                <a:lnTo>
                  <a:pt x="73069" y="69624"/>
                </a:lnTo>
                <a:lnTo>
                  <a:pt x="67722" y="62252"/>
                </a:lnTo>
                <a:lnTo>
                  <a:pt x="67128" y="58156"/>
                </a:lnTo>
                <a:lnTo>
                  <a:pt x="67128" y="53651"/>
                </a:lnTo>
                <a:lnTo>
                  <a:pt x="68316" y="50375"/>
                </a:lnTo>
                <a:lnTo>
                  <a:pt x="71287" y="49146"/>
                </a:lnTo>
                <a:lnTo>
                  <a:pt x="73663" y="49146"/>
                </a:lnTo>
                <a:lnTo>
                  <a:pt x="76633" y="49965"/>
                </a:lnTo>
                <a:lnTo>
                  <a:pt x="81980" y="53242"/>
                </a:lnTo>
                <a:lnTo>
                  <a:pt x="88514" y="56109"/>
                </a:lnTo>
                <a:lnTo>
                  <a:pt x="93267" y="57747"/>
                </a:lnTo>
                <a:lnTo>
                  <a:pt x="96237" y="58156"/>
                </a:lnTo>
                <a:lnTo>
                  <a:pt x="98613" y="57747"/>
                </a:lnTo>
                <a:lnTo>
                  <a:pt x="99801" y="56109"/>
                </a:lnTo>
                <a:lnTo>
                  <a:pt x="99207" y="55290"/>
                </a:lnTo>
                <a:lnTo>
                  <a:pt x="98613" y="53651"/>
                </a:lnTo>
                <a:lnTo>
                  <a:pt x="93861" y="50375"/>
                </a:lnTo>
                <a:lnTo>
                  <a:pt x="85544" y="47098"/>
                </a:lnTo>
                <a:lnTo>
                  <a:pt x="81386" y="44232"/>
                </a:lnTo>
                <a:lnTo>
                  <a:pt x="77821" y="40546"/>
                </a:lnTo>
                <a:lnTo>
                  <a:pt x="76039" y="35631"/>
                </a:lnTo>
                <a:lnTo>
                  <a:pt x="74851" y="30307"/>
                </a:lnTo>
                <a:lnTo>
                  <a:pt x="73663" y="28259"/>
                </a:lnTo>
                <a:lnTo>
                  <a:pt x="71287" y="25802"/>
                </a:lnTo>
                <a:lnTo>
                  <a:pt x="67722" y="23344"/>
                </a:lnTo>
                <a:lnTo>
                  <a:pt x="65346" y="21706"/>
                </a:lnTo>
                <a:lnTo>
                  <a:pt x="65346" y="19658"/>
                </a:lnTo>
                <a:lnTo>
                  <a:pt x="67128" y="16382"/>
                </a:lnTo>
                <a:lnTo>
                  <a:pt x="68316" y="15153"/>
                </a:lnTo>
                <a:lnTo>
                  <a:pt x="70099" y="12696"/>
                </a:lnTo>
                <a:lnTo>
                  <a:pt x="71287" y="9829"/>
                </a:lnTo>
                <a:lnTo>
                  <a:pt x="70099" y="6143"/>
                </a:lnTo>
                <a:lnTo>
                  <a:pt x="68910" y="3686"/>
                </a:lnTo>
                <a:lnTo>
                  <a:pt x="67128" y="1638"/>
                </a:lnTo>
                <a:lnTo>
                  <a:pt x="62970" y="409"/>
                </a:lnTo>
                <a:lnTo>
                  <a:pt x="57623" y="0"/>
                </a:lnTo>
                <a:lnTo>
                  <a:pt x="54059" y="1228"/>
                </a:lnTo>
                <a:lnTo>
                  <a:pt x="51683" y="2457"/>
                </a:lnTo>
                <a:lnTo>
                  <a:pt x="50495" y="5324"/>
                </a:lnTo>
                <a:lnTo>
                  <a:pt x="49306" y="7372"/>
                </a:lnTo>
                <a:lnTo>
                  <a:pt x="50495" y="9419"/>
                </a:lnTo>
                <a:lnTo>
                  <a:pt x="51683" y="12286"/>
                </a:lnTo>
                <a:lnTo>
                  <a:pt x="52277" y="14334"/>
                </a:lnTo>
                <a:lnTo>
                  <a:pt x="53465" y="16382"/>
                </a:lnTo>
                <a:lnTo>
                  <a:pt x="52277" y="19249"/>
                </a:lnTo>
                <a:lnTo>
                  <a:pt x="50495" y="21296"/>
                </a:lnTo>
                <a:lnTo>
                  <a:pt x="46336" y="23344"/>
                </a:lnTo>
                <a:lnTo>
                  <a:pt x="42178" y="24573"/>
                </a:lnTo>
                <a:lnTo>
                  <a:pt x="39207" y="26211"/>
                </a:lnTo>
                <a:lnTo>
                  <a:pt x="36237" y="28259"/>
                </a:lnTo>
                <a:lnTo>
                  <a:pt x="33267" y="31126"/>
                </a:lnTo>
                <a:lnTo>
                  <a:pt x="30297" y="35631"/>
                </a:lnTo>
                <a:lnTo>
                  <a:pt x="27920" y="40546"/>
                </a:lnTo>
                <a:lnTo>
                  <a:pt x="25544" y="45051"/>
                </a:lnTo>
                <a:lnTo>
                  <a:pt x="24950" y="49965"/>
                </a:lnTo>
                <a:lnTo>
                  <a:pt x="23762" y="56109"/>
                </a:lnTo>
                <a:lnTo>
                  <a:pt x="23762" y="59795"/>
                </a:lnTo>
                <a:lnTo>
                  <a:pt x="23762" y="63071"/>
                </a:lnTo>
                <a:lnTo>
                  <a:pt x="24950" y="65119"/>
                </a:lnTo>
                <a:lnTo>
                  <a:pt x="26138" y="65938"/>
                </a:lnTo>
                <a:lnTo>
                  <a:pt x="29108" y="66348"/>
                </a:lnTo>
                <a:lnTo>
                  <a:pt x="30891" y="65938"/>
                </a:lnTo>
                <a:lnTo>
                  <a:pt x="31485" y="65119"/>
                </a:lnTo>
                <a:lnTo>
                  <a:pt x="31485" y="61023"/>
                </a:lnTo>
                <a:lnTo>
                  <a:pt x="31485" y="54470"/>
                </a:lnTo>
                <a:lnTo>
                  <a:pt x="32079" y="50375"/>
                </a:lnTo>
                <a:lnTo>
                  <a:pt x="33267" y="47918"/>
                </a:lnTo>
                <a:lnTo>
                  <a:pt x="35049" y="45460"/>
                </a:lnTo>
                <a:lnTo>
                  <a:pt x="38019" y="45051"/>
                </a:lnTo>
                <a:lnTo>
                  <a:pt x="41584" y="45460"/>
                </a:lnTo>
                <a:lnTo>
                  <a:pt x="42178" y="47098"/>
                </a:lnTo>
                <a:lnTo>
                  <a:pt x="41584" y="51604"/>
                </a:lnTo>
                <a:lnTo>
                  <a:pt x="40396" y="57747"/>
                </a:lnTo>
                <a:lnTo>
                  <a:pt x="39207" y="63481"/>
                </a:lnTo>
                <a:lnTo>
                  <a:pt x="36831" y="68395"/>
                </a:lnTo>
                <a:lnTo>
                  <a:pt x="34455" y="75358"/>
                </a:lnTo>
                <a:lnTo>
                  <a:pt x="31485" y="81092"/>
                </a:lnTo>
                <a:lnTo>
                  <a:pt x="24950" y="88054"/>
                </a:lnTo>
                <a:lnTo>
                  <a:pt x="19603" y="92969"/>
                </a:lnTo>
                <a:lnTo>
                  <a:pt x="10693" y="99931"/>
                </a:lnTo>
                <a:lnTo>
                  <a:pt x="4752" y="105255"/>
                </a:lnTo>
                <a:lnTo>
                  <a:pt x="0" y="109761"/>
                </a:lnTo>
                <a:lnTo>
                  <a:pt x="0" y="111808"/>
                </a:lnTo>
                <a:lnTo>
                  <a:pt x="4752" y="115494"/>
                </a:lnTo>
                <a:lnTo>
                  <a:pt x="11287" y="119590"/>
                </a:lnTo>
                <a:lnTo>
                  <a:pt x="17821" y="119590"/>
                </a:lnTo>
                <a:lnTo>
                  <a:pt x="19603" y="118361"/>
                </a:lnTo>
                <a:lnTo>
                  <a:pt x="16633" y="115904"/>
                </a:lnTo>
                <a:lnTo>
                  <a:pt x="13663" y="113447"/>
                </a:lnTo>
                <a:lnTo>
                  <a:pt x="13663" y="111399"/>
                </a:lnTo>
                <a:lnTo>
                  <a:pt x="17821" y="106894"/>
                </a:lnTo>
                <a:lnTo>
                  <a:pt x="25544" y="101569"/>
                </a:lnTo>
                <a:lnTo>
                  <a:pt x="36831" y="91740"/>
                </a:lnTo>
                <a:lnTo>
                  <a:pt x="46336" y="83549"/>
                </a:lnTo>
                <a:lnTo>
                  <a:pt x="50495" y="81092"/>
                </a:lnTo>
                <a:lnTo>
                  <a:pt x="52277" y="79044"/>
                </a:lnTo>
                <a:lnTo>
                  <a:pt x="57029" y="78225"/>
                </a:lnTo>
                <a:lnTo>
                  <a:pt x="60594" y="79863"/>
                </a:lnTo>
                <a:lnTo>
                  <a:pt x="65346" y="81911"/>
                </a:lnTo>
                <a:lnTo>
                  <a:pt x="74257" y="90102"/>
                </a:lnTo>
                <a:lnTo>
                  <a:pt x="84950" y="99931"/>
                </a:lnTo>
                <a:lnTo>
                  <a:pt x="94455" y="109761"/>
                </a:lnTo>
                <a:lnTo>
                  <a:pt x="100396" y="115494"/>
                </a:lnTo>
                <a:lnTo>
                  <a:pt x="102772" y="116313"/>
                </a:lnTo>
                <a:lnTo>
                  <a:pt x="106930" y="116313"/>
                </a:lnTo>
                <a:lnTo>
                  <a:pt x="110495" y="114266"/>
                </a:lnTo>
                <a:lnTo>
                  <a:pt x="114653" y="112218"/>
                </a:lnTo>
                <a:lnTo>
                  <a:pt x="118811" y="110170"/>
                </a:lnTo>
              </a:path>
            </a:pathLst>
          </a:custGeom>
          <a:solidFill>
            <a:srgbClr val="CECECE"/>
          </a:solidFill>
          <a:ln cap="rnd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3" name="Google Shape;2273;p57"/>
          <p:cNvGrpSpPr/>
          <p:nvPr/>
        </p:nvGrpSpPr>
        <p:grpSpPr>
          <a:xfrm>
            <a:off x="3462338" y="4087813"/>
            <a:ext cx="368300" cy="493713"/>
            <a:chOff x="2454" y="2575"/>
            <a:chExt cx="261" cy="311"/>
          </a:xfrm>
        </p:grpSpPr>
        <p:grpSp>
          <p:nvGrpSpPr>
            <p:cNvPr id="2274" name="Google Shape;2274;p57"/>
            <p:cNvGrpSpPr/>
            <p:nvPr/>
          </p:nvGrpSpPr>
          <p:grpSpPr>
            <a:xfrm>
              <a:off x="2454" y="2575"/>
              <a:ext cx="261" cy="311"/>
              <a:chOff x="2454" y="2575"/>
              <a:chExt cx="261" cy="311"/>
            </a:xfrm>
          </p:grpSpPr>
          <p:sp>
            <p:nvSpPr>
              <p:cNvPr id="2275" name="Google Shape;2275;p57"/>
              <p:cNvSpPr/>
              <p:nvPr/>
            </p:nvSpPr>
            <p:spPr>
              <a:xfrm>
                <a:off x="2454" y="2626"/>
                <a:ext cx="261" cy="260"/>
              </a:xfrm>
              <a:prstGeom prst="cube">
                <a:avLst>
                  <a:gd fmla="val 24995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6" name="Google Shape;2276;p57"/>
              <p:cNvSpPr/>
              <p:nvPr/>
            </p:nvSpPr>
            <p:spPr>
              <a:xfrm>
                <a:off x="2518" y="2575"/>
                <a:ext cx="197" cy="46"/>
              </a:xfrm>
              <a:prstGeom prst="cube">
                <a:avLst>
                  <a:gd fmla="val 24995" name="adj"/>
                </a:avLst>
              </a:prstGeom>
              <a:solidFill>
                <a:schemeClr val="lt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77" name="Google Shape;2277;p57"/>
            <p:cNvSpPr/>
            <p:nvPr/>
          </p:nvSpPr>
          <p:spPr>
            <a:xfrm>
              <a:off x="2537" y="2601"/>
              <a:ext cx="26" cy="9"/>
            </a:xfrm>
            <a:prstGeom prst="ellipse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8" name="Google Shape;2278;p57"/>
            <p:cNvSpPr/>
            <p:nvPr/>
          </p:nvSpPr>
          <p:spPr>
            <a:xfrm>
              <a:off x="2487" y="2749"/>
              <a:ext cx="137" cy="54"/>
            </a:xfrm>
            <a:prstGeom prst="octagon">
              <a:avLst>
                <a:gd fmla="val 29282" name="adj"/>
              </a:avLst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79" name="Google Shape;2279;p57"/>
          <p:cNvGrpSpPr/>
          <p:nvPr/>
        </p:nvGrpSpPr>
        <p:grpSpPr>
          <a:xfrm>
            <a:off x="1954213" y="2501900"/>
            <a:ext cx="1376363" cy="492125"/>
            <a:chOff x="1385" y="1576"/>
            <a:chExt cx="975" cy="310"/>
          </a:xfrm>
        </p:grpSpPr>
        <p:grpSp>
          <p:nvGrpSpPr>
            <p:cNvPr id="2280" name="Google Shape;2280;p57"/>
            <p:cNvGrpSpPr/>
            <p:nvPr/>
          </p:nvGrpSpPr>
          <p:grpSpPr>
            <a:xfrm>
              <a:off x="1385" y="1576"/>
              <a:ext cx="206" cy="310"/>
              <a:chOff x="1385" y="1576"/>
              <a:chExt cx="206" cy="310"/>
            </a:xfrm>
          </p:grpSpPr>
          <p:sp>
            <p:nvSpPr>
              <p:cNvPr id="2281" name="Google Shape;2281;p57"/>
              <p:cNvSpPr/>
              <p:nvPr/>
            </p:nvSpPr>
            <p:spPr>
              <a:xfrm>
                <a:off x="1385" y="1626"/>
                <a:ext cx="206" cy="260"/>
              </a:xfrm>
              <a:prstGeom prst="cube">
                <a:avLst>
                  <a:gd fmla="val 24995" name="adj"/>
                </a:avLst>
              </a:prstGeom>
              <a:solidFill>
                <a:srgbClr val="DC008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2" name="Google Shape;2282;p57"/>
              <p:cNvSpPr/>
              <p:nvPr/>
            </p:nvSpPr>
            <p:spPr>
              <a:xfrm>
                <a:off x="1433" y="1576"/>
                <a:ext cx="158" cy="46"/>
              </a:xfrm>
              <a:prstGeom prst="cube">
                <a:avLst>
                  <a:gd fmla="val 24995" name="adj"/>
                </a:avLst>
              </a:prstGeom>
              <a:solidFill>
                <a:srgbClr val="DC008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3" name="Google Shape;2283;p57"/>
              <p:cNvSpPr/>
              <p:nvPr/>
            </p:nvSpPr>
            <p:spPr>
              <a:xfrm>
                <a:off x="1424" y="1647"/>
                <a:ext cx="108" cy="15"/>
              </a:xfrm>
              <a:prstGeom prst="parallelogram">
                <a:avLst>
                  <a:gd fmla="val 179967" name="adj"/>
                </a:avLst>
              </a:prstGeom>
              <a:solidFill>
                <a:srgbClr val="DC0081"/>
              </a:solidFill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84" name="Google Shape;2284;p57"/>
            <p:cNvGrpSpPr/>
            <p:nvPr/>
          </p:nvGrpSpPr>
          <p:grpSpPr>
            <a:xfrm>
              <a:off x="1903" y="1617"/>
              <a:ext cx="203" cy="257"/>
              <a:chOff x="1903" y="1617"/>
              <a:chExt cx="203" cy="257"/>
            </a:xfrm>
          </p:grpSpPr>
          <p:sp>
            <p:nvSpPr>
              <p:cNvPr id="2285" name="Google Shape;2285;p57"/>
              <p:cNvSpPr/>
              <p:nvPr/>
            </p:nvSpPr>
            <p:spPr>
              <a:xfrm>
                <a:off x="2032" y="1734"/>
                <a:ext cx="62" cy="140"/>
              </a:xfrm>
              <a:custGeom>
                <a:rect b="b" l="l" r="r" t="t"/>
                <a:pathLst>
                  <a:path extrusionOk="0" h="120000" w="120000">
                    <a:moveTo>
                      <a:pt x="85161" y="0"/>
                    </a:moveTo>
                    <a:lnTo>
                      <a:pt x="118064" y="0"/>
                    </a:lnTo>
                    <a:lnTo>
                      <a:pt x="32903" y="119142"/>
                    </a:lnTo>
                    <a:lnTo>
                      <a:pt x="0" y="119142"/>
                    </a:lnTo>
                    <a:lnTo>
                      <a:pt x="85161" y="0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6" name="Google Shape;2286;p57"/>
              <p:cNvSpPr/>
              <p:nvPr/>
            </p:nvSpPr>
            <p:spPr>
              <a:xfrm>
                <a:off x="2029" y="1734"/>
                <a:ext cx="77" cy="12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7" name="Google Shape;2287;p57"/>
              <p:cNvSpPr/>
              <p:nvPr/>
            </p:nvSpPr>
            <p:spPr>
              <a:xfrm>
                <a:off x="2035" y="1792"/>
                <a:ext cx="58" cy="12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8" name="Google Shape;2288;p57"/>
              <p:cNvSpPr/>
              <p:nvPr/>
            </p:nvSpPr>
            <p:spPr>
              <a:xfrm>
                <a:off x="1904" y="1792"/>
                <a:ext cx="74" cy="7"/>
              </a:xfrm>
              <a:prstGeom prst="rect">
                <a:avLst/>
              </a:prstGeom>
              <a:solidFill>
                <a:srgbClr val="F39F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9" name="Google Shape;2289;p57"/>
              <p:cNvSpPr/>
              <p:nvPr/>
            </p:nvSpPr>
            <p:spPr>
              <a:xfrm>
                <a:off x="1964" y="1617"/>
                <a:ext cx="22" cy="25"/>
              </a:xfrm>
              <a:prstGeom prst="ellipse">
                <a:avLst/>
              </a:prstGeom>
              <a:solidFill>
                <a:srgbClr val="F39FD1"/>
              </a:solidFill>
              <a:ln cap="flat" cmpd="sng" w="25400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0" name="Google Shape;2290;p57"/>
              <p:cNvSpPr/>
              <p:nvPr/>
            </p:nvSpPr>
            <p:spPr>
              <a:xfrm>
                <a:off x="1903" y="1661"/>
                <a:ext cx="139" cy="213"/>
              </a:xfrm>
              <a:custGeom>
                <a:rect b="b" l="l" r="r" t="t"/>
                <a:pathLst>
                  <a:path extrusionOk="0" h="120000" w="120000">
                    <a:moveTo>
                      <a:pt x="32805" y="9014"/>
                    </a:moveTo>
                    <a:lnTo>
                      <a:pt x="863" y="55211"/>
                    </a:lnTo>
                    <a:lnTo>
                      <a:pt x="863" y="55774"/>
                    </a:lnTo>
                    <a:lnTo>
                      <a:pt x="863" y="56901"/>
                    </a:lnTo>
                    <a:lnTo>
                      <a:pt x="0" y="57464"/>
                    </a:lnTo>
                    <a:lnTo>
                      <a:pt x="0" y="58591"/>
                    </a:lnTo>
                    <a:lnTo>
                      <a:pt x="0" y="59718"/>
                    </a:lnTo>
                    <a:lnTo>
                      <a:pt x="0" y="60845"/>
                    </a:lnTo>
                    <a:lnTo>
                      <a:pt x="863" y="61408"/>
                    </a:lnTo>
                    <a:lnTo>
                      <a:pt x="863" y="62535"/>
                    </a:lnTo>
                    <a:lnTo>
                      <a:pt x="1726" y="63661"/>
                    </a:lnTo>
                    <a:lnTo>
                      <a:pt x="2589" y="64225"/>
                    </a:lnTo>
                    <a:lnTo>
                      <a:pt x="3453" y="65352"/>
                    </a:lnTo>
                    <a:lnTo>
                      <a:pt x="5179" y="65915"/>
                    </a:lnTo>
                    <a:lnTo>
                      <a:pt x="6043" y="66478"/>
                    </a:lnTo>
                    <a:lnTo>
                      <a:pt x="7769" y="67042"/>
                    </a:lnTo>
                    <a:lnTo>
                      <a:pt x="8633" y="67042"/>
                    </a:lnTo>
                    <a:lnTo>
                      <a:pt x="9496" y="67042"/>
                    </a:lnTo>
                    <a:lnTo>
                      <a:pt x="11223" y="67042"/>
                    </a:lnTo>
                    <a:lnTo>
                      <a:pt x="12949" y="67042"/>
                    </a:lnTo>
                    <a:lnTo>
                      <a:pt x="77697" y="67042"/>
                    </a:lnTo>
                    <a:lnTo>
                      <a:pt x="77697" y="119436"/>
                    </a:lnTo>
                    <a:lnTo>
                      <a:pt x="98417" y="119436"/>
                    </a:lnTo>
                    <a:lnTo>
                      <a:pt x="98417" y="57464"/>
                    </a:lnTo>
                    <a:lnTo>
                      <a:pt x="98417" y="56901"/>
                    </a:lnTo>
                    <a:lnTo>
                      <a:pt x="97553" y="55774"/>
                    </a:lnTo>
                    <a:lnTo>
                      <a:pt x="97553" y="55211"/>
                    </a:lnTo>
                    <a:lnTo>
                      <a:pt x="96690" y="55211"/>
                    </a:lnTo>
                    <a:lnTo>
                      <a:pt x="96690" y="54647"/>
                    </a:lnTo>
                    <a:lnTo>
                      <a:pt x="94964" y="54084"/>
                    </a:lnTo>
                    <a:lnTo>
                      <a:pt x="94964" y="53521"/>
                    </a:lnTo>
                    <a:lnTo>
                      <a:pt x="93237" y="52957"/>
                    </a:lnTo>
                    <a:lnTo>
                      <a:pt x="92374" y="52957"/>
                    </a:lnTo>
                    <a:lnTo>
                      <a:pt x="91510" y="52394"/>
                    </a:lnTo>
                    <a:lnTo>
                      <a:pt x="90647" y="52394"/>
                    </a:lnTo>
                    <a:lnTo>
                      <a:pt x="88920" y="52394"/>
                    </a:lnTo>
                    <a:lnTo>
                      <a:pt x="88057" y="52394"/>
                    </a:lnTo>
                    <a:lnTo>
                      <a:pt x="86330" y="52394"/>
                    </a:lnTo>
                    <a:lnTo>
                      <a:pt x="85467" y="52394"/>
                    </a:lnTo>
                    <a:lnTo>
                      <a:pt x="84604" y="52394"/>
                    </a:lnTo>
                    <a:lnTo>
                      <a:pt x="46618" y="50704"/>
                    </a:lnTo>
                    <a:lnTo>
                      <a:pt x="57841" y="30422"/>
                    </a:lnTo>
                    <a:lnTo>
                      <a:pt x="64748" y="37746"/>
                    </a:lnTo>
                    <a:lnTo>
                      <a:pt x="110503" y="37746"/>
                    </a:lnTo>
                    <a:lnTo>
                      <a:pt x="111366" y="37183"/>
                    </a:lnTo>
                    <a:lnTo>
                      <a:pt x="113093" y="37183"/>
                    </a:lnTo>
                    <a:lnTo>
                      <a:pt x="113956" y="37183"/>
                    </a:lnTo>
                    <a:lnTo>
                      <a:pt x="113956" y="37183"/>
                    </a:lnTo>
                    <a:lnTo>
                      <a:pt x="115683" y="36056"/>
                    </a:lnTo>
                    <a:lnTo>
                      <a:pt x="116546" y="36056"/>
                    </a:lnTo>
                    <a:lnTo>
                      <a:pt x="117410" y="35492"/>
                    </a:lnTo>
                    <a:lnTo>
                      <a:pt x="118273" y="34929"/>
                    </a:lnTo>
                    <a:lnTo>
                      <a:pt x="118273" y="34366"/>
                    </a:lnTo>
                    <a:lnTo>
                      <a:pt x="118273" y="33239"/>
                    </a:lnTo>
                    <a:lnTo>
                      <a:pt x="119136" y="32676"/>
                    </a:lnTo>
                    <a:lnTo>
                      <a:pt x="119136" y="31549"/>
                    </a:lnTo>
                    <a:lnTo>
                      <a:pt x="119136" y="30422"/>
                    </a:lnTo>
                    <a:lnTo>
                      <a:pt x="118273" y="29859"/>
                    </a:lnTo>
                    <a:lnTo>
                      <a:pt x="118273" y="29295"/>
                    </a:lnTo>
                    <a:lnTo>
                      <a:pt x="117410" y="28732"/>
                    </a:lnTo>
                    <a:lnTo>
                      <a:pt x="116546" y="27605"/>
                    </a:lnTo>
                    <a:lnTo>
                      <a:pt x="115683" y="27605"/>
                    </a:lnTo>
                    <a:lnTo>
                      <a:pt x="114820" y="27042"/>
                    </a:lnTo>
                    <a:lnTo>
                      <a:pt x="113956" y="26478"/>
                    </a:lnTo>
                    <a:lnTo>
                      <a:pt x="113093" y="25915"/>
                    </a:lnTo>
                    <a:lnTo>
                      <a:pt x="111366" y="25915"/>
                    </a:lnTo>
                    <a:lnTo>
                      <a:pt x="110503" y="25915"/>
                    </a:lnTo>
                    <a:lnTo>
                      <a:pt x="75107" y="25915"/>
                    </a:lnTo>
                    <a:lnTo>
                      <a:pt x="68201" y="17464"/>
                    </a:lnTo>
                    <a:lnTo>
                      <a:pt x="69064" y="16901"/>
                    </a:lnTo>
                    <a:lnTo>
                      <a:pt x="69928" y="15774"/>
                    </a:lnTo>
                    <a:lnTo>
                      <a:pt x="69928" y="14647"/>
                    </a:lnTo>
                    <a:lnTo>
                      <a:pt x="69928" y="13521"/>
                    </a:lnTo>
                    <a:lnTo>
                      <a:pt x="69928" y="12394"/>
                    </a:lnTo>
                    <a:lnTo>
                      <a:pt x="69928" y="11267"/>
                    </a:lnTo>
                    <a:lnTo>
                      <a:pt x="69928" y="10140"/>
                    </a:lnTo>
                    <a:lnTo>
                      <a:pt x="69928" y="9014"/>
                    </a:lnTo>
                    <a:lnTo>
                      <a:pt x="69064" y="7887"/>
                    </a:lnTo>
                    <a:lnTo>
                      <a:pt x="68201" y="7323"/>
                    </a:lnTo>
                    <a:lnTo>
                      <a:pt x="68201" y="6197"/>
                    </a:lnTo>
                    <a:lnTo>
                      <a:pt x="67338" y="5070"/>
                    </a:lnTo>
                    <a:lnTo>
                      <a:pt x="65611" y="4507"/>
                    </a:lnTo>
                    <a:lnTo>
                      <a:pt x="64748" y="3380"/>
                    </a:lnTo>
                    <a:lnTo>
                      <a:pt x="63021" y="2816"/>
                    </a:lnTo>
                    <a:lnTo>
                      <a:pt x="62158" y="2253"/>
                    </a:lnTo>
                    <a:lnTo>
                      <a:pt x="60431" y="1690"/>
                    </a:lnTo>
                    <a:lnTo>
                      <a:pt x="58705" y="1126"/>
                    </a:lnTo>
                    <a:lnTo>
                      <a:pt x="57841" y="563"/>
                    </a:lnTo>
                    <a:lnTo>
                      <a:pt x="55251" y="563"/>
                    </a:lnTo>
                    <a:lnTo>
                      <a:pt x="53525" y="0"/>
                    </a:lnTo>
                    <a:lnTo>
                      <a:pt x="51798" y="0"/>
                    </a:lnTo>
                    <a:lnTo>
                      <a:pt x="50071" y="0"/>
                    </a:lnTo>
                    <a:lnTo>
                      <a:pt x="48345" y="0"/>
                    </a:lnTo>
                    <a:lnTo>
                      <a:pt x="46618" y="563"/>
                    </a:lnTo>
                    <a:lnTo>
                      <a:pt x="44892" y="563"/>
                    </a:lnTo>
                    <a:lnTo>
                      <a:pt x="42302" y="1126"/>
                    </a:lnTo>
                    <a:lnTo>
                      <a:pt x="40575" y="1690"/>
                    </a:lnTo>
                    <a:lnTo>
                      <a:pt x="38848" y="2253"/>
                    </a:lnTo>
                    <a:lnTo>
                      <a:pt x="37985" y="3380"/>
                    </a:lnTo>
                    <a:lnTo>
                      <a:pt x="36258" y="4507"/>
                    </a:lnTo>
                    <a:lnTo>
                      <a:pt x="35395" y="5070"/>
                    </a:lnTo>
                    <a:lnTo>
                      <a:pt x="33669" y="6760"/>
                    </a:lnTo>
                    <a:lnTo>
                      <a:pt x="32805" y="7887"/>
                    </a:lnTo>
                    <a:lnTo>
                      <a:pt x="32805" y="9014"/>
                    </a:lnTo>
                  </a:path>
                </a:pathLst>
              </a:custGeom>
              <a:solidFill>
                <a:srgbClr val="F39FD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291" name="Google Shape;2291;p57"/>
            <p:cNvSpPr/>
            <p:nvPr/>
          </p:nvSpPr>
          <p:spPr>
            <a:xfrm>
              <a:off x="2160" y="1586"/>
              <a:ext cx="200" cy="291"/>
            </a:xfrm>
            <a:custGeom>
              <a:rect b="b" l="l" r="r" t="t"/>
              <a:pathLst>
                <a:path extrusionOk="0" h="120000" w="120000">
                  <a:moveTo>
                    <a:pt x="118800" y="110515"/>
                  </a:moveTo>
                  <a:lnTo>
                    <a:pt x="119400" y="108453"/>
                  </a:lnTo>
                  <a:lnTo>
                    <a:pt x="114600" y="108865"/>
                  </a:lnTo>
                  <a:lnTo>
                    <a:pt x="110400" y="108453"/>
                  </a:lnTo>
                  <a:lnTo>
                    <a:pt x="104400" y="105154"/>
                  </a:lnTo>
                  <a:lnTo>
                    <a:pt x="94800" y="94432"/>
                  </a:lnTo>
                  <a:lnTo>
                    <a:pt x="80400" y="78350"/>
                  </a:lnTo>
                  <a:lnTo>
                    <a:pt x="72600" y="69690"/>
                  </a:lnTo>
                  <a:lnTo>
                    <a:pt x="67800" y="62268"/>
                  </a:lnTo>
                  <a:lnTo>
                    <a:pt x="66600" y="58144"/>
                  </a:lnTo>
                  <a:lnTo>
                    <a:pt x="66600" y="53608"/>
                  </a:lnTo>
                  <a:lnTo>
                    <a:pt x="68400" y="50721"/>
                  </a:lnTo>
                  <a:lnTo>
                    <a:pt x="71400" y="49072"/>
                  </a:lnTo>
                  <a:lnTo>
                    <a:pt x="73800" y="49072"/>
                  </a:lnTo>
                  <a:lnTo>
                    <a:pt x="76800" y="49896"/>
                  </a:lnTo>
                  <a:lnTo>
                    <a:pt x="81600" y="53195"/>
                  </a:lnTo>
                  <a:lnTo>
                    <a:pt x="88800" y="56082"/>
                  </a:lnTo>
                  <a:lnTo>
                    <a:pt x="93000" y="57731"/>
                  </a:lnTo>
                  <a:lnTo>
                    <a:pt x="96000" y="58144"/>
                  </a:lnTo>
                  <a:lnTo>
                    <a:pt x="98400" y="57731"/>
                  </a:lnTo>
                  <a:lnTo>
                    <a:pt x="99600" y="56082"/>
                  </a:lnTo>
                  <a:lnTo>
                    <a:pt x="99000" y="55257"/>
                  </a:lnTo>
                  <a:lnTo>
                    <a:pt x="98400" y="53608"/>
                  </a:lnTo>
                  <a:lnTo>
                    <a:pt x="93600" y="50721"/>
                  </a:lnTo>
                  <a:lnTo>
                    <a:pt x="85800" y="47010"/>
                  </a:lnTo>
                  <a:lnTo>
                    <a:pt x="81000" y="44536"/>
                  </a:lnTo>
                  <a:lnTo>
                    <a:pt x="78000" y="40824"/>
                  </a:lnTo>
                  <a:lnTo>
                    <a:pt x="75600" y="35463"/>
                  </a:lnTo>
                  <a:lnTo>
                    <a:pt x="75000" y="30515"/>
                  </a:lnTo>
                  <a:lnTo>
                    <a:pt x="73800" y="28453"/>
                  </a:lnTo>
                  <a:lnTo>
                    <a:pt x="71400" y="25979"/>
                  </a:lnTo>
                  <a:lnTo>
                    <a:pt x="67800" y="23092"/>
                  </a:lnTo>
                  <a:lnTo>
                    <a:pt x="65400" y="21855"/>
                  </a:lnTo>
                  <a:lnTo>
                    <a:pt x="65400" y="19793"/>
                  </a:lnTo>
                  <a:lnTo>
                    <a:pt x="66600" y="16494"/>
                  </a:lnTo>
                  <a:lnTo>
                    <a:pt x="68400" y="14845"/>
                  </a:lnTo>
                  <a:lnTo>
                    <a:pt x="69600" y="12783"/>
                  </a:lnTo>
                  <a:lnTo>
                    <a:pt x="71400" y="9896"/>
                  </a:lnTo>
                  <a:lnTo>
                    <a:pt x="69600" y="6185"/>
                  </a:lnTo>
                  <a:lnTo>
                    <a:pt x="69000" y="3711"/>
                  </a:lnTo>
                  <a:lnTo>
                    <a:pt x="66600" y="1649"/>
                  </a:lnTo>
                  <a:lnTo>
                    <a:pt x="63000" y="412"/>
                  </a:lnTo>
                  <a:lnTo>
                    <a:pt x="57600" y="0"/>
                  </a:lnTo>
                  <a:lnTo>
                    <a:pt x="54000" y="1237"/>
                  </a:lnTo>
                  <a:lnTo>
                    <a:pt x="51600" y="2474"/>
                  </a:lnTo>
                  <a:lnTo>
                    <a:pt x="50400" y="5360"/>
                  </a:lnTo>
                  <a:lnTo>
                    <a:pt x="49800" y="7422"/>
                  </a:lnTo>
                  <a:lnTo>
                    <a:pt x="50400" y="9484"/>
                  </a:lnTo>
                  <a:lnTo>
                    <a:pt x="51600" y="12371"/>
                  </a:lnTo>
                  <a:lnTo>
                    <a:pt x="52800" y="14432"/>
                  </a:lnTo>
                  <a:lnTo>
                    <a:pt x="53400" y="16494"/>
                  </a:lnTo>
                  <a:lnTo>
                    <a:pt x="52800" y="18969"/>
                  </a:lnTo>
                  <a:lnTo>
                    <a:pt x="50400" y="21030"/>
                  </a:lnTo>
                  <a:lnTo>
                    <a:pt x="46800" y="23092"/>
                  </a:lnTo>
                  <a:lnTo>
                    <a:pt x="42000" y="24742"/>
                  </a:lnTo>
                  <a:lnTo>
                    <a:pt x="39000" y="26391"/>
                  </a:lnTo>
                  <a:lnTo>
                    <a:pt x="36000" y="28453"/>
                  </a:lnTo>
                  <a:lnTo>
                    <a:pt x="33000" y="30927"/>
                  </a:lnTo>
                  <a:lnTo>
                    <a:pt x="30000" y="35463"/>
                  </a:lnTo>
                  <a:lnTo>
                    <a:pt x="27600" y="40824"/>
                  </a:lnTo>
                  <a:lnTo>
                    <a:pt x="25800" y="44948"/>
                  </a:lnTo>
                  <a:lnTo>
                    <a:pt x="24600" y="49896"/>
                  </a:lnTo>
                  <a:lnTo>
                    <a:pt x="24000" y="56082"/>
                  </a:lnTo>
                  <a:lnTo>
                    <a:pt x="24000" y="59793"/>
                  </a:lnTo>
                  <a:lnTo>
                    <a:pt x="24000" y="63092"/>
                  </a:lnTo>
                  <a:lnTo>
                    <a:pt x="24600" y="65154"/>
                  </a:lnTo>
                  <a:lnTo>
                    <a:pt x="26400" y="65979"/>
                  </a:lnTo>
                  <a:lnTo>
                    <a:pt x="29400" y="66391"/>
                  </a:lnTo>
                  <a:lnTo>
                    <a:pt x="30600" y="65979"/>
                  </a:lnTo>
                  <a:lnTo>
                    <a:pt x="31800" y="65154"/>
                  </a:lnTo>
                  <a:lnTo>
                    <a:pt x="31800" y="61030"/>
                  </a:lnTo>
                  <a:lnTo>
                    <a:pt x="31800" y="54845"/>
                  </a:lnTo>
                  <a:lnTo>
                    <a:pt x="32400" y="50721"/>
                  </a:lnTo>
                  <a:lnTo>
                    <a:pt x="33000" y="47835"/>
                  </a:lnTo>
                  <a:lnTo>
                    <a:pt x="35400" y="45360"/>
                  </a:lnTo>
                  <a:lnTo>
                    <a:pt x="38400" y="44948"/>
                  </a:lnTo>
                  <a:lnTo>
                    <a:pt x="41400" y="45360"/>
                  </a:lnTo>
                  <a:lnTo>
                    <a:pt x="42000" y="47010"/>
                  </a:lnTo>
                  <a:lnTo>
                    <a:pt x="41400" y="51546"/>
                  </a:lnTo>
                  <a:lnTo>
                    <a:pt x="40800" y="57731"/>
                  </a:lnTo>
                  <a:lnTo>
                    <a:pt x="39000" y="63505"/>
                  </a:lnTo>
                  <a:lnTo>
                    <a:pt x="36600" y="68453"/>
                  </a:lnTo>
                  <a:lnTo>
                    <a:pt x="34800" y="75463"/>
                  </a:lnTo>
                  <a:lnTo>
                    <a:pt x="31800" y="80824"/>
                  </a:lnTo>
                  <a:lnTo>
                    <a:pt x="24600" y="88247"/>
                  </a:lnTo>
                  <a:lnTo>
                    <a:pt x="19800" y="92783"/>
                  </a:lnTo>
                  <a:lnTo>
                    <a:pt x="10800" y="100206"/>
                  </a:lnTo>
                  <a:lnTo>
                    <a:pt x="4800" y="105154"/>
                  </a:lnTo>
                  <a:lnTo>
                    <a:pt x="0" y="109690"/>
                  </a:lnTo>
                  <a:lnTo>
                    <a:pt x="0" y="111752"/>
                  </a:lnTo>
                  <a:lnTo>
                    <a:pt x="4800" y="115463"/>
                  </a:lnTo>
                  <a:lnTo>
                    <a:pt x="11400" y="119587"/>
                  </a:lnTo>
                  <a:lnTo>
                    <a:pt x="18000" y="119587"/>
                  </a:lnTo>
                  <a:lnTo>
                    <a:pt x="19800" y="118762"/>
                  </a:lnTo>
                  <a:lnTo>
                    <a:pt x="16800" y="115876"/>
                  </a:lnTo>
                  <a:lnTo>
                    <a:pt x="13800" y="113402"/>
                  </a:lnTo>
                  <a:lnTo>
                    <a:pt x="13800" y="111340"/>
                  </a:lnTo>
                  <a:lnTo>
                    <a:pt x="18000" y="106804"/>
                  </a:lnTo>
                  <a:lnTo>
                    <a:pt x="25800" y="101443"/>
                  </a:lnTo>
                  <a:lnTo>
                    <a:pt x="36600" y="91958"/>
                  </a:lnTo>
                  <a:lnTo>
                    <a:pt x="46800" y="83711"/>
                  </a:lnTo>
                  <a:lnTo>
                    <a:pt x="50400" y="80824"/>
                  </a:lnTo>
                  <a:lnTo>
                    <a:pt x="52800" y="78762"/>
                  </a:lnTo>
                  <a:lnTo>
                    <a:pt x="57000" y="78350"/>
                  </a:lnTo>
                  <a:lnTo>
                    <a:pt x="60600" y="80000"/>
                  </a:lnTo>
                  <a:lnTo>
                    <a:pt x="65400" y="82061"/>
                  </a:lnTo>
                  <a:lnTo>
                    <a:pt x="74400" y="90309"/>
                  </a:lnTo>
                  <a:lnTo>
                    <a:pt x="84600" y="100206"/>
                  </a:lnTo>
                  <a:lnTo>
                    <a:pt x="94800" y="109690"/>
                  </a:lnTo>
                  <a:lnTo>
                    <a:pt x="100800" y="115463"/>
                  </a:lnTo>
                  <a:lnTo>
                    <a:pt x="102600" y="116701"/>
                  </a:lnTo>
                  <a:lnTo>
                    <a:pt x="106800" y="116701"/>
                  </a:lnTo>
                  <a:lnTo>
                    <a:pt x="110400" y="114639"/>
                  </a:lnTo>
                  <a:lnTo>
                    <a:pt x="114600" y="112577"/>
                  </a:lnTo>
                  <a:lnTo>
                    <a:pt x="118800" y="110515"/>
                  </a:lnTo>
                </a:path>
              </a:pathLst>
            </a:custGeom>
            <a:solidFill>
              <a:srgbClr val="CECECE"/>
            </a:solidFill>
            <a:ln cap="rnd" cmpd="sng" w="254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292" name="Google Shape;2292;p57"/>
            <p:cNvGrpSpPr/>
            <p:nvPr/>
          </p:nvGrpSpPr>
          <p:grpSpPr>
            <a:xfrm>
              <a:off x="1597" y="1576"/>
              <a:ext cx="259" cy="310"/>
              <a:chOff x="1597" y="1576"/>
              <a:chExt cx="259" cy="310"/>
            </a:xfrm>
          </p:grpSpPr>
          <p:grpSp>
            <p:nvGrpSpPr>
              <p:cNvPr id="2293" name="Google Shape;2293;p57"/>
              <p:cNvGrpSpPr/>
              <p:nvPr/>
            </p:nvGrpSpPr>
            <p:grpSpPr>
              <a:xfrm>
                <a:off x="1597" y="1576"/>
                <a:ext cx="259" cy="310"/>
                <a:chOff x="1597" y="1576"/>
                <a:chExt cx="259" cy="310"/>
              </a:xfrm>
            </p:grpSpPr>
            <p:sp>
              <p:nvSpPr>
                <p:cNvPr id="2294" name="Google Shape;2294;p57"/>
                <p:cNvSpPr/>
                <p:nvPr/>
              </p:nvSpPr>
              <p:spPr>
                <a:xfrm>
                  <a:off x="1597" y="1626"/>
                  <a:ext cx="259" cy="260"/>
                </a:xfrm>
                <a:prstGeom prst="cube">
                  <a:avLst>
                    <a:gd fmla="val 24995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295" name="Google Shape;2295;p57"/>
                <p:cNvSpPr/>
                <p:nvPr/>
              </p:nvSpPr>
              <p:spPr>
                <a:xfrm>
                  <a:off x="1660" y="1576"/>
                  <a:ext cx="196" cy="46"/>
                </a:xfrm>
                <a:prstGeom prst="cube">
                  <a:avLst>
                    <a:gd fmla="val 24995" name="adj"/>
                  </a:avLst>
                </a:prstGeom>
                <a:solidFill>
                  <a:schemeClr val="lt1"/>
                </a:solidFill>
                <a:ln cap="flat" cmpd="sng" w="25400">
                  <a:solidFill>
                    <a:schemeClr val="dk1"/>
                  </a:solidFill>
                  <a:prstDash val="solid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296" name="Google Shape;2296;p57"/>
              <p:cNvSpPr/>
              <p:nvPr/>
            </p:nvSpPr>
            <p:spPr>
              <a:xfrm>
                <a:off x="1679" y="1602"/>
                <a:ext cx="27" cy="8"/>
              </a:xfrm>
              <a:prstGeom prst="ellipse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7" name="Google Shape;2297;p57"/>
              <p:cNvSpPr/>
              <p:nvPr/>
            </p:nvSpPr>
            <p:spPr>
              <a:xfrm>
                <a:off x="1628" y="1750"/>
                <a:ext cx="137" cy="55"/>
              </a:xfrm>
              <a:prstGeom prst="octagon">
                <a:avLst>
                  <a:gd fmla="val 29282" name="adj"/>
                </a:avLst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98" name="Google Shape;2298;p57"/>
          <p:cNvGrpSpPr/>
          <p:nvPr/>
        </p:nvGrpSpPr>
        <p:grpSpPr>
          <a:xfrm>
            <a:off x="1581150" y="1239838"/>
            <a:ext cx="7115175" cy="1268412"/>
            <a:chOff x="996" y="781"/>
            <a:chExt cx="4482" cy="799"/>
          </a:xfrm>
        </p:grpSpPr>
        <p:sp>
          <p:nvSpPr>
            <p:cNvPr id="2299" name="Google Shape;2299;p57"/>
            <p:cNvSpPr/>
            <p:nvPr/>
          </p:nvSpPr>
          <p:spPr>
            <a:xfrm>
              <a:off x="4026" y="787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12</a:t>
              </a:r>
              <a:endParaRPr/>
            </a:p>
          </p:txBody>
        </p:sp>
        <p:sp>
          <p:nvSpPr>
            <p:cNvPr id="2300" name="Google Shape;2300;p57"/>
            <p:cNvSpPr/>
            <p:nvPr/>
          </p:nvSpPr>
          <p:spPr>
            <a:xfrm>
              <a:off x="4905" y="781"/>
              <a:ext cx="573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2 AM</a:t>
              </a:r>
              <a:endParaRPr/>
            </a:p>
          </p:txBody>
        </p:sp>
        <p:sp>
          <p:nvSpPr>
            <p:cNvPr id="2301" name="Google Shape;2301;p57"/>
            <p:cNvSpPr/>
            <p:nvPr/>
          </p:nvSpPr>
          <p:spPr>
            <a:xfrm>
              <a:off x="996" y="791"/>
              <a:ext cx="562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6 PM</a:t>
              </a:r>
              <a:endParaRPr/>
            </a:p>
          </p:txBody>
        </p:sp>
        <p:cxnSp>
          <p:nvCxnSpPr>
            <p:cNvPr id="2302" name="Google Shape;2302;p57"/>
            <p:cNvCxnSpPr/>
            <p:nvPr/>
          </p:nvCxnSpPr>
          <p:spPr>
            <a:xfrm>
              <a:off x="1181" y="1015"/>
              <a:ext cx="0" cy="159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03" name="Google Shape;2303;p57"/>
            <p:cNvSpPr/>
            <p:nvPr/>
          </p:nvSpPr>
          <p:spPr>
            <a:xfrm>
              <a:off x="1604" y="804"/>
              <a:ext cx="221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7</a:t>
              </a:r>
              <a:endParaRPr/>
            </a:p>
          </p:txBody>
        </p:sp>
        <p:sp>
          <p:nvSpPr>
            <p:cNvPr id="2304" name="Google Shape;2304;p57"/>
            <p:cNvSpPr/>
            <p:nvPr/>
          </p:nvSpPr>
          <p:spPr>
            <a:xfrm>
              <a:off x="2092" y="798"/>
              <a:ext cx="221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8</a:t>
              </a:r>
              <a:endParaRPr/>
            </a:p>
          </p:txBody>
        </p:sp>
        <p:sp>
          <p:nvSpPr>
            <p:cNvPr id="2305" name="Google Shape;2305;p57"/>
            <p:cNvSpPr/>
            <p:nvPr/>
          </p:nvSpPr>
          <p:spPr>
            <a:xfrm>
              <a:off x="2604" y="815"/>
              <a:ext cx="221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9</a:t>
              </a:r>
              <a:endParaRPr/>
            </a:p>
          </p:txBody>
        </p:sp>
        <p:sp>
          <p:nvSpPr>
            <p:cNvPr id="2306" name="Google Shape;2306;p57"/>
            <p:cNvSpPr/>
            <p:nvPr/>
          </p:nvSpPr>
          <p:spPr>
            <a:xfrm>
              <a:off x="3065" y="806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10</a:t>
              </a:r>
              <a:endParaRPr/>
            </a:p>
          </p:txBody>
        </p:sp>
        <p:sp>
          <p:nvSpPr>
            <p:cNvPr id="2307" name="Google Shape;2307;p57"/>
            <p:cNvSpPr/>
            <p:nvPr/>
          </p:nvSpPr>
          <p:spPr>
            <a:xfrm>
              <a:off x="3570" y="804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11</a:t>
              </a:r>
              <a:endParaRPr/>
            </a:p>
          </p:txBody>
        </p:sp>
        <p:sp>
          <p:nvSpPr>
            <p:cNvPr id="2308" name="Google Shape;2308;p57"/>
            <p:cNvSpPr/>
            <p:nvPr/>
          </p:nvSpPr>
          <p:spPr>
            <a:xfrm>
              <a:off x="4591" y="797"/>
              <a:ext cx="221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1</a:t>
              </a:r>
              <a:endParaRPr/>
            </a:p>
          </p:txBody>
        </p:sp>
        <p:cxnSp>
          <p:nvCxnSpPr>
            <p:cNvPr id="2309" name="Google Shape;2309;p57"/>
            <p:cNvCxnSpPr/>
            <p:nvPr/>
          </p:nvCxnSpPr>
          <p:spPr>
            <a:xfrm>
              <a:off x="1188" y="1108"/>
              <a:ext cx="401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10" name="Google Shape;2310;p57"/>
            <p:cNvSpPr/>
            <p:nvPr/>
          </p:nvSpPr>
          <p:spPr>
            <a:xfrm>
              <a:off x="3512" y="1202"/>
              <a:ext cx="541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en-US" sz="24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Time</a:t>
              </a:r>
              <a:endParaRPr/>
            </a:p>
          </p:txBody>
        </p:sp>
        <p:cxnSp>
          <p:nvCxnSpPr>
            <p:cNvPr id="2311" name="Google Shape;2311;p57"/>
            <p:cNvCxnSpPr/>
            <p:nvPr/>
          </p:nvCxnSpPr>
          <p:spPr>
            <a:xfrm flipH="1">
              <a:off x="1675" y="1181"/>
              <a:ext cx="17" cy="17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2" name="Google Shape;2312;p57"/>
            <p:cNvCxnSpPr/>
            <p:nvPr/>
          </p:nvCxnSpPr>
          <p:spPr>
            <a:xfrm flipH="1">
              <a:off x="1928" y="1181"/>
              <a:ext cx="17" cy="17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3" name="Google Shape;2313;p57"/>
            <p:cNvCxnSpPr/>
            <p:nvPr/>
          </p:nvCxnSpPr>
          <p:spPr>
            <a:xfrm flipH="1">
              <a:off x="2180" y="1181"/>
              <a:ext cx="17" cy="17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4" name="Google Shape;2314;p57"/>
            <p:cNvCxnSpPr/>
            <p:nvPr/>
          </p:nvCxnSpPr>
          <p:spPr>
            <a:xfrm>
              <a:off x="1691" y="1253"/>
              <a:ext cx="2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5" name="Google Shape;2315;p57"/>
            <p:cNvCxnSpPr/>
            <p:nvPr/>
          </p:nvCxnSpPr>
          <p:spPr>
            <a:xfrm flipH="1">
              <a:off x="1928" y="1181"/>
              <a:ext cx="17" cy="17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6" name="Google Shape;2316;p57"/>
            <p:cNvCxnSpPr/>
            <p:nvPr/>
          </p:nvCxnSpPr>
          <p:spPr>
            <a:xfrm flipH="1">
              <a:off x="2180" y="1181"/>
              <a:ext cx="17" cy="17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17" name="Google Shape;2317;p57"/>
            <p:cNvSpPr/>
            <p:nvPr/>
          </p:nvSpPr>
          <p:spPr>
            <a:xfrm>
              <a:off x="2159" y="128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cxnSp>
          <p:nvCxnSpPr>
            <p:cNvPr id="2318" name="Google Shape;2318;p57"/>
            <p:cNvCxnSpPr/>
            <p:nvPr/>
          </p:nvCxnSpPr>
          <p:spPr>
            <a:xfrm flipH="1">
              <a:off x="2432" y="1181"/>
              <a:ext cx="17" cy="17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9" name="Google Shape;2319;p57"/>
            <p:cNvCxnSpPr/>
            <p:nvPr/>
          </p:nvCxnSpPr>
          <p:spPr>
            <a:xfrm>
              <a:off x="1942" y="1253"/>
              <a:ext cx="23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0" name="Google Shape;2320;p57"/>
            <p:cNvCxnSpPr/>
            <p:nvPr/>
          </p:nvCxnSpPr>
          <p:spPr>
            <a:xfrm flipH="1">
              <a:off x="2180" y="1181"/>
              <a:ext cx="17" cy="17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1" name="Google Shape;2321;p57"/>
            <p:cNvCxnSpPr/>
            <p:nvPr/>
          </p:nvCxnSpPr>
          <p:spPr>
            <a:xfrm flipH="1">
              <a:off x="2432" y="1181"/>
              <a:ext cx="17" cy="17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2" name="Google Shape;2322;p57"/>
            <p:cNvCxnSpPr/>
            <p:nvPr/>
          </p:nvCxnSpPr>
          <p:spPr>
            <a:xfrm>
              <a:off x="2195" y="1253"/>
              <a:ext cx="233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3" name="Google Shape;2323;p57"/>
            <p:cNvCxnSpPr/>
            <p:nvPr/>
          </p:nvCxnSpPr>
          <p:spPr>
            <a:xfrm>
              <a:off x="1694" y="1208"/>
              <a:ext cx="224" cy="0"/>
            </a:xfrm>
            <a:prstGeom prst="straightConnector1">
              <a:avLst/>
            </a:prstGeom>
            <a:noFill/>
            <a:ln cap="flat" cmpd="sng" w="25400">
              <a:solidFill>
                <a:srgbClr val="DC008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4" name="Google Shape;2324;p57"/>
            <p:cNvCxnSpPr/>
            <p:nvPr/>
          </p:nvCxnSpPr>
          <p:spPr>
            <a:xfrm>
              <a:off x="1948" y="1208"/>
              <a:ext cx="224" cy="0"/>
            </a:xfrm>
            <a:prstGeom prst="straightConnector1">
              <a:avLst/>
            </a:prstGeom>
            <a:noFill/>
            <a:ln cap="flat" cmpd="sng" w="25400">
              <a:solidFill>
                <a:srgbClr val="DC008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5" name="Google Shape;2325;p57"/>
            <p:cNvCxnSpPr/>
            <p:nvPr/>
          </p:nvCxnSpPr>
          <p:spPr>
            <a:xfrm>
              <a:off x="1188" y="1208"/>
              <a:ext cx="226" cy="0"/>
            </a:xfrm>
            <a:prstGeom prst="straightConnector1">
              <a:avLst/>
            </a:prstGeom>
            <a:noFill/>
            <a:ln cap="flat" cmpd="sng" w="25400">
              <a:solidFill>
                <a:srgbClr val="DC008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26" name="Google Shape;2326;p57"/>
            <p:cNvSpPr/>
            <p:nvPr/>
          </p:nvSpPr>
          <p:spPr>
            <a:xfrm>
              <a:off x="1160" y="128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sp>
          <p:nvSpPr>
            <p:cNvPr id="2327" name="Google Shape;2327;p57"/>
            <p:cNvSpPr/>
            <p:nvPr/>
          </p:nvSpPr>
          <p:spPr>
            <a:xfrm>
              <a:off x="1387" y="128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cxnSp>
          <p:nvCxnSpPr>
            <p:cNvPr id="2328" name="Google Shape;2328;p57"/>
            <p:cNvCxnSpPr/>
            <p:nvPr/>
          </p:nvCxnSpPr>
          <p:spPr>
            <a:xfrm>
              <a:off x="1437" y="1253"/>
              <a:ext cx="234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29" name="Google Shape;2329;p57"/>
            <p:cNvSpPr/>
            <p:nvPr/>
          </p:nvSpPr>
          <p:spPr>
            <a:xfrm>
              <a:off x="1907" y="128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sp>
          <p:nvSpPr>
            <p:cNvPr id="2330" name="Google Shape;2330;p57"/>
            <p:cNvSpPr/>
            <p:nvPr/>
          </p:nvSpPr>
          <p:spPr>
            <a:xfrm>
              <a:off x="1649" y="1288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cxnSp>
          <p:nvCxnSpPr>
            <p:cNvPr id="2331" name="Google Shape;2331;p57"/>
            <p:cNvCxnSpPr/>
            <p:nvPr/>
          </p:nvCxnSpPr>
          <p:spPr>
            <a:xfrm>
              <a:off x="1697" y="1303"/>
              <a:ext cx="220" cy="0"/>
            </a:xfrm>
            <a:prstGeom prst="straightConnector1">
              <a:avLst/>
            </a:prstGeom>
            <a:noFill/>
            <a:ln cap="flat" cmpd="sng" w="25400">
              <a:solidFill>
                <a:srgbClr val="F39FD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2" name="Google Shape;2332;p57"/>
            <p:cNvCxnSpPr/>
            <p:nvPr/>
          </p:nvCxnSpPr>
          <p:spPr>
            <a:xfrm>
              <a:off x="1948" y="1347"/>
              <a:ext cx="222" cy="1"/>
            </a:xfrm>
            <a:prstGeom prst="straightConnector1">
              <a:avLst/>
            </a:prstGeom>
            <a:noFill/>
            <a:ln cap="flat" cmpd="sng" w="25400">
              <a:solidFill>
                <a:srgbClr val="9191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3" name="Google Shape;2333;p57"/>
            <p:cNvCxnSpPr/>
            <p:nvPr/>
          </p:nvCxnSpPr>
          <p:spPr>
            <a:xfrm>
              <a:off x="1948" y="1304"/>
              <a:ext cx="222" cy="0"/>
            </a:xfrm>
            <a:prstGeom prst="straightConnector1">
              <a:avLst/>
            </a:prstGeom>
            <a:noFill/>
            <a:ln cap="flat" cmpd="sng" w="25400">
              <a:solidFill>
                <a:srgbClr val="F39FD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4" name="Google Shape;2334;p57"/>
            <p:cNvCxnSpPr/>
            <p:nvPr/>
          </p:nvCxnSpPr>
          <p:spPr>
            <a:xfrm>
              <a:off x="2201" y="1303"/>
              <a:ext cx="222" cy="0"/>
            </a:xfrm>
            <a:prstGeom prst="straightConnector1">
              <a:avLst/>
            </a:prstGeom>
            <a:noFill/>
            <a:ln cap="flat" cmpd="sng" w="25400">
              <a:solidFill>
                <a:srgbClr val="F39FD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5" name="Google Shape;2335;p57"/>
            <p:cNvCxnSpPr/>
            <p:nvPr/>
          </p:nvCxnSpPr>
          <p:spPr>
            <a:xfrm>
              <a:off x="2200" y="1347"/>
              <a:ext cx="223" cy="1"/>
            </a:xfrm>
            <a:prstGeom prst="straightConnector1">
              <a:avLst/>
            </a:prstGeom>
            <a:noFill/>
            <a:ln cap="flat" cmpd="sng" w="25400">
              <a:solidFill>
                <a:srgbClr val="9191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6" name="Google Shape;2336;p57"/>
            <p:cNvCxnSpPr/>
            <p:nvPr/>
          </p:nvCxnSpPr>
          <p:spPr>
            <a:xfrm>
              <a:off x="2454" y="1303"/>
              <a:ext cx="222" cy="0"/>
            </a:xfrm>
            <a:prstGeom prst="straightConnector1">
              <a:avLst/>
            </a:prstGeom>
            <a:noFill/>
            <a:ln cap="flat" cmpd="sng" w="25400">
              <a:solidFill>
                <a:srgbClr val="F39FD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7" name="Google Shape;2337;p57"/>
            <p:cNvCxnSpPr/>
            <p:nvPr/>
          </p:nvCxnSpPr>
          <p:spPr>
            <a:xfrm>
              <a:off x="2452" y="1347"/>
              <a:ext cx="224" cy="1"/>
            </a:xfrm>
            <a:prstGeom prst="straightConnector1">
              <a:avLst/>
            </a:prstGeom>
            <a:noFill/>
            <a:ln cap="flat" cmpd="sng" w="25400">
              <a:solidFill>
                <a:srgbClr val="9191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8" name="Google Shape;2338;p57"/>
            <p:cNvCxnSpPr/>
            <p:nvPr/>
          </p:nvCxnSpPr>
          <p:spPr>
            <a:xfrm>
              <a:off x="2706" y="1347"/>
              <a:ext cx="222" cy="1"/>
            </a:xfrm>
            <a:prstGeom prst="straightConnector1">
              <a:avLst/>
            </a:prstGeom>
            <a:noFill/>
            <a:ln cap="flat" cmpd="sng" w="25400">
              <a:solidFill>
                <a:srgbClr val="9191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9" name="Google Shape;2339;p57"/>
            <p:cNvCxnSpPr/>
            <p:nvPr/>
          </p:nvCxnSpPr>
          <p:spPr>
            <a:xfrm>
              <a:off x="1442" y="1208"/>
              <a:ext cx="225" cy="0"/>
            </a:xfrm>
            <a:prstGeom prst="straightConnector1">
              <a:avLst/>
            </a:prstGeom>
            <a:noFill/>
            <a:ln cap="flat" cmpd="sng" w="25400">
              <a:solidFill>
                <a:srgbClr val="DC008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340" name="Google Shape;2340;p57"/>
            <p:cNvSpPr/>
            <p:nvPr/>
          </p:nvSpPr>
          <p:spPr>
            <a:xfrm>
              <a:off x="2402" y="1294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sp>
          <p:nvSpPr>
            <p:cNvPr id="2341" name="Google Shape;2341;p57"/>
            <p:cNvSpPr/>
            <p:nvPr/>
          </p:nvSpPr>
          <p:spPr>
            <a:xfrm>
              <a:off x="2655" y="1294"/>
              <a:ext cx="328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30</a:t>
              </a:r>
              <a:endParaRPr sz="1800"/>
            </a:p>
          </p:txBody>
        </p:sp>
        <p:cxnSp>
          <p:nvCxnSpPr>
            <p:cNvPr id="2342" name="Google Shape;2342;p57"/>
            <p:cNvCxnSpPr/>
            <p:nvPr/>
          </p:nvCxnSpPr>
          <p:spPr>
            <a:xfrm flipH="1">
              <a:off x="2432" y="1181"/>
              <a:ext cx="17" cy="17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3" name="Google Shape;2343;p57"/>
            <p:cNvCxnSpPr/>
            <p:nvPr/>
          </p:nvCxnSpPr>
          <p:spPr>
            <a:xfrm>
              <a:off x="1430" y="1181"/>
              <a:ext cx="0" cy="1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4" name="Google Shape;2344;p57"/>
            <p:cNvCxnSpPr/>
            <p:nvPr/>
          </p:nvCxnSpPr>
          <p:spPr>
            <a:xfrm>
              <a:off x="1684" y="1181"/>
              <a:ext cx="0" cy="1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5" name="Google Shape;2345;p57"/>
            <p:cNvCxnSpPr/>
            <p:nvPr/>
          </p:nvCxnSpPr>
          <p:spPr>
            <a:xfrm>
              <a:off x="1936" y="1181"/>
              <a:ext cx="0" cy="1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6" name="Google Shape;2346;p57"/>
            <p:cNvCxnSpPr/>
            <p:nvPr/>
          </p:nvCxnSpPr>
          <p:spPr>
            <a:xfrm>
              <a:off x="2188" y="1181"/>
              <a:ext cx="0" cy="18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7" name="Google Shape;2347;p57"/>
            <p:cNvCxnSpPr/>
            <p:nvPr/>
          </p:nvCxnSpPr>
          <p:spPr>
            <a:xfrm flipH="1">
              <a:off x="2684" y="1181"/>
              <a:ext cx="17" cy="17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8" name="Google Shape;2348;p57"/>
            <p:cNvCxnSpPr/>
            <p:nvPr/>
          </p:nvCxnSpPr>
          <p:spPr>
            <a:xfrm flipH="1">
              <a:off x="2938" y="1181"/>
              <a:ext cx="17" cy="17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349" name="Google Shape;2349;p5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0" name="Google Shape;2350;p5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57" name="Shape 2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8" name="Google Shape;2358;p5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Pipelining Lessons (1/2)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9" name="Google Shape;2359;p58"/>
          <p:cNvSpPr txBox="1"/>
          <p:nvPr>
            <p:ph idx="1" type="body"/>
          </p:nvPr>
        </p:nvSpPr>
        <p:spPr>
          <a:xfrm>
            <a:off x="4787900" y="1600200"/>
            <a:ext cx="43560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Pipelining doesn’t help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latency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single task, just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 entire workload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tasks operating simultaneously using different resources</a:t>
            </a:r>
            <a:endParaRPr/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Potential speedup = number  of pipeline stages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Speedup reduced by time to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fill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drain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pipeline: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 hours/3.5 hours or 2.3X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v. potential 4X in this example</a:t>
            </a:r>
            <a:endParaRPr/>
          </a:p>
        </p:txBody>
      </p:sp>
      <p:sp>
        <p:nvSpPr>
          <p:cNvPr id="2360" name="Google Shape;2360;p5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1" name="Google Shape;2361;p58"/>
          <p:cNvSpPr/>
          <p:nvPr/>
        </p:nvSpPr>
        <p:spPr>
          <a:xfrm>
            <a:off x="1903413" y="3676650"/>
            <a:ext cx="330200" cy="411162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2" name="Google Shape;2362;p58"/>
          <p:cNvSpPr/>
          <p:nvPr/>
        </p:nvSpPr>
        <p:spPr>
          <a:xfrm>
            <a:off x="1984375" y="3594100"/>
            <a:ext cx="249237" cy="73025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3" name="Google Shape;2363;p58"/>
          <p:cNvSpPr/>
          <p:nvPr/>
        </p:nvSpPr>
        <p:spPr>
          <a:xfrm>
            <a:off x="1970088" y="3708400"/>
            <a:ext cx="169862" cy="23812"/>
          </a:xfrm>
          <a:prstGeom prst="parallelogram">
            <a:avLst>
              <a:gd fmla="val 178300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4" name="Google Shape;2364;p58"/>
          <p:cNvSpPr/>
          <p:nvPr/>
        </p:nvSpPr>
        <p:spPr>
          <a:xfrm>
            <a:off x="2927350" y="3838575"/>
            <a:ext cx="95250" cy="219075"/>
          </a:xfrm>
          <a:custGeom>
            <a:rect b="b" l="l" r="r" t="t"/>
            <a:pathLst>
              <a:path extrusionOk="0" h="120000" w="120000">
                <a:moveTo>
                  <a:pt x="86000" y="0"/>
                </a:moveTo>
                <a:lnTo>
                  <a:pt x="118000" y="0"/>
                </a:lnTo>
                <a:lnTo>
                  <a:pt x="32000" y="119130"/>
                </a:lnTo>
                <a:lnTo>
                  <a:pt x="0" y="119130"/>
                </a:lnTo>
                <a:lnTo>
                  <a:pt x="86000" y="0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5" name="Google Shape;2365;p58"/>
          <p:cNvSpPr/>
          <p:nvPr/>
        </p:nvSpPr>
        <p:spPr>
          <a:xfrm>
            <a:off x="2921000" y="3838575"/>
            <a:ext cx="120650" cy="1905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6" name="Google Shape;2366;p58"/>
          <p:cNvSpPr/>
          <p:nvPr/>
        </p:nvSpPr>
        <p:spPr>
          <a:xfrm>
            <a:off x="2930525" y="3930650"/>
            <a:ext cx="90487" cy="17462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7" name="Google Shape;2367;p58"/>
          <p:cNvSpPr/>
          <p:nvPr/>
        </p:nvSpPr>
        <p:spPr>
          <a:xfrm>
            <a:off x="2722563" y="3930650"/>
            <a:ext cx="119062" cy="11112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8" name="Google Shape;2368;p58"/>
          <p:cNvSpPr/>
          <p:nvPr/>
        </p:nvSpPr>
        <p:spPr>
          <a:xfrm>
            <a:off x="2816225" y="3649662"/>
            <a:ext cx="34925" cy="41275"/>
          </a:xfrm>
          <a:prstGeom prst="ellipse">
            <a:avLst/>
          </a:prstGeom>
          <a:solidFill>
            <a:srgbClr val="F39FD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9" name="Google Shape;2369;p58"/>
          <p:cNvSpPr/>
          <p:nvPr/>
        </p:nvSpPr>
        <p:spPr>
          <a:xfrm>
            <a:off x="2722563" y="3721100"/>
            <a:ext cx="219075" cy="336550"/>
          </a:xfrm>
          <a:custGeom>
            <a:rect b="b" l="l" r="r" t="t"/>
            <a:pathLst>
              <a:path extrusionOk="0" h="120000" w="120000">
                <a:moveTo>
                  <a:pt x="32173" y="9056"/>
                </a:moveTo>
                <a:lnTo>
                  <a:pt x="869" y="55471"/>
                </a:lnTo>
                <a:lnTo>
                  <a:pt x="869" y="56037"/>
                </a:lnTo>
                <a:lnTo>
                  <a:pt x="869" y="56603"/>
                </a:lnTo>
                <a:lnTo>
                  <a:pt x="0" y="57169"/>
                </a:lnTo>
                <a:lnTo>
                  <a:pt x="0" y="58867"/>
                </a:lnTo>
                <a:lnTo>
                  <a:pt x="0" y="59433"/>
                </a:lnTo>
                <a:lnTo>
                  <a:pt x="0" y="60566"/>
                </a:lnTo>
                <a:lnTo>
                  <a:pt x="869" y="61698"/>
                </a:lnTo>
                <a:lnTo>
                  <a:pt x="869" y="62830"/>
                </a:lnTo>
                <a:lnTo>
                  <a:pt x="1739" y="63396"/>
                </a:lnTo>
                <a:lnTo>
                  <a:pt x="2608" y="64528"/>
                </a:lnTo>
                <a:lnTo>
                  <a:pt x="3478" y="65094"/>
                </a:lnTo>
                <a:lnTo>
                  <a:pt x="5217" y="65660"/>
                </a:lnTo>
                <a:lnTo>
                  <a:pt x="6086" y="66226"/>
                </a:lnTo>
                <a:lnTo>
                  <a:pt x="7826" y="66792"/>
                </a:lnTo>
                <a:lnTo>
                  <a:pt x="8695" y="66792"/>
                </a:lnTo>
                <a:lnTo>
                  <a:pt x="9565" y="67358"/>
                </a:lnTo>
                <a:lnTo>
                  <a:pt x="11304" y="67358"/>
                </a:lnTo>
                <a:lnTo>
                  <a:pt x="13043" y="67358"/>
                </a:lnTo>
                <a:lnTo>
                  <a:pt x="77391" y="67358"/>
                </a:lnTo>
                <a:lnTo>
                  <a:pt x="77391" y="119433"/>
                </a:lnTo>
                <a:lnTo>
                  <a:pt x="98260" y="119433"/>
                </a:lnTo>
                <a:lnTo>
                  <a:pt x="98260" y="57169"/>
                </a:lnTo>
                <a:lnTo>
                  <a:pt x="98260" y="56603"/>
                </a:lnTo>
                <a:lnTo>
                  <a:pt x="98260" y="56037"/>
                </a:lnTo>
                <a:lnTo>
                  <a:pt x="97391" y="55471"/>
                </a:lnTo>
                <a:lnTo>
                  <a:pt x="96521" y="54905"/>
                </a:lnTo>
                <a:lnTo>
                  <a:pt x="96521" y="54339"/>
                </a:lnTo>
                <a:lnTo>
                  <a:pt x="94782" y="53773"/>
                </a:lnTo>
                <a:lnTo>
                  <a:pt x="94782" y="53773"/>
                </a:lnTo>
                <a:lnTo>
                  <a:pt x="93913" y="53207"/>
                </a:lnTo>
                <a:lnTo>
                  <a:pt x="92173" y="52641"/>
                </a:lnTo>
                <a:lnTo>
                  <a:pt x="91304" y="52641"/>
                </a:lnTo>
                <a:lnTo>
                  <a:pt x="90434" y="52641"/>
                </a:lnTo>
                <a:lnTo>
                  <a:pt x="88695" y="52075"/>
                </a:lnTo>
                <a:lnTo>
                  <a:pt x="87826" y="52075"/>
                </a:lnTo>
                <a:lnTo>
                  <a:pt x="86956" y="52075"/>
                </a:lnTo>
                <a:lnTo>
                  <a:pt x="85217" y="52075"/>
                </a:lnTo>
                <a:lnTo>
                  <a:pt x="84347" y="52075"/>
                </a:lnTo>
                <a:lnTo>
                  <a:pt x="46956" y="50943"/>
                </a:lnTo>
                <a:lnTo>
                  <a:pt x="57391" y="30566"/>
                </a:lnTo>
                <a:lnTo>
                  <a:pt x="65217" y="37924"/>
                </a:lnTo>
                <a:lnTo>
                  <a:pt x="110434" y="37924"/>
                </a:lnTo>
                <a:lnTo>
                  <a:pt x="111304" y="37358"/>
                </a:lnTo>
                <a:lnTo>
                  <a:pt x="113043" y="37358"/>
                </a:lnTo>
                <a:lnTo>
                  <a:pt x="113913" y="36792"/>
                </a:lnTo>
                <a:lnTo>
                  <a:pt x="113913" y="36792"/>
                </a:lnTo>
                <a:lnTo>
                  <a:pt x="115652" y="36226"/>
                </a:lnTo>
                <a:lnTo>
                  <a:pt x="116521" y="35660"/>
                </a:lnTo>
                <a:lnTo>
                  <a:pt x="117391" y="35094"/>
                </a:lnTo>
                <a:lnTo>
                  <a:pt x="118260" y="35094"/>
                </a:lnTo>
                <a:lnTo>
                  <a:pt x="118260" y="33962"/>
                </a:lnTo>
                <a:lnTo>
                  <a:pt x="118260" y="33396"/>
                </a:lnTo>
                <a:lnTo>
                  <a:pt x="119130" y="32830"/>
                </a:lnTo>
                <a:lnTo>
                  <a:pt x="119130" y="31698"/>
                </a:lnTo>
                <a:lnTo>
                  <a:pt x="119130" y="30566"/>
                </a:lnTo>
                <a:lnTo>
                  <a:pt x="118260" y="30000"/>
                </a:lnTo>
                <a:lnTo>
                  <a:pt x="118260" y="29433"/>
                </a:lnTo>
                <a:lnTo>
                  <a:pt x="117391" y="28301"/>
                </a:lnTo>
                <a:lnTo>
                  <a:pt x="116521" y="27735"/>
                </a:lnTo>
                <a:lnTo>
                  <a:pt x="115652" y="27735"/>
                </a:lnTo>
                <a:lnTo>
                  <a:pt x="114782" y="26603"/>
                </a:lnTo>
                <a:lnTo>
                  <a:pt x="113913" y="26603"/>
                </a:lnTo>
                <a:lnTo>
                  <a:pt x="113043" y="26037"/>
                </a:lnTo>
                <a:lnTo>
                  <a:pt x="111304" y="26037"/>
                </a:lnTo>
                <a:lnTo>
                  <a:pt x="110434" y="26037"/>
                </a:lnTo>
                <a:lnTo>
                  <a:pt x="75652" y="26037"/>
                </a:lnTo>
                <a:lnTo>
                  <a:pt x="67826" y="17547"/>
                </a:lnTo>
                <a:lnTo>
                  <a:pt x="69565" y="16981"/>
                </a:lnTo>
                <a:lnTo>
                  <a:pt x="69565" y="15849"/>
                </a:lnTo>
                <a:lnTo>
                  <a:pt x="69565" y="14716"/>
                </a:lnTo>
                <a:lnTo>
                  <a:pt x="70434" y="13584"/>
                </a:lnTo>
                <a:lnTo>
                  <a:pt x="70434" y="12452"/>
                </a:lnTo>
                <a:lnTo>
                  <a:pt x="70434" y="11320"/>
                </a:lnTo>
                <a:lnTo>
                  <a:pt x="70434" y="9622"/>
                </a:lnTo>
                <a:lnTo>
                  <a:pt x="69565" y="9056"/>
                </a:lnTo>
                <a:lnTo>
                  <a:pt x="69565" y="7924"/>
                </a:lnTo>
                <a:lnTo>
                  <a:pt x="68695" y="6792"/>
                </a:lnTo>
                <a:lnTo>
                  <a:pt x="67826" y="6226"/>
                </a:lnTo>
                <a:lnTo>
                  <a:pt x="66956" y="5094"/>
                </a:lnTo>
                <a:lnTo>
                  <a:pt x="66086" y="3962"/>
                </a:lnTo>
                <a:lnTo>
                  <a:pt x="65217" y="3396"/>
                </a:lnTo>
                <a:lnTo>
                  <a:pt x="63478" y="2830"/>
                </a:lnTo>
                <a:lnTo>
                  <a:pt x="62608" y="2264"/>
                </a:lnTo>
                <a:lnTo>
                  <a:pt x="60869" y="1132"/>
                </a:lnTo>
                <a:lnTo>
                  <a:pt x="59130" y="1132"/>
                </a:lnTo>
                <a:lnTo>
                  <a:pt x="57391" y="566"/>
                </a:lnTo>
                <a:lnTo>
                  <a:pt x="55652" y="566"/>
                </a:lnTo>
                <a:lnTo>
                  <a:pt x="53913" y="0"/>
                </a:lnTo>
                <a:lnTo>
                  <a:pt x="52173" y="0"/>
                </a:lnTo>
                <a:lnTo>
                  <a:pt x="49565" y="0"/>
                </a:lnTo>
                <a:lnTo>
                  <a:pt x="48695" y="0"/>
                </a:lnTo>
                <a:lnTo>
                  <a:pt x="46086" y="566"/>
                </a:lnTo>
                <a:lnTo>
                  <a:pt x="44347" y="566"/>
                </a:lnTo>
                <a:lnTo>
                  <a:pt x="42608" y="1132"/>
                </a:lnTo>
                <a:lnTo>
                  <a:pt x="40869" y="1698"/>
                </a:lnTo>
                <a:lnTo>
                  <a:pt x="39130" y="2264"/>
                </a:lnTo>
                <a:lnTo>
                  <a:pt x="37391" y="3396"/>
                </a:lnTo>
                <a:lnTo>
                  <a:pt x="36521" y="4528"/>
                </a:lnTo>
                <a:lnTo>
                  <a:pt x="34782" y="5094"/>
                </a:lnTo>
                <a:lnTo>
                  <a:pt x="33913" y="6792"/>
                </a:lnTo>
                <a:lnTo>
                  <a:pt x="33043" y="7924"/>
                </a:lnTo>
                <a:lnTo>
                  <a:pt x="32173" y="9056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0" name="Google Shape;2370;p58"/>
          <p:cNvSpPr/>
          <p:nvPr/>
        </p:nvSpPr>
        <p:spPr>
          <a:xfrm>
            <a:off x="3138488" y="3609975"/>
            <a:ext cx="317500" cy="463550"/>
          </a:xfrm>
          <a:custGeom>
            <a:rect b="b" l="l" r="r" t="t"/>
            <a:pathLst>
              <a:path extrusionOk="0" h="120000" w="120000">
                <a:moveTo>
                  <a:pt x="118800" y="110136"/>
                </a:moveTo>
                <a:lnTo>
                  <a:pt x="119400" y="108082"/>
                </a:lnTo>
                <a:lnTo>
                  <a:pt x="114600" y="108904"/>
                </a:lnTo>
                <a:lnTo>
                  <a:pt x="110400" y="108082"/>
                </a:lnTo>
                <a:lnTo>
                  <a:pt x="104400" y="105205"/>
                </a:lnTo>
                <a:lnTo>
                  <a:pt x="94800" y="94520"/>
                </a:lnTo>
                <a:lnTo>
                  <a:pt x="80400" y="78493"/>
                </a:lnTo>
                <a:lnTo>
                  <a:pt x="72600" y="69452"/>
                </a:lnTo>
                <a:lnTo>
                  <a:pt x="67800" y="62465"/>
                </a:lnTo>
                <a:lnTo>
                  <a:pt x="66600" y="58356"/>
                </a:lnTo>
                <a:lnTo>
                  <a:pt x="66600" y="53424"/>
                </a:lnTo>
                <a:lnTo>
                  <a:pt x="68400" y="50547"/>
                </a:lnTo>
                <a:lnTo>
                  <a:pt x="71400" y="48904"/>
                </a:lnTo>
                <a:lnTo>
                  <a:pt x="73800" y="48904"/>
                </a:lnTo>
                <a:lnTo>
                  <a:pt x="76800" y="50136"/>
                </a:lnTo>
                <a:lnTo>
                  <a:pt x="81600" y="53013"/>
                </a:lnTo>
                <a:lnTo>
                  <a:pt x="88800" y="56301"/>
                </a:lnTo>
                <a:lnTo>
                  <a:pt x="93000" y="57534"/>
                </a:lnTo>
                <a:lnTo>
                  <a:pt x="96000" y="58356"/>
                </a:lnTo>
                <a:lnTo>
                  <a:pt x="98400" y="57534"/>
                </a:lnTo>
                <a:lnTo>
                  <a:pt x="99600" y="56301"/>
                </a:lnTo>
                <a:lnTo>
                  <a:pt x="99000" y="55068"/>
                </a:lnTo>
                <a:lnTo>
                  <a:pt x="98400" y="53424"/>
                </a:lnTo>
                <a:lnTo>
                  <a:pt x="93600" y="50547"/>
                </a:lnTo>
                <a:lnTo>
                  <a:pt x="85800" y="46849"/>
                </a:lnTo>
                <a:lnTo>
                  <a:pt x="81000" y="44383"/>
                </a:lnTo>
                <a:lnTo>
                  <a:pt x="78000" y="40684"/>
                </a:lnTo>
                <a:lnTo>
                  <a:pt x="75600" y="35753"/>
                </a:lnTo>
                <a:lnTo>
                  <a:pt x="75000" y="30410"/>
                </a:lnTo>
                <a:lnTo>
                  <a:pt x="73800" y="28356"/>
                </a:lnTo>
                <a:lnTo>
                  <a:pt x="71400" y="25890"/>
                </a:lnTo>
                <a:lnTo>
                  <a:pt x="67800" y="23013"/>
                </a:lnTo>
                <a:lnTo>
                  <a:pt x="65400" y="21780"/>
                </a:lnTo>
                <a:lnTo>
                  <a:pt x="65400" y="19726"/>
                </a:lnTo>
                <a:lnTo>
                  <a:pt x="66600" y="16438"/>
                </a:lnTo>
                <a:lnTo>
                  <a:pt x="68400" y="14794"/>
                </a:lnTo>
                <a:lnTo>
                  <a:pt x="69600" y="12739"/>
                </a:lnTo>
                <a:lnTo>
                  <a:pt x="71400" y="9863"/>
                </a:lnTo>
                <a:lnTo>
                  <a:pt x="69600" y="6164"/>
                </a:lnTo>
                <a:lnTo>
                  <a:pt x="69000" y="3698"/>
                </a:lnTo>
                <a:lnTo>
                  <a:pt x="66600" y="1643"/>
                </a:lnTo>
                <a:lnTo>
                  <a:pt x="63000" y="410"/>
                </a:lnTo>
                <a:lnTo>
                  <a:pt x="57600" y="0"/>
                </a:lnTo>
                <a:lnTo>
                  <a:pt x="54000" y="1232"/>
                </a:lnTo>
                <a:lnTo>
                  <a:pt x="51600" y="2465"/>
                </a:lnTo>
                <a:lnTo>
                  <a:pt x="50400" y="5342"/>
                </a:lnTo>
                <a:lnTo>
                  <a:pt x="49800" y="7397"/>
                </a:lnTo>
                <a:lnTo>
                  <a:pt x="50400" y="9452"/>
                </a:lnTo>
                <a:lnTo>
                  <a:pt x="51600" y="12328"/>
                </a:lnTo>
                <a:lnTo>
                  <a:pt x="52800" y="14383"/>
                </a:lnTo>
                <a:lnTo>
                  <a:pt x="53400" y="16438"/>
                </a:lnTo>
                <a:lnTo>
                  <a:pt x="52800" y="18904"/>
                </a:lnTo>
                <a:lnTo>
                  <a:pt x="50400" y="20958"/>
                </a:lnTo>
                <a:lnTo>
                  <a:pt x="46800" y="23013"/>
                </a:lnTo>
                <a:lnTo>
                  <a:pt x="42000" y="24657"/>
                </a:lnTo>
                <a:lnTo>
                  <a:pt x="39000" y="26301"/>
                </a:lnTo>
                <a:lnTo>
                  <a:pt x="36000" y="28356"/>
                </a:lnTo>
                <a:lnTo>
                  <a:pt x="33000" y="30821"/>
                </a:lnTo>
                <a:lnTo>
                  <a:pt x="30000" y="35753"/>
                </a:lnTo>
                <a:lnTo>
                  <a:pt x="27600" y="40684"/>
                </a:lnTo>
                <a:lnTo>
                  <a:pt x="25800" y="44794"/>
                </a:lnTo>
                <a:lnTo>
                  <a:pt x="24600" y="50136"/>
                </a:lnTo>
                <a:lnTo>
                  <a:pt x="24000" y="56301"/>
                </a:lnTo>
                <a:lnTo>
                  <a:pt x="24000" y="59999"/>
                </a:lnTo>
                <a:lnTo>
                  <a:pt x="24000" y="62876"/>
                </a:lnTo>
                <a:lnTo>
                  <a:pt x="24600" y="64931"/>
                </a:lnTo>
                <a:lnTo>
                  <a:pt x="26400" y="66164"/>
                </a:lnTo>
                <a:lnTo>
                  <a:pt x="29400" y="66575"/>
                </a:lnTo>
                <a:lnTo>
                  <a:pt x="30600" y="66164"/>
                </a:lnTo>
                <a:lnTo>
                  <a:pt x="31800" y="64931"/>
                </a:lnTo>
                <a:lnTo>
                  <a:pt x="31800" y="60821"/>
                </a:lnTo>
                <a:lnTo>
                  <a:pt x="31800" y="54657"/>
                </a:lnTo>
                <a:lnTo>
                  <a:pt x="32400" y="50547"/>
                </a:lnTo>
                <a:lnTo>
                  <a:pt x="33000" y="48082"/>
                </a:lnTo>
                <a:lnTo>
                  <a:pt x="35400" y="45205"/>
                </a:lnTo>
                <a:lnTo>
                  <a:pt x="38400" y="44794"/>
                </a:lnTo>
                <a:lnTo>
                  <a:pt x="41400" y="45205"/>
                </a:lnTo>
                <a:lnTo>
                  <a:pt x="42000" y="46849"/>
                </a:lnTo>
                <a:lnTo>
                  <a:pt x="41400" y="51369"/>
                </a:lnTo>
                <a:lnTo>
                  <a:pt x="40800" y="57534"/>
                </a:lnTo>
                <a:lnTo>
                  <a:pt x="39000" y="63287"/>
                </a:lnTo>
                <a:lnTo>
                  <a:pt x="36600" y="68630"/>
                </a:lnTo>
                <a:lnTo>
                  <a:pt x="34800" y="75205"/>
                </a:lnTo>
                <a:lnTo>
                  <a:pt x="31800" y="80958"/>
                </a:lnTo>
                <a:lnTo>
                  <a:pt x="24600" y="87945"/>
                </a:lnTo>
                <a:lnTo>
                  <a:pt x="19800" y="92876"/>
                </a:lnTo>
                <a:lnTo>
                  <a:pt x="10800" y="99863"/>
                </a:lnTo>
                <a:lnTo>
                  <a:pt x="4800" y="105205"/>
                </a:lnTo>
                <a:lnTo>
                  <a:pt x="0" y="109726"/>
                </a:lnTo>
                <a:lnTo>
                  <a:pt x="0" y="111780"/>
                </a:lnTo>
                <a:lnTo>
                  <a:pt x="4800" y="115479"/>
                </a:lnTo>
                <a:lnTo>
                  <a:pt x="11400" y="119589"/>
                </a:lnTo>
                <a:lnTo>
                  <a:pt x="18000" y="119589"/>
                </a:lnTo>
                <a:lnTo>
                  <a:pt x="19800" y="118356"/>
                </a:lnTo>
                <a:lnTo>
                  <a:pt x="16800" y="115890"/>
                </a:lnTo>
                <a:lnTo>
                  <a:pt x="13800" y="113424"/>
                </a:lnTo>
                <a:lnTo>
                  <a:pt x="13800" y="111369"/>
                </a:lnTo>
                <a:lnTo>
                  <a:pt x="18000" y="106849"/>
                </a:lnTo>
                <a:lnTo>
                  <a:pt x="25800" y="101506"/>
                </a:lnTo>
                <a:lnTo>
                  <a:pt x="36600" y="91643"/>
                </a:lnTo>
                <a:lnTo>
                  <a:pt x="46800" y="83424"/>
                </a:lnTo>
                <a:lnTo>
                  <a:pt x="50400" y="80958"/>
                </a:lnTo>
                <a:lnTo>
                  <a:pt x="52800" y="78904"/>
                </a:lnTo>
                <a:lnTo>
                  <a:pt x="57000" y="78493"/>
                </a:lnTo>
                <a:lnTo>
                  <a:pt x="60600" y="79726"/>
                </a:lnTo>
                <a:lnTo>
                  <a:pt x="65400" y="81780"/>
                </a:lnTo>
                <a:lnTo>
                  <a:pt x="74400" y="90410"/>
                </a:lnTo>
                <a:lnTo>
                  <a:pt x="84600" y="99863"/>
                </a:lnTo>
                <a:lnTo>
                  <a:pt x="94800" y="109726"/>
                </a:lnTo>
                <a:lnTo>
                  <a:pt x="100800" y="115479"/>
                </a:lnTo>
                <a:lnTo>
                  <a:pt x="102600" y="116301"/>
                </a:lnTo>
                <a:lnTo>
                  <a:pt x="106800" y="116301"/>
                </a:lnTo>
                <a:lnTo>
                  <a:pt x="110400" y="114246"/>
                </a:lnTo>
                <a:lnTo>
                  <a:pt x="114600" y="112191"/>
                </a:lnTo>
                <a:lnTo>
                  <a:pt x="118800" y="110136"/>
                </a:lnTo>
              </a:path>
            </a:pathLst>
          </a:custGeom>
          <a:solidFill>
            <a:srgbClr val="CECECE"/>
          </a:solidFill>
          <a:ln cap="rnd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1" name="Google Shape;2371;p58"/>
          <p:cNvSpPr/>
          <p:nvPr/>
        </p:nvSpPr>
        <p:spPr>
          <a:xfrm>
            <a:off x="2243138" y="3676650"/>
            <a:ext cx="412750" cy="411162"/>
          </a:xfrm>
          <a:prstGeom prst="cube">
            <a:avLst>
              <a:gd fmla="val 24995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2" name="Google Shape;2372;p58"/>
          <p:cNvSpPr/>
          <p:nvPr/>
        </p:nvSpPr>
        <p:spPr>
          <a:xfrm>
            <a:off x="2343150" y="3594100"/>
            <a:ext cx="312737" cy="73025"/>
          </a:xfrm>
          <a:prstGeom prst="cube">
            <a:avLst>
              <a:gd fmla="val 24995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3" name="Google Shape;2373;p58"/>
          <p:cNvSpPr/>
          <p:nvPr/>
        </p:nvSpPr>
        <p:spPr>
          <a:xfrm>
            <a:off x="2374900" y="3636962"/>
            <a:ext cx="39687" cy="14287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4" name="Google Shape;2374;p58"/>
          <p:cNvSpPr/>
          <p:nvPr/>
        </p:nvSpPr>
        <p:spPr>
          <a:xfrm>
            <a:off x="2292350" y="3870325"/>
            <a:ext cx="217487" cy="87312"/>
          </a:xfrm>
          <a:prstGeom prst="octagon">
            <a:avLst>
              <a:gd fmla="val 29282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5" name="Google Shape;2375;p58"/>
          <p:cNvSpPr/>
          <p:nvPr/>
        </p:nvSpPr>
        <p:spPr>
          <a:xfrm>
            <a:off x="2355850" y="4205287"/>
            <a:ext cx="327025" cy="411162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6" name="Google Shape;2376;p58"/>
          <p:cNvSpPr/>
          <p:nvPr/>
        </p:nvSpPr>
        <p:spPr>
          <a:xfrm>
            <a:off x="2435225" y="4124325"/>
            <a:ext cx="247650" cy="71437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7" name="Google Shape;2377;p58"/>
          <p:cNvSpPr/>
          <p:nvPr/>
        </p:nvSpPr>
        <p:spPr>
          <a:xfrm>
            <a:off x="2420938" y="4237037"/>
            <a:ext cx="168275" cy="23812"/>
          </a:xfrm>
          <a:prstGeom prst="parallelogram">
            <a:avLst>
              <a:gd fmla="val 176634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8" name="Google Shape;2378;p58"/>
          <p:cNvSpPr/>
          <p:nvPr/>
        </p:nvSpPr>
        <p:spPr>
          <a:xfrm>
            <a:off x="3395663" y="4376737"/>
            <a:ext cx="96837" cy="219075"/>
          </a:xfrm>
          <a:custGeom>
            <a:rect b="b" l="l" r="r" t="t"/>
            <a:pathLst>
              <a:path extrusionOk="0" h="120000" w="120000">
                <a:moveTo>
                  <a:pt x="86557" y="0"/>
                </a:moveTo>
                <a:lnTo>
                  <a:pt x="118032" y="0"/>
                </a:lnTo>
                <a:lnTo>
                  <a:pt x="31475" y="119130"/>
                </a:lnTo>
                <a:lnTo>
                  <a:pt x="0" y="119130"/>
                </a:lnTo>
                <a:lnTo>
                  <a:pt x="86557" y="0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9" name="Google Shape;2379;p58"/>
          <p:cNvSpPr/>
          <p:nvPr/>
        </p:nvSpPr>
        <p:spPr>
          <a:xfrm>
            <a:off x="3387725" y="4376737"/>
            <a:ext cx="122237" cy="1905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0" name="Google Shape;2380;p58"/>
          <p:cNvSpPr/>
          <p:nvPr/>
        </p:nvSpPr>
        <p:spPr>
          <a:xfrm>
            <a:off x="3400425" y="4467225"/>
            <a:ext cx="90487" cy="1905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1" name="Google Shape;2381;p58"/>
          <p:cNvSpPr/>
          <p:nvPr/>
        </p:nvSpPr>
        <p:spPr>
          <a:xfrm>
            <a:off x="3192463" y="4467225"/>
            <a:ext cx="115887" cy="127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2" name="Google Shape;2382;p58"/>
          <p:cNvSpPr/>
          <p:nvPr/>
        </p:nvSpPr>
        <p:spPr>
          <a:xfrm>
            <a:off x="3284538" y="4187825"/>
            <a:ext cx="34925" cy="41275"/>
          </a:xfrm>
          <a:prstGeom prst="ellipse">
            <a:avLst/>
          </a:prstGeom>
          <a:solidFill>
            <a:srgbClr val="F39FD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3" name="Google Shape;2383;p58"/>
          <p:cNvSpPr/>
          <p:nvPr/>
        </p:nvSpPr>
        <p:spPr>
          <a:xfrm>
            <a:off x="3189288" y="4259262"/>
            <a:ext cx="219075" cy="336550"/>
          </a:xfrm>
          <a:custGeom>
            <a:rect b="b" l="l" r="r" t="t"/>
            <a:pathLst>
              <a:path extrusionOk="0" h="120000" w="120000">
                <a:moveTo>
                  <a:pt x="32173" y="9056"/>
                </a:moveTo>
                <a:lnTo>
                  <a:pt x="869" y="55471"/>
                </a:lnTo>
                <a:lnTo>
                  <a:pt x="869" y="56037"/>
                </a:lnTo>
                <a:lnTo>
                  <a:pt x="869" y="56603"/>
                </a:lnTo>
                <a:lnTo>
                  <a:pt x="0" y="57169"/>
                </a:lnTo>
                <a:lnTo>
                  <a:pt x="0" y="58867"/>
                </a:lnTo>
                <a:lnTo>
                  <a:pt x="0" y="59433"/>
                </a:lnTo>
                <a:lnTo>
                  <a:pt x="0" y="60566"/>
                </a:lnTo>
                <a:lnTo>
                  <a:pt x="869" y="61698"/>
                </a:lnTo>
                <a:lnTo>
                  <a:pt x="869" y="62830"/>
                </a:lnTo>
                <a:lnTo>
                  <a:pt x="1739" y="63396"/>
                </a:lnTo>
                <a:lnTo>
                  <a:pt x="2608" y="64528"/>
                </a:lnTo>
                <a:lnTo>
                  <a:pt x="3478" y="65094"/>
                </a:lnTo>
                <a:lnTo>
                  <a:pt x="5217" y="65660"/>
                </a:lnTo>
                <a:lnTo>
                  <a:pt x="6086" y="66226"/>
                </a:lnTo>
                <a:lnTo>
                  <a:pt x="7826" y="66792"/>
                </a:lnTo>
                <a:lnTo>
                  <a:pt x="8695" y="66792"/>
                </a:lnTo>
                <a:lnTo>
                  <a:pt x="9565" y="67358"/>
                </a:lnTo>
                <a:lnTo>
                  <a:pt x="11304" y="67358"/>
                </a:lnTo>
                <a:lnTo>
                  <a:pt x="13043" y="67358"/>
                </a:lnTo>
                <a:lnTo>
                  <a:pt x="77391" y="67358"/>
                </a:lnTo>
                <a:lnTo>
                  <a:pt x="77391" y="119433"/>
                </a:lnTo>
                <a:lnTo>
                  <a:pt x="98260" y="119433"/>
                </a:lnTo>
                <a:lnTo>
                  <a:pt x="98260" y="57169"/>
                </a:lnTo>
                <a:lnTo>
                  <a:pt x="98260" y="56603"/>
                </a:lnTo>
                <a:lnTo>
                  <a:pt x="98260" y="56037"/>
                </a:lnTo>
                <a:lnTo>
                  <a:pt x="97391" y="55471"/>
                </a:lnTo>
                <a:lnTo>
                  <a:pt x="96521" y="54905"/>
                </a:lnTo>
                <a:lnTo>
                  <a:pt x="96521" y="54339"/>
                </a:lnTo>
                <a:lnTo>
                  <a:pt x="94782" y="53773"/>
                </a:lnTo>
                <a:lnTo>
                  <a:pt x="94782" y="53773"/>
                </a:lnTo>
                <a:lnTo>
                  <a:pt x="93913" y="53207"/>
                </a:lnTo>
                <a:lnTo>
                  <a:pt x="92173" y="52641"/>
                </a:lnTo>
                <a:lnTo>
                  <a:pt x="91304" y="52641"/>
                </a:lnTo>
                <a:lnTo>
                  <a:pt x="90434" y="52641"/>
                </a:lnTo>
                <a:lnTo>
                  <a:pt x="88695" y="52075"/>
                </a:lnTo>
                <a:lnTo>
                  <a:pt x="87826" y="52075"/>
                </a:lnTo>
                <a:lnTo>
                  <a:pt x="86956" y="52075"/>
                </a:lnTo>
                <a:lnTo>
                  <a:pt x="85217" y="52075"/>
                </a:lnTo>
                <a:lnTo>
                  <a:pt x="84347" y="52075"/>
                </a:lnTo>
                <a:lnTo>
                  <a:pt x="46956" y="50943"/>
                </a:lnTo>
                <a:lnTo>
                  <a:pt x="57391" y="30566"/>
                </a:lnTo>
                <a:lnTo>
                  <a:pt x="65217" y="37924"/>
                </a:lnTo>
                <a:lnTo>
                  <a:pt x="110434" y="37924"/>
                </a:lnTo>
                <a:lnTo>
                  <a:pt x="111304" y="37358"/>
                </a:lnTo>
                <a:lnTo>
                  <a:pt x="113043" y="37358"/>
                </a:lnTo>
                <a:lnTo>
                  <a:pt x="113913" y="36792"/>
                </a:lnTo>
                <a:lnTo>
                  <a:pt x="113913" y="36792"/>
                </a:lnTo>
                <a:lnTo>
                  <a:pt x="115652" y="36226"/>
                </a:lnTo>
                <a:lnTo>
                  <a:pt x="116521" y="35660"/>
                </a:lnTo>
                <a:lnTo>
                  <a:pt x="117391" y="35094"/>
                </a:lnTo>
                <a:lnTo>
                  <a:pt x="118260" y="35094"/>
                </a:lnTo>
                <a:lnTo>
                  <a:pt x="118260" y="33962"/>
                </a:lnTo>
                <a:lnTo>
                  <a:pt x="118260" y="33396"/>
                </a:lnTo>
                <a:lnTo>
                  <a:pt x="119130" y="32830"/>
                </a:lnTo>
                <a:lnTo>
                  <a:pt x="119130" y="31698"/>
                </a:lnTo>
                <a:lnTo>
                  <a:pt x="119130" y="30566"/>
                </a:lnTo>
                <a:lnTo>
                  <a:pt x="118260" y="30000"/>
                </a:lnTo>
                <a:lnTo>
                  <a:pt x="118260" y="29433"/>
                </a:lnTo>
                <a:lnTo>
                  <a:pt x="117391" y="28301"/>
                </a:lnTo>
                <a:lnTo>
                  <a:pt x="116521" y="27735"/>
                </a:lnTo>
                <a:lnTo>
                  <a:pt x="115652" y="27735"/>
                </a:lnTo>
                <a:lnTo>
                  <a:pt x="114782" y="26603"/>
                </a:lnTo>
                <a:lnTo>
                  <a:pt x="113913" y="26603"/>
                </a:lnTo>
                <a:lnTo>
                  <a:pt x="113043" y="26037"/>
                </a:lnTo>
                <a:lnTo>
                  <a:pt x="111304" y="26037"/>
                </a:lnTo>
                <a:lnTo>
                  <a:pt x="110434" y="26037"/>
                </a:lnTo>
                <a:lnTo>
                  <a:pt x="75652" y="26037"/>
                </a:lnTo>
                <a:lnTo>
                  <a:pt x="67826" y="17547"/>
                </a:lnTo>
                <a:lnTo>
                  <a:pt x="69565" y="16981"/>
                </a:lnTo>
                <a:lnTo>
                  <a:pt x="69565" y="15849"/>
                </a:lnTo>
                <a:lnTo>
                  <a:pt x="69565" y="14716"/>
                </a:lnTo>
                <a:lnTo>
                  <a:pt x="70434" y="13584"/>
                </a:lnTo>
                <a:lnTo>
                  <a:pt x="70434" y="12452"/>
                </a:lnTo>
                <a:lnTo>
                  <a:pt x="70434" y="11320"/>
                </a:lnTo>
                <a:lnTo>
                  <a:pt x="70434" y="9622"/>
                </a:lnTo>
                <a:lnTo>
                  <a:pt x="69565" y="9056"/>
                </a:lnTo>
                <a:lnTo>
                  <a:pt x="69565" y="7924"/>
                </a:lnTo>
                <a:lnTo>
                  <a:pt x="68695" y="6792"/>
                </a:lnTo>
                <a:lnTo>
                  <a:pt x="67826" y="6226"/>
                </a:lnTo>
                <a:lnTo>
                  <a:pt x="66956" y="5094"/>
                </a:lnTo>
                <a:lnTo>
                  <a:pt x="66086" y="3962"/>
                </a:lnTo>
                <a:lnTo>
                  <a:pt x="65217" y="3396"/>
                </a:lnTo>
                <a:lnTo>
                  <a:pt x="63478" y="2830"/>
                </a:lnTo>
                <a:lnTo>
                  <a:pt x="62608" y="2264"/>
                </a:lnTo>
                <a:lnTo>
                  <a:pt x="60869" y="1132"/>
                </a:lnTo>
                <a:lnTo>
                  <a:pt x="59130" y="1132"/>
                </a:lnTo>
                <a:lnTo>
                  <a:pt x="57391" y="566"/>
                </a:lnTo>
                <a:lnTo>
                  <a:pt x="55652" y="566"/>
                </a:lnTo>
                <a:lnTo>
                  <a:pt x="53913" y="0"/>
                </a:lnTo>
                <a:lnTo>
                  <a:pt x="52173" y="0"/>
                </a:lnTo>
                <a:lnTo>
                  <a:pt x="49565" y="0"/>
                </a:lnTo>
                <a:lnTo>
                  <a:pt x="48695" y="0"/>
                </a:lnTo>
                <a:lnTo>
                  <a:pt x="46086" y="566"/>
                </a:lnTo>
                <a:lnTo>
                  <a:pt x="44347" y="566"/>
                </a:lnTo>
                <a:lnTo>
                  <a:pt x="42608" y="1132"/>
                </a:lnTo>
                <a:lnTo>
                  <a:pt x="40869" y="1698"/>
                </a:lnTo>
                <a:lnTo>
                  <a:pt x="39130" y="2264"/>
                </a:lnTo>
                <a:lnTo>
                  <a:pt x="37391" y="3396"/>
                </a:lnTo>
                <a:lnTo>
                  <a:pt x="36521" y="4528"/>
                </a:lnTo>
                <a:lnTo>
                  <a:pt x="34782" y="5094"/>
                </a:lnTo>
                <a:lnTo>
                  <a:pt x="33913" y="6792"/>
                </a:lnTo>
                <a:lnTo>
                  <a:pt x="33043" y="7924"/>
                </a:lnTo>
                <a:lnTo>
                  <a:pt x="32173" y="9056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4" name="Google Shape;2384;p58"/>
          <p:cNvSpPr/>
          <p:nvPr/>
        </p:nvSpPr>
        <p:spPr>
          <a:xfrm>
            <a:off x="3587750" y="4140200"/>
            <a:ext cx="319087" cy="461962"/>
          </a:xfrm>
          <a:custGeom>
            <a:rect b="b" l="l" r="r" t="t"/>
            <a:pathLst>
              <a:path extrusionOk="0" h="120000" w="120000">
                <a:moveTo>
                  <a:pt x="118805" y="110515"/>
                </a:moveTo>
                <a:lnTo>
                  <a:pt x="119402" y="108453"/>
                </a:lnTo>
                <a:lnTo>
                  <a:pt x="114626" y="108865"/>
                </a:lnTo>
                <a:lnTo>
                  <a:pt x="110447" y="108453"/>
                </a:lnTo>
                <a:lnTo>
                  <a:pt x="104477" y="105154"/>
                </a:lnTo>
                <a:lnTo>
                  <a:pt x="94328" y="94432"/>
                </a:lnTo>
                <a:lnTo>
                  <a:pt x="80597" y="78350"/>
                </a:lnTo>
                <a:lnTo>
                  <a:pt x="72835" y="69690"/>
                </a:lnTo>
                <a:lnTo>
                  <a:pt x="67462" y="62268"/>
                </a:lnTo>
                <a:lnTo>
                  <a:pt x="66865" y="58144"/>
                </a:lnTo>
                <a:lnTo>
                  <a:pt x="66865" y="53608"/>
                </a:lnTo>
                <a:lnTo>
                  <a:pt x="68059" y="50721"/>
                </a:lnTo>
                <a:lnTo>
                  <a:pt x="71044" y="49072"/>
                </a:lnTo>
                <a:lnTo>
                  <a:pt x="73432" y="49072"/>
                </a:lnTo>
                <a:lnTo>
                  <a:pt x="76417" y="49896"/>
                </a:lnTo>
                <a:lnTo>
                  <a:pt x="81791" y="53195"/>
                </a:lnTo>
                <a:lnTo>
                  <a:pt x="88358" y="56082"/>
                </a:lnTo>
                <a:lnTo>
                  <a:pt x="93134" y="57731"/>
                </a:lnTo>
                <a:lnTo>
                  <a:pt x="96119" y="58144"/>
                </a:lnTo>
                <a:lnTo>
                  <a:pt x="98507" y="57731"/>
                </a:lnTo>
                <a:lnTo>
                  <a:pt x="99701" y="56082"/>
                </a:lnTo>
                <a:lnTo>
                  <a:pt x="99104" y="55257"/>
                </a:lnTo>
                <a:lnTo>
                  <a:pt x="98507" y="53608"/>
                </a:lnTo>
                <a:lnTo>
                  <a:pt x="93731" y="50721"/>
                </a:lnTo>
                <a:lnTo>
                  <a:pt x="85373" y="47010"/>
                </a:lnTo>
                <a:lnTo>
                  <a:pt x="81194" y="44536"/>
                </a:lnTo>
                <a:lnTo>
                  <a:pt x="78208" y="40824"/>
                </a:lnTo>
                <a:lnTo>
                  <a:pt x="75820" y="35463"/>
                </a:lnTo>
                <a:lnTo>
                  <a:pt x="75223" y="30515"/>
                </a:lnTo>
                <a:lnTo>
                  <a:pt x="73432" y="28453"/>
                </a:lnTo>
                <a:lnTo>
                  <a:pt x="71044" y="25979"/>
                </a:lnTo>
                <a:lnTo>
                  <a:pt x="67462" y="23092"/>
                </a:lnTo>
                <a:lnTo>
                  <a:pt x="65074" y="21855"/>
                </a:lnTo>
                <a:lnTo>
                  <a:pt x="65074" y="19793"/>
                </a:lnTo>
                <a:lnTo>
                  <a:pt x="66865" y="16494"/>
                </a:lnTo>
                <a:lnTo>
                  <a:pt x="68059" y="14845"/>
                </a:lnTo>
                <a:lnTo>
                  <a:pt x="69850" y="12783"/>
                </a:lnTo>
                <a:lnTo>
                  <a:pt x="71044" y="9896"/>
                </a:lnTo>
                <a:lnTo>
                  <a:pt x="69850" y="6185"/>
                </a:lnTo>
                <a:lnTo>
                  <a:pt x="69253" y="3711"/>
                </a:lnTo>
                <a:lnTo>
                  <a:pt x="66865" y="1649"/>
                </a:lnTo>
                <a:lnTo>
                  <a:pt x="63283" y="412"/>
                </a:lnTo>
                <a:lnTo>
                  <a:pt x="57910" y="0"/>
                </a:lnTo>
                <a:lnTo>
                  <a:pt x="54328" y="1237"/>
                </a:lnTo>
                <a:lnTo>
                  <a:pt x="51940" y="2474"/>
                </a:lnTo>
                <a:lnTo>
                  <a:pt x="50149" y="5360"/>
                </a:lnTo>
                <a:lnTo>
                  <a:pt x="49552" y="7422"/>
                </a:lnTo>
                <a:lnTo>
                  <a:pt x="50149" y="9484"/>
                </a:lnTo>
                <a:lnTo>
                  <a:pt x="51940" y="12371"/>
                </a:lnTo>
                <a:lnTo>
                  <a:pt x="52537" y="14432"/>
                </a:lnTo>
                <a:lnTo>
                  <a:pt x="53134" y="16494"/>
                </a:lnTo>
                <a:lnTo>
                  <a:pt x="52537" y="18969"/>
                </a:lnTo>
                <a:lnTo>
                  <a:pt x="50149" y="21030"/>
                </a:lnTo>
                <a:lnTo>
                  <a:pt x="46567" y="23092"/>
                </a:lnTo>
                <a:lnTo>
                  <a:pt x="41791" y="24742"/>
                </a:lnTo>
                <a:lnTo>
                  <a:pt x="38805" y="26391"/>
                </a:lnTo>
                <a:lnTo>
                  <a:pt x="35820" y="28453"/>
                </a:lnTo>
                <a:lnTo>
                  <a:pt x="32835" y="30927"/>
                </a:lnTo>
                <a:lnTo>
                  <a:pt x="29850" y="35463"/>
                </a:lnTo>
                <a:lnTo>
                  <a:pt x="28059" y="40824"/>
                </a:lnTo>
                <a:lnTo>
                  <a:pt x="25671" y="44948"/>
                </a:lnTo>
                <a:lnTo>
                  <a:pt x="25074" y="49896"/>
                </a:lnTo>
                <a:lnTo>
                  <a:pt x="23880" y="56082"/>
                </a:lnTo>
                <a:lnTo>
                  <a:pt x="23880" y="59793"/>
                </a:lnTo>
                <a:lnTo>
                  <a:pt x="23880" y="63092"/>
                </a:lnTo>
                <a:lnTo>
                  <a:pt x="25074" y="65154"/>
                </a:lnTo>
                <a:lnTo>
                  <a:pt x="26268" y="65979"/>
                </a:lnTo>
                <a:lnTo>
                  <a:pt x="29253" y="66391"/>
                </a:lnTo>
                <a:lnTo>
                  <a:pt x="31044" y="65979"/>
                </a:lnTo>
                <a:lnTo>
                  <a:pt x="31641" y="65154"/>
                </a:lnTo>
                <a:lnTo>
                  <a:pt x="31641" y="61030"/>
                </a:lnTo>
                <a:lnTo>
                  <a:pt x="31641" y="54845"/>
                </a:lnTo>
                <a:lnTo>
                  <a:pt x="32238" y="50721"/>
                </a:lnTo>
                <a:lnTo>
                  <a:pt x="32835" y="47835"/>
                </a:lnTo>
                <a:lnTo>
                  <a:pt x="35223" y="45360"/>
                </a:lnTo>
                <a:lnTo>
                  <a:pt x="38208" y="44948"/>
                </a:lnTo>
                <a:lnTo>
                  <a:pt x="41194" y="45360"/>
                </a:lnTo>
                <a:lnTo>
                  <a:pt x="41791" y="47010"/>
                </a:lnTo>
                <a:lnTo>
                  <a:pt x="41194" y="51546"/>
                </a:lnTo>
                <a:lnTo>
                  <a:pt x="40597" y="57731"/>
                </a:lnTo>
                <a:lnTo>
                  <a:pt x="38805" y="63505"/>
                </a:lnTo>
                <a:lnTo>
                  <a:pt x="37014" y="68453"/>
                </a:lnTo>
                <a:lnTo>
                  <a:pt x="34626" y="75463"/>
                </a:lnTo>
                <a:lnTo>
                  <a:pt x="31641" y="80824"/>
                </a:lnTo>
                <a:lnTo>
                  <a:pt x="25074" y="88247"/>
                </a:lnTo>
                <a:lnTo>
                  <a:pt x="19701" y="92783"/>
                </a:lnTo>
                <a:lnTo>
                  <a:pt x="10746" y="100206"/>
                </a:lnTo>
                <a:lnTo>
                  <a:pt x="4776" y="105154"/>
                </a:lnTo>
                <a:lnTo>
                  <a:pt x="0" y="109690"/>
                </a:lnTo>
                <a:lnTo>
                  <a:pt x="0" y="111752"/>
                </a:lnTo>
                <a:lnTo>
                  <a:pt x="4776" y="115463"/>
                </a:lnTo>
                <a:lnTo>
                  <a:pt x="11343" y="119587"/>
                </a:lnTo>
                <a:lnTo>
                  <a:pt x="17910" y="119587"/>
                </a:lnTo>
                <a:lnTo>
                  <a:pt x="19701" y="118762"/>
                </a:lnTo>
                <a:lnTo>
                  <a:pt x="16716" y="115876"/>
                </a:lnTo>
                <a:lnTo>
                  <a:pt x="13731" y="113402"/>
                </a:lnTo>
                <a:lnTo>
                  <a:pt x="13731" y="111340"/>
                </a:lnTo>
                <a:lnTo>
                  <a:pt x="17910" y="106804"/>
                </a:lnTo>
                <a:lnTo>
                  <a:pt x="25671" y="101443"/>
                </a:lnTo>
                <a:lnTo>
                  <a:pt x="37014" y="91958"/>
                </a:lnTo>
                <a:lnTo>
                  <a:pt x="46567" y="83711"/>
                </a:lnTo>
                <a:lnTo>
                  <a:pt x="50149" y="80824"/>
                </a:lnTo>
                <a:lnTo>
                  <a:pt x="52537" y="78762"/>
                </a:lnTo>
                <a:lnTo>
                  <a:pt x="57313" y="78350"/>
                </a:lnTo>
                <a:lnTo>
                  <a:pt x="60895" y="80000"/>
                </a:lnTo>
                <a:lnTo>
                  <a:pt x="65074" y="82061"/>
                </a:lnTo>
                <a:lnTo>
                  <a:pt x="74626" y="90309"/>
                </a:lnTo>
                <a:lnTo>
                  <a:pt x="84776" y="100206"/>
                </a:lnTo>
                <a:lnTo>
                  <a:pt x="94328" y="109690"/>
                </a:lnTo>
                <a:lnTo>
                  <a:pt x="100895" y="115463"/>
                </a:lnTo>
                <a:lnTo>
                  <a:pt x="102686" y="116701"/>
                </a:lnTo>
                <a:lnTo>
                  <a:pt x="106865" y="116701"/>
                </a:lnTo>
                <a:lnTo>
                  <a:pt x="110447" y="114639"/>
                </a:lnTo>
                <a:lnTo>
                  <a:pt x="114626" y="112577"/>
                </a:lnTo>
                <a:lnTo>
                  <a:pt x="118805" y="110515"/>
                </a:lnTo>
              </a:path>
            </a:pathLst>
          </a:custGeom>
          <a:solidFill>
            <a:srgbClr val="CECECE"/>
          </a:solidFill>
          <a:ln cap="rnd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5" name="Google Shape;2385;p58"/>
          <p:cNvSpPr/>
          <p:nvPr/>
        </p:nvSpPr>
        <p:spPr>
          <a:xfrm>
            <a:off x="2693988" y="4205287"/>
            <a:ext cx="412750" cy="411162"/>
          </a:xfrm>
          <a:prstGeom prst="cube">
            <a:avLst>
              <a:gd fmla="val 24995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6" name="Google Shape;2386;p58"/>
          <p:cNvSpPr/>
          <p:nvPr/>
        </p:nvSpPr>
        <p:spPr>
          <a:xfrm>
            <a:off x="2792413" y="4124325"/>
            <a:ext cx="314325" cy="71437"/>
          </a:xfrm>
          <a:prstGeom prst="cube">
            <a:avLst>
              <a:gd fmla="val 24995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7" name="Google Shape;2387;p58"/>
          <p:cNvSpPr/>
          <p:nvPr/>
        </p:nvSpPr>
        <p:spPr>
          <a:xfrm>
            <a:off x="2822575" y="4165600"/>
            <a:ext cx="0" cy="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8" name="Google Shape;2388;p58"/>
          <p:cNvSpPr/>
          <p:nvPr/>
        </p:nvSpPr>
        <p:spPr>
          <a:xfrm>
            <a:off x="2743200" y="4398962"/>
            <a:ext cx="0" cy="0"/>
          </a:xfrm>
          <a:prstGeom prst="octagon">
            <a:avLst>
              <a:gd fmla="val 29282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9" name="Google Shape;2389;p58"/>
          <p:cNvSpPr/>
          <p:nvPr/>
        </p:nvSpPr>
        <p:spPr>
          <a:xfrm>
            <a:off x="2816225" y="4741862"/>
            <a:ext cx="328612" cy="412750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0" name="Google Shape;2390;p58"/>
          <p:cNvSpPr/>
          <p:nvPr/>
        </p:nvSpPr>
        <p:spPr>
          <a:xfrm>
            <a:off x="2894013" y="4660900"/>
            <a:ext cx="250825" cy="73025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1" name="Google Shape;2391;p58"/>
          <p:cNvSpPr/>
          <p:nvPr/>
        </p:nvSpPr>
        <p:spPr>
          <a:xfrm>
            <a:off x="2881313" y="4775200"/>
            <a:ext cx="169862" cy="23812"/>
          </a:xfrm>
          <a:prstGeom prst="parallelogram">
            <a:avLst>
              <a:gd fmla="val 178300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2" name="Google Shape;2392;p58"/>
          <p:cNvSpPr/>
          <p:nvPr/>
        </p:nvSpPr>
        <p:spPr>
          <a:xfrm>
            <a:off x="3889375" y="4914900"/>
            <a:ext cx="96837" cy="219075"/>
          </a:xfrm>
          <a:custGeom>
            <a:rect b="b" l="l" r="r" t="t"/>
            <a:pathLst>
              <a:path extrusionOk="0" h="120000" w="120000">
                <a:moveTo>
                  <a:pt x="86557" y="0"/>
                </a:moveTo>
                <a:lnTo>
                  <a:pt x="118032" y="0"/>
                </a:lnTo>
                <a:lnTo>
                  <a:pt x="31475" y="119130"/>
                </a:lnTo>
                <a:lnTo>
                  <a:pt x="0" y="119130"/>
                </a:lnTo>
                <a:lnTo>
                  <a:pt x="86557" y="0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3" name="Google Shape;2393;p58"/>
          <p:cNvSpPr/>
          <p:nvPr/>
        </p:nvSpPr>
        <p:spPr>
          <a:xfrm>
            <a:off x="3881438" y="4914900"/>
            <a:ext cx="122237" cy="1905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4" name="Google Shape;2394;p58"/>
          <p:cNvSpPr/>
          <p:nvPr/>
        </p:nvSpPr>
        <p:spPr>
          <a:xfrm>
            <a:off x="3894138" y="5003800"/>
            <a:ext cx="90487" cy="20637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5" name="Google Shape;2395;p58"/>
          <p:cNvSpPr/>
          <p:nvPr/>
        </p:nvSpPr>
        <p:spPr>
          <a:xfrm>
            <a:off x="3686175" y="5003800"/>
            <a:ext cx="115887" cy="14287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6" name="Google Shape;2396;p58"/>
          <p:cNvSpPr/>
          <p:nvPr/>
        </p:nvSpPr>
        <p:spPr>
          <a:xfrm>
            <a:off x="3778250" y="4725987"/>
            <a:ext cx="34925" cy="39687"/>
          </a:xfrm>
          <a:prstGeom prst="ellipse">
            <a:avLst/>
          </a:prstGeom>
          <a:solidFill>
            <a:srgbClr val="F39FD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7" name="Google Shape;2397;p58"/>
          <p:cNvSpPr/>
          <p:nvPr/>
        </p:nvSpPr>
        <p:spPr>
          <a:xfrm>
            <a:off x="3683000" y="4795837"/>
            <a:ext cx="222250" cy="338137"/>
          </a:xfrm>
          <a:custGeom>
            <a:rect b="b" l="l" r="r" t="t"/>
            <a:pathLst>
              <a:path extrusionOk="0" h="120000" w="120000">
                <a:moveTo>
                  <a:pt x="32571" y="9014"/>
                </a:moveTo>
                <a:lnTo>
                  <a:pt x="857" y="55211"/>
                </a:lnTo>
                <a:lnTo>
                  <a:pt x="857" y="55774"/>
                </a:lnTo>
                <a:lnTo>
                  <a:pt x="857" y="56901"/>
                </a:lnTo>
                <a:lnTo>
                  <a:pt x="0" y="57464"/>
                </a:lnTo>
                <a:lnTo>
                  <a:pt x="0" y="58591"/>
                </a:lnTo>
                <a:lnTo>
                  <a:pt x="0" y="59718"/>
                </a:lnTo>
                <a:lnTo>
                  <a:pt x="0" y="60845"/>
                </a:lnTo>
                <a:lnTo>
                  <a:pt x="857" y="61408"/>
                </a:lnTo>
                <a:lnTo>
                  <a:pt x="857" y="62535"/>
                </a:lnTo>
                <a:lnTo>
                  <a:pt x="1714" y="63661"/>
                </a:lnTo>
                <a:lnTo>
                  <a:pt x="2571" y="64225"/>
                </a:lnTo>
                <a:lnTo>
                  <a:pt x="3428" y="65352"/>
                </a:lnTo>
                <a:lnTo>
                  <a:pt x="5142" y="65915"/>
                </a:lnTo>
                <a:lnTo>
                  <a:pt x="6000" y="66478"/>
                </a:lnTo>
                <a:lnTo>
                  <a:pt x="7714" y="67042"/>
                </a:lnTo>
                <a:lnTo>
                  <a:pt x="8571" y="67042"/>
                </a:lnTo>
                <a:lnTo>
                  <a:pt x="9428" y="67042"/>
                </a:lnTo>
                <a:lnTo>
                  <a:pt x="11142" y="67042"/>
                </a:lnTo>
                <a:lnTo>
                  <a:pt x="12857" y="67042"/>
                </a:lnTo>
                <a:lnTo>
                  <a:pt x="78000" y="67042"/>
                </a:lnTo>
                <a:lnTo>
                  <a:pt x="78000" y="119436"/>
                </a:lnTo>
                <a:lnTo>
                  <a:pt x="98571" y="119436"/>
                </a:lnTo>
                <a:lnTo>
                  <a:pt x="98571" y="57464"/>
                </a:lnTo>
                <a:lnTo>
                  <a:pt x="98571" y="56901"/>
                </a:lnTo>
                <a:lnTo>
                  <a:pt x="97714" y="55774"/>
                </a:lnTo>
                <a:lnTo>
                  <a:pt x="97714" y="55211"/>
                </a:lnTo>
                <a:lnTo>
                  <a:pt x="96857" y="55211"/>
                </a:lnTo>
                <a:lnTo>
                  <a:pt x="96000" y="54647"/>
                </a:lnTo>
                <a:lnTo>
                  <a:pt x="95142" y="54084"/>
                </a:lnTo>
                <a:lnTo>
                  <a:pt x="94285" y="53521"/>
                </a:lnTo>
                <a:lnTo>
                  <a:pt x="93428" y="52957"/>
                </a:lnTo>
                <a:lnTo>
                  <a:pt x="92571" y="52957"/>
                </a:lnTo>
                <a:lnTo>
                  <a:pt x="91714" y="52394"/>
                </a:lnTo>
                <a:lnTo>
                  <a:pt x="90000" y="52394"/>
                </a:lnTo>
                <a:lnTo>
                  <a:pt x="89142" y="52394"/>
                </a:lnTo>
                <a:lnTo>
                  <a:pt x="87428" y="52394"/>
                </a:lnTo>
                <a:lnTo>
                  <a:pt x="86571" y="52394"/>
                </a:lnTo>
                <a:lnTo>
                  <a:pt x="85714" y="52394"/>
                </a:lnTo>
                <a:lnTo>
                  <a:pt x="84857" y="52394"/>
                </a:lnTo>
                <a:lnTo>
                  <a:pt x="47142" y="50704"/>
                </a:lnTo>
                <a:lnTo>
                  <a:pt x="57428" y="30422"/>
                </a:lnTo>
                <a:lnTo>
                  <a:pt x="65142" y="37746"/>
                </a:lnTo>
                <a:lnTo>
                  <a:pt x="110571" y="37746"/>
                </a:lnTo>
                <a:lnTo>
                  <a:pt x="111428" y="37183"/>
                </a:lnTo>
                <a:lnTo>
                  <a:pt x="113142" y="37183"/>
                </a:lnTo>
                <a:lnTo>
                  <a:pt x="114000" y="37183"/>
                </a:lnTo>
                <a:lnTo>
                  <a:pt x="114000" y="37183"/>
                </a:lnTo>
                <a:lnTo>
                  <a:pt x="115714" y="36056"/>
                </a:lnTo>
                <a:lnTo>
                  <a:pt x="116571" y="36056"/>
                </a:lnTo>
                <a:lnTo>
                  <a:pt x="117428" y="35492"/>
                </a:lnTo>
                <a:lnTo>
                  <a:pt x="118285" y="34929"/>
                </a:lnTo>
                <a:lnTo>
                  <a:pt x="118285" y="34366"/>
                </a:lnTo>
                <a:lnTo>
                  <a:pt x="118285" y="33239"/>
                </a:lnTo>
                <a:lnTo>
                  <a:pt x="119142" y="32676"/>
                </a:lnTo>
                <a:lnTo>
                  <a:pt x="119142" y="31549"/>
                </a:lnTo>
                <a:lnTo>
                  <a:pt x="119142" y="30422"/>
                </a:lnTo>
                <a:lnTo>
                  <a:pt x="118285" y="29859"/>
                </a:lnTo>
                <a:lnTo>
                  <a:pt x="118285" y="29295"/>
                </a:lnTo>
                <a:lnTo>
                  <a:pt x="117428" y="28732"/>
                </a:lnTo>
                <a:lnTo>
                  <a:pt x="116571" y="27605"/>
                </a:lnTo>
                <a:lnTo>
                  <a:pt x="115714" y="27605"/>
                </a:lnTo>
                <a:lnTo>
                  <a:pt x="114857" y="27042"/>
                </a:lnTo>
                <a:lnTo>
                  <a:pt x="114000" y="26478"/>
                </a:lnTo>
                <a:lnTo>
                  <a:pt x="113142" y="25915"/>
                </a:lnTo>
                <a:lnTo>
                  <a:pt x="111428" y="25915"/>
                </a:lnTo>
                <a:lnTo>
                  <a:pt x="110571" y="25915"/>
                </a:lnTo>
                <a:lnTo>
                  <a:pt x="75428" y="25915"/>
                </a:lnTo>
                <a:lnTo>
                  <a:pt x="67714" y="17464"/>
                </a:lnTo>
                <a:lnTo>
                  <a:pt x="69428" y="16901"/>
                </a:lnTo>
                <a:lnTo>
                  <a:pt x="69428" y="15774"/>
                </a:lnTo>
                <a:lnTo>
                  <a:pt x="69428" y="14647"/>
                </a:lnTo>
                <a:lnTo>
                  <a:pt x="70285" y="13521"/>
                </a:lnTo>
                <a:lnTo>
                  <a:pt x="70285" y="12394"/>
                </a:lnTo>
                <a:lnTo>
                  <a:pt x="70285" y="11267"/>
                </a:lnTo>
                <a:lnTo>
                  <a:pt x="70285" y="10140"/>
                </a:lnTo>
                <a:lnTo>
                  <a:pt x="69428" y="9014"/>
                </a:lnTo>
                <a:lnTo>
                  <a:pt x="69428" y="7887"/>
                </a:lnTo>
                <a:lnTo>
                  <a:pt x="68571" y="7323"/>
                </a:lnTo>
                <a:lnTo>
                  <a:pt x="67714" y="6197"/>
                </a:lnTo>
                <a:lnTo>
                  <a:pt x="66857" y="5070"/>
                </a:lnTo>
                <a:lnTo>
                  <a:pt x="66000" y="4507"/>
                </a:lnTo>
                <a:lnTo>
                  <a:pt x="65142" y="3380"/>
                </a:lnTo>
                <a:lnTo>
                  <a:pt x="63428" y="2816"/>
                </a:lnTo>
                <a:lnTo>
                  <a:pt x="62571" y="2253"/>
                </a:lnTo>
                <a:lnTo>
                  <a:pt x="60857" y="1690"/>
                </a:lnTo>
                <a:lnTo>
                  <a:pt x="59142" y="1126"/>
                </a:lnTo>
                <a:lnTo>
                  <a:pt x="57428" y="563"/>
                </a:lnTo>
                <a:lnTo>
                  <a:pt x="55714" y="563"/>
                </a:lnTo>
                <a:lnTo>
                  <a:pt x="54000" y="0"/>
                </a:lnTo>
                <a:lnTo>
                  <a:pt x="52285" y="0"/>
                </a:lnTo>
                <a:lnTo>
                  <a:pt x="49714" y="0"/>
                </a:lnTo>
                <a:lnTo>
                  <a:pt x="48000" y="0"/>
                </a:lnTo>
                <a:lnTo>
                  <a:pt x="46285" y="563"/>
                </a:lnTo>
                <a:lnTo>
                  <a:pt x="44571" y="563"/>
                </a:lnTo>
                <a:lnTo>
                  <a:pt x="42857" y="1126"/>
                </a:lnTo>
                <a:lnTo>
                  <a:pt x="41142" y="1690"/>
                </a:lnTo>
                <a:lnTo>
                  <a:pt x="38571" y="2253"/>
                </a:lnTo>
                <a:lnTo>
                  <a:pt x="37714" y="3380"/>
                </a:lnTo>
                <a:lnTo>
                  <a:pt x="36000" y="4507"/>
                </a:lnTo>
                <a:lnTo>
                  <a:pt x="35142" y="5070"/>
                </a:lnTo>
                <a:lnTo>
                  <a:pt x="34285" y="6760"/>
                </a:lnTo>
                <a:lnTo>
                  <a:pt x="32571" y="7887"/>
                </a:lnTo>
                <a:lnTo>
                  <a:pt x="32571" y="9014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8" name="Google Shape;2398;p58"/>
          <p:cNvSpPr/>
          <p:nvPr/>
        </p:nvSpPr>
        <p:spPr>
          <a:xfrm>
            <a:off x="4064000" y="4659312"/>
            <a:ext cx="320675" cy="465137"/>
          </a:xfrm>
          <a:custGeom>
            <a:rect b="b" l="l" r="r" t="t"/>
            <a:pathLst>
              <a:path extrusionOk="0" h="120000" w="120000">
                <a:moveTo>
                  <a:pt x="118811" y="110170"/>
                </a:moveTo>
                <a:lnTo>
                  <a:pt x="119405" y="108122"/>
                </a:lnTo>
                <a:lnTo>
                  <a:pt x="114653" y="108941"/>
                </a:lnTo>
                <a:lnTo>
                  <a:pt x="110495" y="108122"/>
                </a:lnTo>
                <a:lnTo>
                  <a:pt x="104554" y="105255"/>
                </a:lnTo>
                <a:lnTo>
                  <a:pt x="94455" y="94197"/>
                </a:lnTo>
                <a:lnTo>
                  <a:pt x="80198" y="78225"/>
                </a:lnTo>
                <a:lnTo>
                  <a:pt x="73069" y="69624"/>
                </a:lnTo>
                <a:lnTo>
                  <a:pt x="67722" y="62252"/>
                </a:lnTo>
                <a:lnTo>
                  <a:pt x="67128" y="58156"/>
                </a:lnTo>
                <a:lnTo>
                  <a:pt x="67128" y="53651"/>
                </a:lnTo>
                <a:lnTo>
                  <a:pt x="68316" y="50375"/>
                </a:lnTo>
                <a:lnTo>
                  <a:pt x="71287" y="49146"/>
                </a:lnTo>
                <a:lnTo>
                  <a:pt x="73663" y="49146"/>
                </a:lnTo>
                <a:lnTo>
                  <a:pt x="76633" y="49965"/>
                </a:lnTo>
                <a:lnTo>
                  <a:pt x="81980" y="53242"/>
                </a:lnTo>
                <a:lnTo>
                  <a:pt x="88514" y="56109"/>
                </a:lnTo>
                <a:lnTo>
                  <a:pt x="93267" y="57747"/>
                </a:lnTo>
                <a:lnTo>
                  <a:pt x="96237" y="58156"/>
                </a:lnTo>
                <a:lnTo>
                  <a:pt x="98613" y="57747"/>
                </a:lnTo>
                <a:lnTo>
                  <a:pt x="99801" y="56109"/>
                </a:lnTo>
                <a:lnTo>
                  <a:pt x="99207" y="55290"/>
                </a:lnTo>
                <a:lnTo>
                  <a:pt x="98613" y="53651"/>
                </a:lnTo>
                <a:lnTo>
                  <a:pt x="93861" y="50375"/>
                </a:lnTo>
                <a:lnTo>
                  <a:pt x="85544" y="47098"/>
                </a:lnTo>
                <a:lnTo>
                  <a:pt x="81386" y="44232"/>
                </a:lnTo>
                <a:lnTo>
                  <a:pt x="77821" y="40546"/>
                </a:lnTo>
                <a:lnTo>
                  <a:pt x="76039" y="35631"/>
                </a:lnTo>
                <a:lnTo>
                  <a:pt x="74851" y="30307"/>
                </a:lnTo>
                <a:lnTo>
                  <a:pt x="73663" y="28259"/>
                </a:lnTo>
                <a:lnTo>
                  <a:pt x="71287" y="25802"/>
                </a:lnTo>
                <a:lnTo>
                  <a:pt x="67722" y="23344"/>
                </a:lnTo>
                <a:lnTo>
                  <a:pt x="65346" y="21706"/>
                </a:lnTo>
                <a:lnTo>
                  <a:pt x="65346" y="19658"/>
                </a:lnTo>
                <a:lnTo>
                  <a:pt x="67128" y="16382"/>
                </a:lnTo>
                <a:lnTo>
                  <a:pt x="68316" y="15153"/>
                </a:lnTo>
                <a:lnTo>
                  <a:pt x="70099" y="12696"/>
                </a:lnTo>
                <a:lnTo>
                  <a:pt x="71287" y="9829"/>
                </a:lnTo>
                <a:lnTo>
                  <a:pt x="70099" y="6143"/>
                </a:lnTo>
                <a:lnTo>
                  <a:pt x="68910" y="3686"/>
                </a:lnTo>
                <a:lnTo>
                  <a:pt x="67128" y="1638"/>
                </a:lnTo>
                <a:lnTo>
                  <a:pt x="62970" y="409"/>
                </a:lnTo>
                <a:lnTo>
                  <a:pt x="57623" y="0"/>
                </a:lnTo>
                <a:lnTo>
                  <a:pt x="54059" y="1228"/>
                </a:lnTo>
                <a:lnTo>
                  <a:pt x="51683" y="2457"/>
                </a:lnTo>
                <a:lnTo>
                  <a:pt x="50495" y="5324"/>
                </a:lnTo>
                <a:lnTo>
                  <a:pt x="49306" y="7372"/>
                </a:lnTo>
                <a:lnTo>
                  <a:pt x="50495" y="9419"/>
                </a:lnTo>
                <a:lnTo>
                  <a:pt x="51683" y="12286"/>
                </a:lnTo>
                <a:lnTo>
                  <a:pt x="52277" y="14334"/>
                </a:lnTo>
                <a:lnTo>
                  <a:pt x="53465" y="16382"/>
                </a:lnTo>
                <a:lnTo>
                  <a:pt x="52277" y="19249"/>
                </a:lnTo>
                <a:lnTo>
                  <a:pt x="50495" y="21296"/>
                </a:lnTo>
                <a:lnTo>
                  <a:pt x="46336" y="23344"/>
                </a:lnTo>
                <a:lnTo>
                  <a:pt x="42178" y="24573"/>
                </a:lnTo>
                <a:lnTo>
                  <a:pt x="39207" y="26211"/>
                </a:lnTo>
                <a:lnTo>
                  <a:pt x="36237" y="28259"/>
                </a:lnTo>
                <a:lnTo>
                  <a:pt x="33267" y="31126"/>
                </a:lnTo>
                <a:lnTo>
                  <a:pt x="30297" y="35631"/>
                </a:lnTo>
                <a:lnTo>
                  <a:pt x="27920" y="40546"/>
                </a:lnTo>
                <a:lnTo>
                  <a:pt x="25544" y="45051"/>
                </a:lnTo>
                <a:lnTo>
                  <a:pt x="24950" y="49965"/>
                </a:lnTo>
                <a:lnTo>
                  <a:pt x="23762" y="56109"/>
                </a:lnTo>
                <a:lnTo>
                  <a:pt x="23762" y="59795"/>
                </a:lnTo>
                <a:lnTo>
                  <a:pt x="23762" y="63071"/>
                </a:lnTo>
                <a:lnTo>
                  <a:pt x="24950" y="65119"/>
                </a:lnTo>
                <a:lnTo>
                  <a:pt x="26138" y="65938"/>
                </a:lnTo>
                <a:lnTo>
                  <a:pt x="29108" y="66348"/>
                </a:lnTo>
                <a:lnTo>
                  <a:pt x="30891" y="65938"/>
                </a:lnTo>
                <a:lnTo>
                  <a:pt x="31485" y="65119"/>
                </a:lnTo>
                <a:lnTo>
                  <a:pt x="31485" y="61023"/>
                </a:lnTo>
                <a:lnTo>
                  <a:pt x="31485" y="54470"/>
                </a:lnTo>
                <a:lnTo>
                  <a:pt x="32079" y="50375"/>
                </a:lnTo>
                <a:lnTo>
                  <a:pt x="33267" y="47918"/>
                </a:lnTo>
                <a:lnTo>
                  <a:pt x="35049" y="45460"/>
                </a:lnTo>
                <a:lnTo>
                  <a:pt x="38019" y="45051"/>
                </a:lnTo>
                <a:lnTo>
                  <a:pt x="41584" y="45460"/>
                </a:lnTo>
                <a:lnTo>
                  <a:pt x="42178" y="47098"/>
                </a:lnTo>
                <a:lnTo>
                  <a:pt x="41584" y="51604"/>
                </a:lnTo>
                <a:lnTo>
                  <a:pt x="40396" y="57747"/>
                </a:lnTo>
                <a:lnTo>
                  <a:pt x="39207" y="63481"/>
                </a:lnTo>
                <a:lnTo>
                  <a:pt x="36831" y="68395"/>
                </a:lnTo>
                <a:lnTo>
                  <a:pt x="34455" y="75358"/>
                </a:lnTo>
                <a:lnTo>
                  <a:pt x="31485" y="81092"/>
                </a:lnTo>
                <a:lnTo>
                  <a:pt x="24950" y="88054"/>
                </a:lnTo>
                <a:lnTo>
                  <a:pt x="19603" y="92969"/>
                </a:lnTo>
                <a:lnTo>
                  <a:pt x="10693" y="99931"/>
                </a:lnTo>
                <a:lnTo>
                  <a:pt x="4752" y="105255"/>
                </a:lnTo>
                <a:lnTo>
                  <a:pt x="0" y="109761"/>
                </a:lnTo>
                <a:lnTo>
                  <a:pt x="0" y="111808"/>
                </a:lnTo>
                <a:lnTo>
                  <a:pt x="4752" y="115494"/>
                </a:lnTo>
                <a:lnTo>
                  <a:pt x="11287" y="119590"/>
                </a:lnTo>
                <a:lnTo>
                  <a:pt x="17821" y="119590"/>
                </a:lnTo>
                <a:lnTo>
                  <a:pt x="19603" y="118361"/>
                </a:lnTo>
                <a:lnTo>
                  <a:pt x="16633" y="115904"/>
                </a:lnTo>
                <a:lnTo>
                  <a:pt x="13663" y="113447"/>
                </a:lnTo>
                <a:lnTo>
                  <a:pt x="13663" y="111399"/>
                </a:lnTo>
                <a:lnTo>
                  <a:pt x="17821" y="106894"/>
                </a:lnTo>
                <a:lnTo>
                  <a:pt x="25544" y="101569"/>
                </a:lnTo>
                <a:lnTo>
                  <a:pt x="36831" y="91740"/>
                </a:lnTo>
                <a:lnTo>
                  <a:pt x="46336" y="83549"/>
                </a:lnTo>
                <a:lnTo>
                  <a:pt x="50495" y="81092"/>
                </a:lnTo>
                <a:lnTo>
                  <a:pt x="52277" y="79044"/>
                </a:lnTo>
                <a:lnTo>
                  <a:pt x="57029" y="78225"/>
                </a:lnTo>
                <a:lnTo>
                  <a:pt x="60594" y="79863"/>
                </a:lnTo>
                <a:lnTo>
                  <a:pt x="65346" y="81911"/>
                </a:lnTo>
                <a:lnTo>
                  <a:pt x="74257" y="90102"/>
                </a:lnTo>
                <a:lnTo>
                  <a:pt x="84950" y="99931"/>
                </a:lnTo>
                <a:lnTo>
                  <a:pt x="94455" y="109761"/>
                </a:lnTo>
                <a:lnTo>
                  <a:pt x="100396" y="115494"/>
                </a:lnTo>
                <a:lnTo>
                  <a:pt x="102772" y="116313"/>
                </a:lnTo>
                <a:lnTo>
                  <a:pt x="106930" y="116313"/>
                </a:lnTo>
                <a:lnTo>
                  <a:pt x="110495" y="114266"/>
                </a:lnTo>
                <a:lnTo>
                  <a:pt x="114653" y="112218"/>
                </a:lnTo>
                <a:lnTo>
                  <a:pt x="118811" y="110170"/>
                </a:lnTo>
              </a:path>
            </a:pathLst>
          </a:custGeom>
          <a:solidFill>
            <a:srgbClr val="CECECE"/>
          </a:solidFill>
          <a:ln cap="rnd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9" name="Google Shape;2399;p58"/>
          <p:cNvSpPr/>
          <p:nvPr/>
        </p:nvSpPr>
        <p:spPr>
          <a:xfrm>
            <a:off x="3152775" y="4741862"/>
            <a:ext cx="414337" cy="412750"/>
          </a:xfrm>
          <a:prstGeom prst="cube">
            <a:avLst>
              <a:gd fmla="val 24995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0" name="Google Shape;2400;p58"/>
          <p:cNvSpPr/>
          <p:nvPr/>
        </p:nvSpPr>
        <p:spPr>
          <a:xfrm>
            <a:off x="3254375" y="4660900"/>
            <a:ext cx="312737" cy="73025"/>
          </a:xfrm>
          <a:prstGeom prst="cube">
            <a:avLst>
              <a:gd fmla="val 24995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1" name="Google Shape;2401;p58"/>
          <p:cNvSpPr/>
          <p:nvPr/>
        </p:nvSpPr>
        <p:spPr>
          <a:xfrm>
            <a:off x="3284538" y="4702175"/>
            <a:ext cx="41275" cy="14287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2" name="Google Shape;2402;p58"/>
          <p:cNvSpPr/>
          <p:nvPr/>
        </p:nvSpPr>
        <p:spPr>
          <a:xfrm>
            <a:off x="3205163" y="4937125"/>
            <a:ext cx="217487" cy="85725"/>
          </a:xfrm>
          <a:prstGeom prst="octagon">
            <a:avLst>
              <a:gd fmla="val 29282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3" name="Google Shape;2403;p58"/>
          <p:cNvSpPr/>
          <p:nvPr/>
        </p:nvSpPr>
        <p:spPr>
          <a:xfrm>
            <a:off x="1455738" y="3154362"/>
            <a:ext cx="476250" cy="476250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4" name="Google Shape;2404;p58"/>
          <p:cNvSpPr/>
          <p:nvPr/>
        </p:nvSpPr>
        <p:spPr>
          <a:xfrm>
            <a:off x="1531938" y="3074987"/>
            <a:ext cx="476250" cy="0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5" name="Google Shape;2405;p58"/>
          <p:cNvSpPr/>
          <p:nvPr/>
        </p:nvSpPr>
        <p:spPr>
          <a:xfrm>
            <a:off x="1517650" y="3187700"/>
            <a:ext cx="0" cy="0"/>
          </a:xfrm>
          <a:prstGeom prst="parallelogram">
            <a:avLst>
              <a:gd fmla="val 179967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6" name="Google Shape;2406;p58"/>
          <p:cNvSpPr/>
          <p:nvPr/>
        </p:nvSpPr>
        <p:spPr>
          <a:xfrm>
            <a:off x="2482850" y="3325813"/>
            <a:ext cx="98425" cy="222250"/>
          </a:xfrm>
          <a:custGeom>
            <a:rect b="b" l="l" r="r" t="t"/>
            <a:pathLst>
              <a:path extrusionOk="0" h="120000" w="120000">
                <a:moveTo>
                  <a:pt x="85161" y="0"/>
                </a:moveTo>
                <a:lnTo>
                  <a:pt x="118064" y="0"/>
                </a:lnTo>
                <a:lnTo>
                  <a:pt x="32903" y="119142"/>
                </a:lnTo>
                <a:lnTo>
                  <a:pt x="0" y="119142"/>
                </a:lnTo>
                <a:lnTo>
                  <a:pt x="85161" y="0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7" name="Google Shape;2407;p58"/>
          <p:cNvSpPr/>
          <p:nvPr/>
        </p:nvSpPr>
        <p:spPr>
          <a:xfrm>
            <a:off x="2478088" y="3325813"/>
            <a:ext cx="122237" cy="1905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8" name="Google Shape;2408;p58"/>
          <p:cNvSpPr/>
          <p:nvPr/>
        </p:nvSpPr>
        <p:spPr>
          <a:xfrm>
            <a:off x="2487613" y="3417888"/>
            <a:ext cx="92075" cy="1905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9" name="Google Shape;2409;p58"/>
          <p:cNvSpPr/>
          <p:nvPr/>
        </p:nvSpPr>
        <p:spPr>
          <a:xfrm>
            <a:off x="2279650" y="3417888"/>
            <a:ext cx="117475" cy="11112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0" name="Google Shape;2410;p58"/>
          <p:cNvSpPr/>
          <p:nvPr/>
        </p:nvSpPr>
        <p:spPr>
          <a:xfrm>
            <a:off x="2374900" y="3140075"/>
            <a:ext cx="34925" cy="39687"/>
          </a:xfrm>
          <a:prstGeom prst="ellipse">
            <a:avLst/>
          </a:prstGeom>
          <a:solidFill>
            <a:srgbClr val="F39FD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1" name="Google Shape;2411;p58"/>
          <p:cNvSpPr/>
          <p:nvPr/>
        </p:nvSpPr>
        <p:spPr>
          <a:xfrm>
            <a:off x="2278063" y="3209925"/>
            <a:ext cx="220662" cy="338137"/>
          </a:xfrm>
          <a:custGeom>
            <a:rect b="b" l="l" r="r" t="t"/>
            <a:pathLst>
              <a:path extrusionOk="0" h="120000" w="120000">
                <a:moveTo>
                  <a:pt x="32805" y="9014"/>
                </a:moveTo>
                <a:lnTo>
                  <a:pt x="863" y="55211"/>
                </a:lnTo>
                <a:lnTo>
                  <a:pt x="863" y="55774"/>
                </a:lnTo>
                <a:lnTo>
                  <a:pt x="863" y="56901"/>
                </a:lnTo>
                <a:lnTo>
                  <a:pt x="0" y="57464"/>
                </a:lnTo>
                <a:lnTo>
                  <a:pt x="0" y="58591"/>
                </a:lnTo>
                <a:lnTo>
                  <a:pt x="0" y="59718"/>
                </a:lnTo>
                <a:lnTo>
                  <a:pt x="0" y="60845"/>
                </a:lnTo>
                <a:lnTo>
                  <a:pt x="863" y="61408"/>
                </a:lnTo>
                <a:lnTo>
                  <a:pt x="863" y="62535"/>
                </a:lnTo>
                <a:lnTo>
                  <a:pt x="1726" y="63661"/>
                </a:lnTo>
                <a:lnTo>
                  <a:pt x="2589" y="64225"/>
                </a:lnTo>
                <a:lnTo>
                  <a:pt x="3453" y="65352"/>
                </a:lnTo>
                <a:lnTo>
                  <a:pt x="5179" y="65915"/>
                </a:lnTo>
                <a:lnTo>
                  <a:pt x="6043" y="66478"/>
                </a:lnTo>
                <a:lnTo>
                  <a:pt x="7769" y="67042"/>
                </a:lnTo>
                <a:lnTo>
                  <a:pt x="8633" y="67042"/>
                </a:lnTo>
                <a:lnTo>
                  <a:pt x="9496" y="67042"/>
                </a:lnTo>
                <a:lnTo>
                  <a:pt x="11223" y="67042"/>
                </a:lnTo>
                <a:lnTo>
                  <a:pt x="12949" y="67042"/>
                </a:lnTo>
                <a:lnTo>
                  <a:pt x="77697" y="67042"/>
                </a:lnTo>
                <a:lnTo>
                  <a:pt x="77697" y="119436"/>
                </a:lnTo>
                <a:lnTo>
                  <a:pt x="98417" y="119436"/>
                </a:lnTo>
                <a:lnTo>
                  <a:pt x="98417" y="57464"/>
                </a:lnTo>
                <a:lnTo>
                  <a:pt x="98417" y="56901"/>
                </a:lnTo>
                <a:lnTo>
                  <a:pt x="97553" y="55774"/>
                </a:lnTo>
                <a:lnTo>
                  <a:pt x="97553" y="55211"/>
                </a:lnTo>
                <a:lnTo>
                  <a:pt x="96690" y="55211"/>
                </a:lnTo>
                <a:lnTo>
                  <a:pt x="96690" y="54647"/>
                </a:lnTo>
                <a:lnTo>
                  <a:pt x="94964" y="54084"/>
                </a:lnTo>
                <a:lnTo>
                  <a:pt x="94964" y="53521"/>
                </a:lnTo>
                <a:lnTo>
                  <a:pt x="93237" y="52957"/>
                </a:lnTo>
                <a:lnTo>
                  <a:pt x="92374" y="52957"/>
                </a:lnTo>
                <a:lnTo>
                  <a:pt x="91510" y="52394"/>
                </a:lnTo>
                <a:lnTo>
                  <a:pt x="90647" y="52394"/>
                </a:lnTo>
                <a:lnTo>
                  <a:pt x="88920" y="52394"/>
                </a:lnTo>
                <a:lnTo>
                  <a:pt x="88057" y="52394"/>
                </a:lnTo>
                <a:lnTo>
                  <a:pt x="86330" y="52394"/>
                </a:lnTo>
                <a:lnTo>
                  <a:pt x="85467" y="52394"/>
                </a:lnTo>
                <a:lnTo>
                  <a:pt x="84604" y="52394"/>
                </a:lnTo>
                <a:lnTo>
                  <a:pt x="46618" y="50704"/>
                </a:lnTo>
                <a:lnTo>
                  <a:pt x="57841" y="30422"/>
                </a:lnTo>
                <a:lnTo>
                  <a:pt x="64748" y="37746"/>
                </a:lnTo>
                <a:lnTo>
                  <a:pt x="110503" y="37746"/>
                </a:lnTo>
                <a:lnTo>
                  <a:pt x="111366" y="37183"/>
                </a:lnTo>
                <a:lnTo>
                  <a:pt x="113093" y="37183"/>
                </a:lnTo>
                <a:lnTo>
                  <a:pt x="113956" y="37183"/>
                </a:lnTo>
                <a:lnTo>
                  <a:pt x="113956" y="37183"/>
                </a:lnTo>
                <a:lnTo>
                  <a:pt x="115683" y="36056"/>
                </a:lnTo>
                <a:lnTo>
                  <a:pt x="116546" y="36056"/>
                </a:lnTo>
                <a:lnTo>
                  <a:pt x="117410" y="35492"/>
                </a:lnTo>
                <a:lnTo>
                  <a:pt x="118273" y="34929"/>
                </a:lnTo>
                <a:lnTo>
                  <a:pt x="118273" y="34366"/>
                </a:lnTo>
                <a:lnTo>
                  <a:pt x="118273" y="33239"/>
                </a:lnTo>
                <a:lnTo>
                  <a:pt x="119136" y="32676"/>
                </a:lnTo>
                <a:lnTo>
                  <a:pt x="119136" y="31549"/>
                </a:lnTo>
                <a:lnTo>
                  <a:pt x="119136" y="30422"/>
                </a:lnTo>
                <a:lnTo>
                  <a:pt x="118273" y="29859"/>
                </a:lnTo>
                <a:lnTo>
                  <a:pt x="118273" y="29295"/>
                </a:lnTo>
                <a:lnTo>
                  <a:pt x="117410" y="28732"/>
                </a:lnTo>
                <a:lnTo>
                  <a:pt x="116546" y="27605"/>
                </a:lnTo>
                <a:lnTo>
                  <a:pt x="115683" y="27605"/>
                </a:lnTo>
                <a:lnTo>
                  <a:pt x="114820" y="27042"/>
                </a:lnTo>
                <a:lnTo>
                  <a:pt x="113956" y="26478"/>
                </a:lnTo>
                <a:lnTo>
                  <a:pt x="113093" y="25915"/>
                </a:lnTo>
                <a:lnTo>
                  <a:pt x="111366" y="25915"/>
                </a:lnTo>
                <a:lnTo>
                  <a:pt x="110503" y="25915"/>
                </a:lnTo>
                <a:lnTo>
                  <a:pt x="75107" y="25915"/>
                </a:lnTo>
                <a:lnTo>
                  <a:pt x="68201" y="17464"/>
                </a:lnTo>
                <a:lnTo>
                  <a:pt x="69064" y="16901"/>
                </a:lnTo>
                <a:lnTo>
                  <a:pt x="69928" y="15774"/>
                </a:lnTo>
                <a:lnTo>
                  <a:pt x="69928" y="14647"/>
                </a:lnTo>
                <a:lnTo>
                  <a:pt x="69928" y="13521"/>
                </a:lnTo>
                <a:lnTo>
                  <a:pt x="69928" y="12394"/>
                </a:lnTo>
                <a:lnTo>
                  <a:pt x="69928" y="11267"/>
                </a:lnTo>
                <a:lnTo>
                  <a:pt x="69928" y="10140"/>
                </a:lnTo>
                <a:lnTo>
                  <a:pt x="69928" y="9014"/>
                </a:lnTo>
                <a:lnTo>
                  <a:pt x="69064" y="7887"/>
                </a:lnTo>
                <a:lnTo>
                  <a:pt x="68201" y="7323"/>
                </a:lnTo>
                <a:lnTo>
                  <a:pt x="68201" y="6197"/>
                </a:lnTo>
                <a:lnTo>
                  <a:pt x="67338" y="5070"/>
                </a:lnTo>
                <a:lnTo>
                  <a:pt x="65611" y="4507"/>
                </a:lnTo>
                <a:lnTo>
                  <a:pt x="64748" y="3380"/>
                </a:lnTo>
                <a:lnTo>
                  <a:pt x="63021" y="2816"/>
                </a:lnTo>
                <a:lnTo>
                  <a:pt x="62158" y="2253"/>
                </a:lnTo>
                <a:lnTo>
                  <a:pt x="60431" y="1690"/>
                </a:lnTo>
                <a:lnTo>
                  <a:pt x="58705" y="1126"/>
                </a:lnTo>
                <a:lnTo>
                  <a:pt x="57841" y="563"/>
                </a:lnTo>
                <a:lnTo>
                  <a:pt x="55251" y="563"/>
                </a:lnTo>
                <a:lnTo>
                  <a:pt x="53525" y="0"/>
                </a:lnTo>
                <a:lnTo>
                  <a:pt x="51798" y="0"/>
                </a:lnTo>
                <a:lnTo>
                  <a:pt x="50071" y="0"/>
                </a:lnTo>
                <a:lnTo>
                  <a:pt x="48345" y="0"/>
                </a:lnTo>
                <a:lnTo>
                  <a:pt x="46618" y="563"/>
                </a:lnTo>
                <a:lnTo>
                  <a:pt x="44892" y="563"/>
                </a:lnTo>
                <a:lnTo>
                  <a:pt x="42302" y="1126"/>
                </a:lnTo>
                <a:lnTo>
                  <a:pt x="40575" y="1690"/>
                </a:lnTo>
                <a:lnTo>
                  <a:pt x="38848" y="2253"/>
                </a:lnTo>
                <a:lnTo>
                  <a:pt x="37985" y="3380"/>
                </a:lnTo>
                <a:lnTo>
                  <a:pt x="36258" y="4507"/>
                </a:lnTo>
                <a:lnTo>
                  <a:pt x="35395" y="5070"/>
                </a:lnTo>
                <a:lnTo>
                  <a:pt x="33669" y="6760"/>
                </a:lnTo>
                <a:lnTo>
                  <a:pt x="32805" y="7887"/>
                </a:lnTo>
                <a:lnTo>
                  <a:pt x="32805" y="9014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2" name="Google Shape;2412;p58"/>
          <p:cNvSpPr/>
          <p:nvPr/>
        </p:nvSpPr>
        <p:spPr>
          <a:xfrm>
            <a:off x="2686050" y="3090862"/>
            <a:ext cx="317500" cy="461962"/>
          </a:xfrm>
          <a:custGeom>
            <a:rect b="b" l="l" r="r" t="t"/>
            <a:pathLst>
              <a:path extrusionOk="0" h="120000" w="120000">
                <a:moveTo>
                  <a:pt x="118800" y="110515"/>
                </a:moveTo>
                <a:lnTo>
                  <a:pt x="119400" y="108453"/>
                </a:lnTo>
                <a:lnTo>
                  <a:pt x="114600" y="108865"/>
                </a:lnTo>
                <a:lnTo>
                  <a:pt x="110400" y="108453"/>
                </a:lnTo>
                <a:lnTo>
                  <a:pt x="104400" y="105154"/>
                </a:lnTo>
                <a:lnTo>
                  <a:pt x="94800" y="94432"/>
                </a:lnTo>
                <a:lnTo>
                  <a:pt x="80400" y="78350"/>
                </a:lnTo>
                <a:lnTo>
                  <a:pt x="72600" y="69690"/>
                </a:lnTo>
                <a:lnTo>
                  <a:pt x="67800" y="62268"/>
                </a:lnTo>
                <a:lnTo>
                  <a:pt x="66600" y="58144"/>
                </a:lnTo>
                <a:lnTo>
                  <a:pt x="66600" y="53608"/>
                </a:lnTo>
                <a:lnTo>
                  <a:pt x="68400" y="50721"/>
                </a:lnTo>
                <a:lnTo>
                  <a:pt x="71400" y="49072"/>
                </a:lnTo>
                <a:lnTo>
                  <a:pt x="73800" y="49072"/>
                </a:lnTo>
                <a:lnTo>
                  <a:pt x="76800" y="49896"/>
                </a:lnTo>
                <a:lnTo>
                  <a:pt x="81600" y="53195"/>
                </a:lnTo>
                <a:lnTo>
                  <a:pt x="88800" y="56082"/>
                </a:lnTo>
                <a:lnTo>
                  <a:pt x="93000" y="57731"/>
                </a:lnTo>
                <a:lnTo>
                  <a:pt x="96000" y="58144"/>
                </a:lnTo>
                <a:lnTo>
                  <a:pt x="98400" y="57731"/>
                </a:lnTo>
                <a:lnTo>
                  <a:pt x="99600" y="56082"/>
                </a:lnTo>
                <a:lnTo>
                  <a:pt x="99000" y="55257"/>
                </a:lnTo>
                <a:lnTo>
                  <a:pt x="98400" y="53608"/>
                </a:lnTo>
                <a:lnTo>
                  <a:pt x="93600" y="50721"/>
                </a:lnTo>
                <a:lnTo>
                  <a:pt x="85800" y="47010"/>
                </a:lnTo>
                <a:lnTo>
                  <a:pt x="81000" y="44536"/>
                </a:lnTo>
                <a:lnTo>
                  <a:pt x="78000" y="40824"/>
                </a:lnTo>
                <a:lnTo>
                  <a:pt x="75600" y="35463"/>
                </a:lnTo>
                <a:lnTo>
                  <a:pt x="75000" y="30515"/>
                </a:lnTo>
                <a:lnTo>
                  <a:pt x="73800" y="28453"/>
                </a:lnTo>
                <a:lnTo>
                  <a:pt x="71400" y="25979"/>
                </a:lnTo>
                <a:lnTo>
                  <a:pt x="67800" y="23092"/>
                </a:lnTo>
                <a:lnTo>
                  <a:pt x="65400" y="21855"/>
                </a:lnTo>
                <a:lnTo>
                  <a:pt x="65400" y="19793"/>
                </a:lnTo>
                <a:lnTo>
                  <a:pt x="66600" y="16494"/>
                </a:lnTo>
                <a:lnTo>
                  <a:pt x="68400" y="14845"/>
                </a:lnTo>
                <a:lnTo>
                  <a:pt x="69600" y="12783"/>
                </a:lnTo>
                <a:lnTo>
                  <a:pt x="71400" y="9896"/>
                </a:lnTo>
                <a:lnTo>
                  <a:pt x="69600" y="6185"/>
                </a:lnTo>
                <a:lnTo>
                  <a:pt x="69000" y="3711"/>
                </a:lnTo>
                <a:lnTo>
                  <a:pt x="66600" y="1649"/>
                </a:lnTo>
                <a:lnTo>
                  <a:pt x="63000" y="412"/>
                </a:lnTo>
                <a:lnTo>
                  <a:pt x="57600" y="0"/>
                </a:lnTo>
                <a:lnTo>
                  <a:pt x="54000" y="1237"/>
                </a:lnTo>
                <a:lnTo>
                  <a:pt x="51600" y="2474"/>
                </a:lnTo>
                <a:lnTo>
                  <a:pt x="50400" y="5360"/>
                </a:lnTo>
                <a:lnTo>
                  <a:pt x="49800" y="7422"/>
                </a:lnTo>
                <a:lnTo>
                  <a:pt x="50400" y="9484"/>
                </a:lnTo>
                <a:lnTo>
                  <a:pt x="51600" y="12371"/>
                </a:lnTo>
                <a:lnTo>
                  <a:pt x="52800" y="14432"/>
                </a:lnTo>
                <a:lnTo>
                  <a:pt x="53400" y="16494"/>
                </a:lnTo>
                <a:lnTo>
                  <a:pt x="52800" y="18969"/>
                </a:lnTo>
                <a:lnTo>
                  <a:pt x="50400" y="21030"/>
                </a:lnTo>
                <a:lnTo>
                  <a:pt x="46800" y="23092"/>
                </a:lnTo>
                <a:lnTo>
                  <a:pt x="42000" y="24742"/>
                </a:lnTo>
                <a:lnTo>
                  <a:pt x="39000" y="26391"/>
                </a:lnTo>
                <a:lnTo>
                  <a:pt x="36000" y="28453"/>
                </a:lnTo>
                <a:lnTo>
                  <a:pt x="33000" y="30927"/>
                </a:lnTo>
                <a:lnTo>
                  <a:pt x="30000" y="35463"/>
                </a:lnTo>
                <a:lnTo>
                  <a:pt x="27600" y="40824"/>
                </a:lnTo>
                <a:lnTo>
                  <a:pt x="25800" y="44948"/>
                </a:lnTo>
                <a:lnTo>
                  <a:pt x="24600" y="49896"/>
                </a:lnTo>
                <a:lnTo>
                  <a:pt x="24000" y="56082"/>
                </a:lnTo>
                <a:lnTo>
                  <a:pt x="24000" y="59793"/>
                </a:lnTo>
                <a:lnTo>
                  <a:pt x="24000" y="63092"/>
                </a:lnTo>
                <a:lnTo>
                  <a:pt x="24600" y="65154"/>
                </a:lnTo>
                <a:lnTo>
                  <a:pt x="26400" y="65979"/>
                </a:lnTo>
                <a:lnTo>
                  <a:pt x="29400" y="66391"/>
                </a:lnTo>
                <a:lnTo>
                  <a:pt x="30600" y="65979"/>
                </a:lnTo>
                <a:lnTo>
                  <a:pt x="31800" y="65154"/>
                </a:lnTo>
                <a:lnTo>
                  <a:pt x="31800" y="61030"/>
                </a:lnTo>
                <a:lnTo>
                  <a:pt x="31800" y="54845"/>
                </a:lnTo>
                <a:lnTo>
                  <a:pt x="32400" y="50721"/>
                </a:lnTo>
                <a:lnTo>
                  <a:pt x="33000" y="47835"/>
                </a:lnTo>
                <a:lnTo>
                  <a:pt x="35400" y="45360"/>
                </a:lnTo>
                <a:lnTo>
                  <a:pt x="38400" y="44948"/>
                </a:lnTo>
                <a:lnTo>
                  <a:pt x="41400" y="45360"/>
                </a:lnTo>
                <a:lnTo>
                  <a:pt x="42000" y="47010"/>
                </a:lnTo>
                <a:lnTo>
                  <a:pt x="41400" y="51546"/>
                </a:lnTo>
                <a:lnTo>
                  <a:pt x="40800" y="57731"/>
                </a:lnTo>
                <a:lnTo>
                  <a:pt x="39000" y="63505"/>
                </a:lnTo>
                <a:lnTo>
                  <a:pt x="36600" y="68453"/>
                </a:lnTo>
                <a:lnTo>
                  <a:pt x="34800" y="75463"/>
                </a:lnTo>
                <a:lnTo>
                  <a:pt x="31800" y="80824"/>
                </a:lnTo>
                <a:lnTo>
                  <a:pt x="24600" y="88247"/>
                </a:lnTo>
                <a:lnTo>
                  <a:pt x="19800" y="92783"/>
                </a:lnTo>
                <a:lnTo>
                  <a:pt x="10800" y="100206"/>
                </a:lnTo>
                <a:lnTo>
                  <a:pt x="4800" y="105154"/>
                </a:lnTo>
                <a:lnTo>
                  <a:pt x="0" y="109690"/>
                </a:lnTo>
                <a:lnTo>
                  <a:pt x="0" y="111752"/>
                </a:lnTo>
                <a:lnTo>
                  <a:pt x="4800" y="115463"/>
                </a:lnTo>
                <a:lnTo>
                  <a:pt x="11400" y="119587"/>
                </a:lnTo>
                <a:lnTo>
                  <a:pt x="18000" y="119587"/>
                </a:lnTo>
                <a:lnTo>
                  <a:pt x="19800" y="118762"/>
                </a:lnTo>
                <a:lnTo>
                  <a:pt x="16800" y="115876"/>
                </a:lnTo>
                <a:lnTo>
                  <a:pt x="13800" y="113402"/>
                </a:lnTo>
                <a:lnTo>
                  <a:pt x="13800" y="111340"/>
                </a:lnTo>
                <a:lnTo>
                  <a:pt x="18000" y="106804"/>
                </a:lnTo>
                <a:lnTo>
                  <a:pt x="25800" y="101443"/>
                </a:lnTo>
                <a:lnTo>
                  <a:pt x="36600" y="91958"/>
                </a:lnTo>
                <a:lnTo>
                  <a:pt x="46800" y="83711"/>
                </a:lnTo>
                <a:lnTo>
                  <a:pt x="50400" y="80824"/>
                </a:lnTo>
                <a:lnTo>
                  <a:pt x="52800" y="78762"/>
                </a:lnTo>
                <a:lnTo>
                  <a:pt x="57000" y="78350"/>
                </a:lnTo>
                <a:lnTo>
                  <a:pt x="60600" y="80000"/>
                </a:lnTo>
                <a:lnTo>
                  <a:pt x="65400" y="82061"/>
                </a:lnTo>
                <a:lnTo>
                  <a:pt x="74400" y="90309"/>
                </a:lnTo>
                <a:lnTo>
                  <a:pt x="84600" y="100206"/>
                </a:lnTo>
                <a:lnTo>
                  <a:pt x="94800" y="109690"/>
                </a:lnTo>
                <a:lnTo>
                  <a:pt x="100800" y="115463"/>
                </a:lnTo>
                <a:lnTo>
                  <a:pt x="102600" y="116701"/>
                </a:lnTo>
                <a:lnTo>
                  <a:pt x="106800" y="116701"/>
                </a:lnTo>
                <a:lnTo>
                  <a:pt x="110400" y="114639"/>
                </a:lnTo>
                <a:lnTo>
                  <a:pt x="114600" y="112577"/>
                </a:lnTo>
                <a:lnTo>
                  <a:pt x="118800" y="110515"/>
                </a:lnTo>
              </a:path>
            </a:pathLst>
          </a:custGeom>
          <a:solidFill>
            <a:srgbClr val="CECECE"/>
          </a:solidFill>
          <a:ln cap="rnd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3" name="Google Shape;2413;p58"/>
          <p:cNvSpPr/>
          <p:nvPr/>
        </p:nvSpPr>
        <p:spPr>
          <a:xfrm>
            <a:off x="1792288" y="3154363"/>
            <a:ext cx="411162" cy="412750"/>
          </a:xfrm>
          <a:prstGeom prst="cube">
            <a:avLst>
              <a:gd fmla="val 24995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4" name="Google Shape;2414;p58"/>
          <p:cNvSpPr/>
          <p:nvPr/>
        </p:nvSpPr>
        <p:spPr>
          <a:xfrm>
            <a:off x="1892300" y="3074988"/>
            <a:ext cx="311150" cy="73025"/>
          </a:xfrm>
          <a:prstGeom prst="cube">
            <a:avLst>
              <a:gd fmla="val 24995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5" name="Google Shape;2415;p58"/>
          <p:cNvSpPr/>
          <p:nvPr/>
        </p:nvSpPr>
        <p:spPr>
          <a:xfrm>
            <a:off x="1922463" y="3116263"/>
            <a:ext cx="42862" cy="127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6" name="Google Shape;2416;p58"/>
          <p:cNvSpPr/>
          <p:nvPr/>
        </p:nvSpPr>
        <p:spPr>
          <a:xfrm>
            <a:off x="1841500" y="3351213"/>
            <a:ext cx="217487" cy="87312"/>
          </a:xfrm>
          <a:prstGeom prst="octagon">
            <a:avLst>
              <a:gd fmla="val 29282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7" name="Google Shape;2417;p58"/>
          <p:cNvSpPr/>
          <p:nvPr/>
        </p:nvSpPr>
        <p:spPr>
          <a:xfrm>
            <a:off x="914400" y="1600200"/>
            <a:ext cx="142875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PM</a:t>
            </a:r>
            <a:endParaRPr/>
          </a:p>
        </p:txBody>
      </p:sp>
      <p:cxnSp>
        <p:nvCxnSpPr>
          <p:cNvPr id="2418" name="Google Shape;2418;p58"/>
          <p:cNvCxnSpPr/>
          <p:nvPr/>
        </p:nvCxnSpPr>
        <p:spPr>
          <a:xfrm>
            <a:off x="1485900" y="2192338"/>
            <a:ext cx="3479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19" name="Google Shape;2419;p58"/>
          <p:cNvCxnSpPr/>
          <p:nvPr/>
        </p:nvCxnSpPr>
        <p:spPr>
          <a:xfrm>
            <a:off x="1473200" y="2065338"/>
            <a:ext cx="0" cy="2921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20" name="Google Shape;2420;p58"/>
          <p:cNvSpPr/>
          <p:nvPr/>
        </p:nvSpPr>
        <p:spPr>
          <a:xfrm>
            <a:off x="2133600" y="1612900"/>
            <a:ext cx="3508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421" name="Google Shape;2421;p58"/>
          <p:cNvSpPr/>
          <p:nvPr/>
        </p:nvSpPr>
        <p:spPr>
          <a:xfrm>
            <a:off x="3001963" y="1612900"/>
            <a:ext cx="3508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422" name="Google Shape;2422;p58"/>
          <p:cNvSpPr/>
          <p:nvPr/>
        </p:nvSpPr>
        <p:spPr>
          <a:xfrm>
            <a:off x="3886200" y="1612900"/>
            <a:ext cx="3508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423" name="Google Shape;2423;p58"/>
          <p:cNvSpPr/>
          <p:nvPr/>
        </p:nvSpPr>
        <p:spPr>
          <a:xfrm>
            <a:off x="4119563" y="2151063"/>
            <a:ext cx="68897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cxnSp>
        <p:nvCxnSpPr>
          <p:cNvPr id="2424" name="Google Shape;2424;p58"/>
          <p:cNvCxnSpPr/>
          <p:nvPr/>
        </p:nvCxnSpPr>
        <p:spPr>
          <a:xfrm flipH="1">
            <a:off x="2260600" y="2447925"/>
            <a:ext cx="4762" cy="2698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5" name="Google Shape;2425;p58"/>
          <p:cNvCxnSpPr/>
          <p:nvPr/>
        </p:nvCxnSpPr>
        <p:spPr>
          <a:xfrm flipH="1">
            <a:off x="2713038" y="2447925"/>
            <a:ext cx="4762" cy="2698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6" name="Google Shape;2426;p58"/>
          <p:cNvCxnSpPr/>
          <p:nvPr/>
        </p:nvCxnSpPr>
        <p:spPr>
          <a:xfrm flipH="1">
            <a:off x="3163888" y="2447925"/>
            <a:ext cx="4762" cy="2698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7" name="Google Shape;2427;p58"/>
          <p:cNvCxnSpPr/>
          <p:nvPr/>
        </p:nvCxnSpPr>
        <p:spPr>
          <a:xfrm>
            <a:off x="2276475" y="2562225"/>
            <a:ext cx="41592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8" name="Google Shape;2428;p58"/>
          <p:cNvCxnSpPr/>
          <p:nvPr/>
        </p:nvCxnSpPr>
        <p:spPr>
          <a:xfrm flipH="1">
            <a:off x="2713038" y="2447925"/>
            <a:ext cx="4762" cy="2698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29" name="Google Shape;2429;p58"/>
          <p:cNvCxnSpPr/>
          <p:nvPr/>
        </p:nvCxnSpPr>
        <p:spPr>
          <a:xfrm flipH="1">
            <a:off x="3163888" y="2447925"/>
            <a:ext cx="4762" cy="2698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0" name="Google Shape;2430;p58"/>
          <p:cNvSpPr/>
          <p:nvPr/>
        </p:nvSpPr>
        <p:spPr>
          <a:xfrm>
            <a:off x="3144838" y="2617787"/>
            <a:ext cx="5207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/>
          </a:p>
        </p:txBody>
      </p:sp>
      <p:cxnSp>
        <p:nvCxnSpPr>
          <p:cNvPr id="2431" name="Google Shape;2431;p58"/>
          <p:cNvCxnSpPr/>
          <p:nvPr/>
        </p:nvCxnSpPr>
        <p:spPr>
          <a:xfrm flipH="1">
            <a:off x="3613150" y="2447925"/>
            <a:ext cx="4762" cy="2698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2" name="Google Shape;2432;p58"/>
          <p:cNvCxnSpPr/>
          <p:nvPr/>
        </p:nvCxnSpPr>
        <p:spPr>
          <a:xfrm>
            <a:off x="2725738" y="2562225"/>
            <a:ext cx="419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3" name="Google Shape;2433;p58"/>
          <p:cNvCxnSpPr/>
          <p:nvPr/>
        </p:nvCxnSpPr>
        <p:spPr>
          <a:xfrm flipH="1">
            <a:off x="3163888" y="2447925"/>
            <a:ext cx="4762" cy="2698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4" name="Google Shape;2434;p58"/>
          <p:cNvCxnSpPr/>
          <p:nvPr/>
        </p:nvCxnSpPr>
        <p:spPr>
          <a:xfrm flipH="1">
            <a:off x="3613150" y="2447925"/>
            <a:ext cx="4762" cy="2698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5" name="Google Shape;2435;p58"/>
          <p:cNvCxnSpPr/>
          <p:nvPr/>
        </p:nvCxnSpPr>
        <p:spPr>
          <a:xfrm>
            <a:off x="3176588" y="2562225"/>
            <a:ext cx="415925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6" name="Google Shape;2436;p58"/>
          <p:cNvCxnSpPr/>
          <p:nvPr/>
        </p:nvCxnSpPr>
        <p:spPr>
          <a:xfrm>
            <a:off x="2282825" y="2490788"/>
            <a:ext cx="400050" cy="0"/>
          </a:xfrm>
          <a:prstGeom prst="straightConnector1">
            <a:avLst/>
          </a:prstGeom>
          <a:noFill/>
          <a:ln cap="flat" cmpd="sng" w="25400">
            <a:solidFill>
              <a:srgbClr val="DC008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7" name="Google Shape;2437;p58"/>
          <p:cNvCxnSpPr/>
          <p:nvPr/>
        </p:nvCxnSpPr>
        <p:spPr>
          <a:xfrm>
            <a:off x="2735263" y="2490788"/>
            <a:ext cx="400050" cy="0"/>
          </a:xfrm>
          <a:prstGeom prst="straightConnector1">
            <a:avLst/>
          </a:prstGeom>
          <a:noFill/>
          <a:ln cap="flat" cmpd="sng" w="25400">
            <a:solidFill>
              <a:srgbClr val="DC008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38" name="Google Shape;2438;p58"/>
          <p:cNvCxnSpPr/>
          <p:nvPr/>
        </p:nvCxnSpPr>
        <p:spPr>
          <a:xfrm>
            <a:off x="1379538" y="2490788"/>
            <a:ext cx="403225" cy="0"/>
          </a:xfrm>
          <a:prstGeom prst="straightConnector1">
            <a:avLst/>
          </a:prstGeom>
          <a:noFill/>
          <a:ln cap="flat" cmpd="sng" w="25400">
            <a:solidFill>
              <a:srgbClr val="DC008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39" name="Google Shape;2439;p58"/>
          <p:cNvSpPr/>
          <p:nvPr/>
        </p:nvSpPr>
        <p:spPr>
          <a:xfrm>
            <a:off x="1360488" y="2617787"/>
            <a:ext cx="5207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/>
          </a:p>
        </p:txBody>
      </p:sp>
      <p:sp>
        <p:nvSpPr>
          <p:cNvPr id="2440" name="Google Shape;2440;p58"/>
          <p:cNvSpPr/>
          <p:nvPr/>
        </p:nvSpPr>
        <p:spPr>
          <a:xfrm>
            <a:off x="1766888" y="2617787"/>
            <a:ext cx="5207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/>
          </a:p>
        </p:txBody>
      </p:sp>
      <p:cxnSp>
        <p:nvCxnSpPr>
          <p:cNvPr id="2441" name="Google Shape;2441;p58"/>
          <p:cNvCxnSpPr/>
          <p:nvPr/>
        </p:nvCxnSpPr>
        <p:spPr>
          <a:xfrm>
            <a:off x="1824038" y="2562225"/>
            <a:ext cx="417512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42" name="Google Shape;2442;p58"/>
          <p:cNvSpPr/>
          <p:nvPr/>
        </p:nvSpPr>
        <p:spPr>
          <a:xfrm>
            <a:off x="2695575" y="2617787"/>
            <a:ext cx="5207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/>
          </a:p>
        </p:txBody>
      </p:sp>
      <p:sp>
        <p:nvSpPr>
          <p:cNvPr id="2443" name="Google Shape;2443;p58"/>
          <p:cNvSpPr/>
          <p:nvPr/>
        </p:nvSpPr>
        <p:spPr>
          <a:xfrm>
            <a:off x="2235200" y="2617787"/>
            <a:ext cx="5207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/>
          </a:p>
        </p:txBody>
      </p:sp>
      <p:cxnSp>
        <p:nvCxnSpPr>
          <p:cNvPr id="2444" name="Google Shape;2444;p58"/>
          <p:cNvCxnSpPr/>
          <p:nvPr/>
        </p:nvCxnSpPr>
        <p:spPr>
          <a:xfrm>
            <a:off x="2287588" y="2641600"/>
            <a:ext cx="393700" cy="0"/>
          </a:xfrm>
          <a:prstGeom prst="straightConnector1">
            <a:avLst/>
          </a:prstGeom>
          <a:noFill/>
          <a:ln cap="flat" cmpd="sng" w="25400">
            <a:solidFill>
              <a:srgbClr val="F39FD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5" name="Google Shape;2445;p58"/>
          <p:cNvCxnSpPr/>
          <p:nvPr/>
        </p:nvCxnSpPr>
        <p:spPr>
          <a:xfrm>
            <a:off x="2735263" y="2711450"/>
            <a:ext cx="396875" cy="1587"/>
          </a:xfrm>
          <a:prstGeom prst="straightConnector1">
            <a:avLst/>
          </a:prstGeom>
          <a:noFill/>
          <a:ln cap="flat" cmpd="sng" w="25400">
            <a:solidFill>
              <a:srgbClr val="91919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6" name="Google Shape;2446;p58"/>
          <p:cNvCxnSpPr/>
          <p:nvPr/>
        </p:nvCxnSpPr>
        <p:spPr>
          <a:xfrm>
            <a:off x="2735263" y="2643188"/>
            <a:ext cx="396875" cy="0"/>
          </a:xfrm>
          <a:prstGeom prst="straightConnector1">
            <a:avLst/>
          </a:prstGeom>
          <a:noFill/>
          <a:ln cap="flat" cmpd="sng" w="25400">
            <a:solidFill>
              <a:srgbClr val="F39FD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7" name="Google Shape;2447;p58"/>
          <p:cNvCxnSpPr/>
          <p:nvPr/>
        </p:nvCxnSpPr>
        <p:spPr>
          <a:xfrm>
            <a:off x="3187700" y="2641600"/>
            <a:ext cx="396875" cy="0"/>
          </a:xfrm>
          <a:prstGeom prst="straightConnector1">
            <a:avLst/>
          </a:prstGeom>
          <a:noFill/>
          <a:ln cap="flat" cmpd="sng" w="25400">
            <a:solidFill>
              <a:srgbClr val="F39FD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8" name="Google Shape;2448;p58"/>
          <p:cNvCxnSpPr/>
          <p:nvPr/>
        </p:nvCxnSpPr>
        <p:spPr>
          <a:xfrm>
            <a:off x="3186113" y="2711450"/>
            <a:ext cx="398462" cy="1587"/>
          </a:xfrm>
          <a:prstGeom prst="straightConnector1">
            <a:avLst/>
          </a:prstGeom>
          <a:noFill/>
          <a:ln cap="flat" cmpd="sng" w="25400">
            <a:solidFill>
              <a:srgbClr val="91919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49" name="Google Shape;2449;p58"/>
          <p:cNvCxnSpPr/>
          <p:nvPr/>
        </p:nvCxnSpPr>
        <p:spPr>
          <a:xfrm>
            <a:off x="3640138" y="2641600"/>
            <a:ext cx="395287" cy="0"/>
          </a:xfrm>
          <a:prstGeom prst="straightConnector1">
            <a:avLst/>
          </a:prstGeom>
          <a:noFill/>
          <a:ln cap="flat" cmpd="sng" w="25400">
            <a:solidFill>
              <a:srgbClr val="F39FD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0" name="Google Shape;2450;p58"/>
          <p:cNvCxnSpPr/>
          <p:nvPr/>
        </p:nvCxnSpPr>
        <p:spPr>
          <a:xfrm>
            <a:off x="3636963" y="2711450"/>
            <a:ext cx="398462" cy="1587"/>
          </a:xfrm>
          <a:prstGeom prst="straightConnector1">
            <a:avLst/>
          </a:prstGeom>
          <a:noFill/>
          <a:ln cap="flat" cmpd="sng" w="25400">
            <a:solidFill>
              <a:srgbClr val="91919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1" name="Google Shape;2451;p58"/>
          <p:cNvCxnSpPr/>
          <p:nvPr/>
        </p:nvCxnSpPr>
        <p:spPr>
          <a:xfrm>
            <a:off x="4089400" y="2711450"/>
            <a:ext cx="396875" cy="1587"/>
          </a:xfrm>
          <a:prstGeom prst="straightConnector1">
            <a:avLst/>
          </a:prstGeom>
          <a:noFill/>
          <a:ln cap="flat" cmpd="sng" w="25400">
            <a:solidFill>
              <a:srgbClr val="91919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2" name="Google Shape;2452;p58"/>
          <p:cNvCxnSpPr/>
          <p:nvPr/>
        </p:nvCxnSpPr>
        <p:spPr>
          <a:xfrm>
            <a:off x="1831975" y="2490788"/>
            <a:ext cx="401637" cy="0"/>
          </a:xfrm>
          <a:prstGeom prst="straightConnector1">
            <a:avLst/>
          </a:prstGeom>
          <a:noFill/>
          <a:ln cap="flat" cmpd="sng" w="25400">
            <a:solidFill>
              <a:srgbClr val="DC008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53" name="Google Shape;2453;p58"/>
          <p:cNvSpPr/>
          <p:nvPr/>
        </p:nvSpPr>
        <p:spPr>
          <a:xfrm>
            <a:off x="3579813" y="2627313"/>
            <a:ext cx="5207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/>
          </a:p>
        </p:txBody>
      </p:sp>
      <p:sp>
        <p:nvSpPr>
          <p:cNvPr id="2454" name="Google Shape;2454;p58"/>
          <p:cNvSpPr/>
          <p:nvPr/>
        </p:nvSpPr>
        <p:spPr>
          <a:xfrm>
            <a:off x="4030663" y="2627313"/>
            <a:ext cx="5207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/>
          </a:p>
        </p:txBody>
      </p:sp>
      <p:cxnSp>
        <p:nvCxnSpPr>
          <p:cNvPr id="2455" name="Google Shape;2455;p58"/>
          <p:cNvCxnSpPr/>
          <p:nvPr/>
        </p:nvCxnSpPr>
        <p:spPr>
          <a:xfrm flipH="1">
            <a:off x="3613150" y="2447925"/>
            <a:ext cx="4762" cy="2698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6" name="Google Shape;2456;p58"/>
          <p:cNvCxnSpPr/>
          <p:nvPr/>
        </p:nvCxnSpPr>
        <p:spPr>
          <a:xfrm>
            <a:off x="1811338" y="2447925"/>
            <a:ext cx="0" cy="285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7" name="Google Shape;2457;p58"/>
          <p:cNvCxnSpPr/>
          <p:nvPr/>
        </p:nvCxnSpPr>
        <p:spPr>
          <a:xfrm>
            <a:off x="2263775" y="2447925"/>
            <a:ext cx="0" cy="285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8" name="Google Shape;2458;p58"/>
          <p:cNvCxnSpPr/>
          <p:nvPr/>
        </p:nvCxnSpPr>
        <p:spPr>
          <a:xfrm>
            <a:off x="2714625" y="2447925"/>
            <a:ext cx="0" cy="285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59" name="Google Shape;2459;p58"/>
          <p:cNvCxnSpPr/>
          <p:nvPr/>
        </p:nvCxnSpPr>
        <p:spPr>
          <a:xfrm>
            <a:off x="3165475" y="2447925"/>
            <a:ext cx="0" cy="28575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0" name="Google Shape;2460;p58"/>
          <p:cNvCxnSpPr/>
          <p:nvPr/>
        </p:nvCxnSpPr>
        <p:spPr>
          <a:xfrm flipH="1">
            <a:off x="4064000" y="2447925"/>
            <a:ext cx="4762" cy="2698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61" name="Google Shape;2461;p58"/>
          <p:cNvCxnSpPr/>
          <p:nvPr/>
        </p:nvCxnSpPr>
        <p:spPr>
          <a:xfrm flipH="1">
            <a:off x="4516438" y="2447925"/>
            <a:ext cx="4762" cy="2698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62" name="Google Shape;2462;p58"/>
          <p:cNvSpPr/>
          <p:nvPr/>
        </p:nvSpPr>
        <p:spPr>
          <a:xfrm>
            <a:off x="911225" y="3765550"/>
            <a:ext cx="376237" cy="336550"/>
          </a:xfrm>
          <a:custGeom>
            <a:rect b="b" l="l" r="r" t="t"/>
            <a:pathLst>
              <a:path extrusionOk="0" h="120000" w="120000">
                <a:moveTo>
                  <a:pt x="14683" y="1698"/>
                </a:moveTo>
                <a:lnTo>
                  <a:pt x="33924" y="5660"/>
                </a:lnTo>
                <a:lnTo>
                  <a:pt x="33417" y="0"/>
                </a:lnTo>
                <a:lnTo>
                  <a:pt x="56708" y="6226"/>
                </a:lnTo>
                <a:lnTo>
                  <a:pt x="56708" y="0"/>
                </a:lnTo>
                <a:lnTo>
                  <a:pt x="81518" y="0"/>
                </a:lnTo>
                <a:lnTo>
                  <a:pt x="81012" y="6226"/>
                </a:lnTo>
                <a:lnTo>
                  <a:pt x="110886" y="0"/>
                </a:lnTo>
                <a:lnTo>
                  <a:pt x="74936" y="33962"/>
                </a:lnTo>
                <a:lnTo>
                  <a:pt x="78481" y="33962"/>
                </a:lnTo>
                <a:lnTo>
                  <a:pt x="82531" y="35094"/>
                </a:lnTo>
                <a:lnTo>
                  <a:pt x="87088" y="36226"/>
                </a:lnTo>
                <a:lnTo>
                  <a:pt x="91139" y="37924"/>
                </a:lnTo>
                <a:lnTo>
                  <a:pt x="95696" y="40188"/>
                </a:lnTo>
                <a:lnTo>
                  <a:pt x="99746" y="42452"/>
                </a:lnTo>
                <a:lnTo>
                  <a:pt x="103797" y="45283"/>
                </a:lnTo>
                <a:lnTo>
                  <a:pt x="107341" y="48113"/>
                </a:lnTo>
                <a:lnTo>
                  <a:pt x="109873" y="50943"/>
                </a:lnTo>
                <a:lnTo>
                  <a:pt x="112405" y="54905"/>
                </a:lnTo>
                <a:lnTo>
                  <a:pt x="114936" y="58301"/>
                </a:lnTo>
                <a:lnTo>
                  <a:pt x="116962" y="62830"/>
                </a:lnTo>
                <a:lnTo>
                  <a:pt x="118481" y="66792"/>
                </a:lnTo>
                <a:lnTo>
                  <a:pt x="118987" y="70754"/>
                </a:lnTo>
                <a:lnTo>
                  <a:pt x="119493" y="75849"/>
                </a:lnTo>
                <a:lnTo>
                  <a:pt x="118987" y="81509"/>
                </a:lnTo>
                <a:lnTo>
                  <a:pt x="117974" y="85471"/>
                </a:lnTo>
                <a:lnTo>
                  <a:pt x="116962" y="89433"/>
                </a:lnTo>
                <a:lnTo>
                  <a:pt x="115443" y="92830"/>
                </a:lnTo>
                <a:lnTo>
                  <a:pt x="113417" y="96226"/>
                </a:lnTo>
                <a:lnTo>
                  <a:pt x="110379" y="100188"/>
                </a:lnTo>
                <a:lnTo>
                  <a:pt x="106329" y="104716"/>
                </a:lnTo>
                <a:lnTo>
                  <a:pt x="101772" y="108679"/>
                </a:lnTo>
                <a:lnTo>
                  <a:pt x="97721" y="111509"/>
                </a:lnTo>
                <a:lnTo>
                  <a:pt x="93670" y="113207"/>
                </a:lnTo>
                <a:lnTo>
                  <a:pt x="89620" y="115471"/>
                </a:lnTo>
                <a:lnTo>
                  <a:pt x="86075" y="116603"/>
                </a:lnTo>
                <a:lnTo>
                  <a:pt x="81518" y="117735"/>
                </a:lnTo>
                <a:lnTo>
                  <a:pt x="78481" y="118867"/>
                </a:lnTo>
                <a:lnTo>
                  <a:pt x="73417" y="118867"/>
                </a:lnTo>
                <a:lnTo>
                  <a:pt x="68860" y="119433"/>
                </a:lnTo>
                <a:lnTo>
                  <a:pt x="48607" y="119433"/>
                </a:lnTo>
                <a:lnTo>
                  <a:pt x="44556" y="118867"/>
                </a:lnTo>
                <a:lnTo>
                  <a:pt x="39493" y="118301"/>
                </a:lnTo>
                <a:lnTo>
                  <a:pt x="32911" y="116603"/>
                </a:lnTo>
                <a:lnTo>
                  <a:pt x="26835" y="113773"/>
                </a:lnTo>
                <a:lnTo>
                  <a:pt x="20253" y="110377"/>
                </a:lnTo>
                <a:lnTo>
                  <a:pt x="15189" y="106415"/>
                </a:lnTo>
                <a:lnTo>
                  <a:pt x="11139" y="103018"/>
                </a:lnTo>
                <a:lnTo>
                  <a:pt x="7594" y="99056"/>
                </a:lnTo>
                <a:lnTo>
                  <a:pt x="4556" y="94528"/>
                </a:lnTo>
                <a:lnTo>
                  <a:pt x="2531" y="88867"/>
                </a:lnTo>
                <a:lnTo>
                  <a:pt x="1518" y="85471"/>
                </a:lnTo>
                <a:lnTo>
                  <a:pt x="506" y="81509"/>
                </a:lnTo>
                <a:lnTo>
                  <a:pt x="0" y="77547"/>
                </a:lnTo>
                <a:lnTo>
                  <a:pt x="506" y="74150"/>
                </a:lnTo>
                <a:lnTo>
                  <a:pt x="1012" y="68490"/>
                </a:lnTo>
                <a:lnTo>
                  <a:pt x="2531" y="63396"/>
                </a:lnTo>
                <a:lnTo>
                  <a:pt x="5063" y="57169"/>
                </a:lnTo>
                <a:lnTo>
                  <a:pt x="8607" y="52641"/>
                </a:lnTo>
                <a:lnTo>
                  <a:pt x="12658" y="48113"/>
                </a:lnTo>
                <a:lnTo>
                  <a:pt x="17721" y="43584"/>
                </a:lnTo>
                <a:lnTo>
                  <a:pt x="22784" y="40188"/>
                </a:lnTo>
                <a:lnTo>
                  <a:pt x="29873" y="36792"/>
                </a:lnTo>
                <a:lnTo>
                  <a:pt x="36962" y="35094"/>
                </a:lnTo>
                <a:lnTo>
                  <a:pt x="42025" y="33962"/>
                </a:lnTo>
                <a:lnTo>
                  <a:pt x="14683" y="1698"/>
                </a:lnTo>
              </a:path>
            </a:pathLst>
          </a:custGeom>
          <a:solidFill>
            <a:srgbClr val="0070C0"/>
          </a:solidFill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3" name="Google Shape;2463;p58"/>
          <p:cNvSpPr/>
          <p:nvPr/>
        </p:nvSpPr>
        <p:spPr>
          <a:xfrm>
            <a:off x="914401" y="3697288"/>
            <a:ext cx="4016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</a:t>
            </a:r>
            <a:endParaRPr/>
          </a:p>
        </p:txBody>
      </p:sp>
      <p:sp>
        <p:nvSpPr>
          <p:cNvPr id="2464" name="Google Shape;2464;p58"/>
          <p:cNvSpPr/>
          <p:nvPr/>
        </p:nvSpPr>
        <p:spPr>
          <a:xfrm>
            <a:off x="920751" y="4259262"/>
            <a:ext cx="376237" cy="334962"/>
          </a:xfrm>
          <a:custGeom>
            <a:rect b="b" l="l" r="r" t="t"/>
            <a:pathLst>
              <a:path extrusionOk="0" h="120000" w="120000">
                <a:moveTo>
                  <a:pt x="14683" y="1706"/>
                </a:moveTo>
                <a:lnTo>
                  <a:pt x="33924" y="5687"/>
                </a:lnTo>
                <a:lnTo>
                  <a:pt x="33417" y="0"/>
                </a:lnTo>
                <a:lnTo>
                  <a:pt x="56708" y="6255"/>
                </a:lnTo>
                <a:lnTo>
                  <a:pt x="56708" y="0"/>
                </a:lnTo>
                <a:lnTo>
                  <a:pt x="81518" y="0"/>
                </a:lnTo>
                <a:lnTo>
                  <a:pt x="81012" y="6255"/>
                </a:lnTo>
                <a:lnTo>
                  <a:pt x="110886" y="0"/>
                </a:lnTo>
                <a:lnTo>
                  <a:pt x="74936" y="33554"/>
                </a:lnTo>
                <a:lnTo>
                  <a:pt x="78481" y="34123"/>
                </a:lnTo>
                <a:lnTo>
                  <a:pt x="82531" y="34691"/>
                </a:lnTo>
                <a:lnTo>
                  <a:pt x="87088" y="36398"/>
                </a:lnTo>
                <a:lnTo>
                  <a:pt x="91139" y="37535"/>
                </a:lnTo>
                <a:lnTo>
                  <a:pt x="95696" y="40379"/>
                </a:lnTo>
                <a:lnTo>
                  <a:pt x="99746" y="42085"/>
                </a:lnTo>
                <a:lnTo>
                  <a:pt x="103797" y="44928"/>
                </a:lnTo>
                <a:lnTo>
                  <a:pt x="107341" y="48341"/>
                </a:lnTo>
                <a:lnTo>
                  <a:pt x="109873" y="51184"/>
                </a:lnTo>
                <a:lnTo>
                  <a:pt x="112405" y="54597"/>
                </a:lnTo>
                <a:lnTo>
                  <a:pt x="114936" y="58578"/>
                </a:lnTo>
                <a:lnTo>
                  <a:pt x="116962" y="63127"/>
                </a:lnTo>
                <a:lnTo>
                  <a:pt x="118481" y="67109"/>
                </a:lnTo>
                <a:lnTo>
                  <a:pt x="118987" y="70521"/>
                </a:lnTo>
                <a:lnTo>
                  <a:pt x="119493" y="76208"/>
                </a:lnTo>
                <a:lnTo>
                  <a:pt x="118987" y="81327"/>
                </a:lnTo>
                <a:lnTo>
                  <a:pt x="117974" y="85308"/>
                </a:lnTo>
                <a:lnTo>
                  <a:pt x="116962" y="89289"/>
                </a:lnTo>
                <a:lnTo>
                  <a:pt x="115443" y="92701"/>
                </a:lnTo>
                <a:lnTo>
                  <a:pt x="113417" y="96113"/>
                </a:lnTo>
                <a:lnTo>
                  <a:pt x="110379" y="100094"/>
                </a:lnTo>
                <a:lnTo>
                  <a:pt x="106329" y="104644"/>
                </a:lnTo>
                <a:lnTo>
                  <a:pt x="101772" y="108625"/>
                </a:lnTo>
                <a:lnTo>
                  <a:pt x="97721" y="111469"/>
                </a:lnTo>
                <a:lnTo>
                  <a:pt x="93670" y="113175"/>
                </a:lnTo>
                <a:lnTo>
                  <a:pt x="89620" y="115450"/>
                </a:lnTo>
                <a:lnTo>
                  <a:pt x="86075" y="116587"/>
                </a:lnTo>
                <a:lnTo>
                  <a:pt x="81518" y="117725"/>
                </a:lnTo>
                <a:lnTo>
                  <a:pt x="78481" y="118862"/>
                </a:lnTo>
                <a:lnTo>
                  <a:pt x="73417" y="118862"/>
                </a:lnTo>
                <a:lnTo>
                  <a:pt x="68860" y="119431"/>
                </a:lnTo>
                <a:lnTo>
                  <a:pt x="48607" y="119431"/>
                </a:lnTo>
                <a:lnTo>
                  <a:pt x="44556" y="118862"/>
                </a:lnTo>
                <a:lnTo>
                  <a:pt x="39493" y="118293"/>
                </a:lnTo>
                <a:lnTo>
                  <a:pt x="32911" y="116587"/>
                </a:lnTo>
                <a:lnTo>
                  <a:pt x="26835" y="113744"/>
                </a:lnTo>
                <a:lnTo>
                  <a:pt x="20253" y="110331"/>
                </a:lnTo>
                <a:lnTo>
                  <a:pt x="15189" y="106350"/>
                </a:lnTo>
                <a:lnTo>
                  <a:pt x="11139" y="102938"/>
                </a:lnTo>
                <a:lnTo>
                  <a:pt x="7594" y="98957"/>
                </a:lnTo>
                <a:lnTo>
                  <a:pt x="4556" y="94407"/>
                </a:lnTo>
                <a:lnTo>
                  <a:pt x="2531" y="88720"/>
                </a:lnTo>
                <a:lnTo>
                  <a:pt x="1518" y="85308"/>
                </a:lnTo>
                <a:lnTo>
                  <a:pt x="506" y="81895"/>
                </a:lnTo>
                <a:lnTo>
                  <a:pt x="0" y="77345"/>
                </a:lnTo>
                <a:lnTo>
                  <a:pt x="506" y="74502"/>
                </a:lnTo>
                <a:lnTo>
                  <a:pt x="1012" y="68815"/>
                </a:lnTo>
                <a:lnTo>
                  <a:pt x="2531" y="63127"/>
                </a:lnTo>
                <a:lnTo>
                  <a:pt x="5063" y="57440"/>
                </a:lnTo>
                <a:lnTo>
                  <a:pt x="8607" y="52322"/>
                </a:lnTo>
                <a:lnTo>
                  <a:pt x="12658" y="47772"/>
                </a:lnTo>
                <a:lnTo>
                  <a:pt x="17721" y="43222"/>
                </a:lnTo>
                <a:lnTo>
                  <a:pt x="22784" y="40379"/>
                </a:lnTo>
                <a:lnTo>
                  <a:pt x="29873" y="36966"/>
                </a:lnTo>
                <a:lnTo>
                  <a:pt x="36962" y="34691"/>
                </a:lnTo>
                <a:lnTo>
                  <a:pt x="42025" y="33554"/>
                </a:lnTo>
                <a:lnTo>
                  <a:pt x="14683" y="1706"/>
                </a:lnTo>
              </a:path>
            </a:pathLst>
          </a:custGeom>
          <a:solidFill>
            <a:srgbClr val="0070C0"/>
          </a:solidFill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5" name="Google Shape;2465;p58"/>
          <p:cNvSpPr/>
          <p:nvPr/>
        </p:nvSpPr>
        <p:spPr>
          <a:xfrm>
            <a:off x="914401" y="4189412"/>
            <a:ext cx="4016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</a:t>
            </a:r>
            <a:endParaRPr/>
          </a:p>
        </p:txBody>
      </p:sp>
      <p:sp>
        <p:nvSpPr>
          <p:cNvPr id="2466" name="Google Shape;2466;p58"/>
          <p:cNvSpPr/>
          <p:nvPr/>
        </p:nvSpPr>
        <p:spPr>
          <a:xfrm>
            <a:off x="920751" y="4773612"/>
            <a:ext cx="376237" cy="336550"/>
          </a:xfrm>
          <a:custGeom>
            <a:rect b="b" l="l" r="r" t="t"/>
            <a:pathLst>
              <a:path extrusionOk="0" h="120000" w="120000">
                <a:moveTo>
                  <a:pt x="14683" y="1698"/>
                </a:moveTo>
                <a:lnTo>
                  <a:pt x="33924" y="5660"/>
                </a:lnTo>
                <a:lnTo>
                  <a:pt x="33417" y="0"/>
                </a:lnTo>
                <a:lnTo>
                  <a:pt x="56708" y="6226"/>
                </a:lnTo>
                <a:lnTo>
                  <a:pt x="56708" y="0"/>
                </a:lnTo>
                <a:lnTo>
                  <a:pt x="81518" y="0"/>
                </a:lnTo>
                <a:lnTo>
                  <a:pt x="81012" y="6226"/>
                </a:lnTo>
                <a:lnTo>
                  <a:pt x="110886" y="0"/>
                </a:lnTo>
                <a:lnTo>
                  <a:pt x="74936" y="33962"/>
                </a:lnTo>
                <a:lnTo>
                  <a:pt x="78481" y="33962"/>
                </a:lnTo>
                <a:lnTo>
                  <a:pt x="82531" y="35094"/>
                </a:lnTo>
                <a:lnTo>
                  <a:pt x="87088" y="36226"/>
                </a:lnTo>
                <a:lnTo>
                  <a:pt x="91139" y="37924"/>
                </a:lnTo>
                <a:lnTo>
                  <a:pt x="95696" y="40188"/>
                </a:lnTo>
                <a:lnTo>
                  <a:pt x="99746" y="42452"/>
                </a:lnTo>
                <a:lnTo>
                  <a:pt x="103797" y="45283"/>
                </a:lnTo>
                <a:lnTo>
                  <a:pt x="107341" y="48113"/>
                </a:lnTo>
                <a:lnTo>
                  <a:pt x="109873" y="50943"/>
                </a:lnTo>
                <a:lnTo>
                  <a:pt x="112405" y="54905"/>
                </a:lnTo>
                <a:lnTo>
                  <a:pt x="114936" y="58301"/>
                </a:lnTo>
                <a:lnTo>
                  <a:pt x="116962" y="62830"/>
                </a:lnTo>
                <a:lnTo>
                  <a:pt x="118481" y="66792"/>
                </a:lnTo>
                <a:lnTo>
                  <a:pt x="118987" y="70754"/>
                </a:lnTo>
                <a:lnTo>
                  <a:pt x="119493" y="75849"/>
                </a:lnTo>
                <a:lnTo>
                  <a:pt x="118987" y="81509"/>
                </a:lnTo>
                <a:lnTo>
                  <a:pt x="117974" y="85471"/>
                </a:lnTo>
                <a:lnTo>
                  <a:pt x="116962" y="89433"/>
                </a:lnTo>
                <a:lnTo>
                  <a:pt x="115443" y="92830"/>
                </a:lnTo>
                <a:lnTo>
                  <a:pt x="113417" y="96226"/>
                </a:lnTo>
                <a:lnTo>
                  <a:pt x="110379" y="100188"/>
                </a:lnTo>
                <a:lnTo>
                  <a:pt x="106329" y="104716"/>
                </a:lnTo>
                <a:lnTo>
                  <a:pt x="101772" y="108679"/>
                </a:lnTo>
                <a:lnTo>
                  <a:pt x="97721" y="111509"/>
                </a:lnTo>
                <a:lnTo>
                  <a:pt x="93670" y="113207"/>
                </a:lnTo>
                <a:lnTo>
                  <a:pt x="89620" y="115471"/>
                </a:lnTo>
                <a:lnTo>
                  <a:pt x="86075" y="116603"/>
                </a:lnTo>
                <a:lnTo>
                  <a:pt x="81518" y="117735"/>
                </a:lnTo>
                <a:lnTo>
                  <a:pt x="78481" y="118867"/>
                </a:lnTo>
                <a:lnTo>
                  <a:pt x="73417" y="118867"/>
                </a:lnTo>
                <a:lnTo>
                  <a:pt x="68860" y="119433"/>
                </a:lnTo>
                <a:lnTo>
                  <a:pt x="48607" y="119433"/>
                </a:lnTo>
                <a:lnTo>
                  <a:pt x="44556" y="118867"/>
                </a:lnTo>
                <a:lnTo>
                  <a:pt x="39493" y="118301"/>
                </a:lnTo>
                <a:lnTo>
                  <a:pt x="32911" y="116603"/>
                </a:lnTo>
                <a:lnTo>
                  <a:pt x="26835" y="113773"/>
                </a:lnTo>
                <a:lnTo>
                  <a:pt x="20253" y="110377"/>
                </a:lnTo>
                <a:lnTo>
                  <a:pt x="15189" y="106415"/>
                </a:lnTo>
                <a:lnTo>
                  <a:pt x="11139" y="103018"/>
                </a:lnTo>
                <a:lnTo>
                  <a:pt x="7594" y="99056"/>
                </a:lnTo>
                <a:lnTo>
                  <a:pt x="4556" y="94528"/>
                </a:lnTo>
                <a:lnTo>
                  <a:pt x="2531" y="88867"/>
                </a:lnTo>
                <a:lnTo>
                  <a:pt x="1518" y="85471"/>
                </a:lnTo>
                <a:lnTo>
                  <a:pt x="506" y="81509"/>
                </a:lnTo>
                <a:lnTo>
                  <a:pt x="0" y="77547"/>
                </a:lnTo>
                <a:lnTo>
                  <a:pt x="506" y="74150"/>
                </a:lnTo>
                <a:lnTo>
                  <a:pt x="1012" y="68490"/>
                </a:lnTo>
                <a:lnTo>
                  <a:pt x="2531" y="63396"/>
                </a:lnTo>
                <a:lnTo>
                  <a:pt x="5063" y="57169"/>
                </a:lnTo>
                <a:lnTo>
                  <a:pt x="8607" y="52641"/>
                </a:lnTo>
                <a:lnTo>
                  <a:pt x="12658" y="48113"/>
                </a:lnTo>
                <a:lnTo>
                  <a:pt x="17721" y="43584"/>
                </a:lnTo>
                <a:lnTo>
                  <a:pt x="22784" y="40188"/>
                </a:lnTo>
                <a:lnTo>
                  <a:pt x="29873" y="36792"/>
                </a:lnTo>
                <a:lnTo>
                  <a:pt x="36962" y="35094"/>
                </a:lnTo>
                <a:lnTo>
                  <a:pt x="42025" y="33962"/>
                </a:lnTo>
                <a:lnTo>
                  <a:pt x="14683" y="1698"/>
                </a:lnTo>
              </a:path>
            </a:pathLst>
          </a:custGeom>
          <a:solidFill>
            <a:srgbClr val="0070C0"/>
          </a:solidFill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7" name="Google Shape;2467;p58"/>
          <p:cNvSpPr/>
          <p:nvPr/>
        </p:nvSpPr>
        <p:spPr>
          <a:xfrm>
            <a:off x="914401" y="4703763"/>
            <a:ext cx="4016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</a:t>
            </a:r>
            <a:endParaRPr/>
          </a:p>
        </p:txBody>
      </p:sp>
      <p:sp>
        <p:nvSpPr>
          <p:cNvPr id="2468" name="Google Shape;2468;p58"/>
          <p:cNvSpPr/>
          <p:nvPr/>
        </p:nvSpPr>
        <p:spPr>
          <a:xfrm>
            <a:off x="911225" y="3140075"/>
            <a:ext cx="376237" cy="334962"/>
          </a:xfrm>
          <a:custGeom>
            <a:rect b="b" l="l" r="r" t="t"/>
            <a:pathLst>
              <a:path extrusionOk="0" h="120000" w="120000">
                <a:moveTo>
                  <a:pt x="14683" y="1706"/>
                </a:moveTo>
                <a:lnTo>
                  <a:pt x="33924" y="5687"/>
                </a:lnTo>
                <a:lnTo>
                  <a:pt x="33417" y="0"/>
                </a:lnTo>
                <a:lnTo>
                  <a:pt x="56708" y="6255"/>
                </a:lnTo>
                <a:lnTo>
                  <a:pt x="56708" y="0"/>
                </a:lnTo>
                <a:lnTo>
                  <a:pt x="81518" y="0"/>
                </a:lnTo>
                <a:lnTo>
                  <a:pt x="81012" y="6255"/>
                </a:lnTo>
                <a:lnTo>
                  <a:pt x="110886" y="0"/>
                </a:lnTo>
                <a:lnTo>
                  <a:pt x="74936" y="33554"/>
                </a:lnTo>
                <a:lnTo>
                  <a:pt x="78481" y="34123"/>
                </a:lnTo>
                <a:lnTo>
                  <a:pt x="82531" y="34691"/>
                </a:lnTo>
                <a:lnTo>
                  <a:pt x="87088" y="36398"/>
                </a:lnTo>
                <a:lnTo>
                  <a:pt x="91139" y="37535"/>
                </a:lnTo>
                <a:lnTo>
                  <a:pt x="95696" y="40379"/>
                </a:lnTo>
                <a:lnTo>
                  <a:pt x="99746" y="42085"/>
                </a:lnTo>
                <a:lnTo>
                  <a:pt x="103797" y="44928"/>
                </a:lnTo>
                <a:lnTo>
                  <a:pt x="107341" y="48341"/>
                </a:lnTo>
                <a:lnTo>
                  <a:pt x="109873" y="51184"/>
                </a:lnTo>
                <a:lnTo>
                  <a:pt x="112405" y="54597"/>
                </a:lnTo>
                <a:lnTo>
                  <a:pt x="114936" y="58578"/>
                </a:lnTo>
                <a:lnTo>
                  <a:pt x="116962" y="63127"/>
                </a:lnTo>
                <a:lnTo>
                  <a:pt x="118481" y="67109"/>
                </a:lnTo>
                <a:lnTo>
                  <a:pt x="118987" y="70521"/>
                </a:lnTo>
                <a:lnTo>
                  <a:pt x="119493" y="76208"/>
                </a:lnTo>
                <a:lnTo>
                  <a:pt x="118987" y="81327"/>
                </a:lnTo>
                <a:lnTo>
                  <a:pt x="117974" y="85308"/>
                </a:lnTo>
                <a:lnTo>
                  <a:pt x="116962" y="89289"/>
                </a:lnTo>
                <a:lnTo>
                  <a:pt x="115443" y="92701"/>
                </a:lnTo>
                <a:lnTo>
                  <a:pt x="113417" y="96113"/>
                </a:lnTo>
                <a:lnTo>
                  <a:pt x="110379" y="100094"/>
                </a:lnTo>
                <a:lnTo>
                  <a:pt x="106329" y="104644"/>
                </a:lnTo>
                <a:lnTo>
                  <a:pt x="101772" y="108625"/>
                </a:lnTo>
                <a:lnTo>
                  <a:pt x="97721" y="111469"/>
                </a:lnTo>
                <a:lnTo>
                  <a:pt x="93670" y="113175"/>
                </a:lnTo>
                <a:lnTo>
                  <a:pt x="89620" y="115450"/>
                </a:lnTo>
                <a:lnTo>
                  <a:pt x="86075" y="116587"/>
                </a:lnTo>
                <a:lnTo>
                  <a:pt x="81518" y="117725"/>
                </a:lnTo>
                <a:lnTo>
                  <a:pt x="78481" y="118862"/>
                </a:lnTo>
                <a:lnTo>
                  <a:pt x="73417" y="118862"/>
                </a:lnTo>
                <a:lnTo>
                  <a:pt x="68860" y="119431"/>
                </a:lnTo>
                <a:lnTo>
                  <a:pt x="48607" y="119431"/>
                </a:lnTo>
                <a:lnTo>
                  <a:pt x="44556" y="118862"/>
                </a:lnTo>
                <a:lnTo>
                  <a:pt x="39493" y="118293"/>
                </a:lnTo>
                <a:lnTo>
                  <a:pt x="32911" y="116587"/>
                </a:lnTo>
                <a:lnTo>
                  <a:pt x="26835" y="113744"/>
                </a:lnTo>
                <a:lnTo>
                  <a:pt x="20253" y="110331"/>
                </a:lnTo>
                <a:lnTo>
                  <a:pt x="15189" y="106350"/>
                </a:lnTo>
                <a:lnTo>
                  <a:pt x="11139" y="102938"/>
                </a:lnTo>
                <a:lnTo>
                  <a:pt x="7594" y="98957"/>
                </a:lnTo>
                <a:lnTo>
                  <a:pt x="4556" y="94407"/>
                </a:lnTo>
                <a:lnTo>
                  <a:pt x="2531" y="88720"/>
                </a:lnTo>
                <a:lnTo>
                  <a:pt x="1518" y="85308"/>
                </a:lnTo>
                <a:lnTo>
                  <a:pt x="506" y="81895"/>
                </a:lnTo>
                <a:lnTo>
                  <a:pt x="0" y="77345"/>
                </a:lnTo>
                <a:lnTo>
                  <a:pt x="506" y="74502"/>
                </a:lnTo>
                <a:lnTo>
                  <a:pt x="1012" y="68815"/>
                </a:lnTo>
                <a:lnTo>
                  <a:pt x="2531" y="63127"/>
                </a:lnTo>
                <a:lnTo>
                  <a:pt x="5063" y="57440"/>
                </a:lnTo>
                <a:lnTo>
                  <a:pt x="8607" y="52322"/>
                </a:lnTo>
                <a:lnTo>
                  <a:pt x="12658" y="47772"/>
                </a:lnTo>
                <a:lnTo>
                  <a:pt x="17721" y="43222"/>
                </a:lnTo>
                <a:lnTo>
                  <a:pt x="22784" y="40379"/>
                </a:lnTo>
                <a:lnTo>
                  <a:pt x="29873" y="36966"/>
                </a:lnTo>
                <a:lnTo>
                  <a:pt x="36962" y="34691"/>
                </a:lnTo>
                <a:lnTo>
                  <a:pt x="42025" y="33554"/>
                </a:lnTo>
                <a:lnTo>
                  <a:pt x="14683" y="1706"/>
                </a:lnTo>
              </a:path>
            </a:pathLst>
          </a:custGeom>
          <a:solidFill>
            <a:srgbClr val="0070C0"/>
          </a:solidFill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9" name="Google Shape;2469;p58"/>
          <p:cNvSpPr/>
          <p:nvPr/>
        </p:nvSpPr>
        <p:spPr>
          <a:xfrm>
            <a:off x="914401" y="3070225"/>
            <a:ext cx="401637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</a:t>
            </a:r>
            <a:endParaRPr/>
          </a:p>
        </p:txBody>
      </p:sp>
      <p:sp>
        <p:nvSpPr>
          <p:cNvPr id="2470" name="Google Shape;2470;p58"/>
          <p:cNvSpPr/>
          <p:nvPr/>
        </p:nvSpPr>
        <p:spPr>
          <a:xfrm>
            <a:off x="331788" y="2230438"/>
            <a:ext cx="417512" cy="374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</a:t>
            </a:r>
            <a:endParaRPr/>
          </a:p>
        </p:txBody>
      </p:sp>
      <p:cxnSp>
        <p:nvCxnSpPr>
          <p:cNvPr id="2471" name="Google Shape;2471;p58"/>
          <p:cNvCxnSpPr/>
          <p:nvPr/>
        </p:nvCxnSpPr>
        <p:spPr>
          <a:xfrm flipH="1">
            <a:off x="758825" y="2533650"/>
            <a:ext cx="4762" cy="206057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472" name="Google Shape;2472;p5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3" name="Google Shape;2473;p5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0" name="Shape 2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1" name="Google Shape;2481;p5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Pipelining Lessons (</a:t>
            </a:r>
            <a:r>
              <a:rPr lang="en-US"/>
              <a:t>2</a:t>
            </a: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/2)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2" name="Google Shape;2482;p5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3" name="Google Shape;2483;p59"/>
          <p:cNvSpPr/>
          <p:nvPr/>
        </p:nvSpPr>
        <p:spPr>
          <a:xfrm>
            <a:off x="1903413" y="3676650"/>
            <a:ext cx="330300" cy="411300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4" name="Google Shape;2484;p59"/>
          <p:cNvSpPr/>
          <p:nvPr/>
        </p:nvSpPr>
        <p:spPr>
          <a:xfrm>
            <a:off x="1984375" y="3594100"/>
            <a:ext cx="249300" cy="72900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5" name="Google Shape;2485;p59"/>
          <p:cNvSpPr/>
          <p:nvPr/>
        </p:nvSpPr>
        <p:spPr>
          <a:xfrm>
            <a:off x="1970088" y="3708400"/>
            <a:ext cx="169800" cy="23700"/>
          </a:xfrm>
          <a:prstGeom prst="parallelogram">
            <a:avLst>
              <a:gd fmla="val 178300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6" name="Google Shape;2486;p59"/>
          <p:cNvSpPr/>
          <p:nvPr/>
        </p:nvSpPr>
        <p:spPr>
          <a:xfrm>
            <a:off x="2927350" y="3838575"/>
            <a:ext cx="95100" cy="219000"/>
          </a:xfrm>
          <a:custGeom>
            <a:rect b="b" l="l" r="r" t="t"/>
            <a:pathLst>
              <a:path extrusionOk="0" h="120000" w="120000">
                <a:moveTo>
                  <a:pt x="86000" y="0"/>
                </a:moveTo>
                <a:lnTo>
                  <a:pt x="118000" y="0"/>
                </a:lnTo>
                <a:lnTo>
                  <a:pt x="32000" y="119130"/>
                </a:lnTo>
                <a:lnTo>
                  <a:pt x="0" y="119130"/>
                </a:lnTo>
                <a:lnTo>
                  <a:pt x="86000" y="0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7" name="Google Shape;2487;p59"/>
          <p:cNvSpPr/>
          <p:nvPr/>
        </p:nvSpPr>
        <p:spPr>
          <a:xfrm>
            <a:off x="2921000" y="3838575"/>
            <a:ext cx="120600" cy="189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8" name="Google Shape;2488;p59"/>
          <p:cNvSpPr/>
          <p:nvPr/>
        </p:nvSpPr>
        <p:spPr>
          <a:xfrm>
            <a:off x="2930525" y="3930650"/>
            <a:ext cx="90600" cy="174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9" name="Google Shape;2489;p59"/>
          <p:cNvSpPr/>
          <p:nvPr/>
        </p:nvSpPr>
        <p:spPr>
          <a:xfrm>
            <a:off x="2722563" y="3930650"/>
            <a:ext cx="119100" cy="111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0" name="Google Shape;2490;p59"/>
          <p:cNvSpPr/>
          <p:nvPr/>
        </p:nvSpPr>
        <p:spPr>
          <a:xfrm>
            <a:off x="2816225" y="3649662"/>
            <a:ext cx="34800" cy="41400"/>
          </a:xfrm>
          <a:prstGeom prst="ellipse">
            <a:avLst/>
          </a:prstGeom>
          <a:solidFill>
            <a:srgbClr val="F39FD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1" name="Google Shape;2491;p59"/>
          <p:cNvSpPr/>
          <p:nvPr/>
        </p:nvSpPr>
        <p:spPr>
          <a:xfrm>
            <a:off x="2722563" y="3721100"/>
            <a:ext cx="219000" cy="336600"/>
          </a:xfrm>
          <a:custGeom>
            <a:rect b="b" l="l" r="r" t="t"/>
            <a:pathLst>
              <a:path extrusionOk="0" h="120000" w="120000">
                <a:moveTo>
                  <a:pt x="32173" y="9056"/>
                </a:moveTo>
                <a:lnTo>
                  <a:pt x="869" y="55471"/>
                </a:lnTo>
                <a:lnTo>
                  <a:pt x="869" y="56037"/>
                </a:lnTo>
                <a:lnTo>
                  <a:pt x="869" y="56603"/>
                </a:lnTo>
                <a:lnTo>
                  <a:pt x="0" y="57169"/>
                </a:lnTo>
                <a:lnTo>
                  <a:pt x="0" y="58867"/>
                </a:lnTo>
                <a:lnTo>
                  <a:pt x="0" y="59433"/>
                </a:lnTo>
                <a:lnTo>
                  <a:pt x="0" y="60566"/>
                </a:lnTo>
                <a:lnTo>
                  <a:pt x="869" y="61698"/>
                </a:lnTo>
                <a:lnTo>
                  <a:pt x="869" y="62830"/>
                </a:lnTo>
                <a:lnTo>
                  <a:pt x="1739" y="63396"/>
                </a:lnTo>
                <a:lnTo>
                  <a:pt x="2608" y="64528"/>
                </a:lnTo>
                <a:lnTo>
                  <a:pt x="3478" y="65094"/>
                </a:lnTo>
                <a:lnTo>
                  <a:pt x="5217" y="65660"/>
                </a:lnTo>
                <a:lnTo>
                  <a:pt x="6086" y="66226"/>
                </a:lnTo>
                <a:lnTo>
                  <a:pt x="7826" y="66792"/>
                </a:lnTo>
                <a:lnTo>
                  <a:pt x="8695" y="66792"/>
                </a:lnTo>
                <a:lnTo>
                  <a:pt x="9565" y="67358"/>
                </a:lnTo>
                <a:lnTo>
                  <a:pt x="11304" y="67358"/>
                </a:lnTo>
                <a:lnTo>
                  <a:pt x="13043" y="67358"/>
                </a:lnTo>
                <a:lnTo>
                  <a:pt x="77391" y="67358"/>
                </a:lnTo>
                <a:lnTo>
                  <a:pt x="77391" y="119433"/>
                </a:lnTo>
                <a:lnTo>
                  <a:pt x="98260" y="119433"/>
                </a:lnTo>
                <a:lnTo>
                  <a:pt x="98260" y="57169"/>
                </a:lnTo>
                <a:lnTo>
                  <a:pt x="98260" y="56603"/>
                </a:lnTo>
                <a:lnTo>
                  <a:pt x="98260" y="56037"/>
                </a:lnTo>
                <a:lnTo>
                  <a:pt x="97391" y="55471"/>
                </a:lnTo>
                <a:lnTo>
                  <a:pt x="96521" y="54905"/>
                </a:lnTo>
                <a:lnTo>
                  <a:pt x="96521" y="54339"/>
                </a:lnTo>
                <a:lnTo>
                  <a:pt x="94782" y="53773"/>
                </a:lnTo>
                <a:lnTo>
                  <a:pt x="94782" y="53773"/>
                </a:lnTo>
                <a:lnTo>
                  <a:pt x="93913" y="53207"/>
                </a:lnTo>
                <a:lnTo>
                  <a:pt x="92173" y="52641"/>
                </a:lnTo>
                <a:lnTo>
                  <a:pt x="91304" y="52641"/>
                </a:lnTo>
                <a:lnTo>
                  <a:pt x="90434" y="52641"/>
                </a:lnTo>
                <a:lnTo>
                  <a:pt x="88695" y="52075"/>
                </a:lnTo>
                <a:lnTo>
                  <a:pt x="87826" y="52075"/>
                </a:lnTo>
                <a:lnTo>
                  <a:pt x="86956" y="52075"/>
                </a:lnTo>
                <a:lnTo>
                  <a:pt x="85217" y="52075"/>
                </a:lnTo>
                <a:lnTo>
                  <a:pt x="84347" y="52075"/>
                </a:lnTo>
                <a:lnTo>
                  <a:pt x="46956" y="50943"/>
                </a:lnTo>
                <a:lnTo>
                  <a:pt x="57391" y="30566"/>
                </a:lnTo>
                <a:lnTo>
                  <a:pt x="65217" y="37924"/>
                </a:lnTo>
                <a:lnTo>
                  <a:pt x="110434" y="37924"/>
                </a:lnTo>
                <a:lnTo>
                  <a:pt x="111304" y="37358"/>
                </a:lnTo>
                <a:lnTo>
                  <a:pt x="113043" y="37358"/>
                </a:lnTo>
                <a:lnTo>
                  <a:pt x="113913" y="36792"/>
                </a:lnTo>
                <a:lnTo>
                  <a:pt x="113913" y="36792"/>
                </a:lnTo>
                <a:lnTo>
                  <a:pt x="115652" y="36226"/>
                </a:lnTo>
                <a:lnTo>
                  <a:pt x="116521" y="35660"/>
                </a:lnTo>
                <a:lnTo>
                  <a:pt x="117391" y="35094"/>
                </a:lnTo>
                <a:lnTo>
                  <a:pt x="118260" y="35094"/>
                </a:lnTo>
                <a:lnTo>
                  <a:pt x="118260" y="33962"/>
                </a:lnTo>
                <a:lnTo>
                  <a:pt x="118260" y="33396"/>
                </a:lnTo>
                <a:lnTo>
                  <a:pt x="119130" y="32830"/>
                </a:lnTo>
                <a:lnTo>
                  <a:pt x="119130" y="31698"/>
                </a:lnTo>
                <a:lnTo>
                  <a:pt x="119130" y="30566"/>
                </a:lnTo>
                <a:lnTo>
                  <a:pt x="118260" y="30000"/>
                </a:lnTo>
                <a:lnTo>
                  <a:pt x="118260" y="29433"/>
                </a:lnTo>
                <a:lnTo>
                  <a:pt x="117391" y="28301"/>
                </a:lnTo>
                <a:lnTo>
                  <a:pt x="116521" y="27735"/>
                </a:lnTo>
                <a:lnTo>
                  <a:pt x="115652" y="27735"/>
                </a:lnTo>
                <a:lnTo>
                  <a:pt x="114782" y="26603"/>
                </a:lnTo>
                <a:lnTo>
                  <a:pt x="113913" y="26603"/>
                </a:lnTo>
                <a:lnTo>
                  <a:pt x="113043" y="26037"/>
                </a:lnTo>
                <a:lnTo>
                  <a:pt x="111304" y="26037"/>
                </a:lnTo>
                <a:lnTo>
                  <a:pt x="110434" y="26037"/>
                </a:lnTo>
                <a:lnTo>
                  <a:pt x="75652" y="26037"/>
                </a:lnTo>
                <a:lnTo>
                  <a:pt x="67826" y="17547"/>
                </a:lnTo>
                <a:lnTo>
                  <a:pt x="69565" y="16981"/>
                </a:lnTo>
                <a:lnTo>
                  <a:pt x="69565" y="15849"/>
                </a:lnTo>
                <a:lnTo>
                  <a:pt x="69565" y="14716"/>
                </a:lnTo>
                <a:lnTo>
                  <a:pt x="70434" y="13584"/>
                </a:lnTo>
                <a:lnTo>
                  <a:pt x="70434" y="12452"/>
                </a:lnTo>
                <a:lnTo>
                  <a:pt x="70434" y="11320"/>
                </a:lnTo>
                <a:lnTo>
                  <a:pt x="70434" y="9622"/>
                </a:lnTo>
                <a:lnTo>
                  <a:pt x="69565" y="9056"/>
                </a:lnTo>
                <a:lnTo>
                  <a:pt x="69565" y="7924"/>
                </a:lnTo>
                <a:lnTo>
                  <a:pt x="68695" y="6792"/>
                </a:lnTo>
                <a:lnTo>
                  <a:pt x="67826" y="6226"/>
                </a:lnTo>
                <a:lnTo>
                  <a:pt x="66956" y="5094"/>
                </a:lnTo>
                <a:lnTo>
                  <a:pt x="66086" y="3962"/>
                </a:lnTo>
                <a:lnTo>
                  <a:pt x="65217" y="3396"/>
                </a:lnTo>
                <a:lnTo>
                  <a:pt x="63478" y="2830"/>
                </a:lnTo>
                <a:lnTo>
                  <a:pt x="62608" y="2264"/>
                </a:lnTo>
                <a:lnTo>
                  <a:pt x="60869" y="1132"/>
                </a:lnTo>
                <a:lnTo>
                  <a:pt x="59130" y="1132"/>
                </a:lnTo>
                <a:lnTo>
                  <a:pt x="57391" y="566"/>
                </a:lnTo>
                <a:lnTo>
                  <a:pt x="55652" y="566"/>
                </a:lnTo>
                <a:lnTo>
                  <a:pt x="53913" y="0"/>
                </a:lnTo>
                <a:lnTo>
                  <a:pt x="52173" y="0"/>
                </a:lnTo>
                <a:lnTo>
                  <a:pt x="49565" y="0"/>
                </a:lnTo>
                <a:lnTo>
                  <a:pt x="48695" y="0"/>
                </a:lnTo>
                <a:lnTo>
                  <a:pt x="46086" y="566"/>
                </a:lnTo>
                <a:lnTo>
                  <a:pt x="44347" y="566"/>
                </a:lnTo>
                <a:lnTo>
                  <a:pt x="42608" y="1132"/>
                </a:lnTo>
                <a:lnTo>
                  <a:pt x="40869" y="1698"/>
                </a:lnTo>
                <a:lnTo>
                  <a:pt x="39130" y="2264"/>
                </a:lnTo>
                <a:lnTo>
                  <a:pt x="37391" y="3396"/>
                </a:lnTo>
                <a:lnTo>
                  <a:pt x="36521" y="4528"/>
                </a:lnTo>
                <a:lnTo>
                  <a:pt x="34782" y="5094"/>
                </a:lnTo>
                <a:lnTo>
                  <a:pt x="33913" y="6792"/>
                </a:lnTo>
                <a:lnTo>
                  <a:pt x="33043" y="7924"/>
                </a:lnTo>
                <a:lnTo>
                  <a:pt x="32173" y="9056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2" name="Google Shape;2492;p59"/>
          <p:cNvSpPr/>
          <p:nvPr/>
        </p:nvSpPr>
        <p:spPr>
          <a:xfrm>
            <a:off x="3138488" y="3609975"/>
            <a:ext cx="317400" cy="463500"/>
          </a:xfrm>
          <a:custGeom>
            <a:rect b="b" l="l" r="r" t="t"/>
            <a:pathLst>
              <a:path extrusionOk="0" h="120000" w="120000">
                <a:moveTo>
                  <a:pt x="118800" y="110136"/>
                </a:moveTo>
                <a:lnTo>
                  <a:pt x="119400" y="108082"/>
                </a:lnTo>
                <a:lnTo>
                  <a:pt x="114600" y="108904"/>
                </a:lnTo>
                <a:lnTo>
                  <a:pt x="110400" y="108082"/>
                </a:lnTo>
                <a:lnTo>
                  <a:pt x="104400" y="105205"/>
                </a:lnTo>
                <a:lnTo>
                  <a:pt x="94800" y="94520"/>
                </a:lnTo>
                <a:lnTo>
                  <a:pt x="80400" y="78493"/>
                </a:lnTo>
                <a:lnTo>
                  <a:pt x="72600" y="69452"/>
                </a:lnTo>
                <a:lnTo>
                  <a:pt x="67800" y="62465"/>
                </a:lnTo>
                <a:lnTo>
                  <a:pt x="66600" y="58356"/>
                </a:lnTo>
                <a:lnTo>
                  <a:pt x="66600" y="53424"/>
                </a:lnTo>
                <a:lnTo>
                  <a:pt x="68400" y="50547"/>
                </a:lnTo>
                <a:lnTo>
                  <a:pt x="71400" y="48904"/>
                </a:lnTo>
                <a:lnTo>
                  <a:pt x="73800" y="48904"/>
                </a:lnTo>
                <a:lnTo>
                  <a:pt x="76800" y="50136"/>
                </a:lnTo>
                <a:lnTo>
                  <a:pt x="81600" y="53013"/>
                </a:lnTo>
                <a:lnTo>
                  <a:pt x="88800" y="56301"/>
                </a:lnTo>
                <a:lnTo>
                  <a:pt x="93000" y="57534"/>
                </a:lnTo>
                <a:lnTo>
                  <a:pt x="96000" y="58356"/>
                </a:lnTo>
                <a:lnTo>
                  <a:pt x="98400" y="57534"/>
                </a:lnTo>
                <a:lnTo>
                  <a:pt x="99600" y="56301"/>
                </a:lnTo>
                <a:lnTo>
                  <a:pt x="99000" y="55068"/>
                </a:lnTo>
                <a:lnTo>
                  <a:pt x="98400" y="53424"/>
                </a:lnTo>
                <a:lnTo>
                  <a:pt x="93600" y="50547"/>
                </a:lnTo>
                <a:lnTo>
                  <a:pt x="85800" y="46849"/>
                </a:lnTo>
                <a:lnTo>
                  <a:pt x="81000" y="44383"/>
                </a:lnTo>
                <a:lnTo>
                  <a:pt x="78000" y="40684"/>
                </a:lnTo>
                <a:lnTo>
                  <a:pt x="75600" y="35753"/>
                </a:lnTo>
                <a:lnTo>
                  <a:pt x="75000" y="30410"/>
                </a:lnTo>
                <a:lnTo>
                  <a:pt x="73800" y="28356"/>
                </a:lnTo>
                <a:lnTo>
                  <a:pt x="71400" y="25890"/>
                </a:lnTo>
                <a:lnTo>
                  <a:pt x="67800" y="23013"/>
                </a:lnTo>
                <a:lnTo>
                  <a:pt x="65400" y="21780"/>
                </a:lnTo>
                <a:lnTo>
                  <a:pt x="65400" y="19726"/>
                </a:lnTo>
                <a:lnTo>
                  <a:pt x="66600" y="16438"/>
                </a:lnTo>
                <a:lnTo>
                  <a:pt x="68400" y="14794"/>
                </a:lnTo>
                <a:lnTo>
                  <a:pt x="69600" y="12739"/>
                </a:lnTo>
                <a:lnTo>
                  <a:pt x="71400" y="9863"/>
                </a:lnTo>
                <a:lnTo>
                  <a:pt x="69600" y="6164"/>
                </a:lnTo>
                <a:lnTo>
                  <a:pt x="69000" y="3698"/>
                </a:lnTo>
                <a:lnTo>
                  <a:pt x="66600" y="1643"/>
                </a:lnTo>
                <a:lnTo>
                  <a:pt x="63000" y="410"/>
                </a:lnTo>
                <a:lnTo>
                  <a:pt x="57600" y="0"/>
                </a:lnTo>
                <a:lnTo>
                  <a:pt x="54000" y="1232"/>
                </a:lnTo>
                <a:lnTo>
                  <a:pt x="51600" y="2465"/>
                </a:lnTo>
                <a:lnTo>
                  <a:pt x="50400" y="5342"/>
                </a:lnTo>
                <a:lnTo>
                  <a:pt x="49800" y="7397"/>
                </a:lnTo>
                <a:lnTo>
                  <a:pt x="50400" y="9452"/>
                </a:lnTo>
                <a:lnTo>
                  <a:pt x="51600" y="12328"/>
                </a:lnTo>
                <a:lnTo>
                  <a:pt x="52800" y="14383"/>
                </a:lnTo>
                <a:lnTo>
                  <a:pt x="53400" y="16438"/>
                </a:lnTo>
                <a:lnTo>
                  <a:pt x="52800" y="18904"/>
                </a:lnTo>
                <a:lnTo>
                  <a:pt x="50400" y="20958"/>
                </a:lnTo>
                <a:lnTo>
                  <a:pt x="46800" y="23013"/>
                </a:lnTo>
                <a:lnTo>
                  <a:pt x="42000" y="24657"/>
                </a:lnTo>
                <a:lnTo>
                  <a:pt x="39000" y="26301"/>
                </a:lnTo>
                <a:lnTo>
                  <a:pt x="36000" y="28356"/>
                </a:lnTo>
                <a:lnTo>
                  <a:pt x="33000" y="30821"/>
                </a:lnTo>
                <a:lnTo>
                  <a:pt x="30000" y="35753"/>
                </a:lnTo>
                <a:lnTo>
                  <a:pt x="27600" y="40684"/>
                </a:lnTo>
                <a:lnTo>
                  <a:pt x="25800" y="44794"/>
                </a:lnTo>
                <a:lnTo>
                  <a:pt x="24600" y="50136"/>
                </a:lnTo>
                <a:lnTo>
                  <a:pt x="24000" y="56301"/>
                </a:lnTo>
                <a:lnTo>
                  <a:pt x="24000" y="59999"/>
                </a:lnTo>
                <a:lnTo>
                  <a:pt x="24000" y="62876"/>
                </a:lnTo>
                <a:lnTo>
                  <a:pt x="24600" y="64931"/>
                </a:lnTo>
                <a:lnTo>
                  <a:pt x="26400" y="66164"/>
                </a:lnTo>
                <a:lnTo>
                  <a:pt x="29400" y="66575"/>
                </a:lnTo>
                <a:lnTo>
                  <a:pt x="30600" y="66164"/>
                </a:lnTo>
                <a:lnTo>
                  <a:pt x="31800" y="64931"/>
                </a:lnTo>
                <a:lnTo>
                  <a:pt x="31800" y="60821"/>
                </a:lnTo>
                <a:lnTo>
                  <a:pt x="31800" y="54657"/>
                </a:lnTo>
                <a:lnTo>
                  <a:pt x="32400" y="50547"/>
                </a:lnTo>
                <a:lnTo>
                  <a:pt x="33000" y="48082"/>
                </a:lnTo>
                <a:lnTo>
                  <a:pt x="35400" y="45205"/>
                </a:lnTo>
                <a:lnTo>
                  <a:pt x="38400" y="44794"/>
                </a:lnTo>
                <a:lnTo>
                  <a:pt x="41400" y="45205"/>
                </a:lnTo>
                <a:lnTo>
                  <a:pt x="42000" y="46849"/>
                </a:lnTo>
                <a:lnTo>
                  <a:pt x="41400" y="51369"/>
                </a:lnTo>
                <a:lnTo>
                  <a:pt x="40800" y="57534"/>
                </a:lnTo>
                <a:lnTo>
                  <a:pt x="39000" y="63287"/>
                </a:lnTo>
                <a:lnTo>
                  <a:pt x="36600" y="68630"/>
                </a:lnTo>
                <a:lnTo>
                  <a:pt x="34800" y="75205"/>
                </a:lnTo>
                <a:lnTo>
                  <a:pt x="31800" y="80958"/>
                </a:lnTo>
                <a:lnTo>
                  <a:pt x="24600" y="87945"/>
                </a:lnTo>
                <a:lnTo>
                  <a:pt x="19800" y="92876"/>
                </a:lnTo>
                <a:lnTo>
                  <a:pt x="10800" y="99863"/>
                </a:lnTo>
                <a:lnTo>
                  <a:pt x="4800" y="105205"/>
                </a:lnTo>
                <a:lnTo>
                  <a:pt x="0" y="109726"/>
                </a:lnTo>
                <a:lnTo>
                  <a:pt x="0" y="111780"/>
                </a:lnTo>
                <a:lnTo>
                  <a:pt x="4800" y="115479"/>
                </a:lnTo>
                <a:lnTo>
                  <a:pt x="11400" y="119589"/>
                </a:lnTo>
                <a:lnTo>
                  <a:pt x="18000" y="119589"/>
                </a:lnTo>
                <a:lnTo>
                  <a:pt x="19800" y="118356"/>
                </a:lnTo>
                <a:lnTo>
                  <a:pt x="16800" y="115890"/>
                </a:lnTo>
                <a:lnTo>
                  <a:pt x="13800" y="113424"/>
                </a:lnTo>
                <a:lnTo>
                  <a:pt x="13800" y="111369"/>
                </a:lnTo>
                <a:lnTo>
                  <a:pt x="18000" y="106849"/>
                </a:lnTo>
                <a:lnTo>
                  <a:pt x="25800" y="101506"/>
                </a:lnTo>
                <a:lnTo>
                  <a:pt x="36600" y="91643"/>
                </a:lnTo>
                <a:lnTo>
                  <a:pt x="46800" y="83424"/>
                </a:lnTo>
                <a:lnTo>
                  <a:pt x="50400" y="80958"/>
                </a:lnTo>
                <a:lnTo>
                  <a:pt x="52800" y="78904"/>
                </a:lnTo>
                <a:lnTo>
                  <a:pt x="57000" y="78493"/>
                </a:lnTo>
                <a:lnTo>
                  <a:pt x="60600" y="79726"/>
                </a:lnTo>
                <a:lnTo>
                  <a:pt x="65400" y="81780"/>
                </a:lnTo>
                <a:lnTo>
                  <a:pt x="74400" y="90410"/>
                </a:lnTo>
                <a:lnTo>
                  <a:pt x="84600" y="99863"/>
                </a:lnTo>
                <a:lnTo>
                  <a:pt x="94800" y="109726"/>
                </a:lnTo>
                <a:lnTo>
                  <a:pt x="100800" y="115479"/>
                </a:lnTo>
                <a:lnTo>
                  <a:pt x="102600" y="116301"/>
                </a:lnTo>
                <a:lnTo>
                  <a:pt x="106800" y="116301"/>
                </a:lnTo>
                <a:lnTo>
                  <a:pt x="110400" y="114246"/>
                </a:lnTo>
                <a:lnTo>
                  <a:pt x="114600" y="112191"/>
                </a:lnTo>
                <a:lnTo>
                  <a:pt x="118800" y="110136"/>
                </a:lnTo>
              </a:path>
            </a:pathLst>
          </a:custGeom>
          <a:solidFill>
            <a:srgbClr val="CECECE"/>
          </a:solidFill>
          <a:ln cap="rnd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3" name="Google Shape;2493;p59"/>
          <p:cNvSpPr/>
          <p:nvPr/>
        </p:nvSpPr>
        <p:spPr>
          <a:xfrm>
            <a:off x="2243138" y="3676650"/>
            <a:ext cx="412800" cy="411300"/>
          </a:xfrm>
          <a:prstGeom prst="cube">
            <a:avLst>
              <a:gd fmla="val 24995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4" name="Google Shape;2494;p59"/>
          <p:cNvSpPr/>
          <p:nvPr/>
        </p:nvSpPr>
        <p:spPr>
          <a:xfrm>
            <a:off x="2343150" y="3594100"/>
            <a:ext cx="312600" cy="72900"/>
          </a:xfrm>
          <a:prstGeom prst="cube">
            <a:avLst>
              <a:gd fmla="val 24995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5" name="Google Shape;2495;p59"/>
          <p:cNvSpPr/>
          <p:nvPr/>
        </p:nvSpPr>
        <p:spPr>
          <a:xfrm>
            <a:off x="2374900" y="3636962"/>
            <a:ext cx="39600" cy="144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6" name="Google Shape;2496;p59"/>
          <p:cNvSpPr/>
          <p:nvPr/>
        </p:nvSpPr>
        <p:spPr>
          <a:xfrm>
            <a:off x="2292350" y="3870325"/>
            <a:ext cx="217500" cy="87300"/>
          </a:xfrm>
          <a:prstGeom prst="octagon">
            <a:avLst>
              <a:gd fmla="val 29282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7" name="Google Shape;2497;p59"/>
          <p:cNvSpPr/>
          <p:nvPr/>
        </p:nvSpPr>
        <p:spPr>
          <a:xfrm>
            <a:off x="2355850" y="4205287"/>
            <a:ext cx="327000" cy="411300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8" name="Google Shape;2498;p59"/>
          <p:cNvSpPr/>
          <p:nvPr/>
        </p:nvSpPr>
        <p:spPr>
          <a:xfrm>
            <a:off x="2435225" y="4124325"/>
            <a:ext cx="247500" cy="71400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9" name="Google Shape;2499;p59"/>
          <p:cNvSpPr/>
          <p:nvPr/>
        </p:nvSpPr>
        <p:spPr>
          <a:xfrm>
            <a:off x="2420938" y="4237037"/>
            <a:ext cx="168300" cy="23700"/>
          </a:xfrm>
          <a:prstGeom prst="parallelogram">
            <a:avLst>
              <a:gd fmla="val 176634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0" name="Google Shape;2500;p59"/>
          <p:cNvSpPr/>
          <p:nvPr/>
        </p:nvSpPr>
        <p:spPr>
          <a:xfrm>
            <a:off x="3395663" y="4376737"/>
            <a:ext cx="96900" cy="219000"/>
          </a:xfrm>
          <a:custGeom>
            <a:rect b="b" l="l" r="r" t="t"/>
            <a:pathLst>
              <a:path extrusionOk="0" h="120000" w="120000">
                <a:moveTo>
                  <a:pt x="86557" y="0"/>
                </a:moveTo>
                <a:lnTo>
                  <a:pt x="118032" y="0"/>
                </a:lnTo>
                <a:lnTo>
                  <a:pt x="31475" y="119130"/>
                </a:lnTo>
                <a:lnTo>
                  <a:pt x="0" y="119130"/>
                </a:lnTo>
                <a:lnTo>
                  <a:pt x="86557" y="0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1" name="Google Shape;2501;p59"/>
          <p:cNvSpPr/>
          <p:nvPr/>
        </p:nvSpPr>
        <p:spPr>
          <a:xfrm>
            <a:off x="3387725" y="4376737"/>
            <a:ext cx="122100" cy="189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2" name="Google Shape;2502;p59"/>
          <p:cNvSpPr/>
          <p:nvPr/>
        </p:nvSpPr>
        <p:spPr>
          <a:xfrm>
            <a:off x="3400425" y="4467225"/>
            <a:ext cx="90600" cy="189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3" name="Google Shape;2503;p59"/>
          <p:cNvSpPr/>
          <p:nvPr/>
        </p:nvSpPr>
        <p:spPr>
          <a:xfrm>
            <a:off x="3192463" y="4467225"/>
            <a:ext cx="115800" cy="126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4" name="Google Shape;2504;p59"/>
          <p:cNvSpPr/>
          <p:nvPr/>
        </p:nvSpPr>
        <p:spPr>
          <a:xfrm>
            <a:off x="3284538" y="4187825"/>
            <a:ext cx="34800" cy="41400"/>
          </a:xfrm>
          <a:prstGeom prst="ellipse">
            <a:avLst/>
          </a:prstGeom>
          <a:solidFill>
            <a:srgbClr val="F39FD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5" name="Google Shape;2505;p59"/>
          <p:cNvSpPr/>
          <p:nvPr/>
        </p:nvSpPr>
        <p:spPr>
          <a:xfrm>
            <a:off x="3189288" y="4259262"/>
            <a:ext cx="219000" cy="336600"/>
          </a:xfrm>
          <a:custGeom>
            <a:rect b="b" l="l" r="r" t="t"/>
            <a:pathLst>
              <a:path extrusionOk="0" h="120000" w="120000">
                <a:moveTo>
                  <a:pt x="32173" y="9056"/>
                </a:moveTo>
                <a:lnTo>
                  <a:pt x="869" y="55471"/>
                </a:lnTo>
                <a:lnTo>
                  <a:pt x="869" y="56037"/>
                </a:lnTo>
                <a:lnTo>
                  <a:pt x="869" y="56603"/>
                </a:lnTo>
                <a:lnTo>
                  <a:pt x="0" y="57169"/>
                </a:lnTo>
                <a:lnTo>
                  <a:pt x="0" y="58867"/>
                </a:lnTo>
                <a:lnTo>
                  <a:pt x="0" y="59433"/>
                </a:lnTo>
                <a:lnTo>
                  <a:pt x="0" y="60566"/>
                </a:lnTo>
                <a:lnTo>
                  <a:pt x="869" y="61698"/>
                </a:lnTo>
                <a:lnTo>
                  <a:pt x="869" y="62830"/>
                </a:lnTo>
                <a:lnTo>
                  <a:pt x="1739" y="63396"/>
                </a:lnTo>
                <a:lnTo>
                  <a:pt x="2608" y="64528"/>
                </a:lnTo>
                <a:lnTo>
                  <a:pt x="3478" y="65094"/>
                </a:lnTo>
                <a:lnTo>
                  <a:pt x="5217" y="65660"/>
                </a:lnTo>
                <a:lnTo>
                  <a:pt x="6086" y="66226"/>
                </a:lnTo>
                <a:lnTo>
                  <a:pt x="7826" y="66792"/>
                </a:lnTo>
                <a:lnTo>
                  <a:pt x="8695" y="66792"/>
                </a:lnTo>
                <a:lnTo>
                  <a:pt x="9565" y="67358"/>
                </a:lnTo>
                <a:lnTo>
                  <a:pt x="11304" y="67358"/>
                </a:lnTo>
                <a:lnTo>
                  <a:pt x="13043" y="67358"/>
                </a:lnTo>
                <a:lnTo>
                  <a:pt x="77391" y="67358"/>
                </a:lnTo>
                <a:lnTo>
                  <a:pt x="77391" y="119433"/>
                </a:lnTo>
                <a:lnTo>
                  <a:pt x="98260" y="119433"/>
                </a:lnTo>
                <a:lnTo>
                  <a:pt x="98260" y="57169"/>
                </a:lnTo>
                <a:lnTo>
                  <a:pt x="98260" y="56603"/>
                </a:lnTo>
                <a:lnTo>
                  <a:pt x="98260" y="56037"/>
                </a:lnTo>
                <a:lnTo>
                  <a:pt x="97391" y="55471"/>
                </a:lnTo>
                <a:lnTo>
                  <a:pt x="96521" y="54905"/>
                </a:lnTo>
                <a:lnTo>
                  <a:pt x="96521" y="54339"/>
                </a:lnTo>
                <a:lnTo>
                  <a:pt x="94782" y="53773"/>
                </a:lnTo>
                <a:lnTo>
                  <a:pt x="94782" y="53773"/>
                </a:lnTo>
                <a:lnTo>
                  <a:pt x="93913" y="53207"/>
                </a:lnTo>
                <a:lnTo>
                  <a:pt x="92173" y="52641"/>
                </a:lnTo>
                <a:lnTo>
                  <a:pt x="91304" y="52641"/>
                </a:lnTo>
                <a:lnTo>
                  <a:pt x="90434" y="52641"/>
                </a:lnTo>
                <a:lnTo>
                  <a:pt x="88695" y="52075"/>
                </a:lnTo>
                <a:lnTo>
                  <a:pt x="87826" y="52075"/>
                </a:lnTo>
                <a:lnTo>
                  <a:pt x="86956" y="52075"/>
                </a:lnTo>
                <a:lnTo>
                  <a:pt x="85217" y="52075"/>
                </a:lnTo>
                <a:lnTo>
                  <a:pt x="84347" y="52075"/>
                </a:lnTo>
                <a:lnTo>
                  <a:pt x="46956" y="50943"/>
                </a:lnTo>
                <a:lnTo>
                  <a:pt x="57391" y="30566"/>
                </a:lnTo>
                <a:lnTo>
                  <a:pt x="65217" y="37924"/>
                </a:lnTo>
                <a:lnTo>
                  <a:pt x="110434" y="37924"/>
                </a:lnTo>
                <a:lnTo>
                  <a:pt x="111304" y="37358"/>
                </a:lnTo>
                <a:lnTo>
                  <a:pt x="113043" y="37358"/>
                </a:lnTo>
                <a:lnTo>
                  <a:pt x="113913" y="36792"/>
                </a:lnTo>
                <a:lnTo>
                  <a:pt x="113913" y="36792"/>
                </a:lnTo>
                <a:lnTo>
                  <a:pt x="115652" y="36226"/>
                </a:lnTo>
                <a:lnTo>
                  <a:pt x="116521" y="35660"/>
                </a:lnTo>
                <a:lnTo>
                  <a:pt x="117391" y="35094"/>
                </a:lnTo>
                <a:lnTo>
                  <a:pt x="118260" y="35094"/>
                </a:lnTo>
                <a:lnTo>
                  <a:pt x="118260" y="33962"/>
                </a:lnTo>
                <a:lnTo>
                  <a:pt x="118260" y="33396"/>
                </a:lnTo>
                <a:lnTo>
                  <a:pt x="119130" y="32830"/>
                </a:lnTo>
                <a:lnTo>
                  <a:pt x="119130" y="31698"/>
                </a:lnTo>
                <a:lnTo>
                  <a:pt x="119130" y="30566"/>
                </a:lnTo>
                <a:lnTo>
                  <a:pt x="118260" y="30000"/>
                </a:lnTo>
                <a:lnTo>
                  <a:pt x="118260" y="29433"/>
                </a:lnTo>
                <a:lnTo>
                  <a:pt x="117391" y="28301"/>
                </a:lnTo>
                <a:lnTo>
                  <a:pt x="116521" y="27735"/>
                </a:lnTo>
                <a:lnTo>
                  <a:pt x="115652" y="27735"/>
                </a:lnTo>
                <a:lnTo>
                  <a:pt x="114782" y="26603"/>
                </a:lnTo>
                <a:lnTo>
                  <a:pt x="113913" y="26603"/>
                </a:lnTo>
                <a:lnTo>
                  <a:pt x="113043" y="26037"/>
                </a:lnTo>
                <a:lnTo>
                  <a:pt x="111304" y="26037"/>
                </a:lnTo>
                <a:lnTo>
                  <a:pt x="110434" y="26037"/>
                </a:lnTo>
                <a:lnTo>
                  <a:pt x="75652" y="26037"/>
                </a:lnTo>
                <a:lnTo>
                  <a:pt x="67826" y="17547"/>
                </a:lnTo>
                <a:lnTo>
                  <a:pt x="69565" y="16981"/>
                </a:lnTo>
                <a:lnTo>
                  <a:pt x="69565" y="15849"/>
                </a:lnTo>
                <a:lnTo>
                  <a:pt x="69565" y="14716"/>
                </a:lnTo>
                <a:lnTo>
                  <a:pt x="70434" y="13584"/>
                </a:lnTo>
                <a:lnTo>
                  <a:pt x="70434" y="12452"/>
                </a:lnTo>
                <a:lnTo>
                  <a:pt x="70434" y="11320"/>
                </a:lnTo>
                <a:lnTo>
                  <a:pt x="70434" y="9622"/>
                </a:lnTo>
                <a:lnTo>
                  <a:pt x="69565" y="9056"/>
                </a:lnTo>
                <a:lnTo>
                  <a:pt x="69565" y="7924"/>
                </a:lnTo>
                <a:lnTo>
                  <a:pt x="68695" y="6792"/>
                </a:lnTo>
                <a:lnTo>
                  <a:pt x="67826" y="6226"/>
                </a:lnTo>
                <a:lnTo>
                  <a:pt x="66956" y="5094"/>
                </a:lnTo>
                <a:lnTo>
                  <a:pt x="66086" y="3962"/>
                </a:lnTo>
                <a:lnTo>
                  <a:pt x="65217" y="3396"/>
                </a:lnTo>
                <a:lnTo>
                  <a:pt x="63478" y="2830"/>
                </a:lnTo>
                <a:lnTo>
                  <a:pt x="62608" y="2264"/>
                </a:lnTo>
                <a:lnTo>
                  <a:pt x="60869" y="1132"/>
                </a:lnTo>
                <a:lnTo>
                  <a:pt x="59130" y="1132"/>
                </a:lnTo>
                <a:lnTo>
                  <a:pt x="57391" y="566"/>
                </a:lnTo>
                <a:lnTo>
                  <a:pt x="55652" y="566"/>
                </a:lnTo>
                <a:lnTo>
                  <a:pt x="53913" y="0"/>
                </a:lnTo>
                <a:lnTo>
                  <a:pt x="52173" y="0"/>
                </a:lnTo>
                <a:lnTo>
                  <a:pt x="49565" y="0"/>
                </a:lnTo>
                <a:lnTo>
                  <a:pt x="48695" y="0"/>
                </a:lnTo>
                <a:lnTo>
                  <a:pt x="46086" y="566"/>
                </a:lnTo>
                <a:lnTo>
                  <a:pt x="44347" y="566"/>
                </a:lnTo>
                <a:lnTo>
                  <a:pt x="42608" y="1132"/>
                </a:lnTo>
                <a:lnTo>
                  <a:pt x="40869" y="1698"/>
                </a:lnTo>
                <a:lnTo>
                  <a:pt x="39130" y="2264"/>
                </a:lnTo>
                <a:lnTo>
                  <a:pt x="37391" y="3396"/>
                </a:lnTo>
                <a:lnTo>
                  <a:pt x="36521" y="4528"/>
                </a:lnTo>
                <a:lnTo>
                  <a:pt x="34782" y="5094"/>
                </a:lnTo>
                <a:lnTo>
                  <a:pt x="33913" y="6792"/>
                </a:lnTo>
                <a:lnTo>
                  <a:pt x="33043" y="7924"/>
                </a:lnTo>
                <a:lnTo>
                  <a:pt x="32173" y="9056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6" name="Google Shape;2506;p59"/>
          <p:cNvSpPr/>
          <p:nvPr/>
        </p:nvSpPr>
        <p:spPr>
          <a:xfrm>
            <a:off x="3587750" y="4140200"/>
            <a:ext cx="319200" cy="462000"/>
          </a:xfrm>
          <a:custGeom>
            <a:rect b="b" l="l" r="r" t="t"/>
            <a:pathLst>
              <a:path extrusionOk="0" h="120000" w="120000">
                <a:moveTo>
                  <a:pt x="118805" y="110515"/>
                </a:moveTo>
                <a:lnTo>
                  <a:pt x="119402" y="108453"/>
                </a:lnTo>
                <a:lnTo>
                  <a:pt x="114626" y="108865"/>
                </a:lnTo>
                <a:lnTo>
                  <a:pt x="110447" y="108453"/>
                </a:lnTo>
                <a:lnTo>
                  <a:pt x="104477" y="105154"/>
                </a:lnTo>
                <a:lnTo>
                  <a:pt x="94328" y="94432"/>
                </a:lnTo>
                <a:lnTo>
                  <a:pt x="80597" y="78350"/>
                </a:lnTo>
                <a:lnTo>
                  <a:pt x="72835" y="69690"/>
                </a:lnTo>
                <a:lnTo>
                  <a:pt x="67462" y="62268"/>
                </a:lnTo>
                <a:lnTo>
                  <a:pt x="66865" y="58144"/>
                </a:lnTo>
                <a:lnTo>
                  <a:pt x="66865" y="53608"/>
                </a:lnTo>
                <a:lnTo>
                  <a:pt x="68059" y="50721"/>
                </a:lnTo>
                <a:lnTo>
                  <a:pt x="71044" y="49072"/>
                </a:lnTo>
                <a:lnTo>
                  <a:pt x="73432" y="49072"/>
                </a:lnTo>
                <a:lnTo>
                  <a:pt x="76417" y="49896"/>
                </a:lnTo>
                <a:lnTo>
                  <a:pt x="81791" y="53195"/>
                </a:lnTo>
                <a:lnTo>
                  <a:pt x="88358" y="56082"/>
                </a:lnTo>
                <a:lnTo>
                  <a:pt x="93134" y="57731"/>
                </a:lnTo>
                <a:lnTo>
                  <a:pt x="96119" y="58144"/>
                </a:lnTo>
                <a:lnTo>
                  <a:pt x="98507" y="57731"/>
                </a:lnTo>
                <a:lnTo>
                  <a:pt x="99701" y="56082"/>
                </a:lnTo>
                <a:lnTo>
                  <a:pt x="99104" y="55257"/>
                </a:lnTo>
                <a:lnTo>
                  <a:pt x="98507" y="53608"/>
                </a:lnTo>
                <a:lnTo>
                  <a:pt x="93731" y="50721"/>
                </a:lnTo>
                <a:lnTo>
                  <a:pt x="85373" y="47010"/>
                </a:lnTo>
                <a:lnTo>
                  <a:pt x="81194" y="44536"/>
                </a:lnTo>
                <a:lnTo>
                  <a:pt x="78208" y="40824"/>
                </a:lnTo>
                <a:lnTo>
                  <a:pt x="75820" y="35463"/>
                </a:lnTo>
                <a:lnTo>
                  <a:pt x="75223" y="30515"/>
                </a:lnTo>
                <a:lnTo>
                  <a:pt x="73432" y="28453"/>
                </a:lnTo>
                <a:lnTo>
                  <a:pt x="71044" y="25979"/>
                </a:lnTo>
                <a:lnTo>
                  <a:pt x="67462" y="23092"/>
                </a:lnTo>
                <a:lnTo>
                  <a:pt x="65074" y="21855"/>
                </a:lnTo>
                <a:lnTo>
                  <a:pt x="65074" y="19793"/>
                </a:lnTo>
                <a:lnTo>
                  <a:pt x="66865" y="16494"/>
                </a:lnTo>
                <a:lnTo>
                  <a:pt x="68059" y="14845"/>
                </a:lnTo>
                <a:lnTo>
                  <a:pt x="69850" y="12783"/>
                </a:lnTo>
                <a:lnTo>
                  <a:pt x="71044" y="9896"/>
                </a:lnTo>
                <a:lnTo>
                  <a:pt x="69850" y="6185"/>
                </a:lnTo>
                <a:lnTo>
                  <a:pt x="69253" y="3711"/>
                </a:lnTo>
                <a:lnTo>
                  <a:pt x="66865" y="1649"/>
                </a:lnTo>
                <a:lnTo>
                  <a:pt x="63283" y="412"/>
                </a:lnTo>
                <a:lnTo>
                  <a:pt x="57910" y="0"/>
                </a:lnTo>
                <a:lnTo>
                  <a:pt x="54328" y="1237"/>
                </a:lnTo>
                <a:lnTo>
                  <a:pt x="51940" y="2474"/>
                </a:lnTo>
                <a:lnTo>
                  <a:pt x="50149" y="5360"/>
                </a:lnTo>
                <a:lnTo>
                  <a:pt x="49552" y="7422"/>
                </a:lnTo>
                <a:lnTo>
                  <a:pt x="50149" y="9484"/>
                </a:lnTo>
                <a:lnTo>
                  <a:pt x="51940" y="12371"/>
                </a:lnTo>
                <a:lnTo>
                  <a:pt x="52537" y="14432"/>
                </a:lnTo>
                <a:lnTo>
                  <a:pt x="53134" y="16494"/>
                </a:lnTo>
                <a:lnTo>
                  <a:pt x="52537" y="18969"/>
                </a:lnTo>
                <a:lnTo>
                  <a:pt x="50149" y="21030"/>
                </a:lnTo>
                <a:lnTo>
                  <a:pt x="46567" y="23092"/>
                </a:lnTo>
                <a:lnTo>
                  <a:pt x="41791" y="24742"/>
                </a:lnTo>
                <a:lnTo>
                  <a:pt x="38805" y="26391"/>
                </a:lnTo>
                <a:lnTo>
                  <a:pt x="35820" y="28453"/>
                </a:lnTo>
                <a:lnTo>
                  <a:pt x="32835" y="30927"/>
                </a:lnTo>
                <a:lnTo>
                  <a:pt x="29850" y="35463"/>
                </a:lnTo>
                <a:lnTo>
                  <a:pt x="28059" y="40824"/>
                </a:lnTo>
                <a:lnTo>
                  <a:pt x="25671" y="44948"/>
                </a:lnTo>
                <a:lnTo>
                  <a:pt x="25074" y="49896"/>
                </a:lnTo>
                <a:lnTo>
                  <a:pt x="23880" y="56082"/>
                </a:lnTo>
                <a:lnTo>
                  <a:pt x="23880" y="59793"/>
                </a:lnTo>
                <a:lnTo>
                  <a:pt x="23880" y="63092"/>
                </a:lnTo>
                <a:lnTo>
                  <a:pt x="25074" y="65154"/>
                </a:lnTo>
                <a:lnTo>
                  <a:pt x="26268" y="65979"/>
                </a:lnTo>
                <a:lnTo>
                  <a:pt x="29253" y="66391"/>
                </a:lnTo>
                <a:lnTo>
                  <a:pt x="31044" y="65979"/>
                </a:lnTo>
                <a:lnTo>
                  <a:pt x="31641" y="65154"/>
                </a:lnTo>
                <a:lnTo>
                  <a:pt x="31641" y="61030"/>
                </a:lnTo>
                <a:lnTo>
                  <a:pt x="31641" y="54845"/>
                </a:lnTo>
                <a:lnTo>
                  <a:pt x="32238" y="50721"/>
                </a:lnTo>
                <a:lnTo>
                  <a:pt x="32835" y="47835"/>
                </a:lnTo>
                <a:lnTo>
                  <a:pt x="35223" y="45360"/>
                </a:lnTo>
                <a:lnTo>
                  <a:pt x="38208" y="44948"/>
                </a:lnTo>
                <a:lnTo>
                  <a:pt x="41194" y="45360"/>
                </a:lnTo>
                <a:lnTo>
                  <a:pt x="41791" y="47010"/>
                </a:lnTo>
                <a:lnTo>
                  <a:pt x="41194" y="51546"/>
                </a:lnTo>
                <a:lnTo>
                  <a:pt x="40597" y="57731"/>
                </a:lnTo>
                <a:lnTo>
                  <a:pt x="38805" y="63505"/>
                </a:lnTo>
                <a:lnTo>
                  <a:pt x="37014" y="68453"/>
                </a:lnTo>
                <a:lnTo>
                  <a:pt x="34626" y="75463"/>
                </a:lnTo>
                <a:lnTo>
                  <a:pt x="31641" y="80824"/>
                </a:lnTo>
                <a:lnTo>
                  <a:pt x="25074" y="88247"/>
                </a:lnTo>
                <a:lnTo>
                  <a:pt x="19701" y="92783"/>
                </a:lnTo>
                <a:lnTo>
                  <a:pt x="10746" y="100206"/>
                </a:lnTo>
                <a:lnTo>
                  <a:pt x="4776" y="105154"/>
                </a:lnTo>
                <a:lnTo>
                  <a:pt x="0" y="109690"/>
                </a:lnTo>
                <a:lnTo>
                  <a:pt x="0" y="111752"/>
                </a:lnTo>
                <a:lnTo>
                  <a:pt x="4776" y="115463"/>
                </a:lnTo>
                <a:lnTo>
                  <a:pt x="11343" y="119587"/>
                </a:lnTo>
                <a:lnTo>
                  <a:pt x="17910" y="119587"/>
                </a:lnTo>
                <a:lnTo>
                  <a:pt x="19701" y="118762"/>
                </a:lnTo>
                <a:lnTo>
                  <a:pt x="16716" y="115876"/>
                </a:lnTo>
                <a:lnTo>
                  <a:pt x="13731" y="113402"/>
                </a:lnTo>
                <a:lnTo>
                  <a:pt x="13731" y="111340"/>
                </a:lnTo>
                <a:lnTo>
                  <a:pt x="17910" y="106804"/>
                </a:lnTo>
                <a:lnTo>
                  <a:pt x="25671" y="101443"/>
                </a:lnTo>
                <a:lnTo>
                  <a:pt x="37014" y="91958"/>
                </a:lnTo>
                <a:lnTo>
                  <a:pt x="46567" y="83711"/>
                </a:lnTo>
                <a:lnTo>
                  <a:pt x="50149" y="80824"/>
                </a:lnTo>
                <a:lnTo>
                  <a:pt x="52537" y="78762"/>
                </a:lnTo>
                <a:lnTo>
                  <a:pt x="57313" y="78350"/>
                </a:lnTo>
                <a:lnTo>
                  <a:pt x="60895" y="80000"/>
                </a:lnTo>
                <a:lnTo>
                  <a:pt x="65074" y="82061"/>
                </a:lnTo>
                <a:lnTo>
                  <a:pt x="74626" y="90309"/>
                </a:lnTo>
                <a:lnTo>
                  <a:pt x="84776" y="100206"/>
                </a:lnTo>
                <a:lnTo>
                  <a:pt x="94328" y="109690"/>
                </a:lnTo>
                <a:lnTo>
                  <a:pt x="100895" y="115463"/>
                </a:lnTo>
                <a:lnTo>
                  <a:pt x="102686" y="116701"/>
                </a:lnTo>
                <a:lnTo>
                  <a:pt x="106865" y="116701"/>
                </a:lnTo>
                <a:lnTo>
                  <a:pt x="110447" y="114639"/>
                </a:lnTo>
                <a:lnTo>
                  <a:pt x="114626" y="112577"/>
                </a:lnTo>
                <a:lnTo>
                  <a:pt x="118805" y="110515"/>
                </a:lnTo>
              </a:path>
            </a:pathLst>
          </a:custGeom>
          <a:solidFill>
            <a:srgbClr val="CECECE"/>
          </a:solidFill>
          <a:ln cap="rnd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7" name="Google Shape;2507;p59"/>
          <p:cNvSpPr/>
          <p:nvPr/>
        </p:nvSpPr>
        <p:spPr>
          <a:xfrm>
            <a:off x="2693988" y="4205287"/>
            <a:ext cx="412800" cy="411300"/>
          </a:xfrm>
          <a:prstGeom prst="cube">
            <a:avLst>
              <a:gd fmla="val 24995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8" name="Google Shape;2508;p59"/>
          <p:cNvSpPr/>
          <p:nvPr/>
        </p:nvSpPr>
        <p:spPr>
          <a:xfrm>
            <a:off x="2792413" y="4124325"/>
            <a:ext cx="314400" cy="71400"/>
          </a:xfrm>
          <a:prstGeom prst="cube">
            <a:avLst>
              <a:gd fmla="val 24995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9" name="Google Shape;2509;p59"/>
          <p:cNvSpPr/>
          <p:nvPr/>
        </p:nvSpPr>
        <p:spPr>
          <a:xfrm>
            <a:off x="2822575" y="4165600"/>
            <a:ext cx="42900" cy="144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0" name="Google Shape;2510;p59"/>
          <p:cNvSpPr/>
          <p:nvPr/>
        </p:nvSpPr>
        <p:spPr>
          <a:xfrm>
            <a:off x="2743200" y="4398963"/>
            <a:ext cx="219000" cy="87300"/>
          </a:xfrm>
          <a:prstGeom prst="octagon">
            <a:avLst>
              <a:gd fmla="val 29282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1" name="Google Shape;2511;p59"/>
          <p:cNvSpPr/>
          <p:nvPr/>
        </p:nvSpPr>
        <p:spPr>
          <a:xfrm>
            <a:off x="2816225" y="4741862"/>
            <a:ext cx="328500" cy="412800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2" name="Google Shape;2512;p59"/>
          <p:cNvSpPr/>
          <p:nvPr/>
        </p:nvSpPr>
        <p:spPr>
          <a:xfrm>
            <a:off x="2894013" y="4660900"/>
            <a:ext cx="250800" cy="72900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3" name="Google Shape;2513;p59"/>
          <p:cNvSpPr/>
          <p:nvPr/>
        </p:nvSpPr>
        <p:spPr>
          <a:xfrm>
            <a:off x="2881313" y="4775200"/>
            <a:ext cx="169800" cy="23700"/>
          </a:xfrm>
          <a:prstGeom prst="parallelogram">
            <a:avLst>
              <a:gd fmla="val 178300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4" name="Google Shape;2514;p59"/>
          <p:cNvSpPr/>
          <p:nvPr/>
        </p:nvSpPr>
        <p:spPr>
          <a:xfrm>
            <a:off x="3889375" y="4914900"/>
            <a:ext cx="96900" cy="219000"/>
          </a:xfrm>
          <a:custGeom>
            <a:rect b="b" l="l" r="r" t="t"/>
            <a:pathLst>
              <a:path extrusionOk="0" h="120000" w="120000">
                <a:moveTo>
                  <a:pt x="86557" y="0"/>
                </a:moveTo>
                <a:lnTo>
                  <a:pt x="118032" y="0"/>
                </a:lnTo>
                <a:lnTo>
                  <a:pt x="31475" y="119130"/>
                </a:lnTo>
                <a:lnTo>
                  <a:pt x="0" y="119130"/>
                </a:lnTo>
                <a:lnTo>
                  <a:pt x="86557" y="0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5" name="Google Shape;2515;p59"/>
          <p:cNvSpPr/>
          <p:nvPr/>
        </p:nvSpPr>
        <p:spPr>
          <a:xfrm>
            <a:off x="3881438" y="4914900"/>
            <a:ext cx="122100" cy="189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6" name="Google Shape;2516;p59"/>
          <p:cNvSpPr/>
          <p:nvPr/>
        </p:nvSpPr>
        <p:spPr>
          <a:xfrm>
            <a:off x="3894138" y="5003800"/>
            <a:ext cx="90600" cy="207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7" name="Google Shape;2517;p59"/>
          <p:cNvSpPr/>
          <p:nvPr/>
        </p:nvSpPr>
        <p:spPr>
          <a:xfrm>
            <a:off x="3686175" y="5003800"/>
            <a:ext cx="115800" cy="144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8" name="Google Shape;2518;p59"/>
          <p:cNvSpPr/>
          <p:nvPr/>
        </p:nvSpPr>
        <p:spPr>
          <a:xfrm>
            <a:off x="3778250" y="4725987"/>
            <a:ext cx="34800" cy="39600"/>
          </a:xfrm>
          <a:prstGeom prst="ellipse">
            <a:avLst/>
          </a:prstGeom>
          <a:solidFill>
            <a:srgbClr val="F39FD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9" name="Google Shape;2519;p59"/>
          <p:cNvSpPr/>
          <p:nvPr/>
        </p:nvSpPr>
        <p:spPr>
          <a:xfrm>
            <a:off x="3683000" y="4795837"/>
            <a:ext cx="222300" cy="338100"/>
          </a:xfrm>
          <a:custGeom>
            <a:rect b="b" l="l" r="r" t="t"/>
            <a:pathLst>
              <a:path extrusionOk="0" h="120000" w="120000">
                <a:moveTo>
                  <a:pt x="32571" y="9014"/>
                </a:moveTo>
                <a:lnTo>
                  <a:pt x="857" y="55211"/>
                </a:lnTo>
                <a:lnTo>
                  <a:pt x="857" y="55774"/>
                </a:lnTo>
                <a:lnTo>
                  <a:pt x="857" y="56901"/>
                </a:lnTo>
                <a:lnTo>
                  <a:pt x="0" y="57464"/>
                </a:lnTo>
                <a:lnTo>
                  <a:pt x="0" y="58591"/>
                </a:lnTo>
                <a:lnTo>
                  <a:pt x="0" y="59718"/>
                </a:lnTo>
                <a:lnTo>
                  <a:pt x="0" y="60845"/>
                </a:lnTo>
                <a:lnTo>
                  <a:pt x="857" y="61408"/>
                </a:lnTo>
                <a:lnTo>
                  <a:pt x="857" y="62535"/>
                </a:lnTo>
                <a:lnTo>
                  <a:pt x="1714" y="63661"/>
                </a:lnTo>
                <a:lnTo>
                  <a:pt x="2571" y="64225"/>
                </a:lnTo>
                <a:lnTo>
                  <a:pt x="3428" y="65352"/>
                </a:lnTo>
                <a:lnTo>
                  <a:pt x="5142" y="65915"/>
                </a:lnTo>
                <a:lnTo>
                  <a:pt x="6000" y="66478"/>
                </a:lnTo>
                <a:lnTo>
                  <a:pt x="7714" y="67042"/>
                </a:lnTo>
                <a:lnTo>
                  <a:pt x="8571" y="67042"/>
                </a:lnTo>
                <a:lnTo>
                  <a:pt x="9428" y="67042"/>
                </a:lnTo>
                <a:lnTo>
                  <a:pt x="11142" y="67042"/>
                </a:lnTo>
                <a:lnTo>
                  <a:pt x="12857" y="67042"/>
                </a:lnTo>
                <a:lnTo>
                  <a:pt x="78000" y="67042"/>
                </a:lnTo>
                <a:lnTo>
                  <a:pt x="78000" y="119436"/>
                </a:lnTo>
                <a:lnTo>
                  <a:pt x="98571" y="119436"/>
                </a:lnTo>
                <a:lnTo>
                  <a:pt x="98571" y="57464"/>
                </a:lnTo>
                <a:lnTo>
                  <a:pt x="98571" y="56901"/>
                </a:lnTo>
                <a:lnTo>
                  <a:pt x="97714" y="55774"/>
                </a:lnTo>
                <a:lnTo>
                  <a:pt x="97714" y="55211"/>
                </a:lnTo>
                <a:lnTo>
                  <a:pt x="96857" y="55211"/>
                </a:lnTo>
                <a:lnTo>
                  <a:pt x="96000" y="54647"/>
                </a:lnTo>
                <a:lnTo>
                  <a:pt x="95142" y="54084"/>
                </a:lnTo>
                <a:lnTo>
                  <a:pt x="94285" y="53521"/>
                </a:lnTo>
                <a:lnTo>
                  <a:pt x="93428" y="52957"/>
                </a:lnTo>
                <a:lnTo>
                  <a:pt x="92571" y="52957"/>
                </a:lnTo>
                <a:lnTo>
                  <a:pt x="91714" y="52394"/>
                </a:lnTo>
                <a:lnTo>
                  <a:pt x="90000" y="52394"/>
                </a:lnTo>
                <a:lnTo>
                  <a:pt x="89142" y="52394"/>
                </a:lnTo>
                <a:lnTo>
                  <a:pt x="87428" y="52394"/>
                </a:lnTo>
                <a:lnTo>
                  <a:pt x="86571" y="52394"/>
                </a:lnTo>
                <a:lnTo>
                  <a:pt x="85714" y="52394"/>
                </a:lnTo>
                <a:lnTo>
                  <a:pt x="84857" y="52394"/>
                </a:lnTo>
                <a:lnTo>
                  <a:pt x="47142" y="50704"/>
                </a:lnTo>
                <a:lnTo>
                  <a:pt x="57428" y="30422"/>
                </a:lnTo>
                <a:lnTo>
                  <a:pt x="65142" y="37746"/>
                </a:lnTo>
                <a:lnTo>
                  <a:pt x="110571" y="37746"/>
                </a:lnTo>
                <a:lnTo>
                  <a:pt x="111428" y="37183"/>
                </a:lnTo>
                <a:lnTo>
                  <a:pt x="113142" y="37183"/>
                </a:lnTo>
                <a:lnTo>
                  <a:pt x="114000" y="37183"/>
                </a:lnTo>
                <a:lnTo>
                  <a:pt x="114000" y="37183"/>
                </a:lnTo>
                <a:lnTo>
                  <a:pt x="115714" y="36056"/>
                </a:lnTo>
                <a:lnTo>
                  <a:pt x="116571" y="36056"/>
                </a:lnTo>
                <a:lnTo>
                  <a:pt x="117428" y="35492"/>
                </a:lnTo>
                <a:lnTo>
                  <a:pt x="118285" y="34929"/>
                </a:lnTo>
                <a:lnTo>
                  <a:pt x="118285" y="34366"/>
                </a:lnTo>
                <a:lnTo>
                  <a:pt x="118285" y="33239"/>
                </a:lnTo>
                <a:lnTo>
                  <a:pt x="119142" y="32676"/>
                </a:lnTo>
                <a:lnTo>
                  <a:pt x="119142" y="31549"/>
                </a:lnTo>
                <a:lnTo>
                  <a:pt x="119142" y="30422"/>
                </a:lnTo>
                <a:lnTo>
                  <a:pt x="118285" y="29859"/>
                </a:lnTo>
                <a:lnTo>
                  <a:pt x="118285" y="29295"/>
                </a:lnTo>
                <a:lnTo>
                  <a:pt x="117428" y="28732"/>
                </a:lnTo>
                <a:lnTo>
                  <a:pt x="116571" y="27605"/>
                </a:lnTo>
                <a:lnTo>
                  <a:pt x="115714" y="27605"/>
                </a:lnTo>
                <a:lnTo>
                  <a:pt x="114857" y="27042"/>
                </a:lnTo>
                <a:lnTo>
                  <a:pt x="114000" y="26478"/>
                </a:lnTo>
                <a:lnTo>
                  <a:pt x="113142" y="25915"/>
                </a:lnTo>
                <a:lnTo>
                  <a:pt x="111428" y="25915"/>
                </a:lnTo>
                <a:lnTo>
                  <a:pt x="110571" y="25915"/>
                </a:lnTo>
                <a:lnTo>
                  <a:pt x="75428" y="25915"/>
                </a:lnTo>
                <a:lnTo>
                  <a:pt x="67714" y="17464"/>
                </a:lnTo>
                <a:lnTo>
                  <a:pt x="69428" y="16901"/>
                </a:lnTo>
                <a:lnTo>
                  <a:pt x="69428" y="15774"/>
                </a:lnTo>
                <a:lnTo>
                  <a:pt x="69428" y="14647"/>
                </a:lnTo>
                <a:lnTo>
                  <a:pt x="70285" y="13521"/>
                </a:lnTo>
                <a:lnTo>
                  <a:pt x="70285" y="12394"/>
                </a:lnTo>
                <a:lnTo>
                  <a:pt x="70285" y="11267"/>
                </a:lnTo>
                <a:lnTo>
                  <a:pt x="70285" y="10140"/>
                </a:lnTo>
                <a:lnTo>
                  <a:pt x="69428" y="9014"/>
                </a:lnTo>
                <a:lnTo>
                  <a:pt x="69428" y="7887"/>
                </a:lnTo>
                <a:lnTo>
                  <a:pt x="68571" y="7323"/>
                </a:lnTo>
                <a:lnTo>
                  <a:pt x="67714" y="6197"/>
                </a:lnTo>
                <a:lnTo>
                  <a:pt x="66857" y="5070"/>
                </a:lnTo>
                <a:lnTo>
                  <a:pt x="66000" y="4507"/>
                </a:lnTo>
                <a:lnTo>
                  <a:pt x="65142" y="3380"/>
                </a:lnTo>
                <a:lnTo>
                  <a:pt x="63428" y="2816"/>
                </a:lnTo>
                <a:lnTo>
                  <a:pt x="62571" y="2253"/>
                </a:lnTo>
                <a:lnTo>
                  <a:pt x="60857" y="1690"/>
                </a:lnTo>
                <a:lnTo>
                  <a:pt x="59142" y="1126"/>
                </a:lnTo>
                <a:lnTo>
                  <a:pt x="57428" y="563"/>
                </a:lnTo>
                <a:lnTo>
                  <a:pt x="55714" y="563"/>
                </a:lnTo>
                <a:lnTo>
                  <a:pt x="54000" y="0"/>
                </a:lnTo>
                <a:lnTo>
                  <a:pt x="52285" y="0"/>
                </a:lnTo>
                <a:lnTo>
                  <a:pt x="49714" y="0"/>
                </a:lnTo>
                <a:lnTo>
                  <a:pt x="48000" y="0"/>
                </a:lnTo>
                <a:lnTo>
                  <a:pt x="46285" y="563"/>
                </a:lnTo>
                <a:lnTo>
                  <a:pt x="44571" y="563"/>
                </a:lnTo>
                <a:lnTo>
                  <a:pt x="42857" y="1126"/>
                </a:lnTo>
                <a:lnTo>
                  <a:pt x="41142" y="1690"/>
                </a:lnTo>
                <a:lnTo>
                  <a:pt x="38571" y="2253"/>
                </a:lnTo>
                <a:lnTo>
                  <a:pt x="37714" y="3380"/>
                </a:lnTo>
                <a:lnTo>
                  <a:pt x="36000" y="4507"/>
                </a:lnTo>
                <a:lnTo>
                  <a:pt x="35142" y="5070"/>
                </a:lnTo>
                <a:lnTo>
                  <a:pt x="34285" y="6760"/>
                </a:lnTo>
                <a:lnTo>
                  <a:pt x="32571" y="7887"/>
                </a:lnTo>
                <a:lnTo>
                  <a:pt x="32571" y="9014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0" name="Google Shape;2520;p59"/>
          <p:cNvSpPr/>
          <p:nvPr/>
        </p:nvSpPr>
        <p:spPr>
          <a:xfrm>
            <a:off x="4064000" y="4659312"/>
            <a:ext cx="320700" cy="465000"/>
          </a:xfrm>
          <a:custGeom>
            <a:rect b="b" l="l" r="r" t="t"/>
            <a:pathLst>
              <a:path extrusionOk="0" h="120000" w="120000">
                <a:moveTo>
                  <a:pt x="118811" y="110170"/>
                </a:moveTo>
                <a:lnTo>
                  <a:pt x="119405" y="108122"/>
                </a:lnTo>
                <a:lnTo>
                  <a:pt x="114653" y="108941"/>
                </a:lnTo>
                <a:lnTo>
                  <a:pt x="110495" y="108122"/>
                </a:lnTo>
                <a:lnTo>
                  <a:pt x="104554" y="105255"/>
                </a:lnTo>
                <a:lnTo>
                  <a:pt x="94455" y="94197"/>
                </a:lnTo>
                <a:lnTo>
                  <a:pt x="80198" y="78225"/>
                </a:lnTo>
                <a:lnTo>
                  <a:pt x="73069" y="69624"/>
                </a:lnTo>
                <a:lnTo>
                  <a:pt x="67722" y="62252"/>
                </a:lnTo>
                <a:lnTo>
                  <a:pt x="67128" y="58156"/>
                </a:lnTo>
                <a:lnTo>
                  <a:pt x="67128" y="53651"/>
                </a:lnTo>
                <a:lnTo>
                  <a:pt x="68316" y="50375"/>
                </a:lnTo>
                <a:lnTo>
                  <a:pt x="71287" y="49146"/>
                </a:lnTo>
                <a:lnTo>
                  <a:pt x="73663" y="49146"/>
                </a:lnTo>
                <a:lnTo>
                  <a:pt x="76633" y="49965"/>
                </a:lnTo>
                <a:lnTo>
                  <a:pt x="81980" y="53242"/>
                </a:lnTo>
                <a:lnTo>
                  <a:pt x="88514" y="56109"/>
                </a:lnTo>
                <a:lnTo>
                  <a:pt x="93267" y="57747"/>
                </a:lnTo>
                <a:lnTo>
                  <a:pt x="96237" y="58156"/>
                </a:lnTo>
                <a:lnTo>
                  <a:pt x="98613" y="57747"/>
                </a:lnTo>
                <a:lnTo>
                  <a:pt x="99801" y="56109"/>
                </a:lnTo>
                <a:lnTo>
                  <a:pt x="99207" y="55290"/>
                </a:lnTo>
                <a:lnTo>
                  <a:pt x="98613" y="53651"/>
                </a:lnTo>
                <a:lnTo>
                  <a:pt x="93861" y="50375"/>
                </a:lnTo>
                <a:lnTo>
                  <a:pt x="85544" y="47098"/>
                </a:lnTo>
                <a:lnTo>
                  <a:pt x="81386" y="44232"/>
                </a:lnTo>
                <a:lnTo>
                  <a:pt x="77821" y="40546"/>
                </a:lnTo>
                <a:lnTo>
                  <a:pt x="76039" y="35631"/>
                </a:lnTo>
                <a:lnTo>
                  <a:pt x="74851" y="30307"/>
                </a:lnTo>
                <a:lnTo>
                  <a:pt x="73663" y="28259"/>
                </a:lnTo>
                <a:lnTo>
                  <a:pt x="71287" y="25802"/>
                </a:lnTo>
                <a:lnTo>
                  <a:pt x="67722" y="23344"/>
                </a:lnTo>
                <a:lnTo>
                  <a:pt x="65346" y="21706"/>
                </a:lnTo>
                <a:lnTo>
                  <a:pt x="65346" y="19658"/>
                </a:lnTo>
                <a:lnTo>
                  <a:pt x="67128" y="16382"/>
                </a:lnTo>
                <a:lnTo>
                  <a:pt x="68316" y="15153"/>
                </a:lnTo>
                <a:lnTo>
                  <a:pt x="70099" y="12696"/>
                </a:lnTo>
                <a:lnTo>
                  <a:pt x="71287" y="9829"/>
                </a:lnTo>
                <a:lnTo>
                  <a:pt x="70099" y="6143"/>
                </a:lnTo>
                <a:lnTo>
                  <a:pt x="68910" y="3686"/>
                </a:lnTo>
                <a:lnTo>
                  <a:pt x="67128" y="1638"/>
                </a:lnTo>
                <a:lnTo>
                  <a:pt x="62970" y="409"/>
                </a:lnTo>
                <a:lnTo>
                  <a:pt x="57623" y="0"/>
                </a:lnTo>
                <a:lnTo>
                  <a:pt x="54059" y="1228"/>
                </a:lnTo>
                <a:lnTo>
                  <a:pt x="51683" y="2457"/>
                </a:lnTo>
                <a:lnTo>
                  <a:pt x="50495" y="5324"/>
                </a:lnTo>
                <a:lnTo>
                  <a:pt x="49306" y="7372"/>
                </a:lnTo>
                <a:lnTo>
                  <a:pt x="50495" y="9419"/>
                </a:lnTo>
                <a:lnTo>
                  <a:pt x="51683" y="12286"/>
                </a:lnTo>
                <a:lnTo>
                  <a:pt x="52277" y="14334"/>
                </a:lnTo>
                <a:lnTo>
                  <a:pt x="53465" y="16382"/>
                </a:lnTo>
                <a:lnTo>
                  <a:pt x="52277" y="19249"/>
                </a:lnTo>
                <a:lnTo>
                  <a:pt x="50495" y="21296"/>
                </a:lnTo>
                <a:lnTo>
                  <a:pt x="46336" y="23344"/>
                </a:lnTo>
                <a:lnTo>
                  <a:pt x="42178" y="24573"/>
                </a:lnTo>
                <a:lnTo>
                  <a:pt x="39207" y="26211"/>
                </a:lnTo>
                <a:lnTo>
                  <a:pt x="36237" y="28259"/>
                </a:lnTo>
                <a:lnTo>
                  <a:pt x="33267" y="31126"/>
                </a:lnTo>
                <a:lnTo>
                  <a:pt x="30297" y="35631"/>
                </a:lnTo>
                <a:lnTo>
                  <a:pt x="27920" y="40546"/>
                </a:lnTo>
                <a:lnTo>
                  <a:pt x="25544" y="45051"/>
                </a:lnTo>
                <a:lnTo>
                  <a:pt x="24950" y="49965"/>
                </a:lnTo>
                <a:lnTo>
                  <a:pt x="23762" y="56109"/>
                </a:lnTo>
                <a:lnTo>
                  <a:pt x="23762" y="59795"/>
                </a:lnTo>
                <a:lnTo>
                  <a:pt x="23762" y="63071"/>
                </a:lnTo>
                <a:lnTo>
                  <a:pt x="24950" y="65119"/>
                </a:lnTo>
                <a:lnTo>
                  <a:pt x="26138" y="65938"/>
                </a:lnTo>
                <a:lnTo>
                  <a:pt x="29108" y="66348"/>
                </a:lnTo>
                <a:lnTo>
                  <a:pt x="30891" y="65938"/>
                </a:lnTo>
                <a:lnTo>
                  <a:pt x="31485" y="65119"/>
                </a:lnTo>
                <a:lnTo>
                  <a:pt x="31485" y="61023"/>
                </a:lnTo>
                <a:lnTo>
                  <a:pt x="31485" y="54470"/>
                </a:lnTo>
                <a:lnTo>
                  <a:pt x="32079" y="50375"/>
                </a:lnTo>
                <a:lnTo>
                  <a:pt x="33267" y="47918"/>
                </a:lnTo>
                <a:lnTo>
                  <a:pt x="35049" y="45460"/>
                </a:lnTo>
                <a:lnTo>
                  <a:pt x="38019" y="45051"/>
                </a:lnTo>
                <a:lnTo>
                  <a:pt x="41584" y="45460"/>
                </a:lnTo>
                <a:lnTo>
                  <a:pt x="42178" y="47098"/>
                </a:lnTo>
                <a:lnTo>
                  <a:pt x="41584" y="51604"/>
                </a:lnTo>
                <a:lnTo>
                  <a:pt x="40396" y="57747"/>
                </a:lnTo>
                <a:lnTo>
                  <a:pt x="39207" y="63481"/>
                </a:lnTo>
                <a:lnTo>
                  <a:pt x="36831" y="68395"/>
                </a:lnTo>
                <a:lnTo>
                  <a:pt x="34455" y="75358"/>
                </a:lnTo>
                <a:lnTo>
                  <a:pt x="31485" y="81092"/>
                </a:lnTo>
                <a:lnTo>
                  <a:pt x="24950" y="88054"/>
                </a:lnTo>
                <a:lnTo>
                  <a:pt x="19603" y="92969"/>
                </a:lnTo>
                <a:lnTo>
                  <a:pt x="10693" y="99931"/>
                </a:lnTo>
                <a:lnTo>
                  <a:pt x="4752" y="105255"/>
                </a:lnTo>
                <a:lnTo>
                  <a:pt x="0" y="109761"/>
                </a:lnTo>
                <a:lnTo>
                  <a:pt x="0" y="111808"/>
                </a:lnTo>
                <a:lnTo>
                  <a:pt x="4752" y="115494"/>
                </a:lnTo>
                <a:lnTo>
                  <a:pt x="11287" y="119590"/>
                </a:lnTo>
                <a:lnTo>
                  <a:pt x="17821" y="119590"/>
                </a:lnTo>
                <a:lnTo>
                  <a:pt x="19603" y="118361"/>
                </a:lnTo>
                <a:lnTo>
                  <a:pt x="16633" y="115904"/>
                </a:lnTo>
                <a:lnTo>
                  <a:pt x="13663" y="113447"/>
                </a:lnTo>
                <a:lnTo>
                  <a:pt x="13663" y="111399"/>
                </a:lnTo>
                <a:lnTo>
                  <a:pt x="17821" y="106894"/>
                </a:lnTo>
                <a:lnTo>
                  <a:pt x="25544" y="101569"/>
                </a:lnTo>
                <a:lnTo>
                  <a:pt x="36831" y="91740"/>
                </a:lnTo>
                <a:lnTo>
                  <a:pt x="46336" y="83549"/>
                </a:lnTo>
                <a:lnTo>
                  <a:pt x="50495" y="81092"/>
                </a:lnTo>
                <a:lnTo>
                  <a:pt x="52277" y="79044"/>
                </a:lnTo>
                <a:lnTo>
                  <a:pt x="57029" y="78225"/>
                </a:lnTo>
                <a:lnTo>
                  <a:pt x="60594" y="79863"/>
                </a:lnTo>
                <a:lnTo>
                  <a:pt x="65346" y="81911"/>
                </a:lnTo>
                <a:lnTo>
                  <a:pt x="74257" y="90102"/>
                </a:lnTo>
                <a:lnTo>
                  <a:pt x="84950" y="99931"/>
                </a:lnTo>
                <a:lnTo>
                  <a:pt x="94455" y="109761"/>
                </a:lnTo>
                <a:lnTo>
                  <a:pt x="100396" y="115494"/>
                </a:lnTo>
                <a:lnTo>
                  <a:pt x="102772" y="116313"/>
                </a:lnTo>
                <a:lnTo>
                  <a:pt x="106930" y="116313"/>
                </a:lnTo>
                <a:lnTo>
                  <a:pt x="110495" y="114266"/>
                </a:lnTo>
                <a:lnTo>
                  <a:pt x="114653" y="112218"/>
                </a:lnTo>
                <a:lnTo>
                  <a:pt x="118811" y="110170"/>
                </a:lnTo>
              </a:path>
            </a:pathLst>
          </a:custGeom>
          <a:solidFill>
            <a:srgbClr val="CECECE"/>
          </a:solidFill>
          <a:ln cap="rnd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1" name="Google Shape;2521;p59"/>
          <p:cNvSpPr/>
          <p:nvPr/>
        </p:nvSpPr>
        <p:spPr>
          <a:xfrm>
            <a:off x="3152775" y="4741862"/>
            <a:ext cx="414300" cy="412800"/>
          </a:xfrm>
          <a:prstGeom prst="cube">
            <a:avLst>
              <a:gd fmla="val 24995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2" name="Google Shape;2522;p59"/>
          <p:cNvSpPr/>
          <p:nvPr/>
        </p:nvSpPr>
        <p:spPr>
          <a:xfrm>
            <a:off x="3254375" y="4660900"/>
            <a:ext cx="312600" cy="72900"/>
          </a:xfrm>
          <a:prstGeom prst="cube">
            <a:avLst>
              <a:gd fmla="val 24995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3" name="Google Shape;2523;p59"/>
          <p:cNvSpPr/>
          <p:nvPr/>
        </p:nvSpPr>
        <p:spPr>
          <a:xfrm>
            <a:off x="3284538" y="4702175"/>
            <a:ext cx="41400" cy="144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4" name="Google Shape;2524;p59"/>
          <p:cNvSpPr/>
          <p:nvPr/>
        </p:nvSpPr>
        <p:spPr>
          <a:xfrm>
            <a:off x="3205163" y="4937125"/>
            <a:ext cx="217500" cy="85800"/>
          </a:xfrm>
          <a:prstGeom prst="octagon">
            <a:avLst>
              <a:gd fmla="val 29282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5" name="Google Shape;2525;p59"/>
          <p:cNvSpPr/>
          <p:nvPr/>
        </p:nvSpPr>
        <p:spPr>
          <a:xfrm>
            <a:off x="1455738" y="3154363"/>
            <a:ext cx="327000" cy="412800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6" name="Google Shape;2526;p59"/>
          <p:cNvSpPr/>
          <p:nvPr/>
        </p:nvSpPr>
        <p:spPr>
          <a:xfrm>
            <a:off x="1531938" y="3074988"/>
            <a:ext cx="250800" cy="72900"/>
          </a:xfrm>
          <a:prstGeom prst="cube">
            <a:avLst>
              <a:gd fmla="val 24995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7" name="Google Shape;2527;p59"/>
          <p:cNvSpPr/>
          <p:nvPr/>
        </p:nvSpPr>
        <p:spPr>
          <a:xfrm>
            <a:off x="1517651" y="3187700"/>
            <a:ext cx="171300" cy="23700"/>
          </a:xfrm>
          <a:prstGeom prst="parallelogram">
            <a:avLst>
              <a:gd fmla="val 179967" name="adj"/>
            </a:avLst>
          </a:prstGeom>
          <a:solidFill>
            <a:srgbClr val="DC008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8" name="Google Shape;2528;p59"/>
          <p:cNvSpPr/>
          <p:nvPr/>
        </p:nvSpPr>
        <p:spPr>
          <a:xfrm>
            <a:off x="2482850" y="3325813"/>
            <a:ext cx="98400" cy="222300"/>
          </a:xfrm>
          <a:custGeom>
            <a:rect b="b" l="l" r="r" t="t"/>
            <a:pathLst>
              <a:path extrusionOk="0" h="120000" w="120000">
                <a:moveTo>
                  <a:pt x="85161" y="0"/>
                </a:moveTo>
                <a:lnTo>
                  <a:pt x="118064" y="0"/>
                </a:lnTo>
                <a:lnTo>
                  <a:pt x="32903" y="119142"/>
                </a:lnTo>
                <a:lnTo>
                  <a:pt x="0" y="119142"/>
                </a:lnTo>
                <a:lnTo>
                  <a:pt x="85161" y="0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9" name="Google Shape;2529;p59"/>
          <p:cNvSpPr/>
          <p:nvPr/>
        </p:nvSpPr>
        <p:spPr>
          <a:xfrm>
            <a:off x="2478088" y="3325813"/>
            <a:ext cx="122100" cy="189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0" name="Google Shape;2530;p59"/>
          <p:cNvSpPr/>
          <p:nvPr/>
        </p:nvSpPr>
        <p:spPr>
          <a:xfrm>
            <a:off x="2487613" y="3417888"/>
            <a:ext cx="92100" cy="189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1" name="Google Shape;2531;p59"/>
          <p:cNvSpPr/>
          <p:nvPr/>
        </p:nvSpPr>
        <p:spPr>
          <a:xfrm>
            <a:off x="2279650" y="3417888"/>
            <a:ext cx="117600" cy="11100"/>
          </a:xfrm>
          <a:prstGeom prst="rect">
            <a:avLst/>
          </a:prstGeom>
          <a:solidFill>
            <a:srgbClr val="F39F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2" name="Google Shape;2532;p59"/>
          <p:cNvSpPr/>
          <p:nvPr/>
        </p:nvSpPr>
        <p:spPr>
          <a:xfrm>
            <a:off x="2374900" y="3140075"/>
            <a:ext cx="34800" cy="39600"/>
          </a:xfrm>
          <a:prstGeom prst="ellipse">
            <a:avLst/>
          </a:prstGeom>
          <a:solidFill>
            <a:srgbClr val="F39FD1"/>
          </a:solidFill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3" name="Google Shape;2533;p59"/>
          <p:cNvSpPr/>
          <p:nvPr/>
        </p:nvSpPr>
        <p:spPr>
          <a:xfrm>
            <a:off x="2278063" y="3209925"/>
            <a:ext cx="220800" cy="338100"/>
          </a:xfrm>
          <a:custGeom>
            <a:rect b="b" l="l" r="r" t="t"/>
            <a:pathLst>
              <a:path extrusionOk="0" h="120000" w="120000">
                <a:moveTo>
                  <a:pt x="32805" y="9014"/>
                </a:moveTo>
                <a:lnTo>
                  <a:pt x="863" y="55211"/>
                </a:lnTo>
                <a:lnTo>
                  <a:pt x="863" y="55774"/>
                </a:lnTo>
                <a:lnTo>
                  <a:pt x="863" y="56901"/>
                </a:lnTo>
                <a:lnTo>
                  <a:pt x="0" y="57464"/>
                </a:lnTo>
                <a:lnTo>
                  <a:pt x="0" y="58591"/>
                </a:lnTo>
                <a:lnTo>
                  <a:pt x="0" y="59718"/>
                </a:lnTo>
                <a:lnTo>
                  <a:pt x="0" y="60845"/>
                </a:lnTo>
                <a:lnTo>
                  <a:pt x="863" y="61408"/>
                </a:lnTo>
                <a:lnTo>
                  <a:pt x="863" y="62535"/>
                </a:lnTo>
                <a:lnTo>
                  <a:pt x="1726" y="63661"/>
                </a:lnTo>
                <a:lnTo>
                  <a:pt x="2589" y="64225"/>
                </a:lnTo>
                <a:lnTo>
                  <a:pt x="3453" y="65352"/>
                </a:lnTo>
                <a:lnTo>
                  <a:pt x="5179" y="65915"/>
                </a:lnTo>
                <a:lnTo>
                  <a:pt x="6043" y="66478"/>
                </a:lnTo>
                <a:lnTo>
                  <a:pt x="7769" y="67042"/>
                </a:lnTo>
                <a:lnTo>
                  <a:pt x="8633" y="67042"/>
                </a:lnTo>
                <a:lnTo>
                  <a:pt x="9496" y="67042"/>
                </a:lnTo>
                <a:lnTo>
                  <a:pt x="11223" y="67042"/>
                </a:lnTo>
                <a:lnTo>
                  <a:pt x="12949" y="67042"/>
                </a:lnTo>
                <a:lnTo>
                  <a:pt x="77697" y="67042"/>
                </a:lnTo>
                <a:lnTo>
                  <a:pt x="77697" y="119436"/>
                </a:lnTo>
                <a:lnTo>
                  <a:pt x="98417" y="119436"/>
                </a:lnTo>
                <a:lnTo>
                  <a:pt x="98417" y="57464"/>
                </a:lnTo>
                <a:lnTo>
                  <a:pt x="98417" y="56901"/>
                </a:lnTo>
                <a:lnTo>
                  <a:pt x="97553" y="55774"/>
                </a:lnTo>
                <a:lnTo>
                  <a:pt x="97553" y="55211"/>
                </a:lnTo>
                <a:lnTo>
                  <a:pt x="96690" y="55211"/>
                </a:lnTo>
                <a:lnTo>
                  <a:pt x="96690" y="54647"/>
                </a:lnTo>
                <a:lnTo>
                  <a:pt x="94964" y="54084"/>
                </a:lnTo>
                <a:lnTo>
                  <a:pt x="94964" y="53521"/>
                </a:lnTo>
                <a:lnTo>
                  <a:pt x="93237" y="52957"/>
                </a:lnTo>
                <a:lnTo>
                  <a:pt x="92374" y="52957"/>
                </a:lnTo>
                <a:lnTo>
                  <a:pt x="91510" y="52394"/>
                </a:lnTo>
                <a:lnTo>
                  <a:pt x="90647" y="52394"/>
                </a:lnTo>
                <a:lnTo>
                  <a:pt x="88920" y="52394"/>
                </a:lnTo>
                <a:lnTo>
                  <a:pt x="88057" y="52394"/>
                </a:lnTo>
                <a:lnTo>
                  <a:pt x="86330" y="52394"/>
                </a:lnTo>
                <a:lnTo>
                  <a:pt x="85467" y="52394"/>
                </a:lnTo>
                <a:lnTo>
                  <a:pt x="84604" y="52394"/>
                </a:lnTo>
                <a:lnTo>
                  <a:pt x="46618" y="50704"/>
                </a:lnTo>
                <a:lnTo>
                  <a:pt x="57841" y="30422"/>
                </a:lnTo>
                <a:lnTo>
                  <a:pt x="64748" y="37746"/>
                </a:lnTo>
                <a:lnTo>
                  <a:pt x="110503" y="37746"/>
                </a:lnTo>
                <a:lnTo>
                  <a:pt x="111366" y="37183"/>
                </a:lnTo>
                <a:lnTo>
                  <a:pt x="113093" y="37183"/>
                </a:lnTo>
                <a:lnTo>
                  <a:pt x="113956" y="37183"/>
                </a:lnTo>
                <a:lnTo>
                  <a:pt x="113956" y="37183"/>
                </a:lnTo>
                <a:lnTo>
                  <a:pt x="115683" y="36056"/>
                </a:lnTo>
                <a:lnTo>
                  <a:pt x="116546" y="36056"/>
                </a:lnTo>
                <a:lnTo>
                  <a:pt x="117410" y="35492"/>
                </a:lnTo>
                <a:lnTo>
                  <a:pt x="118273" y="34929"/>
                </a:lnTo>
                <a:lnTo>
                  <a:pt x="118273" y="34366"/>
                </a:lnTo>
                <a:lnTo>
                  <a:pt x="118273" y="33239"/>
                </a:lnTo>
                <a:lnTo>
                  <a:pt x="119136" y="32676"/>
                </a:lnTo>
                <a:lnTo>
                  <a:pt x="119136" y="31549"/>
                </a:lnTo>
                <a:lnTo>
                  <a:pt x="119136" y="30422"/>
                </a:lnTo>
                <a:lnTo>
                  <a:pt x="118273" y="29859"/>
                </a:lnTo>
                <a:lnTo>
                  <a:pt x="118273" y="29295"/>
                </a:lnTo>
                <a:lnTo>
                  <a:pt x="117410" y="28732"/>
                </a:lnTo>
                <a:lnTo>
                  <a:pt x="116546" y="27605"/>
                </a:lnTo>
                <a:lnTo>
                  <a:pt x="115683" y="27605"/>
                </a:lnTo>
                <a:lnTo>
                  <a:pt x="114820" y="27042"/>
                </a:lnTo>
                <a:lnTo>
                  <a:pt x="113956" y="26478"/>
                </a:lnTo>
                <a:lnTo>
                  <a:pt x="113093" y="25915"/>
                </a:lnTo>
                <a:lnTo>
                  <a:pt x="111366" y="25915"/>
                </a:lnTo>
                <a:lnTo>
                  <a:pt x="110503" y="25915"/>
                </a:lnTo>
                <a:lnTo>
                  <a:pt x="75107" y="25915"/>
                </a:lnTo>
                <a:lnTo>
                  <a:pt x="68201" y="17464"/>
                </a:lnTo>
                <a:lnTo>
                  <a:pt x="69064" y="16901"/>
                </a:lnTo>
                <a:lnTo>
                  <a:pt x="69928" y="15774"/>
                </a:lnTo>
                <a:lnTo>
                  <a:pt x="69928" y="14647"/>
                </a:lnTo>
                <a:lnTo>
                  <a:pt x="69928" y="13521"/>
                </a:lnTo>
                <a:lnTo>
                  <a:pt x="69928" y="12394"/>
                </a:lnTo>
                <a:lnTo>
                  <a:pt x="69928" y="11267"/>
                </a:lnTo>
                <a:lnTo>
                  <a:pt x="69928" y="10140"/>
                </a:lnTo>
                <a:lnTo>
                  <a:pt x="69928" y="9014"/>
                </a:lnTo>
                <a:lnTo>
                  <a:pt x="69064" y="7887"/>
                </a:lnTo>
                <a:lnTo>
                  <a:pt x="68201" y="7323"/>
                </a:lnTo>
                <a:lnTo>
                  <a:pt x="68201" y="6197"/>
                </a:lnTo>
                <a:lnTo>
                  <a:pt x="67338" y="5070"/>
                </a:lnTo>
                <a:lnTo>
                  <a:pt x="65611" y="4507"/>
                </a:lnTo>
                <a:lnTo>
                  <a:pt x="64748" y="3380"/>
                </a:lnTo>
                <a:lnTo>
                  <a:pt x="63021" y="2816"/>
                </a:lnTo>
                <a:lnTo>
                  <a:pt x="62158" y="2253"/>
                </a:lnTo>
                <a:lnTo>
                  <a:pt x="60431" y="1690"/>
                </a:lnTo>
                <a:lnTo>
                  <a:pt x="58705" y="1126"/>
                </a:lnTo>
                <a:lnTo>
                  <a:pt x="57841" y="563"/>
                </a:lnTo>
                <a:lnTo>
                  <a:pt x="55251" y="563"/>
                </a:lnTo>
                <a:lnTo>
                  <a:pt x="53525" y="0"/>
                </a:lnTo>
                <a:lnTo>
                  <a:pt x="51798" y="0"/>
                </a:lnTo>
                <a:lnTo>
                  <a:pt x="50071" y="0"/>
                </a:lnTo>
                <a:lnTo>
                  <a:pt x="48345" y="0"/>
                </a:lnTo>
                <a:lnTo>
                  <a:pt x="46618" y="563"/>
                </a:lnTo>
                <a:lnTo>
                  <a:pt x="44892" y="563"/>
                </a:lnTo>
                <a:lnTo>
                  <a:pt x="42302" y="1126"/>
                </a:lnTo>
                <a:lnTo>
                  <a:pt x="40575" y="1690"/>
                </a:lnTo>
                <a:lnTo>
                  <a:pt x="38848" y="2253"/>
                </a:lnTo>
                <a:lnTo>
                  <a:pt x="37985" y="3380"/>
                </a:lnTo>
                <a:lnTo>
                  <a:pt x="36258" y="4507"/>
                </a:lnTo>
                <a:lnTo>
                  <a:pt x="35395" y="5070"/>
                </a:lnTo>
                <a:lnTo>
                  <a:pt x="33669" y="6760"/>
                </a:lnTo>
                <a:lnTo>
                  <a:pt x="32805" y="7887"/>
                </a:lnTo>
                <a:lnTo>
                  <a:pt x="32805" y="9014"/>
                </a:lnTo>
              </a:path>
            </a:pathLst>
          </a:custGeom>
          <a:solidFill>
            <a:srgbClr val="F39FD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4" name="Google Shape;2534;p59"/>
          <p:cNvSpPr/>
          <p:nvPr/>
        </p:nvSpPr>
        <p:spPr>
          <a:xfrm>
            <a:off x="2686050" y="3090862"/>
            <a:ext cx="317400" cy="462000"/>
          </a:xfrm>
          <a:custGeom>
            <a:rect b="b" l="l" r="r" t="t"/>
            <a:pathLst>
              <a:path extrusionOk="0" h="120000" w="120000">
                <a:moveTo>
                  <a:pt x="118800" y="110515"/>
                </a:moveTo>
                <a:lnTo>
                  <a:pt x="119400" y="108453"/>
                </a:lnTo>
                <a:lnTo>
                  <a:pt x="114600" y="108865"/>
                </a:lnTo>
                <a:lnTo>
                  <a:pt x="110400" y="108453"/>
                </a:lnTo>
                <a:lnTo>
                  <a:pt x="104400" y="105154"/>
                </a:lnTo>
                <a:lnTo>
                  <a:pt x="94800" y="94432"/>
                </a:lnTo>
                <a:lnTo>
                  <a:pt x="80400" y="78350"/>
                </a:lnTo>
                <a:lnTo>
                  <a:pt x="72600" y="69690"/>
                </a:lnTo>
                <a:lnTo>
                  <a:pt x="67800" y="62268"/>
                </a:lnTo>
                <a:lnTo>
                  <a:pt x="66600" y="58144"/>
                </a:lnTo>
                <a:lnTo>
                  <a:pt x="66600" y="53608"/>
                </a:lnTo>
                <a:lnTo>
                  <a:pt x="68400" y="50721"/>
                </a:lnTo>
                <a:lnTo>
                  <a:pt x="71400" y="49072"/>
                </a:lnTo>
                <a:lnTo>
                  <a:pt x="73800" y="49072"/>
                </a:lnTo>
                <a:lnTo>
                  <a:pt x="76800" y="49896"/>
                </a:lnTo>
                <a:lnTo>
                  <a:pt x="81600" y="53195"/>
                </a:lnTo>
                <a:lnTo>
                  <a:pt x="88800" y="56082"/>
                </a:lnTo>
                <a:lnTo>
                  <a:pt x="93000" y="57731"/>
                </a:lnTo>
                <a:lnTo>
                  <a:pt x="96000" y="58144"/>
                </a:lnTo>
                <a:lnTo>
                  <a:pt x="98400" y="57731"/>
                </a:lnTo>
                <a:lnTo>
                  <a:pt x="99600" y="56082"/>
                </a:lnTo>
                <a:lnTo>
                  <a:pt x="99000" y="55257"/>
                </a:lnTo>
                <a:lnTo>
                  <a:pt x="98400" y="53608"/>
                </a:lnTo>
                <a:lnTo>
                  <a:pt x="93600" y="50721"/>
                </a:lnTo>
                <a:lnTo>
                  <a:pt x="85800" y="47010"/>
                </a:lnTo>
                <a:lnTo>
                  <a:pt x="81000" y="44536"/>
                </a:lnTo>
                <a:lnTo>
                  <a:pt x="78000" y="40824"/>
                </a:lnTo>
                <a:lnTo>
                  <a:pt x="75600" y="35463"/>
                </a:lnTo>
                <a:lnTo>
                  <a:pt x="75000" y="30515"/>
                </a:lnTo>
                <a:lnTo>
                  <a:pt x="73800" y="28453"/>
                </a:lnTo>
                <a:lnTo>
                  <a:pt x="71400" y="25979"/>
                </a:lnTo>
                <a:lnTo>
                  <a:pt x="67800" y="23092"/>
                </a:lnTo>
                <a:lnTo>
                  <a:pt x="65400" y="21855"/>
                </a:lnTo>
                <a:lnTo>
                  <a:pt x="65400" y="19793"/>
                </a:lnTo>
                <a:lnTo>
                  <a:pt x="66600" y="16494"/>
                </a:lnTo>
                <a:lnTo>
                  <a:pt x="68400" y="14845"/>
                </a:lnTo>
                <a:lnTo>
                  <a:pt x="69600" y="12783"/>
                </a:lnTo>
                <a:lnTo>
                  <a:pt x="71400" y="9896"/>
                </a:lnTo>
                <a:lnTo>
                  <a:pt x="69600" y="6185"/>
                </a:lnTo>
                <a:lnTo>
                  <a:pt x="69000" y="3711"/>
                </a:lnTo>
                <a:lnTo>
                  <a:pt x="66600" y="1649"/>
                </a:lnTo>
                <a:lnTo>
                  <a:pt x="63000" y="412"/>
                </a:lnTo>
                <a:lnTo>
                  <a:pt x="57600" y="0"/>
                </a:lnTo>
                <a:lnTo>
                  <a:pt x="54000" y="1237"/>
                </a:lnTo>
                <a:lnTo>
                  <a:pt x="51600" y="2474"/>
                </a:lnTo>
                <a:lnTo>
                  <a:pt x="50400" y="5360"/>
                </a:lnTo>
                <a:lnTo>
                  <a:pt x="49800" y="7422"/>
                </a:lnTo>
                <a:lnTo>
                  <a:pt x="50400" y="9484"/>
                </a:lnTo>
                <a:lnTo>
                  <a:pt x="51600" y="12371"/>
                </a:lnTo>
                <a:lnTo>
                  <a:pt x="52800" y="14432"/>
                </a:lnTo>
                <a:lnTo>
                  <a:pt x="53400" y="16494"/>
                </a:lnTo>
                <a:lnTo>
                  <a:pt x="52800" y="18969"/>
                </a:lnTo>
                <a:lnTo>
                  <a:pt x="50400" y="21030"/>
                </a:lnTo>
                <a:lnTo>
                  <a:pt x="46800" y="23092"/>
                </a:lnTo>
                <a:lnTo>
                  <a:pt x="42000" y="24742"/>
                </a:lnTo>
                <a:lnTo>
                  <a:pt x="39000" y="26391"/>
                </a:lnTo>
                <a:lnTo>
                  <a:pt x="36000" y="28453"/>
                </a:lnTo>
                <a:lnTo>
                  <a:pt x="33000" y="30927"/>
                </a:lnTo>
                <a:lnTo>
                  <a:pt x="30000" y="35463"/>
                </a:lnTo>
                <a:lnTo>
                  <a:pt x="27600" y="40824"/>
                </a:lnTo>
                <a:lnTo>
                  <a:pt x="25800" y="44948"/>
                </a:lnTo>
                <a:lnTo>
                  <a:pt x="24600" y="49896"/>
                </a:lnTo>
                <a:lnTo>
                  <a:pt x="24000" y="56082"/>
                </a:lnTo>
                <a:lnTo>
                  <a:pt x="24000" y="59793"/>
                </a:lnTo>
                <a:lnTo>
                  <a:pt x="24000" y="63092"/>
                </a:lnTo>
                <a:lnTo>
                  <a:pt x="24600" y="65154"/>
                </a:lnTo>
                <a:lnTo>
                  <a:pt x="26400" y="65979"/>
                </a:lnTo>
                <a:lnTo>
                  <a:pt x="29400" y="66391"/>
                </a:lnTo>
                <a:lnTo>
                  <a:pt x="30600" y="65979"/>
                </a:lnTo>
                <a:lnTo>
                  <a:pt x="31800" y="65154"/>
                </a:lnTo>
                <a:lnTo>
                  <a:pt x="31800" y="61030"/>
                </a:lnTo>
                <a:lnTo>
                  <a:pt x="31800" y="54845"/>
                </a:lnTo>
                <a:lnTo>
                  <a:pt x="32400" y="50721"/>
                </a:lnTo>
                <a:lnTo>
                  <a:pt x="33000" y="47835"/>
                </a:lnTo>
                <a:lnTo>
                  <a:pt x="35400" y="45360"/>
                </a:lnTo>
                <a:lnTo>
                  <a:pt x="38400" y="44948"/>
                </a:lnTo>
                <a:lnTo>
                  <a:pt x="41400" y="45360"/>
                </a:lnTo>
                <a:lnTo>
                  <a:pt x="42000" y="47010"/>
                </a:lnTo>
                <a:lnTo>
                  <a:pt x="41400" y="51546"/>
                </a:lnTo>
                <a:lnTo>
                  <a:pt x="40800" y="57731"/>
                </a:lnTo>
                <a:lnTo>
                  <a:pt x="39000" y="63505"/>
                </a:lnTo>
                <a:lnTo>
                  <a:pt x="36600" y="68453"/>
                </a:lnTo>
                <a:lnTo>
                  <a:pt x="34800" y="75463"/>
                </a:lnTo>
                <a:lnTo>
                  <a:pt x="31800" y="80824"/>
                </a:lnTo>
                <a:lnTo>
                  <a:pt x="24600" y="88247"/>
                </a:lnTo>
                <a:lnTo>
                  <a:pt x="19800" y="92783"/>
                </a:lnTo>
                <a:lnTo>
                  <a:pt x="10800" y="100206"/>
                </a:lnTo>
                <a:lnTo>
                  <a:pt x="4800" y="105154"/>
                </a:lnTo>
                <a:lnTo>
                  <a:pt x="0" y="109690"/>
                </a:lnTo>
                <a:lnTo>
                  <a:pt x="0" y="111752"/>
                </a:lnTo>
                <a:lnTo>
                  <a:pt x="4800" y="115463"/>
                </a:lnTo>
                <a:lnTo>
                  <a:pt x="11400" y="119587"/>
                </a:lnTo>
                <a:lnTo>
                  <a:pt x="18000" y="119587"/>
                </a:lnTo>
                <a:lnTo>
                  <a:pt x="19800" y="118762"/>
                </a:lnTo>
                <a:lnTo>
                  <a:pt x="16800" y="115876"/>
                </a:lnTo>
                <a:lnTo>
                  <a:pt x="13800" y="113402"/>
                </a:lnTo>
                <a:lnTo>
                  <a:pt x="13800" y="111340"/>
                </a:lnTo>
                <a:lnTo>
                  <a:pt x="18000" y="106804"/>
                </a:lnTo>
                <a:lnTo>
                  <a:pt x="25800" y="101443"/>
                </a:lnTo>
                <a:lnTo>
                  <a:pt x="36600" y="91958"/>
                </a:lnTo>
                <a:lnTo>
                  <a:pt x="46800" y="83711"/>
                </a:lnTo>
                <a:lnTo>
                  <a:pt x="50400" y="80824"/>
                </a:lnTo>
                <a:lnTo>
                  <a:pt x="52800" y="78762"/>
                </a:lnTo>
                <a:lnTo>
                  <a:pt x="57000" y="78350"/>
                </a:lnTo>
                <a:lnTo>
                  <a:pt x="60600" y="80000"/>
                </a:lnTo>
                <a:lnTo>
                  <a:pt x="65400" y="82061"/>
                </a:lnTo>
                <a:lnTo>
                  <a:pt x="74400" y="90309"/>
                </a:lnTo>
                <a:lnTo>
                  <a:pt x="84600" y="100206"/>
                </a:lnTo>
                <a:lnTo>
                  <a:pt x="94800" y="109690"/>
                </a:lnTo>
                <a:lnTo>
                  <a:pt x="100800" y="115463"/>
                </a:lnTo>
                <a:lnTo>
                  <a:pt x="102600" y="116701"/>
                </a:lnTo>
                <a:lnTo>
                  <a:pt x="106800" y="116701"/>
                </a:lnTo>
                <a:lnTo>
                  <a:pt x="110400" y="114639"/>
                </a:lnTo>
                <a:lnTo>
                  <a:pt x="114600" y="112577"/>
                </a:lnTo>
                <a:lnTo>
                  <a:pt x="118800" y="110515"/>
                </a:lnTo>
              </a:path>
            </a:pathLst>
          </a:custGeom>
          <a:solidFill>
            <a:srgbClr val="CECECE"/>
          </a:solidFill>
          <a:ln cap="rnd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5" name="Google Shape;2535;p59"/>
          <p:cNvSpPr/>
          <p:nvPr/>
        </p:nvSpPr>
        <p:spPr>
          <a:xfrm>
            <a:off x="1792288" y="3154363"/>
            <a:ext cx="411300" cy="412800"/>
          </a:xfrm>
          <a:prstGeom prst="cube">
            <a:avLst>
              <a:gd fmla="val 24995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6" name="Google Shape;2536;p59"/>
          <p:cNvSpPr/>
          <p:nvPr/>
        </p:nvSpPr>
        <p:spPr>
          <a:xfrm>
            <a:off x="1892300" y="3074988"/>
            <a:ext cx="311100" cy="72900"/>
          </a:xfrm>
          <a:prstGeom prst="cube">
            <a:avLst>
              <a:gd fmla="val 24995" name="adj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7" name="Google Shape;2537;p59"/>
          <p:cNvSpPr/>
          <p:nvPr/>
        </p:nvSpPr>
        <p:spPr>
          <a:xfrm>
            <a:off x="1922463" y="3116263"/>
            <a:ext cx="42900" cy="12600"/>
          </a:xfrm>
          <a:prstGeom prst="ellipse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8" name="Google Shape;2538;p59"/>
          <p:cNvSpPr/>
          <p:nvPr/>
        </p:nvSpPr>
        <p:spPr>
          <a:xfrm>
            <a:off x="1841500" y="3351213"/>
            <a:ext cx="217500" cy="87300"/>
          </a:xfrm>
          <a:prstGeom prst="octagon">
            <a:avLst>
              <a:gd fmla="val 29282" name="adj"/>
            </a:avLst>
          </a:prstGeom>
          <a:noFill/>
          <a:ln cap="flat" cmpd="sng" w="254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9" name="Google Shape;2539;p59"/>
          <p:cNvSpPr/>
          <p:nvPr/>
        </p:nvSpPr>
        <p:spPr>
          <a:xfrm>
            <a:off x="914400" y="1600200"/>
            <a:ext cx="1428600" cy="4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 PM</a:t>
            </a:r>
            <a:endParaRPr/>
          </a:p>
        </p:txBody>
      </p:sp>
      <p:cxnSp>
        <p:nvCxnSpPr>
          <p:cNvPr id="2540" name="Google Shape;2540;p59"/>
          <p:cNvCxnSpPr/>
          <p:nvPr/>
        </p:nvCxnSpPr>
        <p:spPr>
          <a:xfrm>
            <a:off x="1485900" y="2192338"/>
            <a:ext cx="34797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1" name="Google Shape;2541;p59"/>
          <p:cNvCxnSpPr/>
          <p:nvPr/>
        </p:nvCxnSpPr>
        <p:spPr>
          <a:xfrm>
            <a:off x="1473200" y="2065338"/>
            <a:ext cx="0" cy="292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2" name="Google Shape;2542;p59"/>
          <p:cNvSpPr/>
          <p:nvPr/>
        </p:nvSpPr>
        <p:spPr>
          <a:xfrm>
            <a:off x="2133600" y="1612900"/>
            <a:ext cx="350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543" name="Google Shape;2543;p59"/>
          <p:cNvSpPr/>
          <p:nvPr/>
        </p:nvSpPr>
        <p:spPr>
          <a:xfrm>
            <a:off x="3001963" y="1612900"/>
            <a:ext cx="350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544" name="Google Shape;2544;p59"/>
          <p:cNvSpPr/>
          <p:nvPr/>
        </p:nvSpPr>
        <p:spPr>
          <a:xfrm>
            <a:off x="3886200" y="1612900"/>
            <a:ext cx="350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545" name="Google Shape;2545;p59"/>
          <p:cNvSpPr/>
          <p:nvPr/>
        </p:nvSpPr>
        <p:spPr>
          <a:xfrm>
            <a:off x="4119563" y="2151063"/>
            <a:ext cx="689100" cy="3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</p:txBody>
      </p:sp>
      <p:cxnSp>
        <p:nvCxnSpPr>
          <p:cNvPr id="2546" name="Google Shape;2546;p59"/>
          <p:cNvCxnSpPr/>
          <p:nvPr/>
        </p:nvCxnSpPr>
        <p:spPr>
          <a:xfrm flipH="1">
            <a:off x="2260563" y="2447925"/>
            <a:ext cx="4800" cy="27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7" name="Google Shape;2547;p59"/>
          <p:cNvCxnSpPr/>
          <p:nvPr/>
        </p:nvCxnSpPr>
        <p:spPr>
          <a:xfrm flipH="1">
            <a:off x="2713000" y="2447925"/>
            <a:ext cx="4800" cy="27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8" name="Google Shape;2548;p59"/>
          <p:cNvCxnSpPr/>
          <p:nvPr/>
        </p:nvCxnSpPr>
        <p:spPr>
          <a:xfrm flipH="1">
            <a:off x="3163850" y="2447925"/>
            <a:ext cx="4800" cy="27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49" name="Google Shape;2549;p59"/>
          <p:cNvCxnSpPr/>
          <p:nvPr/>
        </p:nvCxnSpPr>
        <p:spPr>
          <a:xfrm>
            <a:off x="2276475" y="2562225"/>
            <a:ext cx="415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0" name="Google Shape;2550;p59"/>
          <p:cNvCxnSpPr/>
          <p:nvPr/>
        </p:nvCxnSpPr>
        <p:spPr>
          <a:xfrm flipH="1">
            <a:off x="2713000" y="2447925"/>
            <a:ext cx="4800" cy="27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1" name="Google Shape;2551;p59"/>
          <p:cNvCxnSpPr/>
          <p:nvPr/>
        </p:nvCxnSpPr>
        <p:spPr>
          <a:xfrm flipH="1">
            <a:off x="3163850" y="2447925"/>
            <a:ext cx="4800" cy="27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52" name="Google Shape;2552;p59"/>
          <p:cNvSpPr/>
          <p:nvPr/>
        </p:nvSpPr>
        <p:spPr>
          <a:xfrm>
            <a:off x="3144838" y="2617787"/>
            <a:ext cx="520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/>
          </a:p>
        </p:txBody>
      </p:sp>
      <p:cxnSp>
        <p:nvCxnSpPr>
          <p:cNvPr id="2553" name="Google Shape;2553;p59"/>
          <p:cNvCxnSpPr/>
          <p:nvPr/>
        </p:nvCxnSpPr>
        <p:spPr>
          <a:xfrm flipH="1">
            <a:off x="3613113" y="2447925"/>
            <a:ext cx="4800" cy="27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4" name="Google Shape;2554;p59"/>
          <p:cNvCxnSpPr/>
          <p:nvPr/>
        </p:nvCxnSpPr>
        <p:spPr>
          <a:xfrm>
            <a:off x="2725738" y="2562225"/>
            <a:ext cx="4191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5" name="Google Shape;2555;p59"/>
          <p:cNvCxnSpPr/>
          <p:nvPr/>
        </p:nvCxnSpPr>
        <p:spPr>
          <a:xfrm flipH="1">
            <a:off x="3163850" y="2447925"/>
            <a:ext cx="4800" cy="27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6" name="Google Shape;2556;p59"/>
          <p:cNvCxnSpPr/>
          <p:nvPr/>
        </p:nvCxnSpPr>
        <p:spPr>
          <a:xfrm flipH="1">
            <a:off x="3613113" y="2447925"/>
            <a:ext cx="4800" cy="27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7" name="Google Shape;2557;p59"/>
          <p:cNvCxnSpPr/>
          <p:nvPr/>
        </p:nvCxnSpPr>
        <p:spPr>
          <a:xfrm>
            <a:off x="3176588" y="2562225"/>
            <a:ext cx="4158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8" name="Google Shape;2558;p59"/>
          <p:cNvCxnSpPr/>
          <p:nvPr/>
        </p:nvCxnSpPr>
        <p:spPr>
          <a:xfrm>
            <a:off x="2282825" y="2490788"/>
            <a:ext cx="399900" cy="0"/>
          </a:xfrm>
          <a:prstGeom prst="straightConnector1">
            <a:avLst/>
          </a:prstGeom>
          <a:noFill/>
          <a:ln cap="flat" cmpd="sng" w="25400">
            <a:solidFill>
              <a:srgbClr val="DC008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59" name="Google Shape;2559;p59"/>
          <p:cNvCxnSpPr/>
          <p:nvPr/>
        </p:nvCxnSpPr>
        <p:spPr>
          <a:xfrm>
            <a:off x="2735263" y="2490788"/>
            <a:ext cx="399900" cy="0"/>
          </a:xfrm>
          <a:prstGeom prst="straightConnector1">
            <a:avLst/>
          </a:prstGeom>
          <a:noFill/>
          <a:ln cap="flat" cmpd="sng" w="25400">
            <a:solidFill>
              <a:srgbClr val="DC008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0" name="Google Shape;2560;p59"/>
          <p:cNvCxnSpPr/>
          <p:nvPr/>
        </p:nvCxnSpPr>
        <p:spPr>
          <a:xfrm>
            <a:off x="1379538" y="2490788"/>
            <a:ext cx="403200" cy="0"/>
          </a:xfrm>
          <a:prstGeom prst="straightConnector1">
            <a:avLst/>
          </a:prstGeom>
          <a:noFill/>
          <a:ln cap="flat" cmpd="sng" w="25400">
            <a:solidFill>
              <a:srgbClr val="DC008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1" name="Google Shape;2561;p59"/>
          <p:cNvSpPr/>
          <p:nvPr/>
        </p:nvSpPr>
        <p:spPr>
          <a:xfrm>
            <a:off x="1360488" y="2617787"/>
            <a:ext cx="520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/>
          </a:p>
        </p:txBody>
      </p:sp>
      <p:sp>
        <p:nvSpPr>
          <p:cNvPr id="2562" name="Google Shape;2562;p59"/>
          <p:cNvSpPr/>
          <p:nvPr/>
        </p:nvSpPr>
        <p:spPr>
          <a:xfrm>
            <a:off x="1766888" y="2617787"/>
            <a:ext cx="520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/>
          </a:p>
        </p:txBody>
      </p:sp>
      <p:cxnSp>
        <p:nvCxnSpPr>
          <p:cNvPr id="2563" name="Google Shape;2563;p59"/>
          <p:cNvCxnSpPr/>
          <p:nvPr/>
        </p:nvCxnSpPr>
        <p:spPr>
          <a:xfrm>
            <a:off x="1824038" y="2562225"/>
            <a:ext cx="4176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64" name="Google Shape;2564;p59"/>
          <p:cNvSpPr/>
          <p:nvPr/>
        </p:nvSpPr>
        <p:spPr>
          <a:xfrm>
            <a:off x="2695575" y="2617787"/>
            <a:ext cx="520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/>
          </a:p>
        </p:txBody>
      </p:sp>
      <p:sp>
        <p:nvSpPr>
          <p:cNvPr id="2565" name="Google Shape;2565;p59"/>
          <p:cNvSpPr/>
          <p:nvPr/>
        </p:nvSpPr>
        <p:spPr>
          <a:xfrm>
            <a:off x="2235200" y="2617787"/>
            <a:ext cx="520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/>
          </a:p>
        </p:txBody>
      </p:sp>
      <p:cxnSp>
        <p:nvCxnSpPr>
          <p:cNvPr id="2566" name="Google Shape;2566;p59"/>
          <p:cNvCxnSpPr/>
          <p:nvPr/>
        </p:nvCxnSpPr>
        <p:spPr>
          <a:xfrm>
            <a:off x="2287588" y="2641600"/>
            <a:ext cx="393600" cy="0"/>
          </a:xfrm>
          <a:prstGeom prst="straightConnector1">
            <a:avLst/>
          </a:prstGeom>
          <a:noFill/>
          <a:ln cap="flat" cmpd="sng" w="25400">
            <a:solidFill>
              <a:srgbClr val="F39FD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7" name="Google Shape;2567;p59"/>
          <p:cNvCxnSpPr/>
          <p:nvPr/>
        </p:nvCxnSpPr>
        <p:spPr>
          <a:xfrm>
            <a:off x="2735263" y="2711450"/>
            <a:ext cx="396900" cy="1500"/>
          </a:xfrm>
          <a:prstGeom prst="straightConnector1">
            <a:avLst/>
          </a:prstGeom>
          <a:noFill/>
          <a:ln cap="flat" cmpd="sng" w="25400">
            <a:solidFill>
              <a:srgbClr val="91919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8" name="Google Shape;2568;p59"/>
          <p:cNvCxnSpPr/>
          <p:nvPr/>
        </p:nvCxnSpPr>
        <p:spPr>
          <a:xfrm>
            <a:off x="2735263" y="2643188"/>
            <a:ext cx="396900" cy="0"/>
          </a:xfrm>
          <a:prstGeom prst="straightConnector1">
            <a:avLst/>
          </a:prstGeom>
          <a:noFill/>
          <a:ln cap="flat" cmpd="sng" w="25400">
            <a:solidFill>
              <a:srgbClr val="F39FD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69" name="Google Shape;2569;p59"/>
          <p:cNvCxnSpPr/>
          <p:nvPr/>
        </p:nvCxnSpPr>
        <p:spPr>
          <a:xfrm>
            <a:off x="3187700" y="2641600"/>
            <a:ext cx="396900" cy="0"/>
          </a:xfrm>
          <a:prstGeom prst="straightConnector1">
            <a:avLst/>
          </a:prstGeom>
          <a:noFill/>
          <a:ln cap="flat" cmpd="sng" w="25400">
            <a:solidFill>
              <a:srgbClr val="F39FD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0" name="Google Shape;2570;p59"/>
          <p:cNvCxnSpPr/>
          <p:nvPr/>
        </p:nvCxnSpPr>
        <p:spPr>
          <a:xfrm>
            <a:off x="3186113" y="2711450"/>
            <a:ext cx="398400" cy="1500"/>
          </a:xfrm>
          <a:prstGeom prst="straightConnector1">
            <a:avLst/>
          </a:prstGeom>
          <a:noFill/>
          <a:ln cap="flat" cmpd="sng" w="25400">
            <a:solidFill>
              <a:srgbClr val="91919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1" name="Google Shape;2571;p59"/>
          <p:cNvCxnSpPr/>
          <p:nvPr/>
        </p:nvCxnSpPr>
        <p:spPr>
          <a:xfrm>
            <a:off x="3640138" y="2641600"/>
            <a:ext cx="395400" cy="0"/>
          </a:xfrm>
          <a:prstGeom prst="straightConnector1">
            <a:avLst/>
          </a:prstGeom>
          <a:noFill/>
          <a:ln cap="flat" cmpd="sng" w="25400">
            <a:solidFill>
              <a:srgbClr val="F39FD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2" name="Google Shape;2572;p59"/>
          <p:cNvCxnSpPr/>
          <p:nvPr/>
        </p:nvCxnSpPr>
        <p:spPr>
          <a:xfrm>
            <a:off x="3636963" y="2711450"/>
            <a:ext cx="398400" cy="1500"/>
          </a:xfrm>
          <a:prstGeom prst="straightConnector1">
            <a:avLst/>
          </a:prstGeom>
          <a:noFill/>
          <a:ln cap="flat" cmpd="sng" w="25400">
            <a:solidFill>
              <a:srgbClr val="91919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3" name="Google Shape;2573;p59"/>
          <p:cNvCxnSpPr/>
          <p:nvPr/>
        </p:nvCxnSpPr>
        <p:spPr>
          <a:xfrm>
            <a:off x="4089400" y="2711450"/>
            <a:ext cx="396900" cy="1500"/>
          </a:xfrm>
          <a:prstGeom prst="straightConnector1">
            <a:avLst/>
          </a:prstGeom>
          <a:noFill/>
          <a:ln cap="flat" cmpd="sng" w="25400">
            <a:solidFill>
              <a:srgbClr val="91919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4" name="Google Shape;2574;p59"/>
          <p:cNvCxnSpPr/>
          <p:nvPr/>
        </p:nvCxnSpPr>
        <p:spPr>
          <a:xfrm>
            <a:off x="1831975" y="2490788"/>
            <a:ext cx="401700" cy="0"/>
          </a:xfrm>
          <a:prstGeom prst="straightConnector1">
            <a:avLst/>
          </a:prstGeom>
          <a:noFill/>
          <a:ln cap="flat" cmpd="sng" w="25400">
            <a:solidFill>
              <a:srgbClr val="DC008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75" name="Google Shape;2575;p59"/>
          <p:cNvSpPr/>
          <p:nvPr/>
        </p:nvSpPr>
        <p:spPr>
          <a:xfrm>
            <a:off x="3579813" y="2627313"/>
            <a:ext cx="520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/>
          </a:p>
        </p:txBody>
      </p:sp>
      <p:sp>
        <p:nvSpPr>
          <p:cNvPr id="2576" name="Google Shape;2576;p59"/>
          <p:cNvSpPr/>
          <p:nvPr/>
        </p:nvSpPr>
        <p:spPr>
          <a:xfrm>
            <a:off x="4030663" y="2627313"/>
            <a:ext cx="520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30</a:t>
            </a:r>
            <a:endParaRPr sz="1800"/>
          </a:p>
        </p:txBody>
      </p:sp>
      <p:cxnSp>
        <p:nvCxnSpPr>
          <p:cNvPr id="2577" name="Google Shape;2577;p59"/>
          <p:cNvCxnSpPr/>
          <p:nvPr/>
        </p:nvCxnSpPr>
        <p:spPr>
          <a:xfrm flipH="1">
            <a:off x="3613113" y="2447925"/>
            <a:ext cx="4800" cy="27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8" name="Google Shape;2578;p59"/>
          <p:cNvCxnSpPr/>
          <p:nvPr/>
        </p:nvCxnSpPr>
        <p:spPr>
          <a:xfrm>
            <a:off x="1811338" y="2447925"/>
            <a:ext cx="0" cy="28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9" name="Google Shape;2579;p59"/>
          <p:cNvCxnSpPr/>
          <p:nvPr/>
        </p:nvCxnSpPr>
        <p:spPr>
          <a:xfrm>
            <a:off x="2263775" y="2447925"/>
            <a:ext cx="0" cy="28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0" name="Google Shape;2580;p59"/>
          <p:cNvCxnSpPr/>
          <p:nvPr/>
        </p:nvCxnSpPr>
        <p:spPr>
          <a:xfrm>
            <a:off x="2714625" y="2447925"/>
            <a:ext cx="0" cy="28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1" name="Google Shape;2581;p59"/>
          <p:cNvCxnSpPr/>
          <p:nvPr/>
        </p:nvCxnSpPr>
        <p:spPr>
          <a:xfrm>
            <a:off x="3165475" y="2447925"/>
            <a:ext cx="0" cy="285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2" name="Google Shape;2582;p59"/>
          <p:cNvCxnSpPr/>
          <p:nvPr/>
        </p:nvCxnSpPr>
        <p:spPr>
          <a:xfrm flipH="1">
            <a:off x="4063963" y="2447925"/>
            <a:ext cx="4800" cy="27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83" name="Google Shape;2583;p59"/>
          <p:cNvCxnSpPr/>
          <p:nvPr/>
        </p:nvCxnSpPr>
        <p:spPr>
          <a:xfrm flipH="1">
            <a:off x="4516400" y="2447925"/>
            <a:ext cx="4800" cy="270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4" name="Google Shape;2584;p59"/>
          <p:cNvSpPr/>
          <p:nvPr/>
        </p:nvSpPr>
        <p:spPr>
          <a:xfrm>
            <a:off x="911225" y="3765550"/>
            <a:ext cx="376200" cy="336600"/>
          </a:xfrm>
          <a:custGeom>
            <a:rect b="b" l="l" r="r" t="t"/>
            <a:pathLst>
              <a:path extrusionOk="0" h="120000" w="120000">
                <a:moveTo>
                  <a:pt x="14683" y="1698"/>
                </a:moveTo>
                <a:lnTo>
                  <a:pt x="33924" y="5660"/>
                </a:lnTo>
                <a:lnTo>
                  <a:pt x="33417" y="0"/>
                </a:lnTo>
                <a:lnTo>
                  <a:pt x="56708" y="6226"/>
                </a:lnTo>
                <a:lnTo>
                  <a:pt x="56708" y="0"/>
                </a:lnTo>
                <a:lnTo>
                  <a:pt x="81518" y="0"/>
                </a:lnTo>
                <a:lnTo>
                  <a:pt x="81012" y="6226"/>
                </a:lnTo>
                <a:lnTo>
                  <a:pt x="110886" y="0"/>
                </a:lnTo>
                <a:lnTo>
                  <a:pt x="74936" y="33962"/>
                </a:lnTo>
                <a:lnTo>
                  <a:pt x="78481" y="33962"/>
                </a:lnTo>
                <a:lnTo>
                  <a:pt x="82531" y="35094"/>
                </a:lnTo>
                <a:lnTo>
                  <a:pt x="87088" y="36226"/>
                </a:lnTo>
                <a:lnTo>
                  <a:pt x="91139" y="37924"/>
                </a:lnTo>
                <a:lnTo>
                  <a:pt x="95696" y="40188"/>
                </a:lnTo>
                <a:lnTo>
                  <a:pt x="99746" y="42452"/>
                </a:lnTo>
                <a:lnTo>
                  <a:pt x="103797" y="45283"/>
                </a:lnTo>
                <a:lnTo>
                  <a:pt x="107341" y="48113"/>
                </a:lnTo>
                <a:lnTo>
                  <a:pt x="109873" y="50943"/>
                </a:lnTo>
                <a:lnTo>
                  <a:pt x="112405" y="54905"/>
                </a:lnTo>
                <a:lnTo>
                  <a:pt x="114936" y="58301"/>
                </a:lnTo>
                <a:lnTo>
                  <a:pt x="116962" y="62830"/>
                </a:lnTo>
                <a:lnTo>
                  <a:pt x="118481" y="66792"/>
                </a:lnTo>
                <a:lnTo>
                  <a:pt x="118987" y="70754"/>
                </a:lnTo>
                <a:lnTo>
                  <a:pt x="119493" y="75849"/>
                </a:lnTo>
                <a:lnTo>
                  <a:pt x="118987" y="81509"/>
                </a:lnTo>
                <a:lnTo>
                  <a:pt x="117974" y="85471"/>
                </a:lnTo>
                <a:lnTo>
                  <a:pt x="116962" y="89433"/>
                </a:lnTo>
                <a:lnTo>
                  <a:pt x="115443" y="92830"/>
                </a:lnTo>
                <a:lnTo>
                  <a:pt x="113417" y="96226"/>
                </a:lnTo>
                <a:lnTo>
                  <a:pt x="110379" y="100188"/>
                </a:lnTo>
                <a:lnTo>
                  <a:pt x="106329" y="104716"/>
                </a:lnTo>
                <a:lnTo>
                  <a:pt x="101772" y="108679"/>
                </a:lnTo>
                <a:lnTo>
                  <a:pt x="97721" y="111509"/>
                </a:lnTo>
                <a:lnTo>
                  <a:pt x="93670" y="113207"/>
                </a:lnTo>
                <a:lnTo>
                  <a:pt x="89620" y="115471"/>
                </a:lnTo>
                <a:lnTo>
                  <a:pt x="86075" y="116603"/>
                </a:lnTo>
                <a:lnTo>
                  <a:pt x="81518" y="117735"/>
                </a:lnTo>
                <a:lnTo>
                  <a:pt x="78481" y="118867"/>
                </a:lnTo>
                <a:lnTo>
                  <a:pt x="73417" y="118867"/>
                </a:lnTo>
                <a:lnTo>
                  <a:pt x="68860" y="119433"/>
                </a:lnTo>
                <a:lnTo>
                  <a:pt x="48607" y="119433"/>
                </a:lnTo>
                <a:lnTo>
                  <a:pt x="44556" y="118867"/>
                </a:lnTo>
                <a:lnTo>
                  <a:pt x="39493" y="118301"/>
                </a:lnTo>
                <a:lnTo>
                  <a:pt x="32911" y="116603"/>
                </a:lnTo>
                <a:lnTo>
                  <a:pt x="26835" y="113773"/>
                </a:lnTo>
                <a:lnTo>
                  <a:pt x="20253" y="110377"/>
                </a:lnTo>
                <a:lnTo>
                  <a:pt x="15189" y="106415"/>
                </a:lnTo>
                <a:lnTo>
                  <a:pt x="11139" y="103018"/>
                </a:lnTo>
                <a:lnTo>
                  <a:pt x="7594" y="99056"/>
                </a:lnTo>
                <a:lnTo>
                  <a:pt x="4556" y="94528"/>
                </a:lnTo>
                <a:lnTo>
                  <a:pt x="2531" y="88867"/>
                </a:lnTo>
                <a:lnTo>
                  <a:pt x="1518" y="85471"/>
                </a:lnTo>
                <a:lnTo>
                  <a:pt x="506" y="81509"/>
                </a:lnTo>
                <a:lnTo>
                  <a:pt x="0" y="77547"/>
                </a:lnTo>
                <a:lnTo>
                  <a:pt x="506" y="74150"/>
                </a:lnTo>
                <a:lnTo>
                  <a:pt x="1012" y="68490"/>
                </a:lnTo>
                <a:lnTo>
                  <a:pt x="2531" y="63396"/>
                </a:lnTo>
                <a:lnTo>
                  <a:pt x="5063" y="57169"/>
                </a:lnTo>
                <a:lnTo>
                  <a:pt x="8607" y="52641"/>
                </a:lnTo>
                <a:lnTo>
                  <a:pt x="12658" y="48113"/>
                </a:lnTo>
                <a:lnTo>
                  <a:pt x="17721" y="43584"/>
                </a:lnTo>
                <a:lnTo>
                  <a:pt x="22784" y="40188"/>
                </a:lnTo>
                <a:lnTo>
                  <a:pt x="29873" y="36792"/>
                </a:lnTo>
                <a:lnTo>
                  <a:pt x="36962" y="35094"/>
                </a:lnTo>
                <a:lnTo>
                  <a:pt x="42025" y="33962"/>
                </a:lnTo>
                <a:lnTo>
                  <a:pt x="14683" y="1698"/>
                </a:lnTo>
              </a:path>
            </a:pathLst>
          </a:custGeom>
          <a:solidFill>
            <a:srgbClr val="0070C0"/>
          </a:solidFill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5" name="Google Shape;2585;p59"/>
          <p:cNvSpPr/>
          <p:nvPr/>
        </p:nvSpPr>
        <p:spPr>
          <a:xfrm>
            <a:off x="914401" y="3697288"/>
            <a:ext cx="401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</a:t>
            </a:r>
            <a:endParaRPr/>
          </a:p>
        </p:txBody>
      </p:sp>
      <p:sp>
        <p:nvSpPr>
          <p:cNvPr id="2586" name="Google Shape;2586;p59"/>
          <p:cNvSpPr/>
          <p:nvPr/>
        </p:nvSpPr>
        <p:spPr>
          <a:xfrm>
            <a:off x="920751" y="4259262"/>
            <a:ext cx="376200" cy="335100"/>
          </a:xfrm>
          <a:custGeom>
            <a:rect b="b" l="l" r="r" t="t"/>
            <a:pathLst>
              <a:path extrusionOk="0" h="120000" w="120000">
                <a:moveTo>
                  <a:pt x="14683" y="1706"/>
                </a:moveTo>
                <a:lnTo>
                  <a:pt x="33924" y="5687"/>
                </a:lnTo>
                <a:lnTo>
                  <a:pt x="33417" y="0"/>
                </a:lnTo>
                <a:lnTo>
                  <a:pt x="56708" y="6255"/>
                </a:lnTo>
                <a:lnTo>
                  <a:pt x="56708" y="0"/>
                </a:lnTo>
                <a:lnTo>
                  <a:pt x="81518" y="0"/>
                </a:lnTo>
                <a:lnTo>
                  <a:pt x="81012" y="6255"/>
                </a:lnTo>
                <a:lnTo>
                  <a:pt x="110886" y="0"/>
                </a:lnTo>
                <a:lnTo>
                  <a:pt x="74936" y="33554"/>
                </a:lnTo>
                <a:lnTo>
                  <a:pt x="78481" y="34123"/>
                </a:lnTo>
                <a:lnTo>
                  <a:pt x="82531" y="34691"/>
                </a:lnTo>
                <a:lnTo>
                  <a:pt x="87088" y="36398"/>
                </a:lnTo>
                <a:lnTo>
                  <a:pt x="91139" y="37535"/>
                </a:lnTo>
                <a:lnTo>
                  <a:pt x="95696" y="40379"/>
                </a:lnTo>
                <a:lnTo>
                  <a:pt x="99746" y="42085"/>
                </a:lnTo>
                <a:lnTo>
                  <a:pt x="103797" y="44928"/>
                </a:lnTo>
                <a:lnTo>
                  <a:pt x="107341" y="48341"/>
                </a:lnTo>
                <a:lnTo>
                  <a:pt x="109873" y="51184"/>
                </a:lnTo>
                <a:lnTo>
                  <a:pt x="112405" y="54597"/>
                </a:lnTo>
                <a:lnTo>
                  <a:pt x="114936" y="58578"/>
                </a:lnTo>
                <a:lnTo>
                  <a:pt x="116962" y="63127"/>
                </a:lnTo>
                <a:lnTo>
                  <a:pt x="118481" y="67109"/>
                </a:lnTo>
                <a:lnTo>
                  <a:pt x="118987" y="70521"/>
                </a:lnTo>
                <a:lnTo>
                  <a:pt x="119493" y="76208"/>
                </a:lnTo>
                <a:lnTo>
                  <a:pt x="118987" y="81327"/>
                </a:lnTo>
                <a:lnTo>
                  <a:pt x="117974" y="85308"/>
                </a:lnTo>
                <a:lnTo>
                  <a:pt x="116962" y="89289"/>
                </a:lnTo>
                <a:lnTo>
                  <a:pt x="115443" y="92701"/>
                </a:lnTo>
                <a:lnTo>
                  <a:pt x="113417" y="96113"/>
                </a:lnTo>
                <a:lnTo>
                  <a:pt x="110379" y="100094"/>
                </a:lnTo>
                <a:lnTo>
                  <a:pt x="106329" y="104644"/>
                </a:lnTo>
                <a:lnTo>
                  <a:pt x="101772" y="108625"/>
                </a:lnTo>
                <a:lnTo>
                  <a:pt x="97721" y="111469"/>
                </a:lnTo>
                <a:lnTo>
                  <a:pt x="93670" y="113175"/>
                </a:lnTo>
                <a:lnTo>
                  <a:pt x="89620" y="115450"/>
                </a:lnTo>
                <a:lnTo>
                  <a:pt x="86075" y="116587"/>
                </a:lnTo>
                <a:lnTo>
                  <a:pt x="81518" y="117725"/>
                </a:lnTo>
                <a:lnTo>
                  <a:pt x="78481" y="118862"/>
                </a:lnTo>
                <a:lnTo>
                  <a:pt x="73417" y="118862"/>
                </a:lnTo>
                <a:lnTo>
                  <a:pt x="68860" y="119431"/>
                </a:lnTo>
                <a:lnTo>
                  <a:pt x="48607" y="119431"/>
                </a:lnTo>
                <a:lnTo>
                  <a:pt x="44556" y="118862"/>
                </a:lnTo>
                <a:lnTo>
                  <a:pt x="39493" y="118293"/>
                </a:lnTo>
                <a:lnTo>
                  <a:pt x="32911" y="116587"/>
                </a:lnTo>
                <a:lnTo>
                  <a:pt x="26835" y="113744"/>
                </a:lnTo>
                <a:lnTo>
                  <a:pt x="20253" y="110331"/>
                </a:lnTo>
                <a:lnTo>
                  <a:pt x="15189" y="106350"/>
                </a:lnTo>
                <a:lnTo>
                  <a:pt x="11139" y="102938"/>
                </a:lnTo>
                <a:lnTo>
                  <a:pt x="7594" y="98957"/>
                </a:lnTo>
                <a:lnTo>
                  <a:pt x="4556" y="94407"/>
                </a:lnTo>
                <a:lnTo>
                  <a:pt x="2531" y="88720"/>
                </a:lnTo>
                <a:lnTo>
                  <a:pt x="1518" y="85308"/>
                </a:lnTo>
                <a:lnTo>
                  <a:pt x="506" y="81895"/>
                </a:lnTo>
                <a:lnTo>
                  <a:pt x="0" y="77345"/>
                </a:lnTo>
                <a:lnTo>
                  <a:pt x="506" y="74502"/>
                </a:lnTo>
                <a:lnTo>
                  <a:pt x="1012" y="68815"/>
                </a:lnTo>
                <a:lnTo>
                  <a:pt x="2531" y="63127"/>
                </a:lnTo>
                <a:lnTo>
                  <a:pt x="5063" y="57440"/>
                </a:lnTo>
                <a:lnTo>
                  <a:pt x="8607" y="52322"/>
                </a:lnTo>
                <a:lnTo>
                  <a:pt x="12658" y="47772"/>
                </a:lnTo>
                <a:lnTo>
                  <a:pt x="17721" y="43222"/>
                </a:lnTo>
                <a:lnTo>
                  <a:pt x="22784" y="40379"/>
                </a:lnTo>
                <a:lnTo>
                  <a:pt x="29873" y="36966"/>
                </a:lnTo>
                <a:lnTo>
                  <a:pt x="36962" y="34691"/>
                </a:lnTo>
                <a:lnTo>
                  <a:pt x="42025" y="33554"/>
                </a:lnTo>
                <a:lnTo>
                  <a:pt x="14683" y="1706"/>
                </a:lnTo>
              </a:path>
            </a:pathLst>
          </a:custGeom>
          <a:solidFill>
            <a:srgbClr val="0070C0"/>
          </a:solidFill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7" name="Google Shape;2587;p59"/>
          <p:cNvSpPr/>
          <p:nvPr/>
        </p:nvSpPr>
        <p:spPr>
          <a:xfrm>
            <a:off x="914401" y="4189412"/>
            <a:ext cx="401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</a:t>
            </a:r>
            <a:endParaRPr/>
          </a:p>
        </p:txBody>
      </p:sp>
      <p:sp>
        <p:nvSpPr>
          <p:cNvPr id="2588" name="Google Shape;2588;p59"/>
          <p:cNvSpPr/>
          <p:nvPr/>
        </p:nvSpPr>
        <p:spPr>
          <a:xfrm>
            <a:off x="920751" y="4773612"/>
            <a:ext cx="376200" cy="336600"/>
          </a:xfrm>
          <a:custGeom>
            <a:rect b="b" l="l" r="r" t="t"/>
            <a:pathLst>
              <a:path extrusionOk="0" h="120000" w="120000">
                <a:moveTo>
                  <a:pt x="14683" y="1698"/>
                </a:moveTo>
                <a:lnTo>
                  <a:pt x="33924" y="5660"/>
                </a:lnTo>
                <a:lnTo>
                  <a:pt x="33417" y="0"/>
                </a:lnTo>
                <a:lnTo>
                  <a:pt x="56708" y="6226"/>
                </a:lnTo>
                <a:lnTo>
                  <a:pt x="56708" y="0"/>
                </a:lnTo>
                <a:lnTo>
                  <a:pt x="81518" y="0"/>
                </a:lnTo>
                <a:lnTo>
                  <a:pt x="81012" y="6226"/>
                </a:lnTo>
                <a:lnTo>
                  <a:pt x="110886" y="0"/>
                </a:lnTo>
                <a:lnTo>
                  <a:pt x="74936" y="33962"/>
                </a:lnTo>
                <a:lnTo>
                  <a:pt x="78481" y="33962"/>
                </a:lnTo>
                <a:lnTo>
                  <a:pt x="82531" y="35094"/>
                </a:lnTo>
                <a:lnTo>
                  <a:pt x="87088" y="36226"/>
                </a:lnTo>
                <a:lnTo>
                  <a:pt x="91139" y="37924"/>
                </a:lnTo>
                <a:lnTo>
                  <a:pt x="95696" y="40188"/>
                </a:lnTo>
                <a:lnTo>
                  <a:pt x="99746" y="42452"/>
                </a:lnTo>
                <a:lnTo>
                  <a:pt x="103797" y="45283"/>
                </a:lnTo>
                <a:lnTo>
                  <a:pt x="107341" y="48113"/>
                </a:lnTo>
                <a:lnTo>
                  <a:pt x="109873" y="50943"/>
                </a:lnTo>
                <a:lnTo>
                  <a:pt x="112405" y="54905"/>
                </a:lnTo>
                <a:lnTo>
                  <a:pt x="114936" y="58301"/>
                </a:lnTo>
                <a:lnTo>
                  <a:pt x="116962" y="62830"/>
                </a:lnTo>
                <a:lnTo>
                  <a:pt x="118481" y="66792"/>
                </a:lnTo>
                <a:lnTo>
                  <a:pt x="118987" y="70754"/>
                </a:lnTo>
                <a:lnTo>
                  <a:pt x="119493" y="75849"/>
                </a:lnTo>
                <a:lnTo>
                  <a:pt x="118987" y="81509"/>
                </a:lnTo>
                <a:lnTo>
                  <a:pt x="117974" y="85471"/>
                </a:lnTo>
                <a:lnTo>
                  <a:pt x="116962" y="89433"/>
                </a:lnTo>
                <a:lnTo>
                  <a:pt x="115443" y="92830"/>
                </a:lnTo>
                <a:lnTo>
                  <a:pt x="113417" y="96226"/>
                </a:lnTo>
                <a:lnTo>
                  <a:pt x="110379" y="100188"/>
                </a:lnTo>
                <a:lnTo>
                  <a:pt x="106329" y="104716"/>
                </a:lnTo>
                <a:lnTo>
                  <a:pt x="101772" y="108679"/>
                </a:lnTo>
                <a:lnTo>
                  <a:pt x="97721" y="111509"/>
                </a:lnTo>
                <a:lnTo>
                  <a:pt x="93670" y="113207"/>
                </a:lnTo>
                <a:lnTo>
                  <a:pt x="89620" y="115471"/>
                </a:lnTo>
                <a:lnTo>
                  <a:pt x="86075" y="116603"/>
                </a:lnTo>
                <a:lnTo>
                  <a:pt x="81518" y="117735"/>
                </a:lnTo>
                <a:lnTo>
                  <a:pt x="78481" y="118867"/>
                </a:lnTo>
                <a:lnTo>
                  <a:pt x="73417" y="118867"/>
                </a:lnTo>
                <a:lnTo>
                  <a:pt x="68860" y="119433"/>
                </a:lnTo>
                <a:lnTo>
                  <a:pt x="48607" y="119433"/>
                </a:lnTo>
                <a:lnTo>
                  <a:pt x="44556" y="118867"/>
                </a:lnTo>
                <a:lnTo>
                  <a:pt x="39493" y="118301"/>
                </a:lnTo>
                <a:lnTo>
                  <a:pt x="32911" y="116603"/>
                </a:lnTo>
                <a:lnTo>
                  <a:pt x="26835" y="113773"/>
                </a:lnTo>
                <a:lnTo>
                  <a:pt x="20253" y="110377"/>
                </a:lnTo>
                <a:lnTo>
                  <a:pt x="15189" y="106415"/>
                </a:lnTo>
                <a:lnTo>
                  <a:pt x="11139" y="103018"/>
                </a:lnTo>
                <a:lnTo>
                  <a:pt x="7594" y="99056"/>
                </a:lnTo>
                <a:lnTo>
                  <a:pt x="4556" y="94528"/>
                </a:lnTo>
                <a:lnTo>
                  <a:pt x="2531" y="88867"/>
                </a:lnTo>
                <a:lnTo>
                  <a:pt x="1518" y="85471"/>
                </a:lnTo>
                <a:lnTo>
                  <a:pt x="506" y="81509"/>
                </a:lnTo>
                <a:lnTo>
                  <a:pt x="0" y="77547"/>
                </a:lnTo>
                <a:lnTo>
                  <a:pt x="506" y="74150"/>
                </a:lnTo>
                <a:lnTo>
                  <a:pt x="1012" y="68490"/>
                </a:lnTo>
                <a:lnTo>
                  <a:pt x="2531" y="63396"/>
                </a:lnTo>
                <a:lnTo>
                  <a:pt x="5063" y="57169"/>
                </a:lnTo>
                <a:lnTo>
                  <a:pt x="8607" y="52641"/>
                </a:lnTo>
                <a:lnTo>
                  <a:pt x="12658" y="48113"/>
                </a:lnTo>
                <a:lnTo>
                  <a:pt x="17721" y="43584"/>
                </a:lnTo>
                <a:lnTo>
                  <a:pt x="22784" y="40188"/>
                </a:lnTo>
                <a:lnTo>
                  <a:pt x="29873" y="36792"/>
                </a:lnTo>
                <a:lnTo>
                  <a:pt x="36962" y="35094"/>
                </a:lnTo>
                <a:lnTo>
                  <a:pt x="42025" y="33962"/>
                </a:lnTo>
                <a:lnTo>
                  <a:pt x="14683" y="1698"/>
                </a:lnTo>
              </a:path>
            </a:pathLst>
          </a:custGeom>
          <a:solidFill>
            <a:srgbClr val="0070C0"/>
          </a:solidFill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9" name="Google Shape;2589;p59"/>
          <p:cNvSpPr/>
          <p:nvPr/>
        </p:nvSpPr>
        <p:spPr>
          <a:xfrm>
            <a:off x="914401" y="4703763"/>
            <a:ext cx="401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</a:t>
            </a:r>
            <a:endParaRPr/>
          </a:p>
        </p:txBody>
      </p:sp>
      <p:sp>
        <p:nvSpPr>
          <p:cNvPr id="2590" name="Google Shape;2590;p59"/>
          <p:cNvSpPr/>
          <p:nvPr/>
        </p:nvSpPr>
        <p:spPr>
          <a:xfrm>
            <a:off x="911225" y="3140075"/>
            <a:ext cx="376200" cy="335100"/>
          </a:xfrm>
          <a:custGeom>
            <a:rect b="b" l="l" r="r" t="t"/>
            <a:pathLst>
              <a:path extrusionOk="0" h="120000" w="120000">
                <a:moveTo>
                  <a:pt x="14683" y="1706"/>
                </a:moveTo>
                <a:lnTo>
                  <a:pt x="33924" y="5687"/>
                </a:lnTo>
                <a:lnTo>
                  <a:pt x="33417" y="0"/>
                </a:lnTo>
                <a:lnTo>
                  <a:pt x="56708" y="6255"/>
                </a:lnTo>
                <a:lnTo>
                  <a:pt x="56708" y="0"/>
                </a:lnTo>
                <a:lnTo>
                  <a:pt x="81518" y="0"/>
                </a:lnTo>
                <a:lnTo>
                  <a:pt x="81012" y="6255"/>
                </a:lnTo>
                <a:lnTo>
                  <a:pt x="110886" y="0"/>
                </a:lnTo>
                <a:lnTo>
                  <a:pt x="74936" y="33554"/>
                </a:lnTo>
                <a:lnTo>
                  <a:pt x="78481" y="34123"/>
                </a:lnTo>
                <a:lnTo>
                  <a:pt x="82531" y="34691"/>
                </a:lnTo>
                <a:lnTo>
                  <a:pt x="87088" y="36398"/>
                </a:lnTo>
                <a:lnTo>
                  <a:pt x="91139" y="37535"/>
                </a:lnTo>
                <a:lnTo>
                  <a:pt x="95696" y="40379"/>
                </a:lnTo>
                <a:lnTo>
                  <a:pt x="99746" y="42085"/>
                </a:lnTo>
                <a:lnTo>
                  <a:pt x="103797" y="44928"/>
                </a:lnTo>
                <a:lnTo>
                  <a:pt x="107341" y="48341"/>
                </a:lnTo>
                <a:lnTo>
                  <a:pt x="109873" y="51184"/>
                </a:lnTo>
                <a:lnTo>
                  <a:pt x="112405" y="54597"/>
                </a:lnTo>
                <a:lnTo>
                  <a:pt x="114936" y="58578"/>
                </a:lnTo>
                <a:lnTo>
                  <a:pt x="116962" y="63127"/>
                </a:lnTo>
                <a:lnTo>
                  <a:pt x="118481" y="67109"/>
                </a:lnTo>
                <a:lnTo>
                  <a:pt x="118987" y="70521"/>
                </a:lnTo>
                <a:lnTo>
                  <a:pt x="119493" y="76208"/>
                </a:lnTo>
                <a:lnTo>
                  <a:pt x="118987" y="81327"/>
                </a:lnTo>
                <a:lnTo>
                  <a:pt x="117974" y="85308"/>
                </a:lnTo>
                <a:lnTo>
                  <a:pt x="116962" y="89289"/>
                </a:lnTo>
                <a:lnTo>
                  <a:pt x="115443" y="92701"/>
                </a:lnTo>
                <a:lnTo>
                  <a:pt x="113417" y="96113"/>
                </a:lnTo>
                <a:lnTo>
                  <a:pt x="110379" y="100094"/>
                </a:lnTo>
                <a:lnTo>
                  <a:pt x="106329" y="104644"/>
                </a:lnTo>
                <a:lnTo>
                  <a:pt x="101772" y="108625"/>
                </a:lnTo>
                <a:lnTo>
                  <a:pt x="97721" y="111469"/>
                </a:lnTo>
                <a:lnTo>
                  <a:pt x="93670" y="113175"/>
                </a:lnTo>
                <a:lnTo>
                  <a:pt x="89620" y="115450"/>
                </a:lnTo>
                <a:lnTo>
                  <a:pt x="86075" y="116587"/>
                </a:lnTo>
                <a:lnTo>
                  <a:pt x="81518" y="117725"/>
                </a:lnTo>
                <a:lnTo>
                  <a:pt x="78481" y="118862"/>
                </a:lnTo>
                <a:lnTo>
                  <a:pt x="73417" y="118862"/>
                </a:lnTo>
                <a:lnTo>
                  <a:pt x="68860" y="119431"/>
                </a:lnTo>
                <a:lnTo>
                  <a:pt x="48607" y="119431"/>
                </a:lnTo>
                <a:lnTo>
                  <a:pt x="44556" y="118862"/>
                </a:lnTo>
                <a:lnTo>
                  <a:pt x="39493" y="118293"/>
                </a:lnTo>
                <a:lnTo>
                  <a:pt x="32911" y="116587"/>
                </a:lnTo>
                <a:lnTo>
                  <a:pt x="26835" y="113744"/>
                </a:lnTo>
                <a:lnTo>
                  <a:pt x="20253" y="110331"/>
                </a:lnTo>
                <a:lnTo>
                  <a:pt x="15189" y="106350"/>
                </a:lnTo>
                <a:lnTo>
                  <a:pt x="11139" y="102938"/>
                </a:lnTo>
                <a:lnTo>
                  <a:pt x="7594" y="98957"/>
                </a:lnTo>
                <a:lnTo>
                  <a:pt x="4556" y="94407"/>
                </a:lnTo>
                <a:lnTo>
                  <a:pt x="2531" y="88720"/>
                </a:lnTo>
                <a:lnTo>
                  <a:pt x="1518" y="85308"/>
                </a:lnTo>
                <a:lnTo>
                  <a:pt x="506" y="81895"/>
                </a:lnTo>
                <a:lnTo>
                  <a:pt x="0" y="77345"/>
                </a:lnTo>
                <a:lnTo>
                  <a:pt x="506" y="74502"/>
                </a:lnTo>
                <a:lnTo>
                  <a:pt x="1012" y="68815"/>
                </a:lnTo>
                <a:lnTo>
                  <a:pt x="2531" y="63127"/>
                </a:lnTo>
                <a:lnTo>
                  <a:pt x="5063" y="57440"/>
                </a:lnTo>
                <a:lnTo>
                  <a:pt x="8607" y="52322"/>
                </a:lnTo>
                <a:lnTo>
                  <a:pt x="12658" y="47772"/>
                </a:lnTo>
                <a:lnTo>
                  <a:pt x="17721" y="43222"/>
                </a:lnTo>
                <a:lnTo>
                  <a:pt x="22784" y="40379"/>
                </a:lnTo>
                <a:lnTo>
                  <a:pt x="29873" y="36966"/>
                </a:lnTo>
                <a:lnTo>
                  <a:pt x="36962" y="34691"/>
                </a:lnTo>
                <a:lnTo>
                  <a:pt x="42025" y="33554"/>
                </a:lnTo>
                <a:lnTo>
                  <a:pt x="14683" y="1706"/>
                </a:lnTo>
              </a:path>
            </a:pathLst>
          </a:custGeom>
          <a:solidFill>
            <a:srgbClr val="0070C0"/>
          </a:solidFill>
          <a:ln cap="rnd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1" name="Google Shape;2591;p59"/>
          <p:cNvSpPr/>
          <p:nvPr/>
        </p:nvSpPr>
        <p:spPr>
          <a:xfrm>
            <a:off x="914401" y="3070225"/>
            <a:ext cx="4017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</a:t>
            </a:r>
            <a:endParaRPr/>
          </a:p>
        </p:txBody>
      </p:sp>
      <p:sp>
        <p:nvSpPr>
          <p:cNvPr id="2592" name="Google Shape;2592;p59"/>
          <p:cNvSpPr/>
          <p:nvPr/>
        </p:nvSpPr>
        <p:spPr>
          <a:xfrm>
            <a:off x="331788" y="2230438"/>
            <a:ext cx="417600" cy="3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</a:t>
            </a:r>
            <a:endParaRPr/>
          </a:p>
        </p:txBody>
      </p:sp>
      <p:cxnSp>
        <p:nvCxnSpPr>
          <p:cNvPr id="2593" name="Google Shape;2593;p59"/>
          <p:cNvCxnSpPr/>
          <p:nvPr/>
        </p:nvCxnSpPr>
        <p:spPr>
          <a:xfrm flipH="1">
            <a:off x="758788" y="2533650"/>
            <a:ext cx="4800" cy="2060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94" name="Google Shape;2594;p5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5" name="Google Shape;2595;p5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6" name="Google Shape;2596;p59"/>
          <p:cNvSpPr txBox="1"/>
          <p:nvPr>
            <p:ph idx="1" type="body"/>
          </p:nvPr>
        </p:nvSpPr>
        <p:spPr>
          <a:xfrm>
            <a:off x="5029200" y="1600200"/>
            <a:ext cx="39498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new Washer takes 20 minutes, new Stasher takes 20 minutes. How much faster is pipeline?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rate limited by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slowest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 stage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Unbalanced lengths of pipeline stages reduces speedup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1" name="Shape 2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2" name="Google Shape;2602;p60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Meet the $taff</a:t>
            </a:r>
            <a:endParaRPr/>
          </a:p>
        </p:txBody>
      </p:sp>
      <p:sp>
        <p:nvSpPr>
          <p:cNvPr id="2603" name="Google Shape;2603;p60"/>
          <p:cNvSpPr txBox="1"/>
          <p:nvPr>
            <p:ph idx="1" type="body"/>
          </p:nvPr>
        </p:nvSpPr>
        <p:spPr>
          <a:xfrm>
            <a:off x="457200" y="1600199"/>
            <a:ext cx="8229600" cy="4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4" name="Google Shape;2604;p6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2605" name="Google Shape;2605;p60"/>
          <p:cNvGraphicFramePr/>
          <p:nvPr/>
        </p:nvGraphicFramePr>
        <p:xfrm>
          <a:off x="457200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{B282EEE8-EFD2-4A60-A809-3505ECDD03F2}</a:tableStyleId>
              </a:tblPr>
              <a:tblGrid>
                <a:gridCol w="2743200"/>
                <a:gridCol w="2743200"/>
                <a:gridCol w="2743200"/>
              </a:tblGrid>
              <a:tr h="80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3200">
                        <a:solidFill>
                          <a:srgbClr val="000000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Derek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Zubair</a:t>
                      </a:r>
                      <a:endParaRPr b="1" sz="3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 anchor="ctr"/>
                </a:tc>
              </a:tr>
              <a:tr h="80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Spirit Creature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$loth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Penguin			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80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All-time Favorite Meme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Expanding Brain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Chicken $pongebob, Dark Pepe, ThinkingGuy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80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What wild thing would you do with 1 million dollars?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Dogs &amp; Cats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Full Frontal Twix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  <a:tr h="8077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/>
                        <a:t>Favorite Villian?</a:t>
                      </a:r>
                      <a:endParaRPr b="1"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Jessie &amp; James</a:t>
                      </a:r>
                      <a:endParaRPr sz="24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400">
                          <a:solidFill>
                            <a:schemeClr val="dk1"/>
                          </a:solidFill>
                        </a:rPr>
                        <a:t>Zaheer from LoK</a:t>
                      </a:r>
                      <a:endParaRPr sz="24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pic>
        <p:nvPicPr>
          <p:cNvPr descr="zubair.jpg" id="2606" name="Google Shape;2606;p60"/>
          <p:cNvPicPr preferRelativeResize="0"/>
          <p:nvPr/>
        </p:nvPicPr>
        <p:blipFill rotWithShape="1">
          <a:blip r:embed="rId3">
            <a:alphaModFix/>
          </a:blip>
          <a:srcRect b="10" l="0" r="0" t="0"/>
          <a:stretch/>
        </p:blipFill>
        <p:spPr>
          <a:xfrm>
            <a:off x="7453482" y="1112836"/>
            <a:ext cx="1233300" cy="164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rek.jpg" id="2607" name="Google Shape;2607;p60"/>
          <p:cNvPicPr preferRelativeResize="0"/>
          <p:nvPr/>
        </p:nvPicPr>
        <p:blipFill rotWithShape="1">
          <a:blip r:embed="rId4">
            <a:alphaModFix/>
          </a:blip>
          <a:srcRect b="10" l="0" r="0" t="0"/>
          <a:stretch/>
        </p:blipFill>
        <p:spPr>
          <a:xfrm>
            <a:off x="4710282" y="1112837"/>
            <a:ext cx="1233300" cy="164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1" name="Shape 2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2" name="Google Shape;2612;p61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3" name="Google Shape;2613;p61"/>
          <p:cNvSpPr txBox="1"/>
          <p:nvPr>
            <p:ph idx="1" type="body"/>
          </p:nvPr>
        </p:nvSpPr>
        <p:spPr>
          <a:xfrm>
            <a:off x="457200" y="1600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Quick Datapath Review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Control Implementation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 b="0" i="0" sz="3200" u="none" cap="none" strike="noStrik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Clocking Methodology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Pipelined Datapath</a:t>
            </a:r>
            <a:endParaRPr b="0" i="0" sz="32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4" name="Google Shape;2614;p6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5" name="Google Shape;2615;p6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6" name="Google Shape;2616;p6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23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p62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Recall: 5 Stages of MIPS Datapath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5" name="Google Shape;2625;p62"/>
          <p:cNvSpPr txBox="1"/>
          <p:nvPr>
            <p:ph idx="1" type="body"/>
          </p:nvPr>
        </p:nvSpPr>
        <p:spPr>
          <a:xfrm>
            <a:off x="457200" y="1600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0" i="0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nstruction </a:t>
            </a: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etch, Increment PC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b="0" i="0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3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nstruction </a:t>
            </a:r>
            <a:r>
              <a:rPr b="0" i="0" lang="en-US" sz="31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r>
              <a:rPr b="0" i="0" lang="en-US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ecode, Read Registers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0" i="0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ecution (ALU)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Load/Store:  Calculate Address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Others:  Perform Operation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b="0" i="0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Load:  Read Data from </a:t>
            </a: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ory</a:t>
            </a:r>
            <a:b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Store:  Write Data to </a:t>
            </a: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Times"/>
              <a:buNone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 </a:t>
            </a:r>
            <a:r>
              <a:rPr b="0" i="0" lang="en-US" sz="3200" u="sng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WB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rite Data </a:t>
            </a:r>
            <a:r>
              <a:rPr b="0" i="0" lang="en-US" sz="32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 to Register</a:t>
            </a:r>
            <a:endParaRPr/>
          </a:p>
        </p:txBody>
      </p:sp>
      <p:sp>
        <p:nvSpPr>
          <p:cNvPr id="2626" name="Google Shape;2626;p6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7" name="Google Shape;2627;p6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8" name="Google Shape;2628;p6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32" name="Shape 2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3" name="Google Shape;2633;p6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Pipelined Datapath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4" name="Google Shape;2634;p63"/>
          <p:cNvSpPr txBox="1"/>
          <p:nvPr>
            <p:ph idx="1" type="body"/>
          </p:nvPr>
        </p:nvSpPr>
        <p:spPr>
          <a:xfrm>
            <a:off x="457200" y="4572000"/>
            <a:ext cx="8229600" cy="19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registers between stages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Hold information produced in previous cycle</a:t>
            </a:r>
            <a:endParaRPr/>
          </a:p>
          <a:p>
            <a:pPr indent="-342900" lvl="0" marL="342900" marR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stage pipeline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 rate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potentially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5x faster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5" name="Google Shape;2635;p6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36" name="Google Shape;2636;p63"/>
          <p:cNvGrpSpPr/>
          <p:nvPr/>
        </p:nvGrpSpPr>
        <p:grpSpPr>
          <a:xfrm>
            <a:off x="3383280" y="1719072"/>
            <a:ext cx="4361688" cy="2423031"/>
            <a:chOff x="3383280" y="1719072"/>
            <a:chExt cx="4361688" cy="2423031"/>
          </a:xfrm>
        </p:grpSpPr>
        <p:grpSp>
          <p:nvGrpSpPr>
            <p:cNvPr id="2637" name="Google Shape;2637;p63"/>
            <p:cNvGrpSpPr/>
            <p:nvPr/>
          </p:nvGrpSpPr>
          <p:grpSpPr>
            <a:xfrm>
              <a:off x="3383280" y="1719072"/>
              <a:ext cx="109728" cy="2423031"/>
              <a:chOff x="3383280" y="1627632"/>
              <a:chExt cx="109728" cy="2423031"/>
            </a:xfrm>
          </p:grpSpPr>
          <p:sp>
            <p:nvSpPr>
              <p:cNvPr id="2638" name="Google Shape;2638;p63"/>
              <p:cNvSpPr/>
              <p:nvPr/>
            </p:nvSpPr>
            <p:spPr>
              <a:xfrm>
                <a:off x="3383280" y="1627632"/>
                <a:ext cx="109728" cy="2286000"/>
              </a:xfrm>
              <a:prstGeom prst="rect">
                <a:avLst/>
              </a:prstGeom>
              <a:gradFill>
                <a:gsLst>
                  <a:gs pos="0">
                    <a:srgbClr val="2D5C97"/>
                  </a:gs>
                  <a:gs pos="80000">
                    <a:srgbClr val="3C7AC5"/>
                  </a:gs>
                  <a:gs pos="100000">
                    <a:srgbClr val="397BC9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39" name="Google Shape;2639;p63"/>
              <p:cNvGrpSpPr/>
              <p:nvPr/>
            </p:nvGrpSpPr>
            <p:grpSpPr>
              <a:xfrm>
                <a:off x="3392424" y="3820160"/>
                <a:ext cx="91440" cy="230503"/>
                <a:chOff x="3402584" y="3820160"/>
                <a:chExt cx="91440" cy="230503"/>
              </a:xfrm>
            </p:grpSpPr>
            <p:sp>
              <p:nvSpPr>
                <p:cNvPr id="2640" name="Google Shape;2640;p63"/>
                <p:cNvSpPr/>
                <p:nvPr/>
              </p:nvSpPr>
              <p:spPr>
                <a:xfrm>
                  <a:off x="3402584" y="3820160"/>
                  <a:ext cx="91440" cy="9144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641" name="Google Shape;2641;p63"/>
                <p:cNvCxnSpPr/>
                <p:nvPr/>
              </p:nvCxnSpPr>
              <p:spPr>
                <a:xfrm>
                  <a:off x="3448304" y="3918583"/>
                  <a:ext cx="0" cy="1320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2642" name="Google Shape;2642;p63"/>
            <p:cNvGrpSpPr/>
            <p:nvPr/>
          </p:nvGrpSpPr>
          <p:grpSpPr>
            <a:xfrm>
              <a:off x="4937760" y="1719072"/>
              <a:ext cx="109728" cy="2423031"/>
              <a:chOff x="3383280" y="1627632"/>
              <a:chExt cx="109728" cy="2423031"/>
            </a:xfrm>
          </p:grpSpPr>
          <p:sp>
            <p:nvSpPr>
              <p:cNvPr id="2643" name="Google Shape;2643;p63"/>
              <p:cNvSpPr/>
              <p:nvPr/>
            </p:nvSpPr>
            <p:spPr>
              <a:xfrm>
                <a:off x="3383280" y="1627632"/>
                <a:ext cx="109728" cy="2286000"/>
              </a:xfrm>
              <a:prstGeom prst="rect">
                <a:avLst/>
              </a:prstGeom>
              <a:gradFill>
                <a:gsLst>
                  <a:gs pos="0">
                    <a:srgbClr val="2D5C97"/>
                  </a:gs>
                  <a:gs pos="80000">
                    <a:srgbClr val="3C7AC5"/>
                  </a:gs>
                  <a:gs pos="100000">
                    <a:srgbClr val="397BC9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44" name="Google Shape;2644;p63"/>
              <p:cNvGrpSpPr/>
              <p:nvPr/>
            </p:nvGrpSpPr>
            <p:grpSpPr>
              <a:xfrm>
                <a:off x="3392424" y="3820160"/>
                <a:ext cx="91440" cy="230503"/>
                <a:chOff x="3402584" y="3820160"/>
                <a:chExt cx="91440" cy="230503"/>
              </a:xfrm>
            </p:grpSpPr>
            <p:sp>
              <p:nvSpPr>
                <p:cNvPr id="2645" name="Google Shape;2645;p63"/>
                <p:cNvSpPr/>
                <p:nvPr/>
              </p:nvSpPr>
              <p:spPr>
                <a:xfrm>
                  <a:off x="3402584" y="3820160"/>
                  <a:ext cx="91440" cy="9144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646" name="Google Shape;2646;p63"/>
                <p:cNvCxnSpPr/>
                <p:nvPr/>
              </p:nvCxnSpPr>
              <p:spPr>
                <a:xfrm>
                  <a:off x="3448304" y="3918583"/>
                  <a:ext cx="0" cy="1320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2647" name="Google Shape;2647;p63"/>
            <p:cNvGrpSpPr/>
            <p:nvPr/>
          </p:nvGrpSpPr>
          <p:grpSpPr>
            <a:xfrm>
              <a:off x="6217920" y="1719072"/>
              <a:ext cx="109728" cy="2423031"/>
              <a:chOff x="3383280" y="1627632"/>
              <a:chExt cx="109728" cy="2423031"/>
            </a:xfrm>
          </p:grpSpPr>
          <p:sp>
            <p:nvSpPr>
              <p:cNvPr id="2648" name="Google Shape;2648;p63"/>
              <p:cNvSpPr/>
              <p:nvPr/>
            </p:nvSpPr>
            <p:spPr>
              <a:xfrm>
                <a:off x="3383280" y="1627632"/>
                <a:ext cx="109728" cy="2286000"/>
              </a:xfrm>
              <a:prstGeom prst="rect">
                <a:avLst/>
              </a:prstGeom>
              <a:gradFill>
                <a:gsLst>
                  <a:gs pos="0">
                    <a:srgbClr val="2D5C97"/>
                  </a:gs>
                  <a:gs pos="80000">
                    <a:srgbClr val="3C7AC5"/>
                  </a:gs>
                  <a:gs pos="100000">
                    <a:srgbClr val="397BC9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49" name="Google Shape;2649;p63"/>
              <p:cNvGrpSpPr/>
              <p:nvPr/>
            </p:nvGrpSpPr>
            <p:grpSpPr>
              <a:xfrm>
                <a:off x="3392424" y="3820160"/>
                <a:ext cx="91440" cy="230503"/>
                <a:chOff x="3402584" y="3820160"/>
                <a:chExt cx="91440" cy="230503"/>
              </a:xfrm>
            </p:grpSpPr>
            <p:sp>
              <p:nvSpPr>
                <p:cNvPr id="2650" name="Google Shape;2650;p63"/>
                <p:cNvSpPr/>
                <p:nvPr/>
              </p:nvSpPr>
              <p:spPr>
                <a:xfrm>
                  <a:off x="3402584" y="3820160"/>
                  <a:ext cx="91440" cy="9144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651" name="Google Shape;2651;p63"/>
                <p:cNvCxnSpPr/>
                <p:nvPr/>
              </p:nvCxnSpPr>
              <p:spPr>
                <a:xfrm>
                  <a:off x="3448304" y="3918583"/>
                  <a:ext cx="0" cy="1320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</p:grpSp>
        </p:grpSp>
        <p:grpSp>
          <p:nvGrpSpPr>
            <p:cNvPr id="2652" name="Google Shape;2652;p63"/>
            <p:cNvGrpSpPr/>
            <p:nvPr/>
          </p:nvGrpSpPr>
          <p:grpSpPr>
            <a:xfrm>
              <a:off x="7635240" y="1719072"/>
              <a:ext cx="109728" cy="2423031"/>
              <a:chOff x="3383280" y="1627632"/>
              <a:chExt cx="109728" cy="2423031"/>
            </a:xfrm>
          </p:grpSpPr>
          <p:sp>
            <p:nvSpPr>
              <p:cNvPr id="2653" name="Google Shape;2653;p63"/>
              <p:cNvSpPr/>
              <p:nvPr/>
            </p:nvSpPr>
            <p:spPr>
              <a:xfrm>
                <a:off x="3383280" y="1627632"/>
                <a:ext cx="109728" cy="2286000"/>
              </a:xfrm>
              <a:prstGeom prst="rect">
                <a:avLst/>
              </a:prstGeom>
              <a:gradFill>
                <a:gsLst>
                  <a:gs pos="0">
                    <a:srgbClr val="2D5C97"/>
                  </a:gs>
                  <a:gs pos="80000">
                    <a:srgbClr val="3C7AC5"/>
                  </a:gs>
                  <a:gs pos="100000">
                    <a:srgbClr val="397BC9"/>
                  </a:gs>
                </a:gsLst>
                <a:lin ang="16200000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1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4" name="Google Shape;2654;p63"/>
              <p:cNvGrpSpPr/>
              <p:nvPr/>
            </p:nvGrpSpPr>
            <p:grpSpPr>
              <a:xfrm>
                <a:off x="3392424" y="3820160"/>
                <a:ext cx="91440" cy="230503"/>
                <a:chOff x="3402584" y="3820160"/>
                <a:chExt cx="91440" cy="230503"/>
              </a:xfrm>
            </p:grpSpPr>
            <p:sp>
              <p:nvSpPr>
                <p:cNvPr id="2655" name="Google Shape;2655;p63"/>
                <p:cNvSpPr/>
                <p:nvPr/>
              </p:nvSpPr>
              <p:spPr>
                <a:xfrm>
                  <a:off x="3402584" y="3820160"/>
                  <a:ext cx="91440" cy="9144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1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656" name="Google Shape;2656;p63"/>
                <p:cNvCxnSpPr/>
                <p:nvPr/>
              </p:nvCxnSpPr>
              <p:spPr>
                <a:xfrm>
                  <a:off x="3448304" y="3918583"/>
                  <a:ext cx="0" cy="13208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7647"/>
                    </a:srgbClr>
                  </a:outerShdw>
                </a:effectLst>
              </p:spPr>
            </p:cxnSp>
          </p:grpSp>
        </p:grpSp>
      </p:grpSp>
      <p:sp>
        <p:nvSpPr>
          <p:cNvPr id="2657" name="Google Shape;2657;p6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8" name="Google Shape;2658;p6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59" name="Google Shape;2659;p63"/>
          <p:cNvGrpSpPr/>
          <p:nvPr/>
        </p:nvGrpSpPr>
        <p:grpSpPr>
          <a:xfrm>
            <a:off x="1414463" y="3840480"/>
            <a:ext cx="1847178" cy="490546"/>
            <a:chOff x="729" y="2832"/>
            <a:chExt cx="1503" cy="309"/>
          </a:xfrm>
        </p:grpSpPr>
        <p:sp>
          <p:nvSpPr>
            <p:cNvPr id="2660" name="Google Shape;2660;p63"/>
            <p:cNvSpPr txBox="1"/>
            <p:nvPr/>
          </p:nvSpPr>
          <p:spPr>
            <a:xfrm>
              <a:off x="732" y="2841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1. Instruction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</p:txBody>
        </p:sp>
        <p:cxnSp>
          <p:nvCxnSpPr>
            <p:cNvPr id="2661" name="Google Shape;2661;p63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rgbClr val="4F81BD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2662" name="Google Shape;2662;p63"/>
          <p:cNvGrpSpPr/>
          <p:nvPr/>
        </p:nvGrpSpPr>
        <p:grpSpPr>
          <a:xfrm>
            <a:off x="3201028" y="3840480"/>
            <a:ext cx="2018644" cy="492125"/>
            <a:chOff x="676" y="2832"/>
            <a:chExt cx="1552" cy="310"/>
          </a:xfrm>
        </p:grpSpPr>
        <p:sp>
          <p:nvSpPr>
            <p:cNvPr id="2663" name="Google Shape;2663;p63"/>
            <p:cNvSpPr txBox="1"/>
            <p:nvPr/>
          </p:nvSpPr>
          <p:spPr>
            <a:xfrm>
              <a:off x="676" y="2842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2. Decode/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    Register Read</a:t>
              </a:r>
              <a:endParaRPr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64" name="Google Shape;2664;p63"/>
            <p:cNvCxnSpPr/>
            <p:nvPr/>
          </p:nvCxnSpPr>
          <p:spPr>
            <a:xfrm>
              <a:off x="728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rgbClr val="4F81BD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2665" name="Google Shape;2665;p63"/>
          <p:cNvGrpSpPr/>
          <p:nvPr/>
        </p:nvGrpSpPr>
        <p:grpSpPr>
          <a:xfrm>
            <a:off x="5066908" y="3840480"/>
            <a:ext cx="1750016" cy="492125"/>
            <a:chOff x="648" y="2832"/>
            <a:chExt cx="1581" cy="310"/>
          </a:xfrm>
        </p:grpSpPr>
        <p:sp>
          <p:nvSpPr>
            <p:cNvPr id="2666" name="Google Shape;2666;p63"/>
            <p:cNvSpPr txBox="1"/>
            <p:nvPr/>
          </p:nvSpPr>
          <p:spPr>
            <a:xfrm>
              <a:off x="648" y="284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3. Execute</a:t>
              </a:r>
              <a:endParaRPr/>
            </a:p>
          </p:txBody>
        </p:sp>
        <p:cxnSp>
          <p:nvCxnSpPr>
            <p:cNvPr id="2667" name="Google Shape;2667;p63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rgbClr val="4F81BD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2668" name="Google Shape;2668;p63"/>
          <p:cNvGrpSpPr/>
          <p:nvPr/>
        </p:nvGrpSpPr>
        <p:grpSpPr>
          <a:xfrm>
            <a:off x="6279901" y="3840480"/>
            <a:ext cx="1485705" cy="492121"/>
            <a:chOff x="-17" y="2832"/>
            <a:chExt cx="2400" cy="310"/>
          </a:xfrm>
        </p:grpSpPr>
        <p:sp>
          <p:nvSpPr>
            <p:cNvPr id="2669" name="Google Shape;2669;p63"/>
            <p:cNvSpPr txBox="1"/>
            <p:nvPr/>
          </p:nvSpPr>
          <p:spPr>
            <a:xfrm>
              <a:off x="-17" y="2842"/>
              <a:ext cx="24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4. Memory</a:t>
              </a:r>
              <a:endParaRPr/>
            </a:p>
          </p:txBody>
        </p:sp>
        <p:cxnSp>
          <p:nvCxnSpPr>
            <p:cNvPr id="2670" name="Google Shape;2670;p63"/>
            <p:cNvCxnSpPr/>
            <p:nvPr/>
          </p:nvCxnSpPr>
          <p:spPr>
            <a:xfrm>
              <a:off x="730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rgbClr val="4F81BD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2671" name="Google Shape;2671;p63"/>
          <p:cNvGrpSpPr/>
          <p:nvPr/>
        </p:nvGrpSpPr>
        <p:grpSpPr>
          <a:xfrm>
            <a:off x="7639050" y="3840480"/>
            <a:ext cx="1394960" cy="492121"/>
            <a:chOff x="592" y="2832"/>
            <a:chExt cx="1800" cy="310"/>
          </a:xfrm>
        </p:grpSpPr>
        <p:sp>
          <p:nvSpPr>
            <p:cNvPr id="2672" name="Google Shape;2672;p63"/>
            <p:cNvSpPr txBox="1"/>
            <p:nvPr/>
          </p:nvSpPr>
          <p:spPr>
            <a:xfrm>
              <a:off x="592" y="2842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5. Register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     Write</a:t>
              </a:r>
              <a:endParaRPr/>
            </a:p>
          </p:txBody>
        </p:sp>
        <p:cxnSp>
          <p:nvCxnSpPr>
            <p:cNvPr id="2673" name="Google Shape;2673;p63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rgbClr val="4F81BD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2674" name="Google Shape;2674;p63"/>
          <p:cNvGrpSpPr/>
          <p:nvPr/>
        </p:nvGrpSpPr>
        <p:grpSpPr>
          <a:xfrm>
            <a:off x="548645" y="1600250"/>
            <a:ext cx="7315269" cy="2313350"/>
            <a:chOff x="548645" y="1600250"/>
            <a:chExt cx="7315269" cy="2313350"/>
          </a:xfrm>
        </p:grpSpPr>
        <p:grpSp>
          <p:nvGrpSpPr>
            <p:cNvPr id="2675" name="Google Shape;2675;p63"/>
            <p:cNvGrpSpPr/>
            <p:nvPr/>
          </p:nvGrpSpPr>
          <p:grpSpPr>
            <a:xfrm>
              <a:off x="548645" y="1600250"/>
              <a:ext cx="7315269" cy="2023253"/>
              <a:chOff x="533400" y="1968500"/>
              <a:chExt cx="7391400" cy="2698750"/>
            </a:xfrm>
          </p:grpSpPr>
          <p:sp>
            <p:nvSpPr>
              <p:cNvPr id="2676" name="Google Shape;2676;p63"/>
              <p:cNvSpPr/>
              <p:nvPr/>
            </p:nvSpPr>
            <p:spPr>
              <a:xfrm rot="-5400000">
                <a:off x="457350" y="2922006"/>
                <a:ext cx="1293000" cy="378900"/>
              </a:xfrm>
              <a:prstGeom prst="rect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7" name="Google Shape;2677;p63"/>
              <p:cNvSpPr/>
              <p:nvPr/>
            </p:nvSpPr>
            <p:spPr>
              <a:xfrm rot="-5400000">
                <a:off x="1600200" y="28067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instruction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sp>
            <p:nvSpPr>
              <p:cNvPr id="2678" name="Google Shape;2678;p63"/>
              <p:cNvSpPr/>
              <p:nvPr/>
            </p:nvSpPr>
            <p:spPr>
              <a:xfrm>
                <a:off x="1524008" y="3933819"/>
                <a:ext cx="533400" cy="549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+4</a:t>
                </a:r>
                <a:endParaRPr/>
              </a:p>
            </p:txBody>
          </p:sp>
          <p:cxnSp>
            <p:nvCxnSpPr>
              <p:cNvPr id="2679" name="Google Shape;2679;p63"/>
              <p:cNvCxnSpPr/>
              <p:nvPr/>
            </p:nvCxnSpPr>
            <p:spPr>
              <a:xfrm>
                <a:off x="1295400" y="3111500"/>
                <a:ext cx="762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680" name="Google Shape;2680;p63"/>
              <p:cNvSpPr/>
              <p:nvPr/>
            </p:nvSpPr>
            <p:spPr>
              <a:xfrm>
                <a:off x="3657610" y="2501913"/>
                <a:ext cx="1066800" cy="12954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File</a:t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81" name="Google Shape;2681;p63"/>
              <p:cNvCxnSpPr/>
              <p:nvPr/>
            </p:nvCxnSpPr>
            <p:spPr>
              <a:xfrm>
                <a:off x="3124200" y="29591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82" name="Google Shape;2682;p63"/>
              <p:cNvCxnSpPr/>
              <p:nvPr/>
            </p:nvCxnSpPr>
            <p:spPr>
              <a:xfrm>
                <a:off x="3124200" y="3332163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83" name="Google Shape;2683;p63"/>
              <p:cNvCxnSpPr/>
              <p:nvPr/>
            </p:nvCxnSpPr>
            <p:spPr>
              <a:xfrm>
                <a:off x="3124200" y="36449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684" name="Google Shape;2684;p63"/>
              <p:cNvSpPr txBox="1"/>
              <p:nvPr/>
            </p:nvSpPr>
            <p:spPr>
              <a:xfrm>
                <a:off x="3088168" y="3248012"/>
                <a:ext cx="4200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rt</a:t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5" name="Google Shape;2685;p63"/>
              <p:cNvSpPr txBox="1"/>
              <p:nvPr/>
            </p:nvSpPr>
            <p:spPr>
              <a:xfrm>
                <a:off x="3076333" y="2943226"/>
                <a:ext cx="3954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rs</a:t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6" name="Google Shape;2686;p63"/>
              <p:cNvSpPr txBox="1"/>
              <p:nvPr/>
            </p:nvSpPr>
            <p:spPr>
              <a:xfrm>
                <a:off x="3079750" y="2562225"/>
                <a:ext cx="4095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rd</a:t>
                </a:r>
                <a:endParaRPr/>
              </a:p>
            </p:txBody>
          </p:sp>
          <p:grpSp>
            <p:nvGrpSpPr>
              <p:cNvPr id="2687" name="Google Shape;2687;p63"/>
              <p:cNvGrpSpPr/>
              <p:nvPr/>
            </p:nvGrpSpPr>
            <p:grpSpPr>
              <a:xfrm>
                <a:off x="5334000" y="2562225"/>
                <a:ext cx="1314450" cy="1428750"/>
                <a:chOff x="3648" y="1348"/>
                <a:chExt cx="828" cy="900"/>
              </a:xfrm>
            </p:grpSpPr>
            <p:sp>
              <p:nvSpPr>
                <p:cNvPr id="2688" name="Google Shape;2688;p63"/>
                <p:cNvSpPr/>
                <p:nvPr/>
              </p:nvSpPr>
              <p:spPr>
                <a:xfrm>
                  <a:off x="3648" y="1348"/>
                  <a:ext cx="600" cy="9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24000"/>
                      </a:lnTo>
                      <a:lnTo>
                        <a:pt x="120000" y="84000"/>
                      </a:lnTo>
                      <a:lnTo>
                        <a:pt x="0" y="120000"/>
                      </a:lnTo>
                      <a:lnTo>
                        <a:pt x="0" y="66000"/>
                      </a:lnTo>
                      <a:lnTo>
                        <a:pt x="10909" y="60000"/>
                      </a:lnTo>
                      <a:lnTo>
                        <a:pt x="0" y="54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ALU</a:t>
                  </a:r>
                  <a:endParaRPr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689" name="Google Shape;2689;p63"/>
                <p:cNvCxnSpPr/>
                <p:nvPr/>
              </p:nvCxnSpPr>
              <p:spPr>
                <a:xfrm>
                  <a:off x="4176" y="1780"/>
                  <a:ext cx="3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cxnSp>
            <p:nvCxnSpPr>
              <p:cNvPr id="2690" name="Google Shape;2690;p63"/>
              <p:cNvCxnSpPr/>
              <p:nvPr/>
            </p:nvCxnSpPr>
            <p:spPr>
              <a:xfrm flipH="1" rot="10800000">
                <a:off x="4732253" y="3644976"/>
                <a:ext cx="601800" cy="14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91" name="Google Shape;2691;p63"/>
              <p:cNvCxnSpPr/>
              <p:nvPr/>
            </p:nvCxnSpPr>
            <p:spPr>
              <a:xfrm>
                <a:off x="3124200" y="3995738"/>
                <a:ext cx="21795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92" name="Google Shape;2692;p63"/>
              <p:cNvCxnSpPr/>
              <p:nvPr/>
            </p:nvCxnSpPr>
            <p:spPr>
              <a:xfrm>
                <a:off x="4743696" y="2827744"/>
                <a:ext cx="560100" cy="2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693" name="Google Shape;2693;p63"/>
              <p:cNvSpPr/>
              <p:nvPr/>
            </p:nvSpPr>
            <p:spPr>
              <a:xfrm rot="-5400000">
                <a:off x="6096000" y="29591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cxnSp>
            <p:nvCxnSpPr>
              <p:cNvPr id="2694" name="Google Shape;2694;p63"/>
              <p:cNvCxnSpPr/>
              <p:nvPr/>
            </p:nvCxnSpPr>
            <p:spPr>
              <a:xfrm>
                <a:off x="4876800" y="3644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5" name="Google Shape;2695;p63"/>
              <p:cNvCxnSpPr/>
              <p:nvPr/>
            </p:nvCxnSpPr>
            <p:spPr>
              <a:xfrm>
                <a:off x="4876800" y="4025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6" name="Google Shape;2696;p63"/>
              <p:cNvCxnSpPr/>
              <p:nvPr/>
            </p:nvCxnSpPr>
            <p:spPr>
              <a:xfrm>
                <a:off x="4876800" y="4330700"/>
                <a:ext cx="1676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697" name="Google Shape;2697;p63"/>
              <p:cNvCxnSpPr/>
              <p:nvPr/>
            </p:nvCxnSpPr>
            <p:spPr>
              <a:xfrm>
                <a:off x="7620000" y="3248025"/>
                <a:ext cx="304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8" name="Google Shape;2698;p63"/>
              <p:cNvCxnSpPr/>
              <p:nvPr/>
            </p:nvCxnSpPr>
            <p:spPr>
              <a:xfrm rot="10800000">
                <a:off x="7924800" y="1968525"/>
                <a:ext cx="0" cy="1279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9" name="Google Shape;2699;p63"/>
              <p:cNvCxnSpPr/>
              <p:nvPr/>
            </p:nvCxnSpPr>
            <p:spPr>
              <a:xfrm rot="10800000">
                <a:off x="3921000" y="1968500"/>
                <a:ext cx="4003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00" name="Google Shape;2700;p63"/>
              <p:cNvCxnSpPr/>
              <p:nvPr/>
            </p:nvCxnSpPr>
            <p:spPr>
              <a:xfrm>
                <a:off x="3921125" y="1968500"/>
                <a:ext cx="0" cy="533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701" name="Google Shape;2701;p63"/>
              <p:cNvSpPr txBox="1"/>
              <p:nvPr/>
            </p:nvSpPr>
            <p:spPr>
              <a:xfrm>
                <a:off x="3079750" y="3949700"/>
                <a:ext cx="6636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imm</a:t>
                </a:r>
                <a:endParaRPr/>
              </a:p>
            </p:txBody>
          </p:sp>
          <p:cxnSp>
            <p:nvCxnSpPr>
              <p:cNvPr id="2702" name="Google Shape;2702;p63"/>
              <p:cNvCxnSpPr/>
              <p:nvPr/>
            </p:nvCxnSpPr>
            <p:spPr>
              <a:xfrm>
                <a:off x="1676400" y="3111500"/>
                <a:ext cx="0" cy="838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703" name="Google Shape;2703;p63"/>
              <p:cNvCxnSpPr/>
              <p:nvPr/>
            </p:nvCxnSpPr>
            <p:spPr>
              <a:xfrm rot="10800000">
                <a:off x="1295400" y="4308475"/>
                <a:ext cx="228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704" name="Google Shape;2704;p63"/>
              <p:cNvCxnSpPr/>
              <p:nvPr/>
            </p:nvCxnSpPr>
            <p:spPr>
              <a:xfrm>
                <a:off x="3743325" y="3995738"/>
                <a:ext cx="0" cy="671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05" name="Google Shape;2705;p63"/>
              <p:cNvCxnSpPr/>
              <p:nvPr/>
            </p:nvCxnSpPr>
            <p:spPr>
              <a:xfrm rot="10800000">
                <a:off x="1295325" y="4667250"/>
                <a:ext cx="2448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706" name="Google Shape;2706;p63"/>
              <p:cNvCxnSpPr/>
              <p:nvPr/>
            </p:nvCxnSpPr>
            <p:spPr>
              <a:xfrm rot="10800000">
                <a:off x="533400" y="44831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07" name="Google Shape;2707;p63"/>
              <p:cNvCxnSpPr/>
              <p:nvPr/>
            </p:nvCxnSpPr>
            <p:spPr>
              <a:xfrm rot="10800000">
                <a:off x="533400" y="3111500"/>
                <a:ext cx="0" cy="1371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08" name="Google Shape;2708;p63"/>
              <p:cNvCxnSpPr/>
              <p:nvPr/>
            </p:nvCxnSpPr>
            <p:spPr>
              <a:xfrm>
                <a:off x="533400" y="31115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2709" name="Google Shape;2709;p63"/>
            <p:cNvSpPr/>
            <p:nvPr/>
          </p:nvSpPr>
          <p:spPr>
            <a:xfrm rot="-5400000">
              <a:off x="665650" y="3293200"/>
              <a:ext cx="825000" cy="415800"/>
            </a:xfrm>
            <a:prstGeom prst="trapezoid">
              <a:avLst>
                <a:gd fmla="val 38167" name="adj"/>
              </a:avLst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MUX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MIPS-lite Instruction Fetch</a:t>
            </a:r>
            <a:endParaRPr/>
          </a:p>
        </p:txBody>
      </p:sp>
      <p:sp>
        <p:nvSpPr>
          <p:cNvPr id="311" name="Google Shape;311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2" name="Google Shape;312;p19"/>
          <p:cNvGrpSpPr/>
          <p:nvPr/>
        </p:nvGrpSpPr>
        <p:grpSpPr>
          <a:xfrm>
            <a:off x="457200" y="2011680"/>
            <a:ext cx="7955280" cy="3566160"/>
            <a:chOff x="457200" y="2834640"/>
            <a:chExt cx="7955280" cy="3566160"/>
          </a:xfrm>
        </p:grpSpPr>
        <p:sp>
          <p:nvSpPr>
            <p:cNvPr id="313" name="Google Shape;313;p19"/>
            <p:cNvSpPr/>
            <p:nvPr/>
          </p:nvSpPr>
          <p:spPr>
            <a:xfrm>
              <a:off x="1638300" y="2834640"/>
              <a:ext cx="6408419" cy="3566160"/>
            </a:xfrm>
            <a:prstGeom prst="rect">
              <a:avLst/>
            </a:prstGeom>
            <a:noFill/>
            <a:ln cap="flat" cmpd="sng" w="38100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19"/>
            <p:cNvSpPr/>
            <p:nvPr/>
          </p:nvSpPr>
          <p:spPr>
            <a:xfrm flipH="1">
              <a:off x="1828800" y="5852160"/>
              <a:ext cx="765175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imm16</a:t>
              </a:r>
              <a:endParaRPr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4204648" y="5515927"/>
              <a:ext cx="30296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CLK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19"/>
            <p:cNvSpPr/>
            <p:nvPr/>
          </p:nvSpPr>
          <p:spPr>
            <a:xfrm rot="5400000">
              <a:off x="3758277" y="4613008"/>
              <a:ext cx="1197864" cy="228600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PC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554868" y="3447288"/>
              <a:ext cx="312587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  <p:cxnSp>
          <p:nvCxnSpPr>
            <p:cNvPr id="318" name="Google Shape;318;p19"/>
            <p:cNvCxnSpPr/>
            <p:nvPr/>
          </p:nvCxnSpPr>
          <p:spPr>
            <a:xfrm>
              <a:off x="3931920" y="3703320"/>
              <a:ext cx="0" cy="36576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19" name="Google Shape;319;p19"/>
            <p:cNvSpPr/>
            <p:nvPr/>
          </p:nvSpPr>
          <p:spPr>
            <a:xfrm rot="5400000">
              <a:off x="2178074" y="5495460"/>
              <a:ext cx="1069848" cy="292608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PC Ext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19"/>
            <p:cNvSpPr/>
            <p:nvPr/>
          </p:nvSpPr>
          <p:spPr>
            <a:xfrm rot="5400000">
              <a:off x="2887031" y="3826493"/>
              <a:ext cx="819136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Adder</a:t>
              </a:r>
              <a:endParaRPr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3101335" y="3507740"/>
              <a:ext cx="381000" cy="1066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1428"/>
                  </a:lnTo>
                  <a:lnTo>
                    <a:pt x="24000" y="60000"/>
                  </a:lnTo>
                  <a:lnTo>
                    <a:pt x="0" y="68571"/>
                  </a:lnTo>
                  <a:lnTo>
                    <a:pt x="0" y="120000"/>
                  </a:lnTo>
                  <a:lnTo>
                    <a:pt x="120000" y="85714"/>
                  </a:lnTo>
                  <a:lnTo>
                    <a:pt x="120000" y="3428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9"/>
            <p:cNvSpPr/>
            <p:nvPr/>
          </p:nvSpPr>
          <p:spPr>
            <a:xfrm rot="5400000">
              <a:off x="2887031" y="5051250"/>
              <a:ext cx="819136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Adder</a:t>
              </a:r>
              <a:endParaRPr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3101335" y="4726940"/>
              <a:ext cx="381000" cy="1066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51428"/>
                  </a:lnTo>
                  <a:lnTo>
                    <a:pt x="24000" y="60000"/>
                  </a:lnTo>
                  <a:lnTo>
                    <a:pt x="0" y="68571"/>
                  </a:lnTo>
                  <a:lnTo>
                    <a:pt x="0" y="120000"/>
                  </a:lnTo>
                  <a:lnTo>
                    <a:pt x="120000" y="85714"/>
                  </a:lnTo>
                  <a:lnTo>
                    <a:pt x="120000" y="34285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19"/>
            <p:cNvSpPr/>
            <p:nvPr/>
          </p:nvSpPr>
          <p:spPr>
            <a:xfrm rot="5400000">
              <a:off x="3547209" y="4504355"/>
              <a:ext cx="700514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MUX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3787135" y="3964940"/>
              <a:ext cx="228600" cy="14478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999"/>
                  </a:lnTo>
                  <a:lnTo>
                    <a:pt x="120000" y="101052"/>
                  </a:lnTo>
                  <a:lnTo>
                    <a:pt x="120000" y="18947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4472935" y="3200400"/>
              <a:ext cx="152400" cy="1554480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120000" y="120000"/>
                  </a:lnTo>
                  <a:lnTo>
                    <a:pt x="120000" y="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19"/>
            <p:cNvSpPr/>
            <p:nvPr/>
          </p:nvSpPr>
          <p:spPr>
            <a:xfrm flipH="1" rot="10800000">
              <a:off x="1852613" y="4328348"/>
              <a:ext cx="2772722" cy="1966944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0" y="0"/>
                  </a:lnTo>
                  <a:lnTo>
                    <a:pt x="0" y="120000"/>
                  </a:lnTo>
                  <a:lnTo>
                    <a:pt x="53772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28" name="Google Shape;328;p19"/>
            <p:cNvCxnSpPr/>
            <p:nvPr/>
          </p:nvCxnSpPr>
          <p:spPr>
            <a:xfrm>
              <a:off x="2796535" y="3660140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9" name="Google Shape;329;p19"/>
            <p:cNvCxnSpPr/>
            <p:nvPr/>
          </p:nvCxnSpPr>
          <p:spPr>
            <a:xfrm>
              <a:off x="3482335" y="4117340"/>
              <a:ext cx="3048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30" name="Google Shape;330;p19"/>
            <p:cNvSpPr/>
            <p:nvPr/>
          </p:nvSpPr>
          <p:spPr>
            <a:xfrm>
              <a:off x="2720335" y="4117340"/>
              <a:ext cx="838200" cy="76200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4000"/>
                  </a:lnTo>
                  <a:lnTo>
                    <a:pt x="0" y="84000"/>
                  </a:lnTo>
                  <a:lnTo>
                    <a:pt x="0" y="120000"/>
                  </a:lnTo>
                  <a:lnTo>
                    <a:pt x="54545" y="120000"/>
                  </a:lnTo>
                </a:path>
              </a:pathLst>
            </a:cu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1" name="Google Shape;331;p19"/>
            <p:cNvCxnSpPr/>
            <p:nvPr/>
          </p:nvCxnSpPr>
          <p:spPr>
            <a:xfrm>
              <a:off x="2872735" y="564134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2" name="Google Shape;332;p19"/>
            <p:cNvCxnSpPr/>
            <p:nvPr/>
          </p:nvCxnSpPr>
          <p:spPr>
            <a:xfrm>
              <a:off x="3482335" y="5260340"/>
              <a:ext cx="304800" cy="1587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33" name="Google Shape;333;p19"/>
            <p:cNvCxnSpPr/>
            <p:nvPr/>
          </p:nvCxnSpPr>
          <p:spPr>
            <a:xfrm>
              <a:off x="4015735" y="4726940"/>
              <a:ext cx="2286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34" name="Google Shape;334;p19"/>
            <p:cNvSpPr txBox="1"/>
            <p:nvPr/>
          </p:nvSpPr>
          <p:spPr>
            <a:xfrm>
              <a:off x="3718873" y="4053840"/>
              <a:ext cx="296862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/>
            </a:p>
          </p:txBody>
        </p:sp>
        <p:sp>
          <p:nvSpPr>
            <p:cNvPr id="335" name="Google Shape;335;p19"/>
            <p:cNvSpPr txBox="1"/>
            <p:nvPr/>
          </p:nvSpPr>
          <p:spPr>
            <a:xfrm>
              <a:off x="3710935" y="5012690"/>
              <a:ext cx="296863" cy="336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36" name="Google Shape;336;p19"/>
            <p:cNvCxnSpPr/>
            <p:nvPr/>
          </p:nvCxnSpPr>
          <p:spPr>
            <a:xfrm flipH="1" rot="10800000">
              <a:off x="4287197" y="5186678"/>
              <a:ext cx="73152" cy="13811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7" name="Google Shape;337;p19"/>
            <p:cNvCxnSpPr/>
            <p:nvPr/>
          </p:nvCxnSpPr>
          <p:spPr>
            <a:xfrm rot="10800000">
              <a:off x="4358635" y="5186678"/>
              <a:ext cx="73152" cy="1371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8" name="Google Shape;338;p19"/>
            <p:cNvCxnSpPr>
              <a:stCxn id="316" idx="3"/>
              <a:endCxn id="315" idx="0"/>
            </p:cNvCxnSpPr>
            <p:nvPr/>
          </p:nvCxnSpPr>
          <p:spPr>
            <a:xfrm flipH="1">
              <a:off x="4356009" y="5326240"/>
              <a:ext cx="1200" cy="1896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39" name="Google Shape;339;p19"/>
            <p:cNvCxnSpPr/>
            <p:nvPr/>
          </p:nvCxnSpPr>
          <p:spPr>
            <a:xfrm>
              <a:off x="2162170" y="5641340"/>
              <a:ext cx="41148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0" name="Google Shape;340;p19"/>
            <p:cNvCxnSpPr/>
            <p:nvPr/>
          </p:nvCxnSpPr>
          <p:spPr>
            <a:xfrm>
              <a:off x="6583680" y="4206240"/>
              <a:ext cx="18288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1" name="Google Shape;341;p19"/>
            <p:cNvCxnSpPr/>
            <p:nvPr/>
          </p:nvCxnSpPr>
          <p:spPr>
            <a:xfrm flipH="1">
              <a:off x="6858000" y="4059936"/>
              <a:ext cx="241300" cy="2921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2" name="Google Shape;342;p19"/>
            <p:cNvSpPr/>
            <p:nvPr/>
          </p:nvSpPr>
          <p:spPr>
            <a:xfrm>
              <a:off x="6858000" y="4206240"/>
              <a:ext cx="442913" cy="398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32</a:t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6583680" y="3749040"/>
              <a:ext cx="1314785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Instruction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44" name="Google Shape;344;p19"/>
            <p:cNvGrpSpPr/>
            <p:nvPr/>
          </p:nvGrpSpPr>
          <p:grpSpPr>
            <a:xfrm>
              <a:off x="5184775" y="3566160"/>
              <a:ext cx="1406525" cy="1230313"/>
              <a:chOff x="2458" y="3061"/>
              <a:chExt cx="886" cy="775"/>
            </a:xfrm>
          </p:grpSpPr>
          <p:sp>
            <p:nvSpPr>
              <p:cNvPr id="345" name="Google Shape;345;p19"/>
              <p:cNvSpPr/>
              <p:nvPr/>
            </p:nvSpPr>
            <p:spPr>
              <a:xfrm>
                <a:off x="2458" y="3088"/>
                <a:ext cx="886" cy="748"/>
              </a:xfrm>
              <a:prstGeom prst="rect">
                <a:avLst/>
              </a:prstGeom>
              <a:noFill/>
              <a:ln cap="flat" cmpd="sng" w="381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6" name="Google Shape;346;p19"/>
              <p:cNvSpPr/>
              <p:nvPr/>
            </p:nvSpPr>
            <p:spPr>
              <a:xfrm>
                <a:off x="2661" y="3061"/>
                <a:ext cx="435" cy="25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Addr</a:t>
                </a:r>
                <a:endParaRPr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9"/>
              <p:cNvSpPr/>
              <p:nvPr/>
            </p:nvSpPr>
            <p:spPr>
              <a:xfrm>
                <a:off x="2484" y="3389"/>
                <a:ext cx="843" cy="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Instruction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</p:grpSp>
        <p:cxnSp>
          <p:nvCxnSpPr>
            <p:cNvPr id="348" name="Google Shape;348;p19"/>
            <p:cNvCxnSpPr/>
            <p:nvPr/>
          </p:nvCxnSpPr>
          <p:spPr>
            <a:xfrm>
              <a:off x="5854700" y="3200400"/>
              <a:ext cx="0" cy="36576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49" name="Google Shape;349;p19"/>
            <p:cNvCxnSpPr>
              <a:endCxn id="348" idx="0"/>
            </p:cNvCxnSpPr>
            <p:nvPr/>
          </p:nvCxnSpPr>
          <p:spPr>
            <a:xfrm>
              <a:off x="4618892" y="3200400"/>
              <a:ext cx="1235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0" name="Google Shape;350;p19"/>
            <p:cNvSpPr txBox="1"/>
            <p:nvPr/>
          </p:nvSpPr>
          <p:spPr>
            <a:xfrm>
              <a:off x="5568462" y="5868572"/>
              <a:ext cx="24701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Instr Fetch Unit</a:t>
              </a:r>
              <a:endParaRPr b="1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1" name="Google Shape;351;p19"/>
            <p:cNvCxnSpPr/>
            <p:nvPr/>
          </p:nvCxnSpPr>
          <p:spPr>
            <a:xfrm>
              <a:off x="4624388" y="4748211"/>
              <a:ext cx="0" cy="155448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2" name="Google Shape;352;p19"/>
            <p:cNvSpPr/>
            <p:nvPr/>
          </p:nvSpPr>
          <p:spPr>
            <a:xfrm>
              <a:off x="457200" y="2834640"/>
              <a:ext cx="1003481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 u="sng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beq</a:t>
              </a:r>
              <a:endParaRPr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3" name="Google Shape;353;p19"/>
            <p:cNvCxnSpPr/>
            <p:nvPr/>
          </p:nvCxnSpPr>
          <p:spPr>
            <a:xfrm rot="10800000">
              <a:off x="1463040" y="3063240"/>
              <a:ext cx="36576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354" name="Google Shape;354;p19"/>
            <p:cNvSpPr/>
            <p:nvPr/>
          </p:nvSpPr>
          <p:spPr>
            <a:xfrm>
              <a:off x="457200" y="3200400"/>
              <a:ext cx="1005840" cy="3975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zero</a:t>
              </a:r>
              <a:endPara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5" name="Google Shape;355;p19"/>
            <p:cNvCxnSpPr/>
            <p:nvPr/>
          </p:nvCxnSpPr>
          <p:spPr>
            <a:xfrm rot="10800000">
              <a:off x="1463040" y="3429000"/>
              <a:ext cx="36576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356" name="Google Shape;356;p19"/>
            <p:cNvCxnSpPr/>
            <p:nvPr/>
          </p:nvCxnSpPr>
          <p:spPr>
            <a:xfrm>
              <a:off x="2167128" y="5641340"/>
              <a:ext cx="0" cy="287973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7" name="Google Shape;357;p19"/>
            <p:cNvSpPr/>
            <p:nvPr/>
          </p:nvSpPr>
          <p:spPr>
            <a:xfrm>
              <a:off x="1817077" y="2944368"/>
              <a:ext cx="609600" cy="609600"/>
            </a:xfrm>
            <a:prstGeom prst="flowChartDelay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58" name="Google Shape;358;p19"/>
            <p:cNvCxnSpPr>
              <a:stCxn id="357" idx="3"/>
            </p:cNvCxnSpPr>
            <p:nvPr/>
          </p:nvCxnSpPr>
          <p:spPr>
            <a:xfrm>
              <a:off x="2426677" y="3249168"/>
              <a:ext cx="1512300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59" name="Google Shape;359;p19"/>
            <p:cNvCxnSpPr/>
            <p:nvPr/>
          </p:nvCxnSpPr>
          <p:spPr>
            <a:xfrm>
              <a:off x="3934191" y="3243306"/>
              <a:ext cx="0" cy="493776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360" name="Google Shape;360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3" name="Shape 2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4" name="Google Shape;2714;p64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Pipelining Changes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5" name="Google Shape;2715;p64"/>
          <p:cNvSpPr txBox="1"/>
          <p:nvPr>
            <p:ph idx="1" type="body"/>
          </p:nvPr>
        </p:nvSpPr>
        <p:spPr>
          <a:xfrm>
            <a:off x="457200" y="1600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Registers </a:t>
            </a:r>
            <a:r>
              <a:rPr i="1" lang="en-US"/>
              <a:t>separate</a:t>
            </a:r>
            <a:r>
              <a:rPr lang="en-US"/>
              <a:t> the information between stages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You can still pass information </a:t>
            </a:r>
            <a:r>
              <a:rPr i="1" lang="en-US"/>
              <a:t>around</a:t>
            </a:r>
            <a:r>
              <a:rPr lang="en-US"/>
              <a:t> registers</a:t>
            </a:r>
            <a:endParaRPr/>
          </a:p>
          <a:p>
            <a:pPr indent="-285750" lvl="1" marL="7429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 any instance of time, each stage working on a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different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instruction!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need to re-examine placement of wires and hardware in datapath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6" name="Google Shape;2716;p6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7" name="Google Shape;2717;p6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8" name="Google Shape;2718;p6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5" name="Shape 2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6" name="Google Shape;2726;p65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More Detailed Pipeline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7" name="Google Shape;2727;p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04-35-P374493" id="2728" name="Google Shape;2728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2103120"/>
            <a:ext cx="8778300" cy="4043100"/>
          </a:xfrm>
          <a:prstGeom prst="rect">
            <a:avLst/>
          </a:prstGeom>
          <a:noFill/>
          <a:ln>
            <a:noFill/>
          </a:ln>
        </p:spPr>
      </p:pic>
      <p:sp>
        <p:nvSpPr>
          <p:cNvPr id="2729" name="Google Shape;2729;p65"/>
          <p:cNvSpPr txBox="1"/>
          <p:nvPr/>
        </p:nvSpPr>
        <p:spPr>
          <a:xfrm>
            <a:off x="457200" y="1600200"/>
            <a:ext cx="8229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Examine flow through pipeline for </a:t>
            </a:r>
            <a:r>
              <a:rPr lang="en-US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lw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30" name="Google Shape;2730;p6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1" name="Google Shape;2731;p6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6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Instruction Fetch (IF) for Load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0" name="Google Shape;2740;p6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04-36-P374493-IF" id="2741" name="Google Shape;274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444752"/>
            <a:ext cx="8778300" cy="4713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2" name="Google Shape;2742;p66"/>
          <p:cNvGrpSpPr/>
          <p:nvPr/>
        </p:nvGrpSpPr>
        <p:grpSpPr>
          <a:xfrm>
            <a:off x="1954530" y="1600200"/>
            <a:ext cx="5667944" cy="1040130"/>
            <a:chOff x="1954530" y="1600200"/>
            <a:chExt cx="5667944" cy="1040130"/>
          </a:xfrm>
        </p:grpSpPr>
        <p:sp>
          <p:nvSpPr>
            <p:cNvPr id="2743" name="Google Shape;2743;p66"/>
            <p:cNvSpPr txBox="1"/>
            <p:nvPr/>
          </p:nvSpPr>
          <p:spPr>
            <a:xfrm>
              <a:off x="3098800" y="1600200"/>
              <a:ext cx="452367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Components in use are highlighted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44" name="Google Shape;2744;p66"/>
            <p:cNvCxnSpPr/>
            <p:nvPr/>
          </p:nvCxnSpPr>
          <p:spPr>
            <a:xfrm flipH="1">
              <a:off x="1954530" y="1943100"/>
              <a:ext cx="1177290" cy="69723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grpSp>
        <p:nvGrpSpPr>
          <p:cNvPr id="2745" name="Google Shape;2745;p66"/>
          <p:cNvGrpSpPr/>
          <p:nvPr/>
        </p:nvGrpSpPr>
        <p:grpSpPr>
          <a:xfrm>
            <a:off x="137160" y="4880610"/>
            <a:ext cx="2491740" cy="1507153"/>
            <a:chOff x="137160" y="4880610"/>
            <a:chExt cx="2491740" cy="1507153"/>
          </a:xfrm>
        </p:grpSpPr>
        <p:sp>
          <p:nvSpPr>
            <p:cNvPr id="2746" name="Google Shape;2746;p66"/>
            <p:cNvSpPr txBox="1"/>
            <p:nvPr/>
          </p:nvSpPr>
          <p:spPr>
            <a:xfrm>
              <a:off x="137160" y="5372100"/>
              <a:ext cx="2411730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For sequential logic, left half means write, right half means read</a:t>
              </a:r>
              <a:endParaRPr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47" name="Google Shape;2747;p66"/>
            <p:cNvCxnSpPr/>
            <p:nvPr/>
          </p:nvCxnSpPr>
          <p:spPr>
            <a:xfrm rot="10800000">
              <a:off x="1977390" y="4960620"/>
              <a:ext cx="0" cy="4572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748" name="Google Shape;2748;p66"/>
            <p:cNvCxnSpPr/>
            <p:nvPr/>
          </p:nvCxnSpPr>
          <p:spPr>
            <a:xfrm flipH="1" rot="10800000">
              <a:off x="2114550" y="4880610"/>
              <a:ext cx="514350" cy="54864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749" name="Google Shape;2749;p6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0" name="Google Shape;2750;p6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57" name="Shape 2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8" name="Google Shape;2758;p67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Instruction Decode (ID) for Load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9" name="Google Shape;2759;p6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04-36-P374493-ID" id="2760" name="Google Shape;2760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463040"/>
            <a:ext cx="8778300" cy="470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761" name="Google Shape;2761;p6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2" name="Google Shape;2762;p6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9" name="Shape 2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0" name="Google Shape;2770;p6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Execute (EX) for Load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1" name="Google Shape;2771;p6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04-37-P374493" id="2772" name="Google Shape;2772;p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344168"/>
            <a:ext cx="8778300" cy="4814400"/>
          </a:xfrm>
          <a:prstGeom prst="rect">
            <a:avLst/>
          </a:prstGeom>
          <a:noFill/>
          <a:ln>
            <a:noFill/>
          </a:ln>
        </p:spPr>
      </p:pic>
      <p:sp>
        <p:nvSpPr>
          <p:cNvPr id="2773" name="Google Shape;2773;p6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4" name="Google Shape;2774;p6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81" name="Shape 2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2" name="Google Shape;2782;p69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Memory (MEM) for Load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3" name="Google Shape;2783;p6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04-38-P374493-MEM" id="2784" name="Google Shape;2784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417320"/>
            <a:ext cx="8778300" cy="47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785" name="Google Shape;2785;p6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6" name="Google Shape;2786;p6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3" name="Shape 2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4" name="Google Shape;2794;p70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Write Back (WB) for Load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5" name="Google Shape;2795;p7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04-38-P374493-WB" id="2796" name="Google Shape;2796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1536192"/>
            <a:ext cx="8778300" cy="46272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7" name="Google Shape;2797;p70"/>
          <p:cNvSpPr/>
          <p:nvPr/>
        </p:nvSpPr>
        <p:spPr>
          <a:xfrm>
            <a:off x="2991774" y="4370832"/>
            <a:ext cx="809700" cy="327600"/>
          </a:xfrm>
          <a:prstGeom prst="ellipse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8" name="Google Shape;2798;p70"/>
          <p:cNvSpPr txBox="1"/>
          <p:nvPr/>
        </p:nvSpPr>
        <p:spPr>
          <a:xfrm>
            <a:off x="1371600" y="1600200"/>
            <a:ext cx="64008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There’s something wrong here! (Can you spot it?)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99" name="Google Shape;2799;p70"/>
          <p:cNvGrpSpPr/>
          <p:nvPr/>
        </p:nvGrpSpPr>
        <p:grpSpPr>
          <a:xfrm>
            <a:off x="1268730" y="4663440"/>
            <a:ext cx="1760220" cy="1334810"/>
            <a:chOff x="1268730" y="4663440"/>
            <a:chExt cx="1760220" cy="1334810"/>
          </a:xfrm>
        </p:grpSpPr>
        <p:cxnSp>
          <p:nvCxnSpPr>
            <p:cNvPr id="2800" name="Google Shape;2800;p70"/>
            <p:cNvCxnSpPr/>
            <p:nvPr/>
          </p:nvCxnSpPr>
          <p:spPr>
            <a:xfrm flipH="1" rot="10800000">
              <a:off x="2171700" y="4663440"/>
              <a:ext cx="857250" cy="571500"/>
            </a:xfrm>
            <a:prstGeom prst="straightConnector1">
              <a:avLst/>
            </a:prstGeom>
            <a:noFill/>
            <a:ln cap="flat" cmpd="sng" w="25400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2801" name="Google Shape;2801;p70"/>
            <p:cNvSpPr txBox="1"/>
            <p:nvPr/>
          </p:nvSpPr>
          <p:spPr>
            <a:xfrm>
              <a:off x="1268730" y="5074920"/>
              <a:ext cx="1017270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Wrong </a:t>
              </a:r>
              <a:b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18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register number!</a:t>
              </a:r>
              <a:endParaRPr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02" name="Google Shape;2802;p7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3" name="Google Shape;2803;p7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0" name="Shape 2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1" name="Google Shape;2811;p71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Corrected Datapath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2" name="Google Shape;2812;p7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04-41-P374493" id="2813" name="Google Shape;2813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" y="2112264"/>
            <a:ext cx="8778300" cy="40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4" name="Google Shape;2814;p71"/>
          <p:cNvSpPr txBox="1"/>
          <p:nvPr/>
        </p:nvSpPr>
        <p:spPr>
          <a:xfrm>
            <a:off x="457200" y="16002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Now any instruction that writes to a register will work properly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5" name="Google Shape;2815;p7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6" name="Google Shape;2816;p7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3" name="Shape 2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4" name="Google Shape;2824;p72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Pipelined Execution Representation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5" name="Google Shape;2825;p72"/>
          <p:cNvSpPr txBox="1"/>
          <p:nvPr>
            <p:ph idx="1" type="body"/>
          </p:nvPr>
        </p:nvSpPr>
        <p:spPr>
          <a:xfrm>
            <a:off x="457200" y="5029200"/>
            <a:ext cx="8229600" cy="13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Every instruction must take same number of steps, so some will idle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 MEM stage for any arithmetic instruction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6" name="Google Shape;2826;p7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7" name="Google Shape;2827;p72"/>
          <p:cNvGrpSpPr/>
          <p:nvPr/>
        </p:nvGrpSpPr>
        <p:grpSpPr>
          <a:xfrm>
            <a:off x="539750" y="1755775"/>
            <a:ext cx="8362950" cy="3125788"/>
            <a:chOff x="340" y="990"/>
            <a:chExt cx="5268" cy="1969"/>
          </a:xfrm>
        </p:grpSpPr>
        <p:sp>
          <p:nvSpPr>
            <p:cNvPr id="2828" name="Google Shape;2828;p72"/>
            <p:cNvSpPr/>
            <p:nvPr/>
          </p:nvSpPr>
          <p:spPr>
            <a:xfrm>
              <a:off x="344" y="1016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9" name="Google Shape;2829;p72"/>
            <p:cNvSpPr/>
            <p:nvPr/>
          </p:nvSpPr>
          <p:spPr>
            <a:xfrm>
              <a:off x="340" y="990"/>
              <a:ext cx="256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0" name="Google Shape;2830;p72"/>
            <p:cNvSpPr/>
            <p:nvPr/>
          </p:nvSpPr>
          <p:spPr>
            <a:xfrm>
              <a:off x="872" y="1016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1" name="Google Shape;2831;p72"/>
            <p:cNvSpPr/>
            <p:nvPr/>
          </p:nvSpPr>
          <p:spPr>
            <a:xfrm>
              <a:off x="1400" y="1016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2" name="Google Shape;2832;p72"/>
            <p:cNvSpPr/>
            <p:nvPr/>
          </p:nvSpPr>
          <p:spPr>
            <a:xfrm>
              <a:off x="1928" y="1016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3" name="Google Shape;2833;p72"/>
            <p:cNvSpPr/>
            <p:nvPr/>
          </p:nvSpPr>
          <p:spPr>
            <a:xfrm>
              <a:off x="2456" y="1016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4" name="Google Shape;2834;p72"/>
            <p:cNvSpPr/>
            <p:nvPr/>
          </p:nvSpPr>
          <p:spPr>
            <a:xfrm>
              <a:off x="851" y="990"/>
              <a:ext cx="289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5" name="Google Shape;2835;p72"/>
            <p:cNvSpPr/>
            <p:nvPr/>
          </p:nvSpPr>
          <p:spPr>
            <a:xfrm>
              <a:off x="1379" y="990"/>
              <a:ext cx="317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6" name="Google Shape;2836;p72"/>
            <p:cNvSpPr/>
            <p:nvPr/>
          </p:nvSpPr>
          <p:spPr>
            <a:xfrm>
              <a:off x="1907" y="990"/>
              <a:ext cx="549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7" name="Google Shape;2837;p72"/>
            <p:cNvSpPr/>
            <p:nvPr/>
          </p:nvSpPr>
          <p:spPr>
            <a:xfrm>
              <a:off x="2483" y="990"/>
              <a:ext cx="434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WB</a:t>
              </a:r>
              <a:endParaRPr/>
            </a:p>
          </p:txBody>
        </p:sp>
        <p:sp>
          <p:nvSpPr>
            <p:cNvPr id="2838" name="Google Shape;2838;p72"/>
            <p:cNvSpPr/>
            <p:nvPr/>
          </p:nvSpPr>
          <p:spPr>
            <a:xfrm>
              <a:off x="872" y="1352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9" name="Google Shape;2839;p72"/>
            <p:cNvSpPr/>
            <p:nvPr/>
          </p:nvSpPr>
          <p:spPr>
            <a:xfrm>
              <a:off x="868" y="1326"/>
              <a:ext cx="256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0" name="Google Shape;2840;p72"/>
            <p:cNvSpPr/>
            <p:nvPr/>
          </p:nvSpPr>
          <p:spPr>
            <a:xfrm>
              <a:off x="1400" y="1352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1" name="Google Shape;2841;p72"/>
            <p:cNvSpPr/>
            <p:nvPr/>
          </p:nvSpPr>
          <p:spPr>
            <a:xfrm>
              <a:off x="1928" y="1352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2" name="Google Shape;2842;p72"/>
            <p:cNvSpPr/>
            <p:nvPr/>
          </p:nvSpPr>
          <p:spPr>
            <a:xfrm>
              <a:off x="2456" y="1352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3" name="Google Shape;2843;p72"/>
            <p:cNvSpPr/>
            <p:nvPr/>
          </p:nvSpPr>
          <p:spPr>
            <a:xfrm>
              <a:off x="2984" y="1352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4" name="Google Shape;2844;p72"/>
            <p:cNvSpPr/>
            <p:nvPr/>
          </p:nvSpPr>
          <p:spPr>
            <a:xfrm>
              <a:off x="1379" y="1326"/>
              <a:ext cx="289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5" name="Google Shape;2845;p72"/>
            <p:cNvSpPr/>
            <p:nvPr/>
          </p:nvSpPr>
          <p:spPr>
            <a:xfrm>
              <a:off x="1907" y="1326"/>
              <a:ext cx="317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6" name="Google Shape;2846;p72"/>
            <p:cNvSpPr/>
            <p:nvPr/>
          </p:nvSpPr>
          <p:spPr>
            <a:xfrm>
              <a:off x="2435" y="1326"/>
              <a:ext cx="549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7" name="Google Shape;2847;p72"/>
            <p:cNvSpPr/>
            <p:nvPr/>
          </p:nvSpPr>
          <p:spPr>
            <a:xfrm>
              <a:off x="3011" y="1326"/>
              <a:ext cx="434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WB</a:t>
              </a:r>
              <a:endParaRPr/>
            </a:p>
          </p:txBody>
        </p:sp>
        <p:grpSp>
          <p:nvGrpSpPr>
            <p:cNvPr id="2848" name="Google Shape;2848;p72"/>
            <p:cNvGrpSpPr/>
            <p:nvPr/>
          </p:nvGrpSpPr>
          <p:grpSpPr>
            <a:xfrm>
              <a:off x="1396" y="1662"/>
              <a:ext cx="2628" cy="289"/>
              <a:chOff x="1396" y="1662"/>
              <a:chExt cx="2628" cy="289"/>
            </a:xfrm>
          </p:grpSpPr>
          <p:sp>
            <p:nvSpPr>
              <p:cNvPr id="2849" name="Google Shape;2849;p72"/>
              <p:cNvSpPr/>
              <p:nvPr/>
            </p:nvSpPr>
            <p:spPr>
              <a:xfrm>
                <a:off x="1400" y="1688"/>
                <a:ext cx="512" cy="224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0" name="Google Shape;2850;p72"/>
              <p:cNvSpPr/>
              <p:nvPr/>
            </p:nvSpPr>
            <p:spPr>
              <a:xfrm>
                <a:off x="1396" y="1662"/>
                <a:ext cx="256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accen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IF</a:t>
                </a:r>
                <a:endParaRPr b="1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1" name="Google Shape;2851;p72"/>
              <p:cNvSpPr/>
              <p:nvPr/>
            </p:nvSpPr>
            <p:spPr>
              <a:xfrm>
                <a:off x="1928" y="1688"/>
                <a:ext cx="512" cy="224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2" name="Google Shape;2852;p72"/>
              <p:cNvSpPr/>
              <p:nvPr/>
            </p:nvSpPr>
            <p:spPr>
              <a:xfrm>
                <a:off x="2456" y="1688"/>
                <a:ext cx="512" cy="224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3" name="Google Shape;2853;p72"/>
              <p:cNvSpPr/>
              <p:nvPr/>
            </p:nvSpPr>
            <p:spPr>
              <a:xfrm>
                <a:off x="2984" y="1688"/>
                <a:ext cx="512" cy="224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4" name="Google Shape;2854;p72"/>
              <p:cNvSpPr/>
              <p:nvPr/>
            </p:nvSpPr>
            <p:spPr>
              <a:xfrm>
                <a:off x="3512" y="1688"/>
                <a:ext cx="512" cy="224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5" name="Google Shape;2855;p72"/>
              <p:cNvSpPr/>
              <p:nvPr/>
            </p:nvSpPr>
            <p:spPr>
              <a:xfrm>
                <a:off x="1907" y="1662"/>
                <a:ext cx="289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accen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ID</a:t>
                </a:r>
                <a:endParaRPr b="1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6" name="Google Shape;2856;p72"/>
              <p:cNvSpPr/>
              <p:nvPr/>
            </p:nvSpPr>
            <p:spPr>
              <a:xfrm>
                <a:off x="2435" y="1662"/>
                <a:ext cx="317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accen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EX</a:t>
                </a:r>
                <a:endParaRPr b="1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7" name="Google Shape;2857;p72"/>
              <p:cNvSpPr/>
              <p:nvPr/>
            </p:nvSpPr>
            <p:spPr>
              <a:xfrm>
                <a:off x="2963" y="1662"/>
                <a:ext cx="549" cy="28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accen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</a:t>
                </a:r>
                <a:endParaRPr b="1" sz="2400">
                  <a:solidFill>
                    <a:schemeClr val="accent2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8" name="Google Shape;2858;p72"/>
              <p:cNvSpPr/>
              <p:nvPr/>
            </p:nvSpPr>
            <p:spPr>
              <a:xfrm>
                <a:off x="3539" y="1662"/>
                <a:ext cx="434" cy="2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accent2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WB</a:t>
                </a:r>
                <a:endParaRPr/>
              </a:p>
            </p:txBody>
          </p:sp>
        </p:grpSp>
        <p:sp>
          <p:nvSpPr>
            <p:cNvPr id="2859" name="Google Shape;2859;p72"/>
            <p:cNvSpPr/>
            <p:nvPr/>
          </p:nvSpPr>
          <p:spPr>
            <a:xfrm>
              <a:off x="1928" y="2024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0" name="Google Shape;2860;p72"/>
            <p:cNvSpPr/>
            <p:nvPr/>
          </p:nvSpPr>
          <p:spPr>
            <a:xfrm>
              <a:off x="1924" y="1998"/>
              <a:ext cx="256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5400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b="1" sz="2400">
                <a:solidFill>
                  <a:srgbClr val="0054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1" name="Google Shape;2861;p72"/>
            <p:cNvSpPr/>
            <p:nvPr/>
          </p:nvSpPr>
          <p:spPr>
            <a:xfrm>
              <a:off x="2456" y="2024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2" name="Google Shape;2862;p72"/>
            <p:cNvSpPr/>
            <p:nvPr/>
          </p:nvSpPr>
          <p:spPr>
            <a:xfrm>
              <a:off x="2984" y="2024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3" name="Google Shape;2863;p72"/>
            <p:cNvSpPr/>
            <p:nvPr/>
          </p:nvSpPr>
          <p:spPr>
            <a:xfrm>
              <a:off x="3512" y="2024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4" name="Google Shape;2864;p72"/>
            <p:cNvSpPr/>
            <p:nvPr/>
          </p:nvSpPr>
          <p:spPr>
            <a:xfrm>
              <a:off x="4040" y="2024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5" name="Google Shape;2865;p72"/>
            <p:cNvSpPr/>
            <p:nvPr/>
          </p:nvSpPr>
          <p:spPr>
            <a:xfrm>
              <a:off x="2435" y="1998"/>
              <a:ext cx="289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5400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 b="1" sz="2400">
                <a:solidFill>
                  <a:srgbClr val="0054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6" name="Google Shape;2866;p72"/>
            <p:cNvSpPr/>
            <p:nvPr/>
          </p:nvSpPr>
          <p:spPr>
            <a:xfrm>
              <a:off x="2963" y="1998"/>
              <a:ext cx="317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5400"/>
                  </a:solidFill>
                  <a:latin typeface="Calibri"/>
                  <a:ea typeface="Calibri"/>
                  <a:cs typeface="Calibri"/>
                  <a:sym typeface="Calibri"/>
                </a:rPr>
                <a:t>EX</a:t>
              </a:r>
              <a:endParaRPr b="1" sz="2400">
                <a:solidFill>
                  <a:srgbClr val="0054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7" name="Google Shape;2867;p72"/>
            <p:cNvSpPr/>
            <p:nvPr/>
          </p:nvSpPr>
          <p:spPr>
            <a:xfrm>
              <a:off x="3491" y="1998"/>
              <a:ext cx="549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5400"/>
                  </a:solidFill>
                  <a:latin typeface="Calibri"/>
                  <a:ea typeface="Calibri"/>
                  <a:cs typeface="Calibri"/>
                  <a:sym typeface="Calibri"/>
                </a:rPr>
                <a:t>MEM</a:t>
              </a:r>
              <a:endParaRPr b="1" sz="2400">
                <a:solidFill>
                  <a:srgbClr val="0054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8" name="Google Shape;2868;p72"/>
            <p:cNvSpPr/>
            <p:nvPr/>
          </p:nvSpPr>
          <p:spPr>
            <a:xfrm>
              <a:off x="4067" y="1998"/>
              <a:ext cx="434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005400"/>
                  </a:solidFill>
                  <a:latin typeface="Calibri"/>
                  <a:ea typeface="Calibri"/>
                  <a:cs typeface="Calibri"/>
                  <a:sym typeface="Calibri"/>
                </a:rPr>
                <a:t>WB</a:t>
              </a:r>
              <a:endParaRPr/>
            </a:p>
          </p:txBody>
        </p:sp>
        <p:sp>
          <p:nvSpPr>
            <p:cNvPr id="2869" name="Google Shape;2869;p72"/>
            <p:cNvSpPr/>
            <p:nvPr/>
          </p:nvSpPr>
          <p:spPr>
            <a:xfrm>
              <a:off x="2456" y="2360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0" name="Google Shape;2870;p72"/>
            <p:cNvSpPr/>
            <p:nvPr/>
          </p:nvSpPr>
          <p:spPr>
            <a:xfrm>
              <a:off x="2452" y="2334"/>
              <a:ext cx="256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b="1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1" name="Google Shape;2871;p72"/>
            <p:cNvSpPr/>
            <p:nvPr/>
          </p:nvSpPr>
          <p:spPr>
            <a:xfrm>
              <a:off x="2984" y="2360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2" name="Google Shape;2872;p72"/>
            <p:cNvSpPr/>
            <p:nvPr/>
          </p:nvSpPr>
          <p:spPr>
            <a:xfrm>
              <a:off x="3512" y="2360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3" name="Google Shape;2873;p72"/>
            <p:cNvSpPr/>
            <p:nvPr/>
          </p:nvSpPr>
          <p:spPr>
            <a:xfrm>
              <a:off x="4040" y="2360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4" name="Google Shape;2874;p72"/>
            <p:cNvSpPr/>
            <p:nvPr/>
          </p:nvSpPr>
          <p:spPr>
            <a:xfrm>
              <a:off x="4568" y="2360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5" name="Google Shape;2875;p72"/>
            <p:cNvSpPr/>
            <p:nvPr/>
          </p:nvSpPr>
          <p:spPr>
            <a:xfrm>
              <a:off x="2963" y="2334"/>
              <a:ext cx="289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 b="1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6" name="Google Shape;2876;p72"/>
            <p:cNvSpPr/>
            <p:nvPr/>
          </p:nvSpPr>
          <p:spPr>
            <a:xfrm>
              <a:off x="3491" y="2334"/>
              <a:ext cx="317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EX</a:t>
              </a:r>
              <a:endParaRPr b="1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7" name="Google Shape;2877;p72"/>
            <p:cNvSpPr/>
            <p:nvPr/>
          </p:nvSpPr>
          <p:spPr>
            <a:xfrm>
              <a:off x="4019" y="2334"/>
              <a:ext cx="549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MEM</a:t>
              </a:r>
              <a:endParaRPr b="1" sz="24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8" name="Google Shape;2878;p72"/>
            <p:cNvSpPr/>
            <p:nvPr/>
          </p:nvSpPr>
          <p:spPr>
            <a:xfrm>
              <a:off x="4595" y="2334"/>
              <a:ext cx="434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WB</a:t>
              </a:r>
              <a:endParaRPr/>
            </a:p>
          </p:txBody>
        </p:sp>
        <p:sp>
          <p:nvSpPr>
            <p:cNvPr id="2879" name="Google Shape;2879;p72"/>
            <p:cNvSpPr/>
            <p:nvPr/>
          </p:nvSpPr>
          <p:spPr>
            <a:xfrm>
              <a:off x="2984" y="2696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0" name="Google Shape;2880;p72"/>
            <p:cNvSpPr/>
            <p:nvPr/>
          </p:nvSpPr>
          <p:spPr>
            <a:xfrm>
              <a:off x="2980" y="2670"/>
              <a:ext cx="256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1" name="Google Shape;2881;p72"/>
            <p:cNvSpPr/>
            <p:nvPr/>
          </p:nvSpPr>
          <p:spPr>
            <a:xfrm>
              <a:off x="3512" y="2696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2" name="Google Shape;2882;p72"/>
            <p:cNvSpPr/>
            <p:nvPr/>
          </p:nvSpPr>
          <p:spPr>
            <a:xfrm>
              <a:off x="4040" y="2696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3" name="Google Shape;2883;p72"/>
            <p:cNvSpPr/>
            <p:nvPr/>
          </p:nvSpPr>
          <p:spPr>
            <a:xfrm>
              <a:off x="4568" y="2696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4" name="Google Shape;2884;p72"/>
            <p:cNvSpPr/>
            <p:nvPr/>
          </p:nvSpPr>
          <p:spPr>
            <a:xfrm>
              <a:off x="5096" y="2696"/>
              <a:ext cx="512" cy="224"/>
            </a:xfrm>
            <a:prstGeom prst="rect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5" name="Google Shape;2885;p72"/>
            <p:cNvSpPr/>
            <p:nvPr/>
          </p:nvSpPr>
          <p:spPr>
            <a:xfrm>
              <a:off x="3491" y="2670"/>
              <a:ext cx="289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6" name="Google Shape;2886;p72"/>
            <p:cNvSpPr/>
            <p:nvPr/>
          </p:nvSpPr>
          <p:spPr>
            <a:xfrm>
              <a:off x="4019" y="2670"/>
              <a:ext cx="317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7" name="Google Shape;2887;p72"/>
            <p:cNvSpPr/>
            <p:nvPr/>
          </p:nvSpPr>
          <p:spPr>
            <a:xfrm>
              <a:off x="4547" y="2670"/>
              <a:ext cx="549" cy="2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8" name="Google Shape;2888;p72"/>
            <p:cNvSpPr/>
            <p:nvPr/>
          </p:nvSpPr>
          <p:spPr>
            <a:xfrm>
              <a:off x="5123" y="2670"/>
              <a:ext cx="434" cy="2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WB</a:t>
              </a:r>
              <a:endParaRPr/>
            </a:p>
          </p:txBody>
        </p:sp>
      </p:grpSp>
      <p:grpSp>
        <p:nvGrpSpPr>
          <p:cNvPr id="2889" name="Google Shape;2889;p72"/>
          <p:cNvGrpSpPr/>
          <p:nvPr/>
        </p:nvGrpSpPr>
        <p:grpSpPr>
          <a:xfrm>
            <a:off x="469900" y="1222375"/>
            <a:ext cx="7670800" cy="515938"/>
            <a:chOff x="296" y="654"/>
            <a:chExt cx="4832" cy="325"/>
          </a:xfrm>
        </p:grpSpPr>
        <p:cxnSp>
          <p:nvCxnSpPr>
            <p:cNvPr id="2890" name="Google Shape;2890;p72"/>
            <p:cNvCxnSpPr/>
            <p:nvPr/>
          </p:nvCxnSpPr>
          <p:spPr>
            <a:xfrm>
              <a:off x="296" y="912"/>
              <a:ext cx="4832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91" name="Google Shape;2891;p72"/>
            <p:cNvSpPr/>
            <p:nvPr/>
          </p:nvSpPr>
          <p:spPr>
            <a:xfrm>
              <a:off x="419" y="654"/>
              <a:ext cx="637" cy="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</p:grpSp>
      <p:sp>
        <p:nvSpPr>
          <p:cNvPr id="2892" name="Google Shape;2892;p7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3" name="Google Shape;2893;p7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93C47D"/>
        </a:solidFill>
      </p:bgPr>
    </p:bg>
    <p:spTree>
      <p:nvGrpSpPr>
        <p:cNvPr id="2900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1" name="Google Shape;2901;p73"/>
          <p:cNvSpPr/>
          <p:nvPr/>
        </p:nvSpPr>
        <p:spPr>
          <a:xfrm>
            <a:off x="6192393" y="5788025"/>
            <a:ext cx="476400" cy="476400"/>
          </a:xfrm>
          <a:custGeom>
            <a:rect b="b" l="l" r="r" t="t"/>
            <a:pathLst>
              <a:path extrusionOk="0" h="120000" w="120000">
                <a:moveTo>
                  <a:pt x="119154" y="0"/>
                </a:moveTo>
                <a:lnTo>
                  <a:pt x="0" y="0"/>
                </a:lnTo>
                <a:lnTo>
                  <a:pt x="0" y="119584"/>
                </a:lnTo>
                <a:lnTo>
                  <a:pt x="119154" y="119584"/>
                </a:lnTo>
              </a:path>
            </a:pathLst>
          </a:custGeom>
          <a:noFill/>
          <a:ln cap="rnd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2" name="Google Shape;2902;p73"/>
          <p:cNvSpPr/>
          <p:nvPr/>
        </p:nvSpPr>
        <p:spPr>
          <a:xfrm>
            <a:off x="5046218" y="6016625"/>
            <a:ext cx="952500" cy="47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0" y="119378"/>
                </a:lnTo>
                <a:lnTo>
                  <a:pt x="108863" y="119378"/>
                </a:lnTo>
                <a:lnTo>
                  <a:pt x="108863" y="39792"/>
                </a:lnTo>
                <a:lnTo>
                  <a:pt x="119721" y="0"/>
                </a:lnTo>
              </a:path>
            </a:pathLst>
          </a:custGeom>
          <a:noFill/>
          <a:ln cap="rnd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3" name="Google Shape;2903;p73"/>
          <p:cNvSpPr/>
          <p:nvPr/>
        </p:nvSpPr>
        <p:spPr>
          <a:xfrm>
            <a:off x="4242955" y="6008700"/>
            <a:ext cx="803400" cy="476400"/>
          </a:xfrm>
          <a:custGeom>
            <a:rect b="b" l="l" r="r" t="t"/>
            <a:pathLst>
              <a:path extrusionOk="0" h="120000" w="120000">
                <a:moveTo>
                  <a:pt x="0" y="43597"/>
                </a:moveTo>
                <a:lnTo>
                  <a:pt x="0" y="119568"/>
                </a:lnTo>
                <a:lnTo>
                  <a:pt x="104688" y="119568"/>
                </a:lnTo>
                <a:lnTo>
                  <a:pt x="104688" y="38848"/>
                </a:lnTo>
                <a:lnTo>
                  <a:pt x="119643" y="0"/>
                </a:lnTo>
              </a:path>
            </a:pathLst>
          </a:custGeom>
          <a:noFill/>
          <a:ln cap="rnd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4" name="Google Shape;2904;p73"/>
          <p:cNvSpPr/>
          <p:nvPr/>
        </p:nvSpPr>
        <p:spPr>
          <a:xfrm rot="5400000">
            <a:off x="4228025" y="5820250"/>
            <a:ext cx="7377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ALU</a:t>
            </a:r>
            <a:endParaRPr b="1"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05" name="Google Shape;2905;p73"/>
          <p:cNvSpPr/>
          <p:nvPr/>
        </p:nvSpPr>
        <p:spPr>
          <a:xfrm>
            <a:off x="3438072" y="5799150"/>
            <a:ext cx="720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Reg</a:t>
            </a:r>
            <a:endParaRPr/>
          </a:p>
        </p:txBody>
      </p:sp>
      <p:sp>
        <p:nvSpPr>
          <p:cNvPr id="2906" name="Google Shape;2906;p73"/>
          <p:cNvSpPr/>
          <p:nvPr/>
        </p:nvSpPr>
        <p:spPr>
          <a:xfrm>
            <a:off x="2542723" y="5791200"/>
            <a:ext cx="6582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IM</a:t>
            </a:r>
            <a:endParaRPr b="1"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2907" name="Google Shape;2907;p73"/>
          <p:cNvSpPr/>
          <p:nvPr/>
        </p:nvSpPr>
        <p:spPr>
          <a:xfrm>
            <a:off x="3322193" y="5788025"/>
            <a:ext cx="476400" cy="476400"/>
          </a:xfrm>
          <a:custGeom>
            <a:rect b="b" l="l" r="r" t="t"/>
            <a:pathLst>
              <a:path extrusionOk="0" h="120000" w="120000">
                <a:moveTo>
                  <a:pt x="119194" y="0"/>
                </a:moveTo>
                <a:lnTo>
                  <a:pt x="0" y="0"/>
                </a:lnTo>
                <a:lnTo>
                  <a:pt x="0" y="119584"/>
                </a:lnTo>
                <a:lnTo>
                  <a:pt x="119194" y="119584"/>
                </a:lnTo>
              </a:path>
            </a:pathLst>
          </a:custGeom>
          <a:noFill/>
          <a:ln cap="rnd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08" name="Google Shape;2908;p73"/>
          <p:cNvGrpSpPr/>
          <p:nvPr/>
        </p:nvGrpSpPr>
        <p:grpSpPr>
          <a:xfrm>
            <a:off x="2433168" y="5788025"/>
            <a:ext cx="915334" cy="476250"/>
            <a:chOff x="1343" y="1248"/>
            <a:chExt cx="469" cy="300"/>
          </a:xfrm>
        </p:grpSpPr>
        <p:sp>
          <p:nvSpPr>
            <p:cNvPr id="2909" name="Google Shape;2909;p73"/>
            <p:cNvSpPr/>
            <p:nvPr/>
          </p:nvSpPr>
          <p:spPr>
            <a:xfrm>
              <a:off x="1343" y="1248"/>
              <a:ext cx="300" cy="300"/>
            </a:xfrm>
            <a:custGeom>
              <a:rect b="b" l="l" r="r" t="t"/>
              <a:pathLst>
                <a:path extrusionOk="0" h="120000" w="120000">
                  <a:moveTo>
                    <a:pt x="119294" y="0"/>
                  </a:moveTo>
                  <a:lnTo>
                    <a:pt x="0" y="0"/>
                  </a:lnTo>
                  <a:lnTo>
                    <a:pt x="0" y="119584"/>
                  </a:lnTo>
                  <a:lnTo>
                    <a:pt x="119294" y="119584"/>
                  </a:lnTo>
                </a:path>
              </a:pathLst>
            </a:custGeom>
            <a:noFill/>
            <a:ln cap="rnd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0" name="Google Shape;2910;p73"/>
            <p:cNvSpPr/>
            <p:nvPr/>
          </p:nvSpPr>
          <p:spPr>
            <a:xfrm>
              <a:off x="1512" y="1248"/>
              <a:ext cx="300" cy="3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298" y="0"/>
                  </a:lnTo>
                  <a:lnTo>
                    <a:pt x="119298" y="119584"/>
                  </a:lnTo>
                  <a:lnTo>
                    <a:pt x="0" y="119584"/>
                  </a:lnTo>
                </a:path>
              </a:pathLst>
            </a:custGeom>
            <a:noFill/>
            <a:ln cap="rnd" cmpd="sng" w="25400">
              <a:solidFill>
                <a:srgbClr val="4F81B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11" name="Google Shape;2911;p7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Graphical Pipeline Diagrams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2" name="Google Shape;2912;p73"/>
          <p:cNvSpPr txBox="1"/>
          <p:nvPr>
            <p:ph idx="1" type="body"/>
          </p:nvPr>
        </p:nvSpPr>
        <p:spPr>
          <a:xfrm>
            <a:off x="491075" y="4345697"/>
            <a:ext cx="8229600" cy="4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datapath figure below to represent pipeline: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3" name="Google Shape;2913;p7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4" name="Google Shape;2914;p7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5" name="Google Shape;2915;p7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16" name="Google Shape;2916;p73"/>
          <p:cNvGrpSpPr/>
          <p:nvPr/>
        </p:nvGrpSpPr>
        <p:grpSpPr>
          <a:xfrm>
            <a:off x="3383280" y="1719072"/>
            <a:ext cx="4361760" cy="2422951"/>
            <a:chOff x="3383280" y="1719072"/>
            <a:chExt cx="4361760" cy="2422951"/>
          </a:xfrm>
        </p:grpSpPr>
        <p:grpSp>
          <p:nvGrpSpPr>
            <p:cNvPr id="2917" name="Google Shape;2917;p73"/>
            <p:cNvGrpSpPr/>
            <p:nvPr/>
          </p:nvGrpSpPr>
          <p:grpSpPr>
            <a:xfrm>
              <a:off x="3383280" y="1719072"/>
              <a:ext cx="109800" cy="2422951"/>
              <a:chOff x="3383280" y="1627632"/>
              <a:chExt cx="109800" cy="2422951"/>
            </a:xfrm>
          </p:grpSpPr>
          <p:sp>
            <p:nvSpPr>
              <p:cNvPr id="2918" name="Google Shape;2918;p73"/>
              <p:cNvSpPr/>
              <p:nvPr/>
            </p:nvSpPr>
            <p:spPr>
              <a:xfrm>
                <a:off x="3383280" y="1627632"/>
                <a:ext cx="109800" cy="2286000"/>
              </a:xfrm>
              <a:prstGeom prst="rect">
                <a:avLst/>
              </a:prstGeom>
              <a:gradFill>
                <a:gsLst>
                  <a:gs pos="0">
                    <a:srgbClr val="2D5C97"/>
                  </a:gs>
                  <a:gs pos="80000">
                    <a:srgbClr val="3C7AC5"/>
                  </a:gs>
                  <a:gs pos="100000">
                    <a:srgbClr val="397BC9"/>
                  </a:gs>
                </a:gsLst>
                <a:lin ang="16200038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19" name="Google Shape;2919;p73"/>
              <p:cNvGrpSpPr/>
              <p:nvPr/>
            </p:nvGrpSpPr>
            <p:grpSpPr>
              <a:xfrm>
                <a:off x="3392424" y="3820160"/>
                <a:ext cx="91500" cy="230423"/>
                <a:chOff x="3402584" y="3820160"/>
                <a:chExt cx="91500" cy="230423"/>
              </a:xfrm>
            </p:grpSpPr>
            <p:sp>
              <p:nvSpPr>
                <p:cNvPr id="2920" name="Google Shape;2920;p73"/>
                <p:cNvSpPr/>
                <p:nvPr/>
              </p:nvSpPr>
              <p:spPr>
                <a:xfrm>
                  <a:off x="3402584" y="3820160"/>
                  <a:ext cx="91500" cy="915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921" name="Google Shape;2921;p73"/>
                <p:cNvCxnSpPr/>
                <p:nvPr/>
              </p:nvCxnSpPr>
              <p:spPr>
                <a:xfrm>
                  <a:off x="3448304" y="3918583"/>
                  <a:ext cx="0" cy="1320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7650"/>
                    </a:srgbClr>
                  </a:outerShdw>
                </a:effectLst>
              </p:spPr>
            </p:cxnSp>
          </p:grpSp>
        </p:grpSp>
        <p:grpSp>
          <p:nvGrpSpPr>
            <p:cNvPr id="2922" name="Google Shape;2922;p73"/>
            <p:cNvGrpSpPr/>
            <p:nvPr/>
          </p:nvGrpSpPr>
          <p:grpSpPr>
            <a:xfrm>
              <a:off x="4937760" y="1719072"/>
              <a:ext cx="109800" cy="2422951"/>
              <a:chOff x="3383280" y="1627632"/>
              <a:chExt cx="109800" cy="2422951"/>
            </a:xfrm>
          </p:grpSpPr>
          <p:sp>
            <p:nvSpPr>
              <p:cNvPr id="2923" name="Google Shape;2923;p73"/>
              <p:cNvSpPr/>
              <p:nvPr/>
            </p:nvSpPr>
            <p:spPr>
              <a:xfrm>
                <a:off x="3383280" y="1627632"/>
                <a:ext cx="109800" cy="2286000"/>
              </a:xfrm>
              <a:prstGeom prst="rect">
                <a:avLst/>
              </a:prstGeom>
              <a:gradFill>
                <a:gsLst>
                  <a:gs pos="0">
                    <a:srgbClr val="2D5C97"/>
                  </a:gs>
                  <a:gs pos="80000">
                    <a:srgbClr val="3C7AC5"/>
                  </a:gs>
                  <a:gs pos="100000">
                    <a:srgbClr val="397BC9"/>
                  </a:gs>
                </a:gsLst>
                <a:lin ang="16200038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24" name="Google Shape;2924;p73"/>
              <p:cNvGrpSpPr/>
              <p:nvPr/>
            </p:nvGrpSpPr>
            <p:grpSpPr>
              <a:xfrm>
                <a:off x="3392424" y="3820160"/>
                <a:ext cx="91500" cy="230423"/>
                <a:chOff x="3402584" y="3820160"/>
                <a:chExt cx="91500" cy="230423"/>
              </a:xfrm>
            </p:grpSpPr>
            <p:sp>
              <p:nvSpPr>
                <p:cNvPr id="2925" name="Google Shape;2925;p73"/>
                <p:cNvSpPr/>
                <p:nvPr/>
              </p:nvSpPr>
              <p:spPr>
                <a:xfrm>
                  <a:off x="3402584" y="3820160"/>
                  <a:ext cx="91500" cy="915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926" name="Google Shape;2926;p73"/>
                <p:cNvCxnSpPr/>
                <p:nvPr/>
              </p:nvCxnSpPr>
              <p:spPr>
                <a:xfrm>
                  <a:off x="3448304" y="3918583"/>
                  <a:ext cx="0" cy="1320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7650"/>
                    </a:srgbClr>
                  </a:outerShdw>
                </a:effectLst>
              </p:spPr>
            </p:cxnSp>
          </p:grpSp>
        </p:grpSp>
        <p:grpSp>
          <p:nvGrpSpPr>
            <p:cNvPr id="2927" name="Google Shape;2927;p73"/>
            <p:cNvGrpSpPr/>
            <p:nvPr/>
          </p:nvGrpSpPr>
          <p:grpSpPr>
            <a:xfrm>
              <a:off x="6217920" y="1719072"/>
              <a:ext cx="109800" cy="2422951"/>
              <a:chOff x="3383280" y="1627632"/>
              <a:chExt cx="109800" cy="2422951"/>
            </a:xfrm>
          </p:grpSpPr>
          <p:sp>
            <p:nvSpPr>
              <p:cNvPr id="2928" name="Google Shape;2928;p73"/>
              <p:cNvSpPr/>
              <p:nvPr/>
            </p:nvSpPr>
            <p:spPr>
              <a:xfrm>
                <a:off x="3383280" y="1627632"/>
                <a:ext cx="109800" cy="2286000"/>
              </a:xfrm>
              <a:prstGeom prst="rect">
                <a:avLst/>
              </a:prstGeom>
              <a:gradFill>
                <a:gsLst>
                  <a:gs pos="0">
                    <a:srgbClr val="2D5C97"/>
                  </a:gs>
                  <a:gs pos="80000">
                    <a:srgbClr val="3C7AC5"/>
                  </a:gs>
                  <a:gs pos="100000">
                    <a:srgbClr val="397BC9"/>
                  </a:gs>
                </a:gsLst>
                <a:lin ang="16200038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29" name="Google Shape;2929;p73"/>
              <p:cNvGrpSpPr/>
              <p:nvPr/>
            </p:nvGrpSpPr>
            <p:grpSpPr>
              <a:xfrm>
                <a:off x="3392424" y="3820160"/>
                <a:ext cx="91500" cy="230423"/>
                <a:chOff x="3402584" y="3820160"/>
                <a:chExt cx="91500" cy="230423"/>
              </a:xfrm>
            </p:grpSpPr>
            <p:sp>
              <p:nvSpPr>
                <p:cNvPr id="2930" name="Google Shape;2930;p73"/>
                <p:cNvSpPr/>
                <p:nvPr/>
              </p:nvSpPr>
              <p:spPr>
                <a:xfrm>
                  <a:off x="3402584" y="3820160"/>
                  <a:ext cx="91500" cy="915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931" name="Google Shape;2931;p73"/>
                <p:cNvCxnSpPr/>
                <p:nvPr/>
              </p:nvCxnSpPr>
              <p:spPr>
                <a:xfrm>
                  <a:off x="3448304" y="3918583"/>
                  <a:ext cx="0" cy="1320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7650"/>
                    </a:srgbClr>
                  </a:outerShdw>
                </a:effectLst>
              </p:spPr>
            </p:cxnSp>
          </p:grpSp>
        </p:grpSp>
        <p:grpSp>
          <p:nvGrpSpPr>
            <p:cNvPr id="2932" name="Google Shape;2932;p73"/>
            <p:cNvGrpSpPr/>
            <p:nvPr/>
          </p:nvGrpSpPr>
          <p:grpSpPr>
            <a:xfrm>
              <a:off x="7635240" y="1719072"/>
              <a:ext cx="109800" cy="2422951"/>
              <a:chOff x="3383280" y="1627632"/>
              <a:chExt cx="109800" cy="2422951"/>
            </a:xfrm>
          </p:grpSpPr>
          <p:sp>
            <p:nvSpPr>
              <p:cNvPr id="2933" name="Google Shape;2933;p73"/>
              <p:cNvSpPr/>
              <p:nvPr/>
            </p:nvSpPr>
            <p:spPr>
              <a:xfrm>
                <a:off x="3383280" y="1627632"/>
                <a:ext cx="109800" cy="2286000"/>
              </a:xfrm>
              <a:prstGeom prst="rect">
                <a:avLst/>
              </a:prstGeom>
              <a:gradFill>
                <a:gsLst>
                  <a:gs pos="0">
                    <a:srgbClr val="2D5C97"/>
                  </a:gs>
                  <a:gs pos="80000">
                    <a:srgbClr val="3C7AC5"/>
                  </a:gs>
                  <a:gs pos="100000">
                    <a:srgbClr val="397BC9"/>
                  </a:gs>
                </a:gsLst>
                <a:lin ang="16200038" scaled="0"/>
              </a:gradFill>
              <a:ln cap="flat" cmpd="sng" w="9525">
                <a:solidFill>
                  <a:srgbClr val="4A7DBA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40000" rotWithShape="0" dir="5400000" dist="23000">
                  <a:srgbClr val="000000">
                    <a:alpha val="34900"/>
                  </a:srgbClr>
                </a:outerShdw>
              </a:effectLst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34" name="Google Shape;2934;p73"/>
              <p:cNvGrpSpPr/>
              <p:nvPr/>
            </p:nvGrpSpPr>
            <p:grpSpPr>
              <a:xfrm>
                <a:off x="3392424" y="3820160"/>
                <a:ext cx="91500" cy="230423"/>
                <a:chOff x="3402584" y="3820160"/>
                <a:chExt cx="91500" cy="230423"/>
              </a:xfrm>
            </p:grpSpPr>
            <p:sp>
              <p:nvSpPr>
                <p:cNvPr id="2935" name="Google Shape;2935;p73"/>
                <p:cNvSpPr/>
                <p:nvPr/>
              </p:nvSpPr>
              <p:spPr>
                <a:xfrm>
                  <a:off x="3402584" y="3820160"/>
                  <a:ext cx="91500" cy="91500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3000">
                    <a:srgbClr val="000000">
                      <a:alpha val="34900"/>
                    </a:srgbClr>
                  </a:outerShdw>
                </a:effectLst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936" name="Google Shape;2936;p73"/>
                <p:cNvCxnSpPr/>
                <p:nvPr/>
              </p:nvCxnSpPr>
              <p:spPr>
                <a:xfrm>
                  <a:off x="3448304" y="3918583"/>
                  <a:ext cx="0" cy="132000"/>
                </a:xfrm>
                <a:prstGeom prst="straightConnector1">
                  <a:avLst/>
                </a:prstGeom>
                <a:noFill/>
                <a:ln cap="flat" cmpd="sng" w="254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effectLst>
                  <a:outerShdw blurRad="40000" rotWithShape="0" dir="5400000" dist="20000">
                    <a:srgbClr val="000000">
                      <a:alpha val="37650"/>
                    </a:srgbClr>
                  </a:outerShdw>
                </a:effectLst>
              </p:spPr>
            </p:cxnSp>
          </p:grpSp>
        </p:grpSp>
      </p:grpSp>
      <p:grpSp>
        <p:nvGrpSpPr>
          <p:cNvPr id="2937" name="Google Shape;2937;p73"/>
          <p:cNvGrpSpPr/>
          <p:nvPr/>
        </p:nvGrpSpPr>
        <p:grpSpPr>
          <a:xfrm>
            <a:off x="1414463" y="3840480"/>
            <a:ext cx="1847178" cy="490546"/>
            <a:chOff x="729" y="2832"/>
            <a:chExt cx="1503" cy="309"/>
          </a:xfrm>
        </p:grpSpPr>
        <p:sp>
          <p:nvSpPr>
            <p:cNvPr id="2938" name="Google Shape;2938;p73"/>
            <p:cNvSpPr txBox="1"/>
            <p:nvPr/>
          </p:nvSpPr>
          <p:spPr>
            <a:xfrm>
              <a:off x="732" y="2841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1. Instruction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Fetch</a:t>
              </a:r>
              <a:endParaRPr/>
            </a:p>
          </p:txBody>
        </p:sp>
        <p:cxnSp>
          <p:nvCxnSpPr>
            <p:cNvPr id="2939" name="Google Shape;2939;p73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rgbClr val="4F81BD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2940" name="Google Shape;2940;p73"/>
          <p:cNvGrpSpPr/>
          <p:nvPr/>
        </p:nvGrpSpPr>
        <p:grpSpPr>
          <a:xfrm>
            <a:off x="3201028" y="3840480"/>
            <a:ext cx="2018644" cy="492125"/>
            <a:chOff x="676" y="2832"/>
            <a:chExt cx="1552" cy="310"/>
          </a:xfrm>
        </p:grpSpPr>
        <p:sp>
          <p:nvSpPr>
            <p:cNvPr id="2941" name="Google Shape;2941;p73"/>
            <p:cNvSpPr txBox="1"/>
            <p:nvPr/>
          </p:nvSpPr>
          <p:spPr>
            <a:xfrm>
              <a:off x="676" y="2842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2. Decode/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    Register Read</a:t>
              </a:r>
              <a:endParaRPr sz="2000">
                <a:solidFill>
                  <a:srgbClr val="4F81BD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942" name="Google Shape;2942;p73"/>
            <p:cNvCxnSpPr/>
            <p:nvPr/>
          </p:nvCxnSpPr>
          <p:spPr>
            <a:xfrm>
              <a:off x="728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rgbClr val="4F81BD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2943" name="Google Shape;2943;p73"/>
          <p:cNvGrpSpPr/>
          <p:nvPr/>
        </p:nvGrpSpPr>
        <p:grpSpPr>
          <a:xfrm>
            <a:off x="5066908" y="3840480"/>
            <a:ext cx="1750016" cy="492125"/>
            <a:chOff x="648" y="2832"/>
            <a:chExt cx="1581" cy="310"/>
          </a:xfrm>
        </p:grpSpPr>
        <p:sp>
          <p:nvSpPr>
            <p:cNvPr id="2944" name="Google Shape;2944;p73"/>
            <p:cNvSpPr txBox="1"/>
            <p:nvPr/>
          </p:nvSpPr>
          <p:spPr>
            <a:xfrm>
              <a:off x="648" y="2842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3. Execute</a:t>
              </a:r>
              <a:endParaRPr/>
            </a:p>
          </p:txBody>
        </p:sp>
        <p:cxnSp>
          <p:nvCxnSpPr>
            <p:cNvPr id="2945" name="Google Shape;2945;p73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rgbClr val="4F81BD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2946" name="Google Shape;2946;p73"/>
          <p:cNvGrpSpPr/>
          <p:nvPr/>
        </p:nvGrpSpPr>
        <p:grpSpPr>
          <a:xfrm>
            <a:off x="6279901" y="3840480"/>
            <a:ext cx="1485705" cy="492121"/>
            <a:chOff x="-17" y="2832"/>
            <a:chExt cx="2400" cy="310"/>
          </a:xfrm>
        </p:grpSpPr>
        <p:sp>
          <p:nvSpPr>
            <p:cNvPr id="2947" name="Google Shape;2947;p73"/>
            <p:cNvSpPr txBox="1"/>
            <p:nvPr/>
          </p:nvSpPr>
          <p:spPr>
            <a:xfrm>
              <a:off x="-17" y="2842"/>
              <a:ext cx="24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4. Memory</a:t>
              </a:r>
              <a:endParaRPr/>
            </a:p>
          </p:txBody>
        </p:sp>
        <p:cxnSp>
          <p:nvCxnSpPr>
            <p:cNvPr id="2948" name="Google Shape;2948;p73"/>
            <p:cNvCxnSpPr/>
            <p:nvPr/>
          </p:nvCxnSpPr>
          <p:spPr>
            <a:xfrm>
              <a:off x="730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rgbClr val="4F81BD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2949" name="Google Shape;2949;p73"/>
          <p:cNvGrpSpPr/>
          <p:nvPr/>
        </p:nvGrpSpPr>
        <p:grpSpPr>
          <a:xfrm>
            <a:off x="7639050" y="3840480"/>
            <a:ext cx="1394960" cy="492121"/>
            <a:chOff x="592" y="2832"/>
            <a:chExt cx="1800" cy="310"/>
          </a:xfrm>
        </p:grpSpPr>
        <p:sp>
          <p:nvSpPr>
            <p:cNvPr id="2950" name="Google Shape;2950;p73"/>
            <p:cNvSpPr txBox="1"/>
            <p:nvPr/>
          </p:nvSpPr>
          <p:spPr>
            <a:xfrm>
              <a:off x="592" y="2842"/>
              <a:ext cx="18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5. Register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solidFill>
                    <a:srgbClr val="4F81BD"/>
                  </a:solidFill>
                  <a:latin typeface="Calibri"/>
                  <a:ea typeface="Calibri"/>
                  <a:cs typeface="Calibri"/>
                  <a:sym typeface="Calibri"/>
                </a:rPr>
                <a:t>     Write</a:t>
              </a:r>
              <a:endParaRPr/>
            </a:p>
          </p:txBody>
        </p:sp>
        <p:cxnSp>
          <p:nvCxnSpPr>
            <p:cNvPr id="2951" name="Google Shape;2951;p73"/>
            <p:cNvCxnSpPr/>
            <p:nvPr/>
          </p:nvCxnSpPr>
          <p:spPr>
            <a:xfrm>
              <a:off x="729" y="2832"/>
              <a:ext cx="1500" cy="0"/>
            </a:xfrm>
            <a:prstGeom prst="straightConnector1">
              <a:avLst/>
            </a:prstGeom>
            <a:noFill/>
            <a:ln cap="flat" cmpd="sng" w="28575">
              <a:solidFill>
                <a:srgbClr val="4F81BD"/>
              </a:solidFill>
              <a:prstDash val="solid"/>
              <a:round/>
              <a:headEnd len="sm" w="sm" type="diamond"/>
              <a:tailEnd len="med" w="med" type="triangle"/>
            </a:ln>
          </p:spPr>
        </p:cxnSp>
      </p:grpSp>
      <p:grpSp>
        <p:nvGrpSpPr>
          <p:cNvPr id="2952" name="Google Shape;2952;p73"/>
          <p:cNvGrpSpPr/>
          <p:nvPr/>
        </p:nvGrpSpPr>
        <p:grpSpPr>
          <a:xfrm>
            <a:off x="548645" y="1600250"/>
            <a:ext cx="7315269" cy="2313350"/>
            <a:chOff x="548645" y="1600250"/>
            <a:chExt cx="7315269" cy="2313350"/>
          </a:xfrm>
        </p:grpSpPr>
        <p:grpSp>
          <p:nvGrpSpPr>
            <p:cNvPr id="2953" name="Google Shape;2953;p73"/>
            <p:cNvGrpSpPr/>
            <p:nvPr/>
          </p:nvGrpSpPr>
          <p:grpSpPr>
            <a:xfrm>
              <a:off x="548645" y="1600250"/>
              <a:ext cx="7315269" cy="2023253"/>
              <a:chOff x="533400" y="1968500"/>
              <a:chExt cx="7391400" cy="2698750"/>
            </a:xfrm>
          </p:grpSpPr>
          <p:sp>
            <p:nvSpPr>
              <p:cNvPr id="2954" name="Google Shape;2954;p73"/>
              <p:cNvSpPr/>
              <p:nvPr/>
            </p:nvSpPr>
            <p:spPr>
              <a:xfrm rot="-5400000">
                <a:off x="457350" y="2922006"/>
                <a:ext cx="1293000" cy="378900"/>
              </a:xfrm>
              <a:prstGeom prst="rect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PC</a:t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5" name="Google Shape;2955;p73"/>
              <p:cNvSpPr/>
              <p:nvPr/>
            </p:nvSpPr>
            <p:spPr>
              <a:xfrm rot="-5400000">
                <a:off x="1600200" y="28067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instruction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sp>
            <p:nvSpPr>
              <p:cNvPr id="2956" name="Google Shape;2956;p73"/>
              <p:cNvSpPr/>
              <p:nvPr/>
            </p:nvSpPr>
            <p:spPr>
              <a:xfrm>
                <a:off x="1524008" y="3933819"/>
                <a:ext cx="533400" cy="549300"/>
              </a:xfrm>
              <a:prstGeom prst="roundRect">
                <a:avLst>
                  <a:gd fmla="val 16667" name="adj"/>
                </a:avLst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+4</a:t>
                </a:r>
                <a:endParaRPr/>
              </a:p>
            </p:txBody>
          </p:sp>
          <p:cxnSp>
            <p:nvCxnSpPr>
              <p:cNvPr id="2957" name="Google Shape;2957;p73"/>
              <p:cNvCxnSpPr/>
              <p:nvPr/>
            </p:nvCxnSpPr>
            <p:spPr>
              <a:xfrm>
                <a:off x="1295400" y="3111500"/>
                <a:ext cx="762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58" name="Google Shape;2958;p73"/>
              <p:cNvSpPr/>
              <p:nvPr/>
            </p:nvSpPr>
            <p:spPr>
              <a:xfrm>
                <a:off x="3657610" y="2501913"/>
                <a:ext cx="1066800" cy="12954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Register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File</a:t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959" name="Google Shape;2959;p73"/>
              <p:cNvCxnSpPr/>
              <p:nvPr/>
            </p:nvCxnSpPr>
            <p:spPr>
              <a:xfrm>
                <a:off x="3124200" y="29591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960" name="Google Shape;2960;p73"/>
              <p:cNvCxnSpPr/>
              <p:nvPr/>
            </p:nvCxnSpPr>
            <p:spPr>
              <a:xfrm>
                <a:off x="3124200" y="3332163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961" name="Google Shape;2961;p73"/>
              <p:cNvCxnSpPr/>
              <p:nvPr/>
            </p:nvCxnSpPr>
            <p:spPr>
              <a:xfrm>
                <a:off x="3124200" y="3644900"/>
                <a:ext cx="533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62" name="Google Shape;2962;p73"/>
              <p:cNvSpPr txBox="1"/>
              <p:nvPr/>
            </p:nvSpPr>
            <p:spPr>
              <a:xfrm>
                <a:off x="3088168" y="3248012"/>
                <a:ext cx="4200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rt</a:t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3" name="Google Shape;2963;p73"/>
              <p:cNvSpPr txBox="1"/>
              <p:nvPr/>
            </p:nvSpPr>
            <p:spPr>
              <a:xfrm>
                <a:off x="3076333" y="2943226"/>
                <a:ext cx="3954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rs</a:t>
                </a:r>
                <a:endParaRPr sz="20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4" name="Google Shape;2964;p73"/>
              <p:cNvSpPr txBox="1"/>
              <p:nvPr/>
            </p:nvSpPr>
            <p:spPr>
              <a:xfrm>
                <a:off x="3079750" y="2562225"/>
                <a:ext cx="4095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rd</a:t>
                </a:r>
                <a:endParaRPr/>
              </a:p>
            </p:txBody>
          </p:sp>
          <p:grpSp>
            <p:nvGrpSpPr>
              <p:cNvPr id="2965" name="Google Shape;2965;p73"/>
              <p:cNvGrpSpPr/>
              <p:nvPr/>
            </p:nvGrpSpPr>
            <p:grpSpPr>
              <a:xfrm>
                <a:off x="5334000" y="2562225"/>
                <a:ext cx="1314450" cy="1428750"/>
                <a:chOff x="3648" y="1348"/>
                <a:chExt cx="828" cy="900"/>
              </a:xfrm>
            </p:grpSpPr>
            <p:sp>
              <p:nvSpPr>
                <p:cNvPr id="2966" name="Google Shape;2966;p73"/>
                <p:cNvSpPr/>
                <p:nvPr/>
              </p:nvSpPr>
              <p:spPr>
                <a:xfrm>
                  <a:off x="3648" y="1348"/>
                  <a:ext cx="600" cy="900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20000" y="24000"/>
                      </a:lnTo>
                      <a:lnTo>
                        <a:pt x="120000" y="84000"/>
                      </a:lnTo>
                      <a:lnTo>
                        <a:pt x="0" y="120000"/>
                      </a:lnTo>
                      <a:lnTo>
                        <a:pt x="0" y="66000"/>
                      </a:lnTo>
                      <a:lnTo>
                        <a:pt x="10909" y="60000"/>
                      </a:lnTo>
                      <a:lnTo>
                        <a:pt x="0" y="5400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ALU</a:t>
                  </a:r>
                  <a:endParaRPr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967" name="Google Shape;2967;p73"/>
                <p:cNvCxnSpPr/>
                <p:nvPr/>
              </p:nvCxnSpPr>
              <p:spPr>
                <a:xfrm>
                  <a:off x="4176" y="1780"/>
                  <a:ext cx="3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med" w="med" type="triangle"/>
                </a:ln>
              </p:spPr>
            </p:cxnSp>
          </p:grpSp>
          <p:cxnSp>
            <p:nvCxnSpPr>
              <p:cNvPr id="2968" name="Google Shape;2968;p73"/>
              <p:cNvCxnSpPr/>
              <p:nvPr/>
            </p:nvCxnSpPr>
            <p:spPr>
              <a:xfrm flipH="1" rot="10800000">
                <a:off x="4732253" y="3644976"/>
                <a:ext cx="601800" cy="14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969" name="Google Shape;2969;p73"/>
              <p:cNvCxnSpPr/>
              <p:nvPr/>
            </p:nvCxnSpPr>
            <p:spPr>
              <a:xfrm>
                <a:off x="3124200" y="3995738"/>
                <a:ext cx="21795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970" name="Google Shape;2970;p73"/>
              <p:cNvCxnSpPr/>
              <p:nvPr/>
            </p:nvCxnSpPr>
            <p:spPr>
              <a:xfrm>
                <a:off x="4743696" y="2827744"/>
                <a:ext cx="560100" cy="2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71" name="Google Shape;2971;p73"/>
              <p:cNvSpPr/>
              <p:nvPr/>
            </p:nvSpPr>
            <p:spPr>
              <a:xfrm rot="-5400000">
                <a:off x="6096000" y="2959100"/>
                <a:ext cx="1981200" cy="1066800"/>
              </a:xfrm>
              <a:prstGeom prst="rect">
                <a:avLst/>
              </a:prstGeom>
              <a:solidFill>
                <a:srgbClr val="FFFFFF"/>
              </a:solidFill>
              <a:ln cap="flat" cmpd="sng" w="28575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Data</a:t>
                </a:r>
                <a:endParaRPr/>
              </a:p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memory</a:t>
                </a:r>
                <a:endParaRPr/>
              </a:p>
            </p:txBody>
          </p:sp>
          <p:cxnSp>
            <p:nvCxnSpPr>
              <p:cNvPr id="2972" name="Google Shape;2972;p73"/>
              <p:cNvCxnSpPr/>
              <p:nvPr/>
            </p:nvCxnSpPr>
            <p:spPr>
              <a:xfrm>
                <a:off x="4876800" y="3644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73" name="Google Shape;2973;p73"/>
              <p:cNvCxnSpPr/>
              <p:nvPr/>
            </p:nvCxnSpPr>
            <p:spPr>
              <a:xfrm>
                <a:off x="4876800" y="4025900"/>
                <a:ext cx="0" cy="3048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74" name="Google Shape;2974;p73"/>
              <p:cNvCxnSpPr/>
              <p:nvPr/>
            </p:nvCxnSpPr>
            <p:spPr>
              <a:xfrm>
                <a:off x="4876800" y="4330700"/>
                <a:ext cx="16764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975" name="Google Shape;2975;p73"/>
              <p:cNvCxnSpPr/>
              <p:nvPr/>
            </p:nvCxnSpPr>
            <p:spPr>
              <a:xfrm>
                <a:off x="7620000" y="3248025"/>
                <a:ext cx="304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76" name="Google Shape;2976;p73"/>
              <p:cNvCxnSpPr/>
              <p:nvPr/>
            </p:nvCxnSpPr>
            <p:spPr>
              <a:xfrm rot="10800000">
                <a:off x="7924800" y="1968525"/>
                <a:ext cx="0" cy="12795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77" name="Google Shape;2977;p73"/>
              <p:cNvCxnSpPr/>
              <p:nvPr/>
            </p:nvCxnSpPr>
            <p:spPr>
              <a:xfrm rot="10800000">
                <a:off x="3921000" y="1968500"/>
                <a:ext cx="40038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78" name="Google Shape;2978;p73"/>
              <p:cNvCxnSpPr/>
              <p:nvPr/>
            </p:nvCxnSpPr>
            <p:spPr>
              <a:xfrm>
                <a:off x="3921125" y="1968500"/>
                <a:ext cx="0" cy="533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2979" name="Google Shape;2979;p73"/>
              <p:cNvSpPr txBox="1"/>
              <p:nvPr/>
            </p:nvSpPr>
            <p:spPr>
              <a:xfrm>
                <a:off x="3079750" y="3949700"/>
                <a:ext cx="6636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imm</a:t>
                </a:r>
                <a:endParaRPr/>
              </a:p>
            </p:txBody>
          </p:sp>
          <p:cxnSp>
            <p:nvCxnSpPr>
              <p:cNvPr id="2980" name="Google Shape;2980;p73"/>
              <p:cNvCxnSpPr/>
              <p:nvPr/>
            </p:nvCxnSpPr>
            <p:spPr>
              <a:xfrm>
                <a:off x="1676400" y="3111500"/>
                <a:ext cx="0" cy="8382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981" name="Google Shape;2981;p73"/>
              <p:cNvCxnSpPr/>
              <p:nvPr/>
            </p:nvCxnSpPr>
            <p:spPr>
              <a:xfrm rot="10800000">
                <a:off x="1295400" y="4308475"/>
                <a:ext cx="2286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982" name="Google Shape;2982;p73"/>
              <p:cNvCxnSpPr/>
              <p:nvPr/>
            </p:nvCxnSpPr>
            <p:spPr>
              <a:xfrm>
                <a:off x="3743325" y="3995738"/>
                <a:ext cx="0" cy="6714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3" name="Google Shape;2983;p73"/>
              <p:cNvCxnSpPr/>
              <p:nvPr/>
            </p:nvCxnSpPr>
            <p:spPr>
              <a:xfrm rot="10800000">
                <a:off x="1295325" y="4667250"/>
                <a:ext cx="2448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2984" name="Google Shape;2984;p73"/>
              <p:cNvCxnSpPr/>
              <p:nvPr/>
            </p:nvCxnSpPr>
            <p:spPr>
              <a:xfrm rot="10800000">
                <a:off x="533400" y="44831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5" name="Google Shape;2985;p73"/>
              <p:cNvCxnSpPr/>
              <p:nvPr/>
            </p:nvCxnSpPr>
            <p:spPr>
              <a:xfrm rot="10800000">
                <a:off x="533400" y="3111500"/>
                <a:ext cx="0" cy="13716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6" name="Google Shape;2986;p73"/>
              <p:cNvCxnSpPr/>
              <p:nvPr/>
            </p:nvCxnSpPr>
            <p:spPr>
              <a:xfrm>
                <a:off x="533400" y="3111500"/>
                <a:ext cx="381000" cy="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2987" name="Google Shape;2987;p73"/>
            <p:cNvSpPr/>
            <p:nvPr/>
          </p:nvSpPr>
          <p:spPr>
            <a:xfrm rot="-5400000">
              <a:off x="665650" y="3293200"/>
              <a:ext cx="825000" cy="415800"/>
            </a:xfrm>
            <a:prstGeom prst="trapezoid">
              <a:avLst>
                <a:gd fmla="val 38167" name="adj"/>
              </a:avLst>
            </a:prstGeom>
            <a:solidFill>
              <a:srgbClr val="FFFFFF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MUX</a:t>
              </a:r>
              <a:endParaRPr/>
            </a:p>
          </p:txBody>
        </p:sp>
      </p:grpSp>
      <p:sp>
        <p:nvSpPr>
          <p:cNvPr id="2988" name="Google Shape;2988;p73"/>
          <p:cNvSpPr/>
          <p:nvPr/>
        </p:nvSpPr>
        <p:spPr>
          <a:xfrm>
            <a:off x="5073205" y="5711825"/>
            <a:ext cx="476400" cy="476400"/>
          </a:xfrm>
          <a:custGeom>
            <a:rect b="b" l="l" r="r" t="t"/>
            <a:pathLst>
              <a:path extrusionOk="0" h="120000" w="120000">
                <a:moveTo>
                  <a:pt x="119294" y="0"/>
                </a:moveTo>
                <a:lnTo>
                  <a:pt x="0" y="0"/>
                </a:lnTo>
                <a:lnTo>
                  <a:pt x="0" y="119584"/>
                </a:lnTo>
                <a:lnTo>
                  <a:pt x="119294" y="119584"/>
                </a:lnTo>
              </a:path>
            </a:pathLst>
          </a:custGeom>
          <a:noFill/>
          <a:ln cap="rnd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9" name="Google Shape;2989;p73"/>
          <p:cNvSpPr/>
          <p:nvPr/>
        </p:nvSpPr>
        <p:spPr>
          <a:xfrm>
            <a:off x="5401818" y="5711825"/>
            <a:ext cx="476400" cy="47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298" y="0"/>
                </a:lnTo>
                <a:lnTo>
                  <a:pt x="119298" y="119584"/>
                </a:lnTo>
                <a:lnTo>
                  <a:pt x="0" y="119584"/>
                </a:lnTo>
              </a:path>
            </a:pathLst>
          </a:custGeom>
          <a:noFill/>
          <a:ln cap="rnd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90" name="Google Shape;2990;p73"/>
          <p:cNvGrpSpPr/>
          <p:nvPr/>
        </p:nvGrpSpPr>
        <p:grpSpPr>
          <a:xfrm>
            <a:off x="2487168" y="4800600"/>
            <a:ext cx="4354501" cy="535924"/>
            <a:chOff x="1396" y="1662"/>
            <a:chExt cx="2743" cy="338"/>
          </a:xfrm>
        </p:grpSpPr>
        <p:sp>
          <p:nvSpPr>
            <p:cNvPr id="2991" name="Google Shape;2991;p73"/>
            <p:cNvSpPr/>
            <p:nvPr/>
          </p:nvSpPr>
          <p:spPr>
            <a:xfrm>
              <a:off x="1400" y="1688"/>
              <a:ext cx="600" cy="300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2" name="Google Shape;2992;p73"/>
            <p:cNvSpPr/>
            <p:nvPr/>
          </p:nvSpPr>
          <p:spPr>
            <a:xfrm>
              <a:off x="1396" y="166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IF</a:t>
              </a:r>
              <a:endParaRPr b="1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3" name="Google Shape;2993;p73"/>
            <p:cNvSpPr/>
            <p:nvPr/>
          </p:nvSpPr>
          <p:spPr>
            <a:xfrm>
              <a:off x="1928" y="1688"/>
              <a:ext cx="600" cy="300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4" name="Google Shape;2994;p73"/>
            <p:cNvSpPr/>
            <p:nvPr/>
          </p:nvSpPr>
          <p:spPr>
            <a:xfrm>
              <a:off x="2456" y="1688"/>
              <a:ext cx="600" cy="300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5" name="Google Shape;2995;p73"/>
            <p:cNvSpPr/>
            <p:nvPr/>
          </p:nvSpPr>
          <p:spPr>
            <a:xfrm>
              <a:off x="2984" y="1688"/>
              <a:ext cx="600" cy="300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6" name="Google Shape;2996;p73"/>
            <p:cNvSpPr/>
            <p:nvPr/>
          </p:nvSpPr>
          <p:spPr>
            <a:xfrm>
              <a:off x="3512" y="1688"/>
              <a:ext cx="600" cy="300"/>
            </a:xfrm>
            <a:prstGeom prst="rect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7" name="Google Shape;2997;p73"/>
            <p:cNvSpPr/>
            <p:nvPr/>
          </p:nvSpPr>
          <p:spPr>
            <a:xfrm>
              <a:off x="2051" y="166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ID</a:t>
              </a:r>
              <a:endParaRPr b="1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8" name="Google Shape;2998;p73"/>
            <p:cNvSpPr/>
            <p:nvPr/>
          </p:nvSpPr>
          <p:spPr>
            <a:xfrm>
              <a:off x="2556" y="1700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r>
                <a:rPr b="1"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 b="1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9" name="Google Shape;2999;p73"/>
            <p:cNvSpPr/>
            <p:nvPr/>
          </p:nvSpPr>
          <p:spPr>
            <a:xfrm>
              <a:off x="3011" y="166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Mem</a:t>
              </a:r>
              <a:endParaRPr b="1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0" name="Google Shape;3000;p73"/>
            <p:cNvSpPr/>
            <p:nvPr/>
          </p:nvSpPr>
          <p:spPr>
            <a:xfrm>
              <a:off x="3539" y="166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WB</a:t>
              </a:r>
              <a:endParaRPr/>
            </a:p>
          </p:txBody>
        </p:sp>
      </p:grpSp>
      <p:sp>
        <p:nvSpPr>
          <p:cNvPr id="3001" name="Google Shape;3001;p73"/>
          <p:cNvSpPr/>
          <p:nvPr/>
        </p:nvSpPr>
        <p:spPr>
          <a:xfrm>
            <a:off x="4382643" y="5559425"/>
            <a:ext cx="476400" cy="952500"/>
          </a:xfrm>
          <a:custGeom>
            <a:rect b="b" l="l" r="r" t="t"/>
            <a:pathLst>
              <a:path extrusionOk="0" h="120000" w="120000">
                <a:moveTo>
                  <a:pt x="0" y="79833"/>
                </a:moveTo>
                <a:lnTo>
                  <a:pt x="40000" y="59875"/>
                </a:lnTo>
                <a:lnTo>
                  <a:pt x="0" y="39916"/>
                </a:lnTo>
                <a:lnTo>
                  <a:pt x="0" y="0"/>
                </a:lnTo>
                <a:lnTo>
                  <a:pt x="119436" y="39916"/>
                </a:lnTo>
                <a:lnTo>
                  <a:pt x="119436" y="79833"/>
                </a:lnTo>
                <a:lnTo>
                  <a:pt x="0" y="119750"/>
                </a:lnTo>
                <a:lnTo>
                  <a:pt x="0" y="79833"/>
                </a:lnTo>
              </a:path>
            </a:pathLst>
          </a:custGeom>
          <a:noFill/>
          <a:ln cap="rnd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2" name="Google Shape;3002;p73"/>
          <p:cNvSpPr/>
          <p:nvPr/>
        </p:nvSpPr>
        <p:spPr>
          <a:xfrm>
            <a:off x="3611118" y="5788025"/>
            <a:ext cx="476400" cy="47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189" y="0"/>
                </a:lnTo>
                <a:lnTo>
                  <a:pt x="119189" y="119584"/>
                </a:lnTo>
                <a:lnTo>
                  <a:pt x="0" y="119584"/>
                </a:lnTo>
              </a:path>
            </a:pathLst>
          </a:custGeom>
          <a:noFill/>
          <a:ln cap="rnd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3" name="Google Shape;3003;p73"/>
          <p:cNvCxnSpPr/>
          <p:nvPr/>
        </p:nvCxnSpPr>
        <p:spPr>
          <a:xfrm>
            <a:off x="3250755" y="6016625"/>
            <a:ext cx="0" cy="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4" name="Google Shape;3004;p73"/>
          <p:cNvSpPr/>
          <p:nvPr/>
        </p:nvSpPr>
        <p:spPr>
          <a:xfrm>
            <a:off x="3371405" y="5864225"/>
            <a:ext cx="0" cy="0"/>
          </a:xfrm>
          <a:custGeom>
            <a:rect b="b" l="l" r="r" t="t"/>
            <a:pathLst>
              <a:path extrusionOk="0" h="120000" w="120000">
                <a:moveTo>
                  <a:pt x="0" y="118762"/>
                </a:moveTo>
                <a:lnTo>
                  <a:pt x="0" y="0"/>
                </a:lnTo>
                <a:lnTo>
                  <a:pt x="117500" y="0"/>
                </a:lnTo>
                <a:lnTo>
                  <a:pt x="117500" y="0"/>
                </a:lnTo>
              </a:path>
            </a:pathLst>
          </a:custGeom>
          <a:noFill/>
          <a:ln cap="rnd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5" name="Google Shape;3005;p73"/>
          <p:cNvCxnSpPr/>
          <p:nvPr/>
        </p:nvCxnSpPr>
        <p:spPr>
          <a:xfrm flipH="1" rot="10800000">
            <a:off x="4061968" y="5849525"/>
            <a:ext cx="324900" cy="1470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6" name="Google Shape;3006;p73"/>
          <p:cNvSpPr/>
          <p:nvPr/>
        </p:nvSpPr>
        <p:spPr>
          <a:xfrm>
            <a:off x="5028747" y="5791200"/>
            <a:ext cx="803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  DM</a:t>
            </a:r>
            <a:endParaRPr b="1" sz="160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3007" name="Google Shape;3007;p73"/>
          <p:cNvSpPr/>
          <p:nvPr/>
        </p:nvSpPr>
        <p:spPr>
          <a:xfrm>
            <a:off x="6216197" y="5791200"/>
            <a:ext cx="8034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Reg</a:t>
            </a:r>
            <a:endParaRPr/>
          </a:p>
        </p:txBody>
      </p:sp>
      <p:sp>
        <p:nvSpPr>
          <p:cNvPr id="3008" name="Google Shape;3008;p73"/>
          <p:cNvSpPr/>
          <p:nvPr/>
        </p:nvSpPr>
        <p:spPr>
          <a:xfrm>
            <a:off x="6543230" y="5788025"/>
            <a:ext cx="476400" cy="47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19160" y="0"/>
                </a:lnTo>
                <a:lnTo>
                  <a:pt x="119160" y="119584"/>
                </a:lnTo>
                <a:lnTo>
                  <a:pt x="0" y="119584"/>
                </a:lnTo>
              </a:path>
            </a:pathLst>
          </a:custGeom>
          <a:noFill/>
          <a:ln cap="rnd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09" name="Google Shape;3009;p73"/>
          <p:cNvCxnSpPr/>
          <p:nvPr/>
        </p:nvCxnSpPr>
        <p:spPr>
          <a:xfrm>
            <a:off x="5752655" y="6016625"/>
            <a:ext cx="476400" cy="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0" name="Google Shape;3010;p73"/>
          <p:cNvCxnSpPr/>
          <p:nvPr/>
        </p:nvCxnSpPr>
        <p:spPr>
          <a:xfrm flipH="1" rot="10800000">
            <a:off x="4811268" y="5928425"/>
            <a:ext cx="255600" cy="1200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1" name="Google Shape;3011;p73"/>
          <p:cNvCxnSpPr/>
          <p:nvPr/>
        </p:nvCxnSpPr>
        <p:spPr>
          <a:xfrm>
            <a:off x="4061968" y="6169026"/>
            <a:ext cx="336300" cy="88500"/>
          </a:xfrm>
          <a:prstGeom prst="straightConnector1">
            <a:avLst/>
          </a:prstGeom>
          <a:noFill/>
          <a:ln cap="flat" cmpd="sng" w="25400">
            <a:solidFill>
              <a:srgbClr val="4F81BD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2" name="Google Shape;3012;p73"/>
          <p:cNvCxnSpPr/>
          <p:nvPr/>
        </p:nvCxnSpPr>
        <p:spPr>
          <a:xfrm>
            <a:off x="2974530" y="5254625"/>
            <a:ext cx="0" cy="4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3" name="Google Shape;3013;p73"/>
          <p:cNvCxnSpPr/>
          <p:nvPr/>
        </p:nvCxnSpPr>
        <p:spPr>
          <a:xfrm>
            <a:off x="3780980" y="5273675"/>
            <a:ext cx="0" cy="4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4" name="Google Shape;3014;p73"/>
          <p:cNvCxnSpPr/>
          <p:nvPr/>
        </p:nvCxnSpPr>
        <p:spPr>
          <a:xfrm>
            <a:off x="4600130" y="5254625"/>
            <a:ext cx="0" cy="4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5" name="Google Shape;3015;p73"/>
          <p:cNvCxnSpPr/>
          <p:nvPr/>
        </p:nvCxnSpPr>
        <p:spPr>
          <a:xfrm>
            <a:off x="5460555" y="5273675"/>
            <a:ext cx="0" cy="4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6" name="Google Shape;3016;p73"/>
          <p:cNvCxnSpPr/>
          <p:nvPr/>
        </p:nvCxnSpPr>
        <p:spPr>
          <a:xfrm>
            <a:off x="6381305" y="5273675"/>
            <a:ext cx="0" cy="47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17" name="Google Shape;3017;p73"/>
          <p:cNvCxnSpPr/>
          <p:nvPr/>
        </p:nvCxnSpPr>
        <p:spPr>
          <a:xfrm>
            <a:off x="3326955" y="4813300"/>
            <a:ext cx="0" cy="142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018" name="Google Shape;3018;p73"/>
          <p:cNvCxnSpPr/>
          <p:nvPr/>
        </p:nvCxnSpPr>
        <p:spPr>
          <a:xfrm>
            <a:off x="4158805" y="4813300"/>
            <a:ext cx="0" cy="142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019" name="Google Shape;3019;p73"/>
          <p:cNvCxnSpPr/>
          <p:nvPr/>
        </p:nvCxnSpPr>
        <p:spPr>
          <a:xfrm>
            <a:off x="4992243" y="4813300"/>
            <a:ext cx="0" cy="142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020" name="Google Shape;3020;p73"/>
          <p:cNvCxnSpPr/>
          <p:nvPr/>
        </p:nvCxnSpPr>
        <p:spPr>
          <a:xfrm>
            <a:off x="5851080" y="4813300"/>
            <a:ext cx="0" cy="14289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dot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68" name="Google Shape;3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88599" cy="6051549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7" name="Shape 3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8" name="Google Shape;3028;p74"/>
          <p:cNvGrpSpPr/>
          <p:nvPr/>
        </p:nvGrpSpPr>
        <p:grpSpPr>
          <a:xfrm>
            <a:off x="564052" y="2235811"/>
            <a:ext cx="577851" cy="4356100"/>
            <a:chOff x="215" y="876"/>
            <a:chExt cx="364" cy="2744"/>
          </a:xfrm>
        </p:grpSpPr>
        <p:sp>
          <p:nvSpPr>
            <p:cNvPr id="3029" name="Google Shape;3029;p74"/>
            <p:cNvSpPr/>
            <p:nvPr/>
          </p:nvSpPr>
          <p:spPr>
            <a:xfrm>
              <a:off x="215" y="876"/>
              <a:ext cx="291" cy="27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/>
            </a:p>
          </p:txBody>
        </p:sp>
        <p:cxnSp>
          <p:nvCxnSpPr>
            <p:cNvPr id="3030" name="Google Shape;3030;p74"/>
            <p:cNvCxnSpPr/>
            <p:nvPr/>
          </p:nvCxnSpPr>
          <p:spPr>
            <a:xfrm>
              <a:off x="579" y="920"/>
              <a:ext cx="0" cy="265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3031" name="Google Shape;3031;p74"/>
          <p:cNvGrpSpPr/>
          <p:nvPr/>
        </p:nvGrpSpPr>
        <p:grpSpPr>
          <a:xfrm>
            <a:off x="1103802" y="2912086"/>
            <a:ext cx="1090612" cy="3317875"/>
            <a:chOff x="555" y="1302"/>
            <a:chExt cx="687" cy="2090"/>
          </a:xfrm>
        </p:grpSpPr>
        <p:sp>
          <p:nvSpPr>
            <p:cNvPr id="3032" name="Google Shape;3032;p74"/>
            <p:cNvSpPr/>
            <p:nvPr/>
          </p:nvSpPr>
          <p:spPr>
            <a:xfrm>
              <a:off x="579" y="1302"/>
              <a:ext cx="649" cy="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Load</a:t>
              </a:r>
              <a:endParaRPr/>
            </a:p>
          </p:txBody>
        </p:sp>
        <p:sp>
          <p:nvSpPr>
            <p:cNvPr id="3033" name="Google Shape;3033;p74"/>
            <p:cNvSpPr/>
            <p:nvPr/>
          </p:nvSpPr>
          <p:spPr>
            <a:xfrm>
              <a:off x="563" y="1718"/>
              <a:ext cx="549" cy="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Add</a:t>
              </a:r>
              <a:endParaRPr/>
            </a:p>
          </p:txBody>
        </p:sp>
        <p:sp>
          <p:nvSpPr>
            <p:cNvPr id="3034" name="Google Shape;3034;p74"/>
            <p:cNvSpPr/>
            <p:nvPr/>
          </p:nvSpPr>
          <p:spPr>
            <a:xfrm>
              <a:off x="555" y="2182"/>
              <a:ext cx="687" cy="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Store</a:t>
              </a:r>
              <a:endParaRPr/>
            </a:p>
          </p:txBody>
        </p:sp>
        <p:sp>
          <p:nvSpPr>
            <p:cNvPr id="3035" name="Google Shape;3035;p74"/>
            <p:cNvSpPr/>
            <p:nvPr/>
          </p:nvSpPr>
          <p:spPr>
            <a:xfrm>
              <a:off x="598" y="2612"/>
              <a:ext cx="537" cy="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Sub</a:t>
              </a:r>
              <a:endParaRPr/>
            </a:p>
          </p:txBody>
        </p:sp>
        <p:sp>
          <p:nvSpPr>
            <p:cNvPr id="3036" name="Google Shape;3036;p74"/>
            <p:cNvSpPr/>
            <p:nvPr/>
          </p:nvSpPr>
          <p:spPr>
            <a:xfrm>
              <a:off x="587" y="3067"/>
              <a:ext cx="375" cy="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/>
            </a:p>
          </p:txBody>
        </p:sp>
      </p:grpSp>
      <p:grpSp>
        <p:nvGrpSpPr>
          <p:cNvPr id="3037" name="Google Shape;3037;p74"/>
          <p:cNvGrpSpPr/>
          <p:nvPr/>
        </p:nvGrpSpPr>
        <p:grpSpPr>
          <a:xfrm>
            <a:off x="2965939" y="2305661"/>
            <a:ext cx="4800600" cy="4206875"/>
            <a:chOff x="1728" y="920"/>
            <a:chExt cx="3024" cy="2650"/>
          </a:xfrm>
        </p:grpSpPr>
        <p:cxnSp>
          <p:nvCxnSpPr>
            <p:cNvPr id="3038" name="Google Shape;3038;p74"/>
            <p:cNvCxnSpPr/>
            <p:nvPr/>
          </p:nvCxnSpPr>
          <p:spPr>
            <a:xfrm>
              <a:off x="1728" y="920"/>
              <a:ext cx="0" cy="265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039" name="Google Shape;3039;p74"/>
            <p:cNvCxnSpPr/>
            <p:nvPr/>
          </p:nvCxnSpPr>
          <p:spPr>
            <a:xfrm>
              <a:off x="2160" y="920"/>
              <a:ext cx="0" cy="265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040" name="Google Shape;3040;p74"/>
            <p:cNvCxnSpPr/>
            <p:nvPr/>
          </p:nvCxnSpPr>
          <p:spPr>
            <a:xfrm>
              <a:off x="2592" y="920"/>
              <a:ext cx="0" cy="265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041" name="Google Shape;3041;p74"/>
            <p:cNvCxnSpPr/>
            <p:nvPr/>
          </p:nvCxnSpPr>
          <p:spPr>
            <a:xfrm>
              <a:off x="3024" y="920"/>
              <a:ext cx="0" cy="265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042" name="Google Shape;3042;p74"/>
            <p:cNvCxnSpPr/>
            <p:nvPr/>
          </p:nvCxnSpPr>
          <p:spPr>
            <a:xfrm>
              <a:off x="3456" y="920"/>
              <a:ext cx="0" cy="265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043" name="Google Shape;3043;p74"/>
            <p:cNvCxnSpPr/>
            <p:nvPr/>
          </p:nvCxnSpPr>
          <p:spPr>
            <a:xfrm>
              <a:off x="3888" y="920"/>
              <a:ext cx="0" cy="265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044" name="Google Shape;3044;p74"/>
            <p:cNvCxnSpPr/>
            <p:nvPr/>
          </p:nvCxnSpPr>
          <p:spPr>
            <a:xfrm>
              <a:off x="4320" y="920"/>
              <a:ext cx="0" cy="265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  <p:cxnSp>
          <p:nvCxnSpPr>
            <p:cNvPr id="3045" name="Google Shape;3045;p74"/>
            <p:cNvCxnSpPr/>
            <p:nvPr/>
          </p:nvCxnSpPr>
          <p:spPr>
            <a:xfrm>
              <a:off x="4752" y="920"/>
              <a:ext cx="0" cy="265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dot"/>
              <a:round/>
              <a:headEnd len="sm" w="sm" type="none"/>
              <a:tailEnd len="sm" w="sm" type="none"/>
            </a:ln>
          </p:spPr>
        </p:cxnSp>
      </p:grpSp>
      <p:grpSp>
        <p:nvGrpSpPr>
          <p:cNvPr id="3046" name="Google Shape;3046;p74"/>
          <p:cNvGrpSpPr/>
          <p:nvPr/>
        </p:nvGrpSpPr>
        <p:grpSpPr>
          <a:xfrm>
            <a:off x="2324589" y="2826361"/>
            <a:ext cx="569913" cy="458787"/>
            <a:chOff x="1324" y="1248"/>
            <a:chExt cx="359" cy="289"/>
          </a:xfrm>
        </p:grpSpPr>
        <p:sp>
          <p:nvSpPr>
            <p:cNvPr id="3047" name="Google Shape;3047;p74"/>
            <p:cNvSpPr/>
            <p:nvPr/>
          </p:nvSpPr>
          <p:spPr>
            <a:xfrm>
              <a:off x="1324" y="1250"/>
              <a:ext cx="35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IM</a:t>
              </a:r>
              <a:endParaRPr b="1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3048" name="Google Shape;3048;p74"/>
            <p:cNvGrpSpPr/>
            <p:nvPr/>
          </p:nvGrpSpPr>
          <p:grpSpPr>
            <a:xfrm>
              <a:off x="1343" y="1248"/>
              <a:ext cx="340" cy="289"/>
              <a:chOff x="1343" y="1248"/>
              <a:chExt cx="340" cy="289"/>
            </a:xfrm>
          </p:grpSpPr>
          <p:sp>
            <p:nvSpPr>
              <p:cNvPr id="3049" name="Google Shape;3049;p74"/>
              <p:cNvSpPr/>
              <p:nvPr/>
            </p:nvSpPr>
            <p:spPr>
              <a:xfrm>
                <a:off x="1343" y="1248"/>
                <a:ext cx="170" cy="289"/>
              </a:xfrm>
              <a:custGeom>
                <a:rect b="b" l="l" r="r" t="t"/>
                <a:pathLst>
                  <a:path extrusionOk="0" h="120000" w="12000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0" name="Google Shape;3050;p74"/>
              <p:cNvSpPr/>
              <p:nvPr/>
            </p:nvSpPr>
            <p:spPr>
              <a:xfrm>
                <a:off x="1512" y="1248"/>
                <a:ext cx="171" cy="28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51" name="Google Shape;3051;p74"/>
          <p:cNvGrpSpPr/>
          <p:nvPr/>
        </p:nvGrpSpPr>
        <p:grpSpPr>
          <a:xfrm>
            <a:off x="1784839" y="1781785"/>
            <a:ext cx="6311900" cy="515938"/>
            <a:chOff x="984" y="551"/>
            <a:chExt cx="3976" cy="325"/>
          </a:xfrm>
        </p:grpSpPr>
        <p:cxnSp>
          <p:nvCxnSpPr>
            <p:cNvPr id="3052" name="Google Shape;3052;p74"/>
            <p:cNvCxnSpPr/>
            <p:nvPr/>
          </p:nvCxnSpPr>
          <p:spPr>
            <a:xfrm>
              <a:off x="984" y="840"/>
              <a:ext cx="397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053" name="Google Shape;3053;p74"/>
            <p:cNvSpPr/>
            <p:nvPr/>
          </p:nvSpPr>
          <p:spPr>
            <a:xfrm>
              <a:off x="1867" y="551"/>
              <a:ext cx="2168" cy="3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Time (clock cycles)</a:t>
              </a:r>
              <a:endParaRPr/>
            </a:p>
          </p:txBody>
        </p:sp>
      </p:grpSp>
      <p:grpSp>
        <p:nvGrpSpPr>
          <p:cNvPr id="3054" name="Google Shape;3054;p74"/>
          <p:cNvGrpSpPr/>
          <p:nvPr/>
        </p:nvGrpSpPr>
        <p:grpSpPr>
          <a:xfrm>
            <a:off x="3562839" y="2673961"/>
            <a:ext cx="857250" cy="2033587"/>
            <a:chOff x="2104" y="1437"/>
            <a:chExt cx="540" cy="1281"/>
          </a:xfrm>
        </p:grpSpPr>
        <p:cxnSp>
          <p:nvCxnSpPr>
            <p:cNvPr id="3055" name="Google Shape;3055;p74"/>
            <p:cNvCxnSpPr/>
            <p:nvPr/>
          </p:nvCxnSpPr>
          <p:spPr>
            <a:xfrm>
              <a:off x="2489" y="1677"/>
              <a:ext cx="15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descr="25%" id="3056" name="Google Shape;3056;p74"/>
            <p:cNvSpPr/>
            <p:nvPr/>
          </p:nvSpPr>
          <p:spPr>
            <a:xfrm>
              <a:off x="2380" y="1981"/>
              <a:ext cx="148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57" name="Google Shape;3057;p74"/>
            <p:cNvGrpSpPr/>
            <p:nvPr/>
          </p:nvGrpSpPr>
          <p:grpSpPr>
            <a:xfrm>
              <a:off x="2178" y="2429"/>
              <a:ext cx="359" cy="289"/>
              <a:chOff x="2178" y="2144"/>
              <a:chExt cx="359" cy="289"/>
            </a:xfrm>
          </p:grpSpPr>
          <p:sp>
            <p:nvSpPr>
              <p:cNvPr id="3058" name="Google Shape;3058;p74"/>
              <p:cNvSpPr/>
              <p:nvPr/>
            </p:nvSpPr>
            <p:spPr>
              <a:xfrm>
                <a:off x="2178" y="2146"/>
                <a:ext cx="35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IM</a:t>
                </a:r>
                <a:endParaRPr b="1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grpSp>
            <p:nvGrpSpPr>
              <p:cNvPr id="3059" name="Google Shape;3059;p74"/>
              <p:cNvGrpSpPr/>
              <p:nvPr/>
            </p:nvGrpSpPr>
            <p:grpSpPr>
              <a:xfrm>
                <a:off x="2197" y="2144"/>
                <a:ext cx="340" cy="289"/>
                <a:chOff x="2197" y="2144"/>
                <a:chExt cx="340" cy="289"/>
              </a:xfrm>
            </p:grpSpPr>
            <p:sp>
              <p:nvSpPr>
                <p:cNvPr id="3060" name="Google Shape;3060;p74"/>
                <p:cNvSpPr/>
                <p:nvPr/>
              </p:nvSpPr>
              <p:spPr>
                <a:xfrm>
                  <a:off x="2197" y="2144"/>
                  <a:ext cx="170" cy="289"/>
                </a:xfrm>
                <a:custGeom>
                  <a:rect b="b" l="l" r="r" t="t"/>
                  <a:pathLst>
                    <a:path extrusionOk="0" h="120000" w="12000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cap="rnd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61" name="Google Shape;3061;p74"/>
                <p:cNvSpPr/>
                <p:nvPr/>
              </p:nvSpPr>
              <p:spPr>
                <a:xfrm>
                  <a:off x="2366" y="2144"/>
                  <a:ext cx="171" cy="289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cap="rnd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062" name="Google Shape;3062;p74"/>
            <p:cNvGrpSpPr/>
            <p:nvPr/>
          </p:nvGrpSpPr>
          <p:grpSpPr>
            <a:xfrm>
              <a:off x="2255" y="1437"/>
              <a:ext cx="227" cy="481"/>
              <a:chOff x="2255" y="1152"/>
              <a:chExt cx="227" cy="481"/>
            </a:xfrm>
          </p:grpSpPr>
          <p:sp>
            <p:nvSpPr>
              <p:cNvPr id="3063" name="Google Shape;3063;p74"/>
              <p:cNvSpPr/>
              <p:nvPr/>
            </p:nvSpPr>
            <p:spPr>
              <a:xfrm>
                <a:off x="2269" y="1152"/>
                <a:ext cx="213" cy="481"/>
              </a:xfrm>
              <a:custGeom>
                <a:rect b="b" l="l" r="r" t="t"/>
                <a:pathLst>
                  <a:path extrusionOk="0" h="120000" w="12000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4" name="Google Shape;3064;p74"/>
              <p:cNvSpPr/>
              <p:nvPr/>
            </p:nvSpPr>
            <p:spPr>
              <a:xfrm rot="5400000">
                <a:off x="2168" y="1273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cxnSp>
          <p:nvCxnSpPr>
            <p:cNvPr id="3065" name="Google Shape;3065;p74"/>
            <p:cNvCxnSpPr/>
            <p:nvPr/>
          </p:nvCxnSpPr>
          <p:spPr>
            <a:xfrm>
              <a:off x="2104" y="1581"/>
              <a:ext cx="157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66" name="Google Shape;3066;p74"/>
            <p:cNvCxnSpPr/>
            <p:nvPr/>
          </p:nvCxnSpPr>
          <p:spPr>
            <a:xfrm>
              <a:off x="2104" y="1773"/>
              <a:ext cx="157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67" name="Google Shape;3067;p74"/>
            <p:cNvSpPr/>
            <p:nvPr/>
          </p:nvSpPr>
          <p:spPr>
            <a:xfrm>
              <a:off x="2197" y="1672"/>
              <a:ext cx="337" cy="278"/>
            </a:xfrm>
            <a:custGeom>
              <a:rect b="b" l="l" r="r" t="t"/>
              <a:pathLst>
                <a:path extrusionOk="0" h="120000" w="12000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8" name="Google Shape;3068;p74"/>
            <p:cNvSpPr/>
            <p:nvPr/>
          </p:nvSpPr>
          <p:spPr>
            <a:xfrm>
              <a:off x="2211" y="1988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 b="1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3069" name="Google Shape;3069;p74"/>
            <p:cNvGrpSpPr/>
            <p:nvPr/>
          </p:nvGrpSpPr>
          <p:grpSpPr>
            <a:xfrm>
              <a:off x="2230" y="1981"/>
              <a:ext cx="296" cy="289"/>
              <a:chOff x="2230" y="1696"/>
              <a:chExt cx="296" cy="289"/>
            </a:xfrm>
          </p:grpSpPr>
          <p:sp>
            <p:nvSpPr>
              <p:cNvPr id="3070" name="Google Shape;3070;p74"/>
              <p:cNvSpPr/>
              <p:nvPr/>
            </p:nvSpPr>
            <p:spPr>
              <a:xfrm>
                <a:off x="2230" y="1696"/>
                <a:ext cx="149" cy="289"/>
              </a:xfrm>
              <a:custGeom>
                <a:rect b="b" l="l" r="r" t="t"/>
                <a:pathLst>
                  <a:path extrusionOk="0" h="120000" w="12000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1" name="Google Shape;3071;p74"/>
              <p:cNvSpPr/>
              <p:nvPr/>
            </p:nvSpPr>
            <p:spPr>
              <a:xfrm>
                <a:off x="2378" y="1696"/>
                <a:ext cx="148" cy="28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072" name="Google Shape;3072;p74"/>
            <p:cNvCxnSpPr/>
            <p:nvPr/>
          </p:nvCxnSpPr>
          <p:spPr>
            <a:xfrm>
              <a:off x="2115" y="2125"/>
              <a:ext cx="9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73" name="Google Shape;3073;p74"/>
            <p:cNvSpPr/>
            <p:nvPr/>
          </p:nvSpPr>
          <p:spPr>
            <a:xfrm>
              <a:off x="2177" y="2029"/>
              <a:ext cx="48" cy="97"/>
            </a:xfrm>
            <a:custGeom>
              <a:rect b="b" l="l" r="r" t="t"/>
              <a:pathLst>
                <a:path extrusionOk="0" h="120000" w="12000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4" name="Google Shape;3074;p74"/>
          <p:cNvGrpSpPr/>
          <p:nvPr/>
        </p:nvGrpSpPr>
        <p:grpSpPr>
          <a:xfrm>
            <a:off x="4240702" y="2750161"/>
            <a:ext cx="857250" cy="2668587"/>
            <a:chOff x="2531" y="1485"/>
            <a:chExt cx="540" cy="1681"/>
          </a:xfrm>
        </p:grpSpPr>
        <p:cxnSp>
          <p:nvCxnSpPr>
            <p:cNvPr id="3075" name="Google Shape;3075;p74"/>
            <p:cNvCxnSpPr/>
            <p:nvPr/>
          </p:nvCxnSpPr>
          <p:spPr>
            <a:xfrm>
              <a:off x="2916" y="2125"/>
              <a:ext cx="15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76" name="Google Shape;3076;p74"/>
            <p:cNvSpPr/>
            <p:nvPr/>
          </p:nvSpPr>
          <p:spPr>
            <a:xfrm>
              <a:off x="2610" y="1677"/>
              <a:ext cx="431" cy="19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25%" id="3077" name="Google Shape;3077;p74"/>
            <p:cNvSpPr/>
            <p:nvPr/>
          </p:nvSpPr>
          <p:spPr>
            <a:xfrm>
              <a:off x="2806" y="2436"/>
              <a:ext cx="148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78" name="Google Shape;3078;p74"/>
            <p:cNvGrpSpPr/>
            <p:nvPr/>
          </p:nvGrpSpPr>
          <p:grpSpPr>
            <a:xfrm>
              <a:off x="2624" y="1485"/>
              <a:ext cx="340" cy="289"/>
              <a:chOff x="2624" y="1200"/>
              <a:chExt cx="340" cy="289"/>
            </a:xfrm>
          </p:grpSpPr>
          <p:sp>
            <p:nvSpPr>
              <p:cNvPr id="3079" name="Google Shape;3079;p74"/>
              <p:cNvSpPr/>
              <p:nvPr/>
            </p:nvSpPr>
            <p:spPr>
              <a:xfrm>
                <a:off x="2624" y="1200"/>
                <a:ext cx="170" cy="289"/>
              </a:xfrm>
              <a:custGeom>
                <a:rect b="b" l="l" r="r" t="t"/>
                <a:pathLst>
                  <a:path extrusionOk="0" h="120000" w="12000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0" name="Google Shape;3080;p74"/>
              <p:cNvSpPr/>
              <p:nvPr/>
            </p:nvSpPr>
            <p:spPr>
              <a:xfrm>
                <a:off x="2793" y="1200"/>
                <a:ext cx="171" cy="28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81" name="Google Shape;3081;p74"/>
            <p:cNvSpPr/>
            <p:nvPr/>
          </p:nvSpPr>
          <p:spPr>
            <a:xfrm>
              <a:off x="2638" y="2436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3082" name="Google Shape;3082;p74"/>
            <p:cNvGrpSpPr/>
            <p:nvPr/>
          </p:nvGrpSpPr>
          <p:grpSpPr>
            <a:xfrm>
              <a:off x="2657" y="2437"/>
              <a:ext cx="304" cy="289"/>
              <a:chOff x="2657" y="2152"/>
              <a:chExt cx="304" cy="289"/>
            </a:xfrm>
          </p:grpSpPr>
          <p:sp>
            <p:nvSpPr>
              <p:cNvPr id="3083" name="Google Shape;3083;p74"/>
              <p:cNvSpPr/>
              <p:nvPr/>
            </p:nvSpPr>
            <p:spPr>
              <a:xfrm>
                <a:off x="2657" y="2152"/>
                <a:ext cx="149" cy="289"/>
              </a:xfrm>
              <a:custGeom>
                <a:rect b="b" l="l" r="r" t="t"/>
                <a:pathLst>
                  <a:path extrusionOk="0" h="120000" w="12000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4" name="Google Shape;3084;p74"/>
              <p:cNvSpPr/>
              <p:nvPr/>
            </p:nvSpPr>
            <p:spPr>
              <a:xfrm>
                <a:off x="2813" y="2152"/>
                <a:ext cx="148" cy="28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085" name="Google Shape;3085;p74"/>
            <p:cNvCxnSpPr/>
            <p:nvPr/>
          </p:nvCxnSpPr>
          <p:spPr>
            <a:xfrm>
              <a:off x="2542" y="2573"/>
              <a:ext cx="9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86" name="Google Shape;3086;p74"/>
            <p:cNvSpPr/>
            <p:nvPr/>
          </p:nvSpPr>
          <p:spPr>
            <a:xfrm>
              <a:off x="2604" y="2477"/>
              <a:ext cx="48" cy="97"/>
            </a:xfrm>
            <a:custGeom>
              <a:rect b="b" l="l" r="r" t="t"/>
              <a:pathLst>
                <a:path extrusionOk="0" h="120000" w="12000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87" name="Google Shape;3087;p74"/>
            <p:cNvGrpSpPr/>
            <p:nvPr/>
          </p:nvGrpSpPr>
          <p:grpSpPr>
            <a:xfrm>
              <a:off x="2624" y="2877"/>
              <a:ext cx="340" cy="289"/>
              <a:chOff x="2624" y="2592"/>
              <a:chExt cx="340" cy="289"/>
            </a:xfrm>
          </p:grpSpPr>
          <p:sp>
            <p:nvSpPr>
              <p:cNvPr id="3088" name="Google Shape;3088;p74"/>
              <p:cNvSpPr/>
              <p:nvPr/>
            </p:nvSpPr>
            <p:spPr>
              <a:xfrm>
                <a:off x="2624" y="2592"/>
                <a:ext cx="170" cy="289"/>
              </a:xfrm>
              <a:custGeom>
                <a:rect b="b" l="l" r="r" t="t"/>
                <a:pathLst>
                  <a:path extrusionOk="0" h="120000" w="120000">
                    <a:moveTo>
                      <a:pt x="1192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94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9" name="Google Shape;3089;p74"/>
              <p:cNvSpPr/>
              <p:nvPr/>
            </p:nvSpPr>
            <p:spPr>
              <a:xfrm>
                <a:off x="2793" y="2592"/>
                <a:ext cx="171" cy="28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19298" y="0"/>
                    </a:lnTo>
                    <a:lnTo>
                      <a:pt x="11929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90" name="Google Shape;3090;p74"/>
            <p:cNvSpPr/>
            <p:nvPr/>
          </p:nvSpPr>
          <p:spPr>
            <a:xfrm>
              <a:off x="2605" y="2879"/>
              <a:ext cx="35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IM</a:t>
              </a:r>
              <a:endParaRPr b="1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091" name="Google Shape;3091;p74"/>
            <p:cNvSpPr/>
            <p:nvPr/>
          </p:nvSpPr>
          <p:spPr>
            <a:xfrm>
              <a:off x="2601" y="1535"/>
              <a:ext cx="39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DM</a:t>
              </a:r>
              <a:endParaRPr b="1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3092" name="Google Shape;3092;p74"/>
            <p:cNvGrpSpPr/>
            <p:nvPr/>
          </p:nvGrpSpPr>
          <p:grpSpPr>
            <a:xfrm>
              <a:off x="2682" y="1885"/>
              <a:ext cx="227" cy="481"/>
              <a:chOff x="2682" y="1600"/>
              <a:chExt cx="227" cy="481"/>
            </a:xfrm>
          </p:grpSpPr>
          <p:sp>
            <p:nvSpPr>
              <p:cNvPr id="3093" name="Google Shape;3093;p74"/>
              <p:cNvSpPr/>
              <p:nvPr/>
            </p:nvSpPr>
            <p:spPr>
              <a:xfrm>
                <a:off x="2696" y="1600"/>
                <a:ext cx="213" cy="481"/>
              </a:xfrm>
              <a:custGeom>
                <a:rect b="b" l="l" r="r" t="t"/>
                <a:pathLst>
                  <a:path extrusionOk="0" h="120000" w="12000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4" name="Google Shape;3094;p74"/>
              <p:cNvSpPr/>
              <p:nvPr/>
            </p:nvSpPr>
            <p:spPr>
              <a:xfrm rot="5400000">
                <a:off x="2595" y="1721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cxnSp>
          <p:nvCxnSpPr>
            <p:cNvPr id="3095" name="Google Shape;3095;p74"/>
            <p:cNvCxnSpPr/>
            <p:nvPr/>
          </p:nvCxnSpPr>
          <p:spPr>
            <a:xfrm>
              <a:off x="2531" y="2029"/>
              <a:ext cx="157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96" name="Google Shape;3096;p74"/>
            <p:cNvCxnSpPr/>
            <p:nvPr/>
          </p:nvCxnSpPr>
          <p:spPr>
            <a:xfrm>
              <a:off x="2531" y="2221"/>
              <a:ext cx="157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97" name="Google Shape;3097;p74"/>
            <p:cNvSpPr/>
            <p:nvPr/>
          </p:nvSpPr>
          <p:spPr>
            <a:xfrm>
              <a:off x="2624" y="2120"/>
              <a:ext cx="337" cy="278"/>
            </a:xfrm>
            <a:custGeom>
              <a:rect b="b" l="l" r="r" t="t"/>
              <a:pathLst>
                <a:path extrusionOk="0" h="120000" w="12000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8" name="Google Shape;3098;p74"/>
          <p:cNvGrpSpPr/>
          <p:nvPr/>
        </p:nvGrpSpPr>
        <p:grpSpPr>
          <a:xfrm>
            <a:off x="4918564" y="2824773"/>
            <a:ext cx="857250" cy="3305174"/>
            <a:chOff x="2958" y="1532"/>
            <a:chExt cx="540" cy="2082"/>
          </a:xfrm>
        </p:grpSpPr>
        <p:cxnSp>
          <p:nvCxnSpPr>
            <p:cNvPr id="3099" name="Google Shape;3099;p74"/>
            <p:cNvCxnSpPr/>
            <p:nvPr/>
          </p:nvCxnSpPr>
          <p:spPr>
            <a:xfrm>
              <a:off x="3343" y="2573"/>
              <a:ext cx="15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00" name="Google Shape;3100;p74"/>
            <p:cNvSpPr/>
            <p:nvPr/>
          </p:nvSpPr>
          <p:spPr>
            <a:xfrm>
              <a:off x="3037" y="2125"/>
              <a:ext cx="431" cy="19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25%" id="3101" name="Google Shape;3101;p74"/>
            <p:cNvSpPr/>
            <p:nvPr/>
          </p:nvSpPr>
          <p:spPr>
            <a:xfrm>
              <a:off x="3213" y="2871"/>
              <a:ext cx="165" cy="295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25%" id="3102" name="Google Shape;3102;p74"/>
            <p:cNvSpPr/>
            <p:nvPr/>
          </p:nvSpPr>
          <p:spPr>
            <a:xfrm flipH="1">
              <a:off x="3123" y="1532"/>
              <a:ext cx="148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03" name="Google Shape;3103;p74"/>
            <p:cNvGrpSpPr/>
            <p:nvPr/>
          </p:nvGrpSpPr>
          <p:grpSpPr>
            <a:xfrm>
              <a:off x="3109" y="2333"/>
              <a:ext cx="227" cy="481"/>
              <a:chOff x="3109" y="2048"/>
              <a:chExt cx="227" cy="481"/>
            </a:xfrm>
          </p:grpSpPr>
          <p:sp>
            <p:nvSpPr>
              <p:cNvPr id="3104" name="Google Shape;3104;p74"/>
              <p:cNvSpPr/>
              <p:nvPr/>
            </p:nvSpPr>
            <p:spPr>
              <a:xfrm>
                <a:off x="3123" y="2048"/>
                <a:ext cx="213" cy="481"/>
              </a:xfrm>
              <a:custGeom>
                <a:rect b="b" l="l" r="r" t="t"/>
                <a:pathLst>
                  <a:path extrusionOk="0" h="120000" w="12000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5" name="Google Shape;3105;p74"/>
              <p:cNvSpPr/>
              <p:nvPr/>
            </p:nvSpPr>
            <p:spPr>
              <a:xfrm rot="5400000">
                <a:off x="3022" y="2169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cxnSp>
          <p:nvCxnSpPr>
            <p:cNvPr id="3106" name="Google Shape;3106;p74"/>
            <p:cNvCxnSpPr/>
            <p:nvPr/>
          </p:nvCxnSpPr>
          <p:spPr>
            <a:xfrm>
              <a:off x="2958" y="2477"/>
              <a:ext cx="157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07" name="Google Shape;3107;p74"/>
            <p:cNvCxnSpPr/>
            <p:nvPr/>
          </p:nvCxnSpPr>
          <p:spPr>
            <a:xfrm>
              <a:off x="2958" y="2669"/>
              <a:ext cx="157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08" name="Google Shape;3108;p74"/>
            <p:cNvSpPr/>
            <p:nvPr/>
          </p:nvSpPr>
          <p:spPr>
            <a:xfrm>
              <a:off x="3051" y="2568"/>
              <a:ext cx="337" cy="278"/>
            </a:xfrm>
            <a:custGeom>
              <a:rect b="b" l="l" r="r" t="t"/>
              <a:pathLst>
                <a:path extrusionOk="0" h="120000" w="12000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9" name="Google Shape;3109;p74"/>
            <p:cNvSpPr/>
            <p:nvPr/>
          </p:nvSpPr>
          <p:spPr>
            <a:xfrm>
              <a:off x="3093" y="1535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3110" name="Google Shape;3110;p74"/>
            <p:cNvGrpSpPr/>
            <p:nvPr/>
          </p:nvGrpSpPr>
          <p:grpSpPr>
            <a:xfrm>
              <a:off x="3120" y="1533"/>
              <a:ext cx="284" cy="289"/>
              <a:chOff x="3120" y="1248"/>
              <a:chExt cx="284" cy="289"/>
            </a:xfrm>
          </p:grpSpPr>
          <p:sp>
            <p:nvSpPr>
              <p:cNvPr id="3111" name="Google Shape;3111;p74"/>
              <p:cNvSpPr/>
              <p:nvPr/>
            </p:nvSpPr>
            <p:spPr>
              <a:xfrm>
                <a:off x="3120" y="1248"/>
                <a:ext cx="142" cy="289"/>
              </a:xfrm>
              <a:custGeom>
                <a:rect b="b" l="l" r="r" t="t"/>
                <a:pathLst>
                  <a:path extrusionOk="0" h="120000" w="12000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2" name="Google Shape;3112;p74"/>
              <p:cNvSpPr/>
              <p:nvPr/>
            </p:nvSpPr>
            <p:spPr>
              <a:xfrm>
                <a:off x="3261" y="1248"/>
                <a:ext cx="143" cy="28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113" name="Google Shape;3113;p74"/>
            <p:cNvCxnSpPr/>
            <p:nvPr/>
          </p:nvCxnSpPr>
          <p:spPr>
            <a:xfrm>
              <a:off x="2973" y="1677"/>
              <a:ext cx="139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14" name="Google Shape;3114;p74"/>
            <p:cNvSpPr/>
            <p:nvPr/>
          </p:nvSpPr>
          <p:spPr>
            <a:xfrm>
              <a:off x="3028" y="1983"/>
              <a:ext cx="39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DM</a:t>
              </a:r>
              <a:endParaRPr b="1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3115" name="Google Shape;3115;p74"/>
            <p:cNvGrpSpPr/>
            <p:nvPr/>
          </p:nvGrpSpPr>
          <p:grpSpPr>
            <a:xfrm>
              <a:off x="3079" y="1981"/>
              <a:ext cx="325" cy="289"/>
              <a:chOff x="3079" y="1696"/>
              <a:chExt cx="325" cy="289"/>
            </a:xfrm>
          </p:grpSpPr>
          <p:sp>
            <p:nvSpPr>
              <p:cNvPr id="3116" name="Google Shape;3116;p74"/>
              <p:cNvSpPr/>
              <p:nvPr/>
            </p:nvSpPr>
            <p:spPr>
              <a:xfrm>
                <a:off x="3079" y="1696"/>
                <a:ext cx="162" cy="289"/>
              </a:xfrm>
              <a:custGeom>
                <a:rect b="b" l="l" r="r" t="t"/>
                <a:pathLst>
                  <a:path extrusionOk="0" h="120000" w="12000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7" name="Google Shape;3117;p74"/>
              <p:cNvSpPr/>
              <p:nvPr/>
            </p:nvSpPr>
            <p:spPr>
              <a:xfrm>
                <a:off x="3240" y="1696"/>
                <a:ext cx="164" cy="28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18" name="Google Shape;3118;p74"/>
            <p:cNvSpPr/>
            <p:nvPr/>
          </p:nvSpPr>
          <p:spPr>
            <a:xfrm>
              <a:off x="3065" y="2884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3119" name="Google Shape;3119;p74"/>
            <p:cNvGrpSpPr/>
            <p:nvPr/>
          </p:nvGrpSpPr>
          <p:grpSpPr>
            <a:xfrm>
              <a:off x="3084" y="2877"/>
              <a:ext cx="296" cy="289"/>
              <a:chOff x="3084" y="2592"/>
              <a:chExt cx="296" cy="289"/>
            </a:xfrm>
          </p:grpSpPr>
          <p:sp>
            <p:nvSpPr>
              <p:cNvPr id="3120" name="Google Shape;3120;p74"/>
              <p:cNvSpPr/>
              <p:nvPr/>
            </p:nvSpPr>
            <p:spPr>
              <a:xfrm>
                <a:off x="3084" y="2592"/>
                <a:ext cx="149" cy="289"/>
              </a:xfrm>
              <a:custGeom>
                <a:rect b="b" l="l" r="r" t="t"/>
                <a:pathLst>
                  <a:path extrusionOk="0" h="120000" w="12000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1" name="Google Shape;3121;p74"/>
              <p:cNvSpPr/>
              <p:nvPr/>
            </p:nvSpPr>
            <p:spPr>
              <a:xfrm>
                <a:off x="3232" y="2592"/>
                <a:ext cx="148" cy="28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122" name="Google Shape;3122;p74"/>
            <p:cNvCxnSpPr/>
            <p:nvPr/>
          </p:nvCxnSpPr>
          <p:spPr>
            <a:xfrm>
              <a:off x="2969" y="3021"/>
              <a:ext cx="9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23" name="Google Shape;3123;p74"/>
            <p:cNvSpPr/>
            <p:nvPr/>
          </p:nvSpPr>
          <p:spPr>
            <a:xfrm>
              <a:off x="3031" y="2925"/>
              <a:ext cx="48" cy="97"/>
            </a:xfrm>
            <a:custGeom>
              <a:rect b="b" l="l" r="r" t="t"/>
              <a:pathLst>
                <a:path extrusionOk="0" h="120000" w="12000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24" name="Google Shape;3124;p74"/>
            <p:cNvGrpSpPr/>
            <p:nvPr/>
          </p:nvGrpSpPr>
          <p:grpSpPr>
            <a:xfrm>
              <a:off x="3032" y="3325"/>
              <a:ext cx="359" cy="289"/>
              <a:chOff x="3032" y="3040"/>
              <a:chExt cx="359" cy="289"/>
            </a:xfrm>
          </p:grpSpPr>
          <p:sp>
            <p:nvSpPr>
              <p:cNvPr id="3125" name="Google Shape;3125;p74"/>
              <p:cNvSpPr/>
              <p:nvPr/>
            </p:nvSpPr>
            <p:spPr>
              <a:xfrm>
                <a:off x="3032" y="3042"/>
                <a:ext cx="352" cy="21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 IM</a:t>
                </a:r>
                <a:endParaRPr b="1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endParaRPr>
              </a:p>
            </p:txBody>
          </p:sp>
          <p:grpSp>
            <p:nvGrpSpPr>
              <p:cNvPr id="3126" name="Google Shape;3126;p74"/>
              <p:cNvGrpSpPr/>
              <p:nvPr/>
            </p:nvGrpSpPr>
            <p:grpSpPr>
              <a:xfrm>
                <a:off x="3051" y="3040"/>
                <a:ext cx="340" cy="289"/>
                <a:chOff x="3051" y="3040"/>
                <a:chExt cx="340" cy="289"/>
              </a:xfrm>
            </p:grpSpPr>
            <p:sp>
              <p:nvSpPr>
                <p:cNvPr id="3127" name="Google Shape;3127;p74"/>
                <p:cNvSpPr/>
                <p:nvPr/>
              </p:nvSpPr>
              <p:spPr>
                <a:xfrm>
                  <a:off x="3051" y="3040"/>
                  <a:ext cx="170" cy="289"/>
                </a:xfrm>
                <a:custGeom>
                  <a:rect b="b" l="l" r="r" t="t"/>
                  <a:pathLst>
                    <a:path extrusionOk="0" h="120000" w="12000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cap="rnd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28" name="Google Shape;3128;p74"/>
                <p:cNvSpPr/>
                <p:nvPr/>
              </p:nvSpPr>
              <p:spPr>
                <a:xfrm>
                  <a:off x="3220" y="3040"/>
                  <a:ext cx="171" cy="289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cap="rnd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3129" name="Google Shape;3129;p74"/>
          <p:cNvGrpSpPr/>
          <p:nvPr/>
        </p:nvGrpSpPr>
        <p:grpSpPr>
          <a:xfrm>
            <a:off x="5596427" y="3535975"/>
            <a:ext cx="809625" cy="2606676"/>
            <a:chOff x="3385" y="1980"/>
            <a:chExt cx="510" cy="1642"/>
          </a:xfrm>
        </p:grpSpPr>
        <p:sp>
          <p:nvSpPr>
            <p:cNvPr id="3130" name="Google Shape;3130;p74"/>
            <p:cNvSpPr/>
            <p:nvPr/>
          </p:nvSpPr>
          <p:spPr>
            <a:xfrm>
              <a:off x="3464" y="2573"/>
              <a:ext cx="431" cy="19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25%" id="3131" name="Google Shape;3131;p74"/>
            <p:cNvSpPr/>
            <p:nvPr/>
          </p:nvSpPr>
          <p:spPr>
            <a:xfrm>
              <a:off x="3660" y="3332"/>
              <a:ext cx="148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25%" id="3132" name="Google Shape;3132;p74"/>
            <p:cNvSpPr/>
            <p:nvPr/>
          </p:nvSpPr>
          <p:spPr>
            <a:xfrm flipH="1">
              <a:off x="3547" y="1980"/>
              <a:ext cx="148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3" name="Google Shape;3133;p74"/>
            <p:cNvSpPr/>
            <p:nvPr/>
          </p:nvSpPr>
          <p:spPr>
            <a:xfrm>
              <a:off x="3455" y="2431"/>
              <a:ext cx="39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DM</a:t>
              </a:r>
              <a:endParaRPr b="1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3134" name="Google Shape;3134;p74"/>
            <p:cNvGrpSpPr/>
            <p:nvPr/>
          </p:nvGrpSpPr>
          <p:grpSpPr>
            <a:xfrm>
              <a:off x="3506" y="2429"/>
              <a:ext cx="325" cy="289"/>
              <a:chOff x="3506" y="2144"/>
              <a:chExt cx="325" cy="289"/>
            </a:xfrm>
          </p:grpSpPr>
          <p:sp>
            <p:nvSpPr>
              <p:cNvPr id="3135" name="Google Shape;3135;p74"/>
              <p:cNvSpPr/>
              <p:nvPr/>
            </p:nvSpPr>
            <p:spPr>
              <a:xfrm>
                <a:off x="3506" y="2144"/>
                <a:ext cx="162" cy="289"/>
              </a:xfrm>
              <a:custGeom>
                <a:rect b="b" l="l" r="r" t="t"/>
                <a:pathLst>
                  <a:path extrusionOk="0" h="120000" w="12000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6" name="Google Shape;3136;p74"/>
              <p:cNvSpPr/>
              <p:nvPr/>
            </p:nvSpPr>
            <p:spPr>
              <a:xfrm>
                <a:off x="3667" y="2144"/>
                <a:ext cx="164" cy="28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37" name="Google Shape;3137;p74"/>
            <p:cNvSpPr/>
            <p:nvPr/>
          </p:nvSpPr>
          <p:spPr>
            <a:xfrm>
              <a:off x="3520" y="1983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3138" name="Google Shape;3138;p74"/>
            <p:cNvGrpSpPr/>
            <p:nvPr/>
          </p:nvGrpSpPr>
          <p:grpSpPr>
            <a:xfrm>
              <a:off x="3547" y="1981"/>
              <a:ext cx="284" cy="289"/>
              <a:chOff x="3547" y="1696"/>
              <a:chExt cx="284" cy="289"/>
            </a:xfrm>
          </p:grpSpPr>
          <p:sp>
            <p:nvSpPr>
              <p:cNvPr id="3139" name="Google Shape;3139;p74"/>
              <p:cNvSpPr/>
              <p:nvPr/>
            </p:nvSpPr>
            <p:spPr>
              <a:xfrm>
                <a:off x="3547" y="1696"/>
                <a:ext cx="142" cy="289"/>
              </a:xfrm>
              <a:custGeom>
                <a:rect b="b" l="l" r="r" t="t"/>
                <a:pathLst>
                  <a:path extrusionOk="0" h="120000" w="12000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0" name="Google Shape;3140;p74"/>
              <p:cNvSpPr/>
              <p:nvPr/>
            </p:nvSpPr>
            <p:spPr>
              <a:xfrm>
                <a:off x="3688" y="1696"/>
                <a:ext cx="143" cy="28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141" name="Google Shape;3141;p74"/>
            <p:cNvCxnSpPr/>
            <p:nvPr/>
          </p:nvCxnSpPr>
          <p:spPr>
            <a:xfrm>
              <a:off x="3400" y="2125"/>
              <a:ext cx="139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3142" name="Google Shape;3142;p74"/>
            <p:cNvGrpSpPr/>
            <p:nvPr/>
          </p:nvGrpSpPr>
          <p:grpSpPr>
            <a:xfrm>
              <a:off x="3536" y="2781"/>
              <a:ext cx="227" cy="481"/>
              <a:chOff x="3536" y="2496"/>
              <a:chExt cx="227" cy="481"/>
            </a:xfrm>
          </p:grpSpPr>
          <p:sp>
            <p:nvSpPr>
              <p:cNvPr id="3143" name="Google Shape;3143;p74"/>
              <p:cNvSpPr/>
              <p:nvPr/>
            </p:nvSpPr>
            <p:spPr>
              <a:xfrm>
                <a:off x="3550" y="2496"/>
                <a:ext cx="213" cy="481"/>
              </a:xfrm>
              <a:custGeom>
                <a:rect b="b" l="l" r="r" t="t"/>
                <a:pathLst>
                  <a:path extrusionOk="0" h="120000" w="12000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4" name="Google Shape;3144;p74"/>
              <p:cNvSpPr/>
              <p:nvPr/>
            </p:nvSpPr>
            <p:spPr>
              <a:xfrm rot="5400000">
                <a:off x="3449" y="2617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cxnSp>
          <p:nvCxnSpPr>
            <p:cNvPr id="3145" name="Google Shape;3145;p74"/>
            <p:cNvCxnSpPr/>
            <p:nvPr/>
          </p:nvCxnSpPr>
          <p:spPr>
            <a:xfrm>
              <a:off x="3385" y="2925"/>
              <a:ext cx="157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46" name="Google Shape;3146;p74"/>
            <p:cNvCxnSpPr/>
            <p:nvPr/>
          </p:nvCxnSpPr>
          <p:spPr>
            <a:xfrm>
              <a:off x="3385" y="3117"/>
              <a:ext cx="157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47" name="Google Shape;3147;p74"/>
            <p:cNvSpPr/>
            <p:nvPr/>
          </p:nvSpPr>
          <p:spPr>
            <a:xfrm>
              <a:off x="3478" y="3016"/>
              <a:ext cx="337" cy="278"/>
            </a:xfrm>
            <a:custGeom>
              <a:rect b="b" l="l" r="r" t="t"/>
              <a:pathLst>
                <a:path extrusionOk="0" h="120000" w="12000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8" name="Google Shape;3148;p74"/>
            <p:cNvSpPr/>
            <p:nvPr/>
          </p:nvSpPr>
          <p:spPr>
            <a:xfrm>
              <a:off x="3492" y="3332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3149" name="Google Shape;3149;p74"/>
            <p:cNvGrpSpPr/>
            <p:nvPr/>
          </p:nvGrpSpPr>
          <p:grpSpPr>
            <a:xfrm>
              <a:off x="3511" y="3333"/>
              <a:ext cx="296" cy="289"/>
              <a:chOff x="3511" y="3048"/>
              <a:chExt cx="296" cy="289"/>
            </a:xfrm>
          </p:grpSpPr>
          <p:sp>
            <p:nvSpPr>
              <p:cNvPr id="3150" name="Google Shape;3150;p74"/>
              <p:cNvSpPr/>
              <p:nvPr/>
            </p:nvSpPr>
            <p:spPr>
              <a:xfrm>
                <a:off x="3511" y="3048"/>
                <a:ext cx="149" cy="289"/>
              </a:xfrm>
              <a:custGeom>
                <a:rect b="b" l="l" r="r" t="t"/>
                <a:pathLst>
                  <a:path extrusionOk="0" h="120000" w="12000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1" name="Google Shape;3151;p74"/>
              <p:cNvSpPr/>
              <p:nvPr/>
            </p:nvSpPr>
            <p:spPr>
              <a:xfrm>
                <a:off x="3659" y="3048"/>
                <a:ext cx="148" cy="28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152" name="Google Shape;3152;p74"/>
            <p:cNvCxnSpPr/>
            <p:nvPr/>
          </p:nvCxnSpPr>
          <p:spPr>
            <a:xfrm>
              <a:off x="3396" y="3469"/>
              <a:ext cx="9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53" name="Google Shape;3153;p74"/>
            <p:cNvSpPr/>
            <p:nvPr/>
          </p:nvSpPr>
          <p:spPr>
            <a:xfrm>
              <a:off x="3458" y="3373"/>
              <a:ext cx="48" cy="97"/>
            </a:xfrm>
            <a:custGeom>
              <a:rect b="b" l="l" r="r" t="t"/>
              <a:pathLst>
                <a:path extrusionOk="0" h="120000" w="12000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54" name="Google Shape;3154;p74"/>
          <p:cNvGrpSpPr/>
          <p:nvPr/>
        </p:nvGrpSpPr>
        <p:grpSpPr>
          <a:xfrm>
            <a:off x="7653827" y="5658461"/>
            <a:ext cx="709612" cy="461962"/>
            <a:chOff x="4681" y="3032"/>
            <a:chExt cx="447" cy="291"/>
          </a:xfrm>
        </p:grpSpPr>
        <p:sp>
          <p:nvSpPr>
            <p:cNvPr descr="25%" id="3155" name="Google Shape;3155;p74"/>
            <p:cNvSpPr/>
            <p:nvPr/>
          </p:nvSpPr>
          <p:spPr>
            <a:xfrm flipH="1">
              <a:off x="4828" y="3034"/>
              <a:ext cx="148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6" name="Google Shape;3156;p74"/>
            <p:cNvSpPr/>
            <p:nvPr/>
          </p:nvSpPr>
          <p:spPr>
            <a:xfrm>
              <a:off x="4801" y="3042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3157" name="Google Shape;3157;p74"/>
            <p:cNvGrpSpPr/>
            <p:nvPr/>
          </p:nvGrpSpPr>
          <p:grpSpPr>
            <a:xfrm>
              <a:off x="4828" y="3032"/>
              <a:ext cx="284" cy="289"/>
              <a:chOff x="4828" y="3032"/>
              <a:chExt cx="284" cy="289"/>
            </a:xfrm>
          </p:grpSpPr>
          <p:sp>
            <p:nvSpPr>
              <p:cNvPr id="3158" name="Google Shape;3158;p74"/>
              <p:cNvSpPr/>
              <p:nvPr/>
            </p:nvSpPr>
            <p:spPr>
              <a:xfrm>
                <a:off x="4828" y="3032"/>
                <a:ext cx="142" cy="289"/>
              </a:xfrm>
              <a:custGeom>
                <a:rect b="b" l="l" r="r" t="t"/>
                <a:pathLst>
                  <a:path extrusionOk="0" h="120000" w="12000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9" name="Google Shape;3159;p74"/>
              <p:cNvSpPr/>
              <p:nvPr/>
            </p:nvSpPr>
            <p:spPr>
              <a:xfrm>
                <a:off x="4969" y="3032"/>
                <a:ext cx="143" cy="28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160" name="Google Shape;3160;p74"/>
            <p:cNvCxnSpPr/>
            <p:nvPr/>
          </p:nvCxnSpPr>
          <p:spPr>
            <a:xfrm>
              <a:off x="4681" y="3184"/>
              <a:ext cx="139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161" name="Google Shape;3161;p74"/>
          <p:cNvGrpSpPr/>
          <p:nvPr/>
        </p:nvGrpSpPr>
        <p:grpSpPr>
          <a:xfrm>
            <a:off x="6885477" y="4950436"/>
            <a:ext cx="876300" cy="1255712"/>
            <a:chOff x="4197" y="2586"/>
            <a:chExt cx="552" cy="791"/>
          </a:xfrm>
        </p:grpSpPr>
        <p:sp>
          <p:nvSpPr>
            <p:cNvPr descr="25%" id="3162" name="Google Shape;3162;p74"/>
            <p:cNvSpPr/>
            <p:nvPr/>
          </p:nvSpPr>
          <p:spPr>
            <a:xfrm flipH="1">
              <a:off x="4401" y="2586"/>
              <a:ext cx="148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3" name="Google Shape;3163;p74"/>
            <p:cNvSpPr/>
            <p:nvPr/>
          </p:nvSpPr>
          <p:spPr>
            <a:xfrm>
              <a:off x="4374" y="2594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 b="1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sp>
          <p:nvSpPr>
            <p:cNvPr id="3164" name="Google Shape;3164;p74"/>
            <p:cNvSpPr/>
            <p:nvPr/>
          </p:nvSpPr>
          <p:spPr>
            <a:xfrm>
              <a:off x="4542" y="2592"/>
              <a:ext cx="159" cy="28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160" y="0"/>
                  </a:lnTo>
                  <a:lnTo>
                    <a:pt x="119160" y="119584"/>
                  </a:lnTo>
                  <a:lnTo>
                    <a:pt x="0" y="119584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165" name="Google Shape;3165;p74"/>
            <p:cNvCxnSpPr/>
            <p:nvPr/>
          </p:nvCxnSpPr>
          <p:spPr>
            <a:xfrm>
              <a:off x="4254" y="2736"/>
              <a:ext cx="139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66" name="Google Shape;3166;p74"/>
            <p:cNvSpPr/>
            <p:nvPr/>
          </p:nvSpPr>
          <p:spPr>
            <a:xfrm>
              <a:off x="4309" y="3042"/>
              <a:ext cx="39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DM</a:t>
              </a:r>
              <a:endParaRPr b="1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3167" name="Google Shape;3167;p74"/>
            <p:cNvGrpSpPr/>
            <p:nvPr/>
          </p:nvGrpSpPr>
          <p:grpSpPr>
            <a:xfrm>
              <a:off x="4360" y="3040"/>
              <a:ext cx="325" cy="289"/>
              <a:chOff x="4360" y="3040"/>
              <a:chExt cx="325" cy="289"/>
            </a:xfrm>
          </p:grpSpPr>
          <p:sp>
            <p:nvSpPr>
              <p:cNvPr id="3168" name="Google Shape;3168;p74"/>
              <p:cNvSpPr/>
              <p:nvPr/>
            </p:nvSpPr>
            <p:spPr>
              <a:xfrm>
                <a:off x="4360" y="3040"/>
                <a:ext cx="162" cy="289"/>
              </a:xfrm>
              <a:custGeom>
                <a:rect b="b" l="l" r="r" t="t"/>
                <a:pathLst>
                  <a:path extrusionOk="0" h="120000" w="12000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9" name="Google Shape;3169;p74"/>
              <p:cNvSpPr/>
              <p:nvPr/>
            </p:nvSpPr>
            <p:spPr>
              <a:xfrm>
                <a:off x="4521" y="3040"/>
                <a:ext cx="164" cy="28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170" name="Google Shape;3170;p74"/>
            <p:cNvCxnSpPr/>
            <p:nvPr/>
          </p:nvCxnSpPr>
          <p:spPr>
            <a:xfrm>
              <a:off x="4197" y="3184"/>
              <a:ext cx="15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71" name="Google Shape;3171;p74"/>
            <p:cNvSpPr/>
            <p:nvPr/>
          </p:nvSpPr>
          <p:spPr>
            <a:xfrm>
              <a:off x="4318" y="3184"/>
              <a:ext cx="431" cy="19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72" name="Google Shape;3172;p74"/>
          <p:cNvGrpSpPr/>
          <p:nvPr/>
        </p:nvGrpSpPr>
        <p:grpSpPr>
          <a:xfrm>
            <a:off x="6207614" y="4248761"/>
            <a:ext cx="876300" cy="2084387"/>
            <a:chOff x="3770" y="2144"/>
            <a:chExt cx="552" cy="1313"/>
          </a:xfrm>
        </p:grpSpPr>
        <p:sp>
          <p:nvSpPr>
            <p:cNvPr id="3173" name="Google Shape;3173;p74"/>
            <p:cNvSpPr/>
            <p:nvPr/>
          </p:nvSpPr>
          <p:spPr>
            <a:xfrm>
              <a:off x="3947" y="2146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grpSp>
          <p:nvGrpSpPr>
            <p:cNvPr id="3174" name="Google Shape;3174;p74"/>
            <p:cNvGrpSpPr/>
            <p:nvPr/>
          </p:nvGrpSpPr>
          <p:grpSpPr>
            <a:xfrm>
              <a:off x="3974" y="2144"/>
              <a:ext cx="284" cy="289"/>
              <a:chOff x="3974" y="2144"/>
              <a:chExt cx="284" cy="289"/>
            </a:xfrm>
          </p:grpSpPr>
          <p:sp>
            <p:nvSpPr>
              <p:cNvPr id="3175" name="Google Shape;3175;p74"/>
              <p:cNvSpPr/>
              <p:nvPr/>
            </p:nvSpPr>
            <p:spPr>
              <a:xfrm>
                <a:off x="3974" y="2144"/>
                <a:ext cx="142" cy="289"/>
              </a:xfrm>
              <a:custGeom>
                <a:rect b="b" l="l" r="r" t="t"/>
                <a:pathLst>
                  <a:path extrusionOk="0" h="120000" w="120000">
                    <a:moveTo>
                      <a:pt x="11915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54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6" name="Google Shape;3176;p74"/>
              <p:cNvSpPr/>
              <p:nvPr/>
            </p:nvSpPr>
            <p:spPr>
              <a:xfrm>
                <a:off x="4115" y="2144"/>
                <a:ext cx="143" cy="28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19160" y="0"/>
                    </a:lnTo>
                    <a:lnTo>
                      <a:pt x="119160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177" name="Google Shape;3177;p74"/>
            <p:cNvCxnSpPr/>
            <p:nvPr/>
          </p:nvCxnSpPr>
          <p:spPr>
            <a:xfrm>
              <a:off x="3827" y="2288"/>
              <a:ext cx="139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78" name="Google Shape;3178;p74"/>
            <p:cNvSpPr/>
            <p:nvPr/>
          </p:nvSpPr>
          <p:spPr>
            <a:xfrm>
              <a:off x="3882" y="2594"/>
              <a:ext cx="395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DM</a:t>
              </a:r>
              <a:endParaRPr b="1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3179" name="Google Shape;3179;p74"/>
            <p:cNvGrpSpPr/>
            <p:nvPr/>
          </p:nvGrpSpPr>
          <p:grpSpPr>
            <a:xfrm>
              <a:off x="3933" y="2592"/>
              <a:ext cx="325" cy="289"/>
              <a:chOff x="3933" y="2592"/>
              <a:chExt cx="325" cy="289"/>
            </a:xfrm>
          </p:grpSpPr>
          <p:sp>
            <p:nvSpPr>
              <p:cNvPr id="3180" name="Google Shape;3180;p74"/>
              <p:cNvSpPr/>
              <p:nvPr/>
            </p:nvSpPr>
            <p:spPr>
              <a:xfrm>
                <a:off x="3933" y="2592"/>
                <a:ext cx="162" cy="289"/>
              </a:xfrm>
              <a:custGeom>
                <a:rect b="b" l="l" r="r" t="t"/>
                <a:pathLst>
                  <a:path extrusionOk="0" h="120000" w="120000">
                    <a:moveTo>
                      <a:pt x="119259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259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1" name="Google Shape;3181;p74"/>
              <p:cNvSpPr/>
              <p:nvPr/>
            </p:nvSpPr>
            <p:spPr>
              <a:xfrm>
                <a:off x="4094" y="2592"/>
                <a:ext cx="164" cy="28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19268" y="0"/>
                    </a:lnTo>
                    <a:lnTo>
                      <a:pt x="119268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182" name="Google Shape;3182;p74"/>
            <p:cNvCxnSpPr/>
            <p:nvPr/>
          </p:nvCxnSpPr>
          <p:spPr>
            <a:xfrm>
              <a:off x="3770" y="2736"/>
              <a:ext cx="155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83" name="Google Shape;3183;p74"/>
            <p:cNvSpPr/>
            <p:nvPr/>
          </p:nvSpPr>
          <p:spPr>
            <a:xfrm>
              <a:off x="3891" y="2736"/>
              <a:ext cx="431" cy="19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19378"/>
                  </a:lnTo>
                  <a:lnTo>
                    <a:pt x="108863" y="119378"/>
                  </a:lnTo>
                  <a:lnTo>
                    <a:pt x="108863" y="39792"/>
                  </a:lnTo>
                  <a:lnTo>
                    <a:pt x="119721" y="0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184" name="Google Shape;3184;p74"/>
            <p:cNvGrpSpPr/>
            <p:nvPr/>
          </p:nvGrpSpPr>
          <p:grpSpPr>
            <a:xfrm>
              <a:off x="3963" y="2944"/>
              <a:ext cx="227" cy="481"/>
              <a:chOff x="3963" y="2944"/>
              <a:chExt cx="227" cy="481"/>
            </a:xfrm>
          </p:grpSpPr>
          <p:sp>
            <p:nvSpPr>
              <p:cNvPr id="3185" name="Google Shape;3185;p74"/>
              <p:cNvSpPr/>
              <p:nvPr/>
            </p:nvSpPr>
            <p:spPr>
              <a:xfrm>
                <a:off x="3977" y="2944"/>
                <a:ext cx="213" cy="481"/>
              </a:xfrm>
              <a:custGeom>
                <a:rect b="b" l="l" r="r" t="t"/>
                <a:pathLst>
                  <a:path extrusionOk="0" h="120000" w="120000">
                    <a:moveTo>
                      <a:pt x="0" y="79833"/>
                    </a:moveTo>
                    <a:lnTo>
                      <a:pt x="40000" y="59875"/>
                    </a:lnTo>
                    <a:lnTo>
                      <a:pt x="0" y="39916"/>
                    </a:lnTo>
                    <a:lnTo>
                      <a:pt x="0" y="0"/>
                    </a:lnTo>
                    <a:lnTo>
                      <a:pt x="119436" y="39916"/>
                    </a:lnTo>
                    <a:lnTo>
                      <a:pt x="119436" y="79833"/>
                    </a:lnTo>
                    <a:lnTo>
                      <a:pt x="0" y="119750"/>
                    </a:lnTo>
                    <a:lnTo>
                      <a:pt x="0" y="79833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6" name="Google Shape;3186;p74"/>
              <p:cNvSpPr/>
              <p:nvPr/>
            </p:nvSpPr>
            <p:spPr>
              <a:xfrm rot="5400000">
                <a:off x="3876" y="3065"/>
                <a:ext cx="384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ALU</a:t>
                </a:r>
                <a:endParaRPr/>
              </a:p>
            </p:txBody>
          </p:sp>
        </p:grpSp>
        <p:cxnSp>
          <p:nvCxnSpPr>
            <p:cNvPr id="3187" name="Google Shape;3187;p74"/>
            <p:cNvCxnSpPr/>
            <p:nvPr/>
          </p:nvCxnSpPr>
          <p:spPr>
            <a:xfrm>
              <a:off x="3812" y="3088"/>
              <a:ext cx="157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88" name="Google Shape;3188;p74"/>
            <p:cNvCxnSpPr/>
            <p:nvPr/>
          </p:nvCxnSpPr>
          <p:spPr>
            <a:xfrm>
              <a:off x="3812" y="3280"/>
              <a:ext cx="157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89" name="Google Shape;3189;p74"/>
            <p:cNvSpPr/>
            <p:nvPr/>
          </p:nvSpPr>
          <p:spPr>
            <a:xfrm>
              <a:off x="3905" y="3179"/>
              <a:ext cx="337" cy="278"/>
            </a:xfrm>
            <a:custGeom>
              <a:rect b="b" l="l" r="r" t="t"/>
              <a:pathLst>
                <a:path extrusionOk="0" h="120000" w="120000">
                  <a:moveTo>
                    <a:pt x="0" y="43597"/>
                  </a:moveTo>
                  <a:lnTo>
                    <a:pt x="0" y="119568"/>
                  </a:lnTo>
                  <a:lnTo>
                    <a:pt x="104688" y="119568"/>
                  </a:lnTo>
                  <a:lnTo>
                    <a:pt x="104688" y="38848"/>
                  </a:lnTo>
                  <a:lnTo>
                    <a:pt x="119643" y="0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90" name="Google Shape;3190;p74"/>
          <p:cNvSpPr/>
          <p:nvPr/>
        </p:nvSpPr>
        <p:spPr>
          <a:xfrm>
            <a:off x="457200" y="1371600"/>
            <a:ext cx="82296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RegFile: right half is read, left half is write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91" name="Google Shape;3191;p74"/>
          <p:cNvGrpSpPr/>
          <p:nvPr/>
        </p:nvGrpSpPr>
        <p:grpSpPr>
          <a:xfrm>
            <a:off x="2902439" y="2824773"/>
            <a:ext cx="673100" cy="1146175"/>
            <a:chOff x="1688" y="1247"/>
            <a:chExt cx="424" cy="722"/>
          </a:xfrm>
        </p:grpSpPr>
        <p:sp>
          <p:nvSpPr>
            <p:cNvPr descr="25%" id="3192" name="Google Shape;3192;p74"/>
            <p:cNvSpPr/>
            <p:nvPr/>
          </p:nvSpPr>
          <p:spPr>
            <a:xfrm>
              <a:off x="1939" y="1247"/>
              <a:ext cx="148" cy="28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9189" y="0"/>
                  </a:lnTo>
                  <a:lnTo>
                    <a:pt x="119189" y="119584"/>
                  </a:lnTo>
                  <a:lnTo>
                    <a:pt x="0" y="119584"/>
                  </a:lnTo>
                </a:path>
              </a:pathLst>
            </a:custGeom>
            <a:solidFill>
              <a:srgbClr val="FFFFFF"/>
            </a:solidFill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3" name="Google Shape;3193;p74"/>
            <p:cNvSpPr/>
            <p:nvPr/>
          </p:nvSpPr>
          <p:spPr>
            <a:xfrm>
              <a:off x="1784" y="1255"/>
              <a:ext cx="327" cy="2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Reg</a:t>
              </a:r>
              <a:endParaRPr/>
            </a:p>
          </p:txBody>
        </p:sp>
        <p:sp>
          <p:nvSpPr>
            <p:cNvPr id="3194" name="Google Shape;3194;p74"/>
            <p:cNvSpPr/>
            <p:nvPr/>
          </p:nvSpPr>
          <p:spPr>
            <a:xfrm>
              <a:off x="1751" y="1698"/>
              <a:ext cx="352" cy="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dk1"/>
                  </a:solidFill>
                  <a:latin typeface="Times"/>
                  <a:ea typeface="Times"/>
                  <a:cs typeface="Times"/>
                  <a:sym typeface="Times"/>
                </a:rPr>
                <a:t>  IM</a:t>
              </a:r>
              <a:endParaRPr b="1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endParaRPr>
            </a:p>
          </p:txBody>
        </p:sp>
        <p:grpSp>
          <p:nvGrpSpPr>
            <p:cNvPr id="3195" name="Google Shape;3195;p74"/>
            <p:cNvGrpSpPr/>
            <p:nvPr/>
          </p:nvGrpSpPr>
          <p:grpSpPr>
            <a:xfrm>
              <a:off x="1803" y="1248"/>
              <a:ext cx="280" cy="289"/>
              <a:chOff x="1803" y="1248"/>
              <a:chExt cx="280" cy="289"/>
            </a:xfrm>
          </p:grpSpPr>
          <p:sp>
            <p:nvSpPr>
              <p:cNvPr id="3196" name="Google Shape;3196;p74"/>
              <p:cNvSpPr/>
              <p:nvPr/>
            </p:nvSpPr>
            <p:spPr>
              <a:xfrm>
                <a:off x="1803" y="1248"/>
                <a:ext cx="149" cy="289"/>
              </a:xfrm>
              <a:custGeom>
                <a:rect b="b" l="l" r="r" t="t"/>
                <a:pathLst>
                  <a:path extrusionOk="0" h="120000" w="120000">
                    <a:moveTo>
                      <a:pt x="119194" y="0"/>
                    </a:moveTo>
                    <a:lnTo>
                      <a:pt x="0" y="0"/>
                    </a:lnTo>
                    <a:lnTo>
                      <a:pt x="0" y="119584"/>
                    </a:lnTo>
                    <a:lnTo>
                      <a:pt x="119194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7" name="Google Shape;3197;p74"/>
              <p:cNvSpPr/>
              <p:nvPr/>
            </p:nvSpPr>
            <p:spPr>
              <a:xfrm>
                <a:off x="1935" y="1248"/>
                <a:ext cx="148" cy="289"/>
              </a:xfrm>
              <a:custGeom>
                <a:rect b="b" l="l" r="r" t="t"/>
                <a:pathLst>
                  <a:path extrusionOk="0" h="120000" w="120000">
                    <a:moveTo>
                      <a:pt x="0" y="0"/>
                    </a:moveTo>
                    <a:lnTo>
                      <a:pt x="119189" y="0"/>
                    </a:lnTo>
                    <a:lnTo>
                      <a:pt x="119189" y="119584"/>
                    </a:lnTo>
                    <a:lnTo>
                      <a:pt x="0" y="119584"/>
                    </a:lnTo>
                  </a:path>
                </a:pathLst>
              </a:custGeom>
              <a:noFill/>
              <a:ln cap="rnd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198" name="Google Shape;3198;p74"/>
            <p:cNvCxnSpPr/>
            <p:nvPr/>
          </p:nvCxnSpPr>
          <p:spPr>
            <a:xfrm>
              <a:off x="1688" y="1392"/>
              <a:ext cx="96" cy="0"/>
            </a:xfrm>
            <a:prstGeom prst="straightConnector1">
              <a:avLst/>
            </a:prstGeom>
            <a:noFill/>
            <a:ln cap="flat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99" name="Google Shape;3199;p74"/>
            <p:cNvSpPr/>
            <p:nvPr/>
          </p:nvSpPr>
          <p:spPr>
            <a:xfrm>
              <a:off x="1750" y="1296"/>
              <a:ext cx="48" cy="97"/>
            </a:xfrm>
            <a:custGeom>
              <a:rect b="b" l="l" r="r" t="t"/>
              <a:pathLst>
                <a:path extrusionOk="0" h="120000" w="120000">
                  <a:moveTo>
                    <a:pt x="0" y="118762"/>
                  </a:moveTo>
                  <a:lnTo>
                    <a:pt x="0" y="0"/>
                  </a:lnTo>
                  <a:lnTo>
                    <a:pt x="117500" y="0"/>
                  </a:lnTo>
                  <a:lnTo>
                    <a:pt x="117500" y="0"/>
                  </a:lnTo>
                </a:path>
              </a:pathLst>
            </a:custGeom>
            <a:noFill/>
            <a:ln cap="rnd" cmpd="sng" w="254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00" name="Google Shape;3200;p74"/>
            <p:cNvGrpSpPr/>
            <p:nvPr/>
          </p:nvGrpSpPr>
          <p:grpSpPr>
            <a:xfrm>
              <a:off x="1753" y="1680"/>
              <a:ext cx="359" cy="289"/>
              <a:chOff x="1324" y="1248"/>
              <a:chExt cx="359" cy="289"/>
            </a:xfrm>
          </p:grpSpPr>
          <p:sp>
            <p:nvSpPr>
              <p:cNvPr id="3201" name="Google Shape;3201;p74"/>
              <p:cNvSpPr/>
              <p:nvPr/>
            </p:nvSpPr>
            <p:spPr>
              <a:xfrm>
                <a:off x="1324" y="1250"/>
                <a:ext cx="146" cy="2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600">
                    <a:solidFill>
                      <a:schemeClr val="dk1"/>
                    </a:solidFill>
                    <a:latin typeface="Times"/>
                    <a:ea typeface="Times"/>
                    <a:cs typeface="Times"/>
                    <a:sym typeface="Times"/>
                  </a:rPr>
                  <a:t> </a:t>
                </a:r>
                <a:endParaRPr/>
              </a:p>
            </p:txBody>
          </p:sp>
          <p:grpSp>
            <p:nvGrpSpPr>
              <p:cNvPr id="3202" name="Google Shape;3202;p74"/>
              <p:cNvGrpSpPr/>
              <p:nvPr/>
            </p:nvGrpSpPr>
            <p:grpSpPr>
              <a:xfrm>
                <a:off x="1343" y="1248"/>
                <a:ext cx="340" cy="289"/>
                <a:chOff x="1343" y="1248"/>
                <a:chExt cx="340" cy="289"/>
              </a:xfrm>
            </p:grpSpPr>
            <p:sp>
              <p:nvSpPr>
                <p:cNvPr id="3203" name="Google Shape;3203;p74"/>
                <p:cNvSpPr/>
                <p:nvPr/>
              </p:nvSpPr>
              <p:spPr>
                <a:xfrm>
                  <a:off x="1343" y="1248"/>
                  <a:ext cx="170" cy="289"/>
                </a:xfrm>
                <a:custGeom>
                  <a:rect b="b" l="l" r="r" t="t"/>
                  <a:pathLst>
                    <a:path extrusionOk="0" h="120000" w="120000">
                      <a:moveTo>
                        <a:pt x="119294" y="0"/>
                      </a:moveTo>
                      <a:lnTo>
                        <a:pt x="0" y="0"/>
                      </a:lnTo>
                      <a:lnTo>
                        <a:pt x="0" y="119584"/>
                      </a:lnTo>
                      <a:lnTo>
                        <a:pt x="119294" y="119584"/>
                      </a:lnTo>
                    </a:path>
                  </a:pathLst>
                </a:custGeom>
                <a:noFill/>
                <a:ln cap="rnd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4" name="Google Shape;3204;p74"/>
                <p:cNvSpPr/>
                <p:nvPr/>
              </p:nvSpPr>
              <p:spPr>
                <a:xfrm>
                  <a:off x="1512" y="1248"/>
                  <a:ext cx="171" cy="289"/>
                </a:xfrm>
                <a:custGeom>
                  <a:rect b="b" l="l" r="r" t="t"/>
                  <a:pathLst>
                    <a:path extrusionOk="0" h="120000" w="120000">
                      <a:moveTo>
                        <a:pt x="0" y="0"/>
                      </a:moveTo>
                      <a:lnTo>
                        <a:pt x="119298" y="0"/>
                      </a:lnTo>
                      <a:lnTo>
                        <a:pt x="119298" y="119584"/>
                      </a:lnTo>
                      <a:lnTo>
                        <a:pt x="0" y="119584"/>
                      </a:lnTo>
                    </a:path>
                  </a:pathLst>
                </a:custGeom>
                <a:noFill/>
                <a:ln cap="rnd" cmpd="sng" w="254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205" name="Google Shape;3205;p74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Graphical Pipeline Representation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6" name="Google Shape;3206;p7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7" name="Google Shape;3207;p7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8" name="Google Shape;3208;p7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12" name="Shape 3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3" name="Google Shape;3213;p75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Instruction Level Parallelism (ILP)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4" name="Google Shape;3214;p75"/>
          <p:cNvSpPr txBox="1"/>
          <p:nvPr>
            <p:ph idx="1" type="body"/>
          </p:nvPr>
        </p:nvSpPr>
        <p:spPr>
          <a:xfrm>
            <a:off x="457200" y="1600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Pipelining allows us to execute parts of multiple instructions at the same time using the same hardware!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known as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instruction level parallelism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Later</a:t>
            </a: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types of parallelism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DLP:  same operation on lots of data (SIMD)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TLP:  executing multiple threads “simultaneously” (OpenMP)</a:t>
            </a:r>
            <a:endParaRPr/>
          </a:p>
        </p:txBody>
      </p:sp>
      <p:sp>
        <p:nvSpPr>
          <p:cNvPr id="3215" name="Google Shape;3215;p7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6" name="Google Shape;3216;p7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7" name="Google Shape;3217;p7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4" name="Shape 3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" name="Google Shape;3225;p76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Pipeline Performance (1/3)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6" name="Google Shape;3226;p76"/>
          <p:cNvSpPr txBox="1"/>
          <p:nvPr>
            <p:ph idx="1" type="body"/>
          </p:nvPr>
        </p:nvSpPr>
        <p:spPr>
          <a:xfrm>
            <a:off x="457200" y="1600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T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(“time between completion of instructions”) to measure speedup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indent="-285750" lvl="1" marL="74295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Equality only achieved if stages are </a:t>
            </a:r>
            <a:r>
              <a:rPr b="0" i="1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balanced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(i.e. take the same amount of time)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not balanced, speedup is reduced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Speedup due to increased </a:t>
            </a:r>
            <a:r>
              <a:rPr b="0" i="1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throughput</a:t>
            </a:r>
            <a:endParaRPr/>
          </a:p>
          <a:p>
            <a:pPr indent="-285750" lvl="1" marL="74295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1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Latency</a:t>
            </a: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each instruction does not decrease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7" name="Google Shape;3227;p7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8" name="Google Shape;3228;p7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29" name="Google Shape;3229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5880" y="2606040"/>
            <a:ext cx="4648200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30" name="Google Shape;3230;p76"/>
          <p:cNvSpPr/>
          <p:nvPr/>
        </p:nvSpPr>
        <p:spPr>
          <a:xfrm>
            <a:off x="0" y="14097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1" name="Google Shape;3231;p7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2" name="Google Shape;3232;p7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39" name="Shape 3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0" name="Google Shape;3240;p77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Pipeline Performance (2/3)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1" name="Google Shape;3241;p77"/>
          <p:cNvSpPr txBox="1"/>
          <p:nvPr>
            <p:ph idx="1" type="body"/>
          </p:nvPr>
        </p:nvSpPr>
        <p:spPr>
          <a:xfrm>
            <a:off x="457200" y="16002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time for stages is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100ps for register read or write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200ps for other stages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pipelined clock rate?</a:t>
            </a:r>
            <a:endParaRPr/>
          </a:p>
          <a:p>
            <a:pPr indent="-285750" lvl="1" marL="74295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pipelined datapath with single-cycle datapath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2" name="Google Shape;3242;p7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43" name="Google Shape;3243;p77"/>
          <p:cNvGraphicFramePr/>
          <p:nvPr/>
        </p:nvGraphicFramePr>
        <p:xfrm>
          <a:off x="395288" y="3154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{2CE867B5-6386-4C03-AD0C-3788A263B099}</a:tableStyleId>
              </a:tblPr>
              <a:tblGrid>
                <a:gridCol w="1193800"/>
                <a:gridCol w="1192200"/>
                <a:gridCol w="1195400"/>
                <a:gridCol w="1190625"/>
                <a:gridCol w="1195375"/>
                <a:gridCol w="1192225"/>
                <a:gridCol w="1193800"/>
              </a:tblGrid>
              <a:tr h="446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 fetch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 read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op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Memory access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Register write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Total time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lw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0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sw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t/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0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R-format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t/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1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beq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t/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t/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44" name="Google Shape;3244;p7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5" name="Google Shape;3245;p7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52" name="Shape 3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3" name="Google Shape;3253;p78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Pipeline Performance (3/3)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4" name="Google Shape;3254;p7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f04-27-P374493" id="3255" name="Google Shape;3255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45920" y="1600200"/>
            <a:ext cx="7062900" cy="49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56" name="Google Shape;3256;p78"/>
          <p:cNvSpPr txBox="1"/>
          <p:nvPr/>
        </p:nvSpPr>
        <p:spPr>
          <a:xfrm>
            <a:off x="91440" y="2377440"/>
            <a:ext cx="1508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Single-cycle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800 ps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7" name="Google Shape;3257;p78"/>
          <p:cNvSpPr txBox="1"/>
          <p:nvPr/>
        </p:nvSpPr>
        <p:spPr>
          <a:xfrm>
            <a:off x="91440" y="5029200"/>
            <a:ext cx="1508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b="1" baseline="-25000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= 200 ps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8" name="Google Shape;3258;p7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9" name="Google Shape;3259;p7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6" name="Shape 3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7" name="Google Shape;3267;p79"/>
          <p:cNvSpPr txBox="1"/>
          <p:nvPr>
            <p:ph type="title"/>
          </p:nvPr>
        </p:nvSpPr>
        <p:spPr>
          <a:xfrm>
            <a:off x="457200" y="460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Pipelining and ISA Design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8" name="Google Shape;3268;p79"/>
          <p:cNvSpPr txBox="1"/>
          <p:nvPr>
            <p:ph idx="1" type="body"/>
          </p:nvPr>
        </p:nvSpPr>
        <p:spPr>
          <a:xfrm>
            <a:off x="457200" y="10667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MIPS Instruction Set designed for pipelining!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instructions are 32-bits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Easier to fetch and decode in one cycle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Few and regular instruction formats, 2 source register fields always in same place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decode and read registers in one step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operands only in Loads and Stores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calculate address 3</a:t>
            </a:r>
            <a:r>
              <a:rPr b="0" baseline="30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stage, access memory 4</a:t>
            </a:r>
            <a:r>
              <a:rPr b="0" baseline="3000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stage</a:t>
            </a:r>
            <a:endParaRPr/>
          </a:p>
          <a:p>
            <a:pPr indent="-34290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Alignment of memory operands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Memory access takes only one cycle</a:t>
            </a:r>
            <a:endParaRPr b="0" i="0" sz="259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9" name="Google Shape;3269;p7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0" name="Google Shape;3270;p7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1" name="Google Shape;3271;p7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78" name="Shape 3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9" name="Google Shape;3279;p80"/>
          <p:cNvSpPr txBox="1"/>
          <p:nvPr/>
        </p:nvSpPr>
        <p:spPr>
          <a:xfrm>
            <a:off x="685800" y="482599"/>
            <a:ext cx="73152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the stage times shown below.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loads and stores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our ISA.  Consider going from a single-cycle implementation to a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4-stage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pipelined version.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85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latency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1.25x slower.</a:t>
            </a:r>
            <a:endParaRPr/>
          </a:p>
          <a:p>
            <a:pPr indent="-609600" lvl="0" marL="609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throughput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3x faster.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80" name="Google Shape;3280;p80"/>
          <p:cNvGrpSpPr/>
          <p:nvPr/>
        </p:nvGrpSpPr>
        <p:grpSpPr>
          <a:xfrm>
            <a:off x="914400" y="4297680"/>
            <a:ext cx="1645920" cy="2011680"/>
            <a:chOff x="1273629" y="4197096"/>
            <a:chExt cx="1645920" cy="2011680"/>
          </a:xfrm>
        </p:grpSpPr>
        <p:grpSp>
          <p:nvGrpSpPr>
            <p:cNvPr id="3281" name="Google Shape;3281;p80"/>
            <p:cNvGrpSpPr/>
            <p:nvPr/>
          </p:nvGrpSpPr>
          <p:grpSpPr>
            <a:xfrm>
              <a:off x="1273629" y="4197096"/>
              <a:ext cx="1645920" cy="2011680"/>
              <a:chOff x="7955280" y="3293581"/>
              <a:chExt cx="1645920" cy="2011680"/>
            </a:xfrm>
          </p:grpSpPr>
          <p:grpSp>
            <p:nvGrpSpPr>
              <p:cNvPr id="3282" name="Google Shape;3282;p80"/>
              <p:cNvGrpSpPr/>
              <p:nvPr/>
            </p:nvGrpSpPr>
            <p:grpSpPr>
              <a:xfrm>
                <a:off x="8046720" y="3657600"/>
                <a:ext cx="1469571" cy="523220"/>
                <a:chOff x="960649" y="1743728"/>
                <a:chExt cx="1469527" cy="392422"/>
              </a:xfrm>
            </p:grpSpPr>
            <p:sp>
              <p:nvSpPr>
                <p:cNvPr id="3283" name="Google Shape;3283;p80"/>
                <p:cNvSpPr txBox="1"/>
                <p:nvPr/>
              </p:nvSpPr>
              <p:spPr>
                <a:xfrm>
                  <a:off x="1515805" y="1743728"/>
                  <a:ext cx="914371" cy="39242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8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	F</a:t>
                  </a:r>
                  <a:endParaRPr b="1" sz="2800">
                    <a:solidFill>
                      <a:srgbClr val="FF8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3284" name="Google Shape;3284;p80"/>
                <p:cNvSpPr/>
                <p:nvPr/>
              </p:nvSpPr>
              <p:spPr>
                <a:xfrm>
                  <a:off x="960649" y="1769822"/>
                  <a:ext cx="566910" cy="34625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</a:t>
                  </a:r>
                  <a:endParaRPr/>
                </a:p>
              </p:txBody>
            </p:sp>
          </p:grpSp>
          <p:grpSp>
            <p:nvGrpSpPr>
              <p:cNvPr id="3285" name="Google Shape;3285;p80"/>
              <p:cNvGrpSpPr/>
              <p:nvPr/>
            </p:nvGrpSpPr>
            <p:grpSpPr>
              <a:xfrm>
                <a:off x="8046720" y="4023360"/>
                <a:ext cx="1469571" cy="523220"/>
                <a:chOff x="960438" y="3240088"/>
                <a:chExt cx="1469571" cy="523220"/>
              </a:xfrm>
            </p:grpSpPr>
            <p:sp>
              <p:nvSpPr>
                <p:cNvPr id="3286" name="Google Shape;3286;p80"/>
                <p:cNvSpPr txBox="1"/>
                <p:nvPr/>
              </p:nvSpPr>
              <p:spPr>
                <a:xfrm>
                  <a:off x="1515609" y="3240088"/>
                  <a:ext cx="91440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408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	T</a:t>
                  </a:r>
                  <a:endParaRPr b="1" sz="2800">
                    <a:solidFill>
                      <a:srgbClr val="408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3287" name="Google Shape;3287;p80"/>
                <p:cNvSpPr/>
                <p:nvPr/>
              </p:nvSpPr>
              <p:spPr>
                <a:xfrm>
                  <a:off x="960438" y="3263863"/>
                  <a:ext cx="56692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</a:t>
                  </a:r>
                  <a:endParaRPr/>
                </a:p>
              </p:txBody>
            </p:sp>
          </p:grpSp>
          <p:grpSp>
            <p:nvGrpSpPr>
              <p:cNvPr id="3288" name="Google Shape;3288;p80"/>
              <p:cNvGrpSpPr/>
              <p:nvPr/>
            </p:nvGrpSpPr>
            <p:grpSpPr>
              <a:xfrm>
                <a:off x="8046720" y="4389120"/>
                <a:ext cx="1469571" cy="523220"/>
                <a:chOff x="960438" y="4154488"/>
                <a:chExt cx="1469571" cy="523220"/>
              </a:xfrm>
            </p:grpSpPr>
            <p:sp>
              <p:nvSpPr>
                <p:cNvPr id="3289" name="Google Shape;3289;p80"/>
                <p:cNvSpPr txBox="1"/>
                <p:nvPr/>
              </p:nvSpPr>
              <p:spPr>
                <a:xfrm>
                  <a:off x="1515609" y="4154488"/>
                  <a:ext cx="91440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66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	F</a:t>
                  </a:r>
                  <a:endParaRPr b="1" sz="2800">
                    <a:solidFill>
                      <a:srgbClr val="FF66A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3290" name="Google Shape;3290;p80"/>
                <p:cNvSpPr/>
                <p:nvPr/>
              </p:nvSpPr>
              <p:spPr>
                <a:xfrm>
                  <a:off x="960438" y="4189280"/>
                  <a:ext cx="56692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</a:t>
                  </a:r>
                  <a:endParaRPr/>
                </a:p>
              </p:txBody>
            </p:sp>
          </p:grpSp>
          <p:grpSp>
            <p:nvGrpSpPr>
              <p:cNvPr id="3291" name="Google Shape;3291;p80"/>
              <p:cNvGrpSpPr/>
              <p:nvPr/>
            </p:nvGrpSpPr>
            <p:grpSpPr>
              <a:xfrm>
                <a:off x="8046720" y="4757158"/>
                <a:ext cx="1469571" cy="523220"/>
                <a:chOff x="947738" y="5068888"/>
                <a:chExt cx="1469571" cy="523220"/>
              </a:xfrm>
            </p:grpSpPr>
            <p:sp>
              <p:nvSpPr>
                <p:cNvPr id="3292" name="Google Shape;3292;p80"/>
                <p:cNvSpPr txBox="1"/>
                <p:nvPr/>
              </p:nvSpPr>
              <p:spPr>
                <a:xfrm>
                  <a:off x="1502909" y="5068888"/>
                  <a:ext cx="914400" cy="52322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E8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	T</a:t>
                  </a:r>
                  <a:endParaRPr b="1" sz="2800">
                    <a:solidFill>
                      <a:srgbClr val="FFE86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3293" name="Google Shape;3293;p80"/>
                <p:cNvSpPr/>
                <p:nvPr/>
              </p:nvSpPr>
              <p:spPr>
                <a:xfrm>
                  <a:off x="947738" y="5101402"/>
                  <a:ext cx="566928" cy="4616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</a:t>
                  </a:r>
                  <a:endParaRPr/>
                </a:p>
              </p:txBody>
            </p:sp>
          </p:grpSp>
          <p:sp>
            <p:nvSpPr>
              <p:cNvPr id="3294" name="Google Shape;3294;p80"/>
              <p:cNvSpPr/>
              <p:nvPr/>
            </p:nvSpPr>
            <p:spPr>
              <a:xfrm>
                <a:off x="7955280" y="3293581"/>
                <a:ext cx="1645920" cy="201168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95" name="Google Shape;3295;p80"/>
            <p:cNvSpPr txBox="1"/>
            <p:nvPr/>
          </p:nvSpPr>
          <p:spPr>
            <a:xfrm>
              <a:off x="1920240" y="4206240"/>
              <a:ext cx="914400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	2</a:t>
              </a:r>
              <a:endParaRPr b="1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3296" name="Google Shape;3296;p8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297" name="Google Shape;3297;p80"/>
          <p:cNvGraphicFramePr/>
          <p:nvPr/>
        </p:nvGraphicFramePr>
        <p:xfrm>
          <a:off x="1005840" y="237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{2CE867B5-6386-4C03-AD0C-3788A263B099}</a:tableStyleId>
              </a:tblPr>
              <a:tblGrid>
                <a:gridCol w="1371600"/>
                <a:gridCol w="1371600"/>
                <a:gridCol w="1371600"/>
                <a:gridCol w="1645925"/>
                <a:gridCol w="1371600"/>
              </a:tblGrid>
              <a:tr h="4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 Fetch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 Read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Op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 Access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 Write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0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4" name="Shape 3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5" name="Google Shape;3305;p81"/>
          <p:cNvSpPr txBox="1"/>
          <p:nvPr/>
        </p:nvSpPr>
        <p:spPr>
          <a:xfrm>
            <a:off x="685800" y="482599"/>
            <a:ext cx="73152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the stage times shown below.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loads and stores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our ISA.  Consider going from a single-cycle implementation to a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4-stage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pipelined version.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85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latency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1.25x slower.</a:t>
            </a:r>
            <a:endParaRPr/>
          </a:p>
          <a:p>
            <a:pPr indent="-609600" lvl="0" marL="609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throughput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3x faster.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06" name="Google Shape;3306;p81"/>
          <p:cNvGrpSpPr/>
          <p:nvPr/>
        </p:nvGrpSpPr>
        <p:grpSpPr>
          <a:xfrm>
            <a:off x="914400" y="4297680"/>
            <a:ext cx="1645800" cy="2011800"/>
            <a:chOff x="1273629" y="4197096"/>
            <a:chExt cx="1645800" cy="2011800"/>
          </a:xfrm>
        </p:grpSpPr>
        <p:grpSp>
          <p:nvGrpSpPr>
            <p:cNvPr id="3307" name="Google Shape;3307;p81"/>
            <p:cNvGrpSpPr/>
            <p:nvPr/>
          </p:nvGrpSpPr>
          <p:grpSpPr>
            <a:xfrm>
              <a:off x="1273629" y="4197096"/>
              <a:ext cx="1645800" cy="2011800"/>
              <a:chOff x="7955280" y="3293581"/>
              <a:chExt cx="1645800" cy="2011800"/>
            </a:xfrm>
          </p:grpSpPr>
          <p:grpSp>
            <p:nvGrpSpPr>
              <p:cNvPr id="3308" name="Google Shape;3308;p81"/>
              <p:cNvGrpSpPr/>
              <p:nvPr/>
            </p:nvGrpSpPr>
            <p:grpSpPr>
              <a:xfrm>
                <a:off x="8046691" y="3657583"/>
                <a:ext cx="1469556" cy="523187"/>
                <a:chOff x="960649" y="1743728"/>
                <a:chExt cx="1469556" cy="392400"/>
              </a:xfrm>
            </p:grpSpPr>
            <p:sp>
              <p:nvSpPr>
                <p:cNvPr id="3309" name="Google Shape;3309;p81"/>
                <p:cNvSpPr txBox="1"/>
                <p:nvPr/>
              </p:nvSpPr>
              <p:spPr>
                <a:xfrm>
                  <a:off x="1515805" y="1743728"/>
                  <a:ext cx="914400" cy="39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8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	F</a:t>
                  </a:r>
                  <a:endParaRPr b="1" sz="2800">
                    <a:solidFill>
                      <a:srgbClr val="FF8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3310" name="Google Shape;3310;p81"/>
                <p:cNvSpPr/>
                <p:nvPr/>
              </p:nvSpPr>
              <p:spPr>
                <a:xfrm>
                  <a:off x="960649" y="1769822"/>
                  <a:ext cx="567000" cy="34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</a:t>
                  </a:r>
                  <a:endParaRPr/>
                </a:p>
              </p:txBody>
            </p:sp>
          </p:grpSp>
          <p:grpSp>
            <p:nvGrpSpPr>
              <p:cNvPr id="3311" name="Google Shape;3311;p81"/>
              <p:cNvGrpSpPr/>
              <p:nvPr/>
            </p:nvGrpSpPr>
            <p:grpSpPr>
              <a:xfrm>
                <a:off x="8046720" y="4023360"/>
                <a:ext cx="1469571" cy="523200"/>
                <a:chOff x="960438" y="3240088"/>
                <a:chExt cx="1469571" cy="523200"/>
              </a:xfrm>
            </p:grpSpPr>
            <p:sp>
              <p:nvSpPr>
                <p:cNvPr id="3312" name="Google Shape;3312;p81"/>
                <p:cNvSpPr txBox="1"/>
                <p:nvPr/>
              </p:nvSpPr>
              <p:spPr>
                <a:xfrm>
                  <a:off x="1515609" y="3240088"/>
                  <a:ext cx="914400" cy="52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408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	T</a:t>
                  </a:r>
                  <a:endParaRPr b="1" sz="2800">
                    <a:solidFill>
                      <a:srgbClr val="408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3313" name="Google Shape;3313;p81"/>
                <p:cNvSpPr/>
                <p:nvPr/>
              </p:nvSpPr>
              <p:spPr>
                <a:xfrm>
                  <a:off x="960438" y="3263863"/>
                  <a:ext cx="5670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</a:t>
                  </a:r>
                  <a:endParaRPr/>
                </a:p>
              </p:txBody>
            </p:sp>
          </p:grpSp>
          <p:grpSp>
            <p:nvGrpSpPr>
              <p:cNvPr id="3314" name="Google Shape;3314;p81"/>
              <p:cNvGrpSpPr/>
              <p:nvPr/>
            </p:nvGrpSpPr>
            <p:grpSpPr>
              <a:xfrm>
                <a:off x="8046720" y="4389120"/>
                <a:ext cx="1469571" cy="523200"/>
                <a:chOff x="960438" y="4154488"/>
                <a:chExt cx="1469571" cy="523200"/>
              </a:xfrm>
            </p:grpSpPr>
            <p:sp>
              <p:nvSpPr>
                <p:cNvPr id="3315" name="Google Shape;3315;p81"/>
                <p:cNvSpPr txBox="1"/>
                <p:nvPr/>
              </p:nvSpPr>
              <p:spPr>
                <a:xfrm>
                  <a:off x="1515609" y="4154488"/>
                  <a:ext cx="914400" cy="52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66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	F</a:t>
                  </a:r>
                  <a:endParaRPr b="1" sz="2800">
                    <a:solidFill>
                      <a:srgbClr val="FF66A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3316" name="Google Shape;3316;p81"/>
                <p:cNvSpPr/>
                <p:nvPr/>
              </p:nvSpPr>
              <p:spPr>
                <a:xfrm>
                  <a:off x="960438" y="4189280"/>
                  <a:ext cx="5670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</a:t>
                  </a:r>
                  <a:endParaRPr/>
                </a:p>
              </p:txBody>
            </p:sp>
          </p:grpSp>
          <p:grpSp>
            <p:nvGrpSpPr>
              <p:cNvPr id="3317" name="Google Shape;3317;p81"/>
              <p:cNvGrpSpPr/>
              <p:nvPr/>
            </p:nvGrpSpPr>
            <p:grpSpPr>
              <a:xfrm>
                <a:off x="8046720" y="4757158"/>
                <a:ext cx="1469571" cy="523200"/>
                <a:chOff x="947738" y="5068888"/>
                <a:chExt cx="1469571" cy="523200"/>
              </a:xfrm>
            </p:grpSpPr>
            <p:sp>
              <p:nvSpPr>
                <p:cNvPr id="3318" name="Google Shape;3318;p81"/>
                <p:cNvSpPr txBox="1"/>
                <p:nvPr/>
              </p:nvSpPr>
              <p:spPr>
                <a:xfrm>
                  <a:off x="1502909" y="5068888"/>
                  <a:ext cx="914400" cy="52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E8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	T</a:t>
                  </a:r>
                  <a:endParaRPr b="1" sz="2800">
                    <a:solidFill>
                      <a:srgbClr val="FFE86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3319" name="Google Shape;3319;p81"/>
                <p:cNvSpPr/>
                <p:nvPr/>
              </p:nvSpPr>
              <p:spPr>
                <a:xfrm>
                  <a:off x="947738" y="5101402"/>
                  <a:ext cx="5670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</a:t>
                  </a:r>
                  <a:endParaRPr/>
                </a:p>
              </p:txBody>
            </p:sp>
          </p:grpSp>
          <p:sp>
            <p:nvSpPr>
              <p:cNvPr id="3320" name="Google Shape;3320;p81"/>
              <p:cNvSpPr/>
              <p:nvPr/>
            </p:nvSpPr>
            <p:spPr>
              <a:xfrm>
                <a:off x="7955280" y="3293581"/>
                <a:ext cx="1645800" cy="20118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21" name="Google Shape;3321;p81"/>
            <p:cNvSpPr txBox="1"/>
            <p:nvPr/>
          </p:nvSpPr>
          <p:spPr>
            <a:xfrm>
              <a:off x="1920240" y="4206240"/>
              <a:ext cx="914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	2</a:t>
              </a:r>
              <a:endParaRPr b="1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3322" name="Google Shape;3322;p8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23" name="Google Shape;3323;p81"/>
          <p:cNvGraphicFramePr/>
          <p:nvPr/>
        </p:nvGraphicFramePr>
        <p:xfrm>
          <a:off x="1005840" y="237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{2CE867B5-6386-4C03-AD0C-3788A263B099}</a:tableStyleId>
              </a:tblPr>
              <a:tblGrid>
                <a:gridCol w="1371600"/>
                <a:gridCol w="1371600"/>
                <a:gridCol w="1371600"/>
                <a:gridCol w="1645925"/>
                <a:gridCol w="1371600"/>
              </a:tblGrid>
              <a:tr h="4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 Fetch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 Read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Op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 Access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 Write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0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24" name="Google Shape;3324;p81"/>
          <p:cNvSpPr txBox="1"/>
          <p:nvPr/>
        </p:nvSpPr>
        <p:spPr>
          <a:xfrm>
            <a:off x="3124200" y="43434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</a:rPr>
              <a:t>No mem access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throughput: 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1/(IF+ID+EX+WB) = 1/600 → 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4/(4*max_stage) = 1/200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1/200*600/1 = 3x faster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31" name="Shape 3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2" name="Google Shape;3332;p82"/>
          <p:cNvSpPr txBox="1"/>
          <p:nvPr/>
        </p:nvSpPr>
        <p:spPr>
          <a:xfrm>
            <a:off x="685800" y="482599"/>
            <a:ext cx="73152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the stage times shown below.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loads and stores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our ISA.  Consider going from a single-cycle implementation to a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4-stage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pipelined version.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85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latency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1.25x slower.</a:t>
            </a:r>
            <a:endParaRPr/>
          </a:p>
          <a:p>
            <a:pPr indent="-609600" lvl="0" marL="609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throughput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3x faster.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33" name="Google Shape;3333;p82"/>
          <p:cNvGrpSpPr/>
          <p:nvPr/>
        </p:nvGrpSpPr>
        <p:grpSpPr>
          <a:xfrm>
            <a:off x="914400" y="4297680"/>
            <a:ext cx="1645800" cy="2011800"/>
            <a:chOff x="1273629" y="4197096"/>
            <a:chExt cx="1645800" cy="2011800"/>
          </a:xfrm>
        </p:grpSpPr>
        <p:grpSp>
          <p:nvGrpSpPr>
            <p:cNvPr id="3334" name="Google Shape;3334;p82"/>
            <p:cNvGrpSpPr/>
            <p:nvPr/>
          </p:nvGrpSpPr>
          <p:grpSpPr>
            <a:xfrm>
              <a:off x="1273629" y="4197096"/>
              <a:ext cx="1645800" cy="2011800"/>
              <a:chOff x="7955280" y="3293581"/>
              <a:chExt cx="1645800" cy="2011800"/>
            </a:xfrm>
          </p:grpSpPr>
          <p:grpSp>
            <p:nvGrpSpPr>
              <p:cNvPr id="3335" name="Google Shape;3335;p82"/>
              <p:cNvGrpSpPr/>
              <p:nvPr/>
            </p:nvGrpSpPr>
            <p:grpSpPr>
              <a:xfrm>
                <a:off x="8046691" y="3657583"/>
                <a:ext cx="1469556" cy="523187"/>
                <a:chOff x="960649" y="1743728"/>
                <a:chExt cx="1469556" cy="392400"/>
              </a:xfrm>
            </p:grpSpPr>
            <p:sp>
              <p:nvSpPr>
                <p:cNvPr id="3336" name="Google Shape;3336;p82"/>
                <p:cNvSpPr txBox="1"/>
                <p:nvPr/>
              </p:nvSpPr>
              <p:spPr>
                <a:xfrm>
                  <a:off x="1515805" y="1743728"/>
                  <a:ext cx="914400" cy="39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8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	F</a:t>
                  </a:r>
                  <a:endParaRPr b="1" sz="2800">
                    <a:solidFill>
                      <a:srgbClr val="FF8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3337" name="Google Shape;3337;p82"/>
                <p:cNvSpPr/>
                <p:nvPr/>
              </p:nvSpPr>
              <p:spPr>
                <a:xfrm>
                  <a:off x="960649" y="1769822"/>
                  <a:ext cx="567000" cy="34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</a:t>
                  </a:r>
                  <a:endParaRPr/>
                </a:p>
              </p:txBody>
            </p:sp>
          </p:grpSp>
          <p:grpSp>
            <p:nvGrpSpPr>
              <p:cNvPr id="3338" name="Google Shape;3338;p82"/>
              <p:cNvGrpSpPr/>
              <p:nvPr/>
            </p:nvGrpSpPr>
            <p:grpSpPr>
              <a:xfrm>
                <a:off x="8046720" y="4023360"/>
                <a:ext cx="1469571" cy="523200"/>
                <a:chOff x="960438" y="3240088"/>
                <a:chExt cx="1469571" cy="523200"/>
              </a:xfrm>
            </p:grpSpPr>
            <p:sp>
              <p:nvSpPr>
                <p:cNvPr id="3339" name="Google Shape;3339;p82"/>
                <p:cNvSpPr txBox="1"/>
                <p:nvPr/>
              </p:nvSpPr>
              <p:spPr>
                <a:xfrm>
                  <a:off x="1515609" y="3240088"/>
                  <a:ext cx="914400" cy="52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408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	T</a:t>
                  </a:r>
                  <a:endParaRPr b="1" sz="2800">
                    <a:solidFill>
                      <a:srgbClr val="408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3340" name="Google Shape;3340;p82"/>
                <p:cNvSpPr/>
                <p:nvPr/>
              </p:nvSpPr>
              <p:spPr>
                <a:xfrm>
                  <a:off x="960438" y="3263863"/>
                  <a:ext cx="5670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</a:t>
                  </a:r>
                  <a:endParaRPr/>
                </a:p>
              </p:txBody>
            </p:sp>
          </p:grpSp>
          <p:grpSp>
            <p:nvGrpSpPr>
              <p:cNvPr id="3341" name="Google Shape;3341;p82"/>
              <p:cNvGrpSpPr/>
              <p:nvPr/>
            </p:nvGrpSpPr>
            <p:grpSpPr>
              <a:xfrm>
                <a:off x="8046720" y="4389120"/>
                <a:ext cx="1469571" cy="523200"/>
                <a:chOff x="960438" y="4154488"/>
                <a:chExt cx="1469571" cy="523200"/>
              </a:xfrm>
            </p:grpSpPr>
            <p:sp>
              <p:nvSpPr>
                <p:cNvPr id="3342" name="Google Shape;3342;p82"/>
                <p:cNvSpPr txBox="1"/>
                <p:nvPr/>
              </p:nvSpPr>
              <p:spPr>
                <a:xfrm>
                  <a:off x="1515609" y="4154488"/>
                  <a:ext cx="914400" cy="52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66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	F</a:t>
                  </a:r>
                  <a:endParaRPr b="1" sz="2800">
                    <a:solidFill>
                      <a:srgbClr val="FF66A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3343" name="Google Shape;3343;p82"/>
                <p:cNvSpPr/>
                <p:nvPr/>
              </p:nvSpPr>
              <p:spPr>
                <a:xfrm>
                  <a:off x="960438" y="4189280"/>
                  <a:ext cx="5670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</a:t>
                  </a:r>
                  <a:endParaRPr/>
                </a:p>
              </p:txBody>
            </p:sp>
          </p:grpSp>
          <p:grpSp>
            <p:nvGrpSpPr>
              <p:cNvPr id="3344" name="Google Shape;3344;p82"/>
              <p:cNvGrpSpPr/>
              <p:nvPr/>
            </p:nvGrpSpPr>
            <p:grpSpPr>
              <a:xfrm>
                <a:off x="8046720" y="4757158"/>
                <a:ext cx="1469571" cy="523200"/>
                <a:chOff x="947738" y="5068888"/>
                <a:chExt cx="1469571" cy="523200"/>
              </a:xfrm>
            </p:grpSpPr>
            <p:sp>
              <p:nvSpPr>
                <p:cNvPr id="3345" name="Google Shape;3345;p82"/>
                <p:cNvSpPr txBox="1"/>
                <p:nvPr/>
              </p:nvSpPr>
              <p:spPr>
                <a:xfrm>
                  <a:off x="1502909" y="5068888"/>
                  <a:ext cx="914400" cy="52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E8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	T</a:t>
                  </a:r>
                  <a:endParaRPr b="1" sz="2800">
                    <a:solidFill>
                      <a:srgbClr val="FFE86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3346" name="Google Shape;3346;p82"/>
                <p:cNvSpPr/>
                <p:nvPr/>
              </p:nvSpPr>
              <p:spPr>
                <a:xfrm>
                  <a:off x="947738" y="5101402"/>
                  <a:ext cx="5670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</a:t>
                  </a:r>
                  <a:endParaRPr/>
                </a:p>
              </p:txBody>
            </p:sp>
          </p:grpSp>
          <p:sp>
            <p:nvSpPr>
              <p:cNvPr id="3347" name="Google Shape;3347;p82"/>
              <p:cNvSpPr/>
              <p:nvPr/>
            </p:nvSpPr>
            <p:spPr>
              <a:xfrm>
                <a:off x="7955280" y="3293581"/>
                <a:ext cx="1645800" cy="20118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48" name="Google Shape;3348;p82"/>
            <p:cNvSpPr txBox="1"/>
            <p:nvPr/>
          </p:nvSpPr>
          <p:spPr>
            <a:xfrm>
              <a:off x="1920240" y="4206240"/>
              <a:ext cx="914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	2</a:t>
              </a:r>
              <a:endParaRPr b="1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3349" name="Google Shape;3349;p8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50" name="Google Shape;3350;p82"/>
          <p:cNvGraphicFramePr/>
          <p:nvPr/>
        </p:nvGraphicFramePr>
        <p:xfrm>
          <a:off x="1005840" y="237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{2CE867B5-6386-4C03-AD0C-3788A263B099}</a:tableStyleId>
              </a:tblPr>
              <a:tblGrid>
                <a:gridCol w="1371600"/>
                <a:gridCol w="1371600"/>
                <a:gridCol w="1371600"/>
                <a:gridCol w="1645925"/>
                <a:gridCol w="1371600"/>
              </a:tblGrid>
              <a:tr h="4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 Fetch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 Read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Op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 Access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 Write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0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51" name="Google Shape;3351;p82"/>
          <p:cNvSpPr txBox="1"/>
          <p:nvPr/>
        </p:nvSpPr>
        <p:spPr>
          <a:xfrm>
            <a:off x="3124200" y="4343400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0000"/>
                </a:solidFill>
              </a:rPr>
              <a:t>No mem access</a:t>
            </a:r>
            <a:endParaRPr b="1"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latency</a:t>
            </a:r>
            <a:r>
              <a:rPr lang="en-US" sz="2400">
                <a:solidFill>
                  <a:srgbClr val="FF0000"/>
                </a:solidFill>
              </a:rPr>
              <a:t>: 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IF+ID+EX+WB = 600 → 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4*max_stage = 800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</a:rPr>
              <a:t>800/600 = 1.33x slower!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58" name="Shape 3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9" name="Google Shape;3359;p83"/>
          <p:cNvSpPr txBox="1"/>
          <p:nvPr/>
        </p:nvSpPr>
        <p:spPr>
          <a:xfrm>
            <a:off x="685800" y="482599"/>
            <a:ext cx="7315200" cy="369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Assume the stage times shown below.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we 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 loads and stores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our ISA.  Consider going from a single-cycle implementation to a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4-stage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pipelined version.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09600" lvl="0" marL="609600" marR="0" rtl="0" algn="l">
              <a:lnSpc>
                <a:spcPct val="85000"/>
              </a:lnSpc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latency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will be 1.25x slower.</a:t>
            </a:r>
            <a:endParaRPr/>
          </a:p>
          <a:p>
            <a:pPr indent="-609600" lvl="0" marL="6096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arenR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throughput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 be 3x faster.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60" name="Google Shape;3360;p83"/>
          <p:cNvGrpSpPr/>
          <p:nvPr/>
        </p:nvGrpSpPr>
        <p:grpSpPr>
          <a:xfrm>
            <a:off x="914400" y="4297680"/>
            <a:ext cx="1645800" cy="2011800"/>
            <a:chOff x="1273629" y="4197096"/>
            <a:chExt cx="1645800" cy="2011800"/>
          </a:xfrm>
        </p:grpSpPr>
        <p:grpSp>
          <p:nvGrpSpPr>
            <p:cNvPr id="3361" name="Google Shape;3361;p83"/>
            <p:cNvGrpSpPr/>
            <p:nvPr/>
          </p:nvGrpSpPr>
          <p:grpSpPr>
            <a:xfrm>
              <a:off x="1273629" y="4197096"/>
              <a:ext cx="1645800" cy="2011800"/>
              <a:chOff x="7955280" y="3293581"/>
              <a:chExt cx="1645800" cy="2011800"/>
            </a:xfrm>
          </p:grpSpPr>
          <p:grpSp>
            <p:nvGrpSpPr>
              <p:cNvPr id="3362" name="Google Shape;3362;p83"/>
              <p:cNvGrpSpPr/>
              <p:nvPr/>
            </p:nvGrpSpPr>
            <p:grpSpPr>
              <a:xfrm>
                <a:off x="8046691" y="3657583"/>
                <a:ext cx="1469556" cy="523187"/>
                <a:chOff x="960649" y="1743728"/>
                <a:chExt cx="1469556" cy="392400"/>
              </a:xfrm>
            </p:grpSpPr>
            <p:sp>
              <p:nvSpPr>
                <p:cNvPr id="3363" name="Google Shape;3363;p83"/>
                <p:cNvSpPr txBox="1"/>
                <p:nvPr/>
              </p:nvSpPr>
              <p:spPr>
                <a:xfrm>
                  <a:off x="1515805" y="1743728"/>
                  <a:ext cx="914400" cy="392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8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	F</a:t>
                  </a:r>
                  <a:endParaRPr b="1" sz="2800">
                    <a:solidFill>
                      <a:srgbClr val="FF8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3364" name="Google Shape;3364;p83"/>
                <p:cNvSpPr/>
                <p:nvPr/>
              </p:nvSpPr>
              <p:spPr>
                <a:xfrm>
                  <a:off x="960649" y="1769822"/>
                  <a:ext cx="567000" cy="346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(A)</a:t>
                  </a:r>
                  <a:endParaRPr/>
                </a:p>
              </p:txBody>
            </p:sp>
          </p:grpSp>
          <p:grpSp>
            <p:nvGrpSpPr>
              <p:cNvPr id="3365" name="Google Shape;3365;p83"/>
              <p:cNvGrpSpPr/>
              <p:nvPr/>
            </p:nvGrpSpPr>
            <p:grpSpPr>
              <a:xfrm>
                <a:off x="8046720" y="4023360"/>
                <a:ext cx="1469571" cy="523200"/>
                <a:chOff x="960438" y="3240088"/>
                <a:chExt cx="1469571" cy="523200"/>
              </a:xfrm>
            </p:grpSpPr>
            <p:sp>
              <p:nvSpPr>
                <p:cNvPr id="3366" name="Google Shape;3366;p83"/>
                <p:cNvSpPr txBox="1"/>
                <p:nvPr/>
              </p:nvSpPr>
              <p:spPr>
                <a:xfrm>
                  <a:off x="1515609" y="3240088"/>
                  <a:ext cx="914400" cy="52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408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F	T</a:t>
                  </a:r>
                  <a:endParaRPr b="1" sz="2800">
                    <a:solidFill>
                      <a:srgbClr val="408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3367" name="Google Shape;3367;p83"/>
                <p:cNvSpPr/>
                <p:nvPr/>
              </p:nvSpPr>
              <p:spPr>
                <a:xfrm>
                  <a:off x="960438" y="3263863"/>
                  <a:ext cx="5670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(B)</a:t>
                  </a:r>
                  <a:endParaRPr/>
                </a:p>
              </p:txBody>
            </p:sp>
          </p:grpSp>
          <p:grpSp>
            <p:nvGrpSpPr>
              <p:cNvPr id="3368" name="Google Shape;3368;p83"/>
              <p:cNvGrpSpPr/>
              <p:nvPr/>
            </p:nvGrpSpPr>
            <p:grpSpPr>
              <a:xfrm>
                <a:off x="8046720" y="4389120"/>
                <a:ext cx="1469571" cy="523200"/>
                <a:chOff x="960438" y="4154488"/>
                <a:chExt cx="1469571" cy="523200"/>
              </a:xfrm>
            </p:grpSpPr>
            <p:sp>
              <p:nvSpPr>
                <p:cNvPr id="3369" name="Google Shape;3369;p83"/>
                <p:cNvSpPr txBox="1"/>
                <p:nvPr/>
              </p:nvSpPr>
              <p:spPr>
                <a:xfrm>
                  <a:off x="1515609" y="4154488"/>
                  <a:ext cx="914400" cy="52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66A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	F</a:t>
                  </a:r>
                  <a:endParaRPr b="1" sz="2800">
                    <a:solidFill>
                      <a:srgbClr val="FF66A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3370" name="Google Shape;3370;p83"/>
                <p:cNvSpPr/>
                <p:nvPr/>
              </p:nvSpPr>
              <p:spPr>
                <a:xfrm>
                  <a:off x="960438" y="4189280"/>
                  <a:ext cx="5670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(C)</a:t>
                  </a:r>
                  <a:endParaRPr/>
                </a:p>
              </p:txBody>
            </p:sp>
          </p:grpSp>
          <p:grpSp>
            <p:nvGrpSpPr>
              <p:cNvPr id="3371" name="Google Shape;3371;p83"/>
              <p:cNvGrpSpPr/>
              <p:nvPr/>
            </p:nvGrpSpPr>
            <p:grpSpPr>
              <a:xfrm>
                <a:off x="8046720" y="4757158"/>
                <a:ext cx="1469571" cy="523200"/>
                <a:chOff x="947738" y="5068888"/>
                <a:chExt cx="1469571" cy="523200"/>
              </a:xfrm>
            </p:grpSpPr>
            <p:sp>
              <p:nvSpPr>
                <p:cNvPr id="3372" name="Google Shape;3372;p83"/>
                <p:cNvSpPr txBox="1"/>
                <p:nvPr/>
              </p:nvSpPr>
              <p:spPr>
                <a:xfrm>
                  <a:off x="1502909" y="5068888"/>
                  <a:ext cx="914400" cy="523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800">
                      <a:solidFill>
                        <a:srgbClr val="FFE8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T	T</a:t>
                  </a:r>
                  <a:endParaRPr b="1" sz="2800">
                    <a:solidFill>
                      <a:srgbClr val="FFE86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3373" name="Google Shape;3373;p83"/>
                <p:cNvSpPr/>
                <p:nvPr/>
              </p:nvSpPr>
              <p:spPr>
                <a:xfrm>
                  <a:off x="947738" y="5101402"/>
                  <a:ext cx="567000" cy="461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(D)</a:t>
                  </a:r>
                  <a:endParaRPr/>
                </a:p>
              </p:txBody>
            </p:sp>
          </p:grpSp>
          <p:sp>
            <p:nvSpPr>
              <p:cNvPr id="3374" name="Google Shape;3374;p83"/>
              <p:cNvSpPr/>
              <p:nvPr/>
            </p:nvSpPr>
            <p:spPr>
              <a:xfrm>
                <a:off x="7955280" y="3293581"/>
                <a:ext cx="1645800" cy="2011800"/>
              </a:xfrm>
              <a:prstGeom prst="rect">
                <a:avLst/>
              </a:prstGeom>
              <a:noFill/>
              <a:ln cap="flat" cmpd="sng" w="254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375" name="Google Shape;3375;p83"/>
            <p:cNvSpPr txBox="1"/>
            <p:nvPr/>
          </p:nvSpPr>
          <p:spPr>
            <a:xfrm>
              <a:off x="1920240" y="4206240"/>
              <a:ext cx="914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	2</a:t>
              </a:r>
              <a:endParaRPr b="1" sz="2800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3376" name="Google Shape;3376;p83"/>
          <p:cNvSpPr/>
          <p:nvPr/>
        </p:nvSpPr>
        <p:spPr>
          <a:xfrm>
            <a:off x="1005840" y="5120640"/>
            <a:ext cx="1469700" cy="352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7" name="Google Shape;3377;p8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378" name="Google Shape;3378;p83"/>
          <p:cNvGraphicFramePr/>
          <p:nvPr/>
        </p:nvGraphicFramePr>
        <p:xfrm>
          <a:off x="1005840" y="237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{2CE867B5-6386-4C03-AD0C-3788A263B099}</a:tableStyleId>
              </a:tblPr>
              <a:tblGrid>
                <a:gridCol w="1371600"/>
                <a:gridCol w="1371600"/>
                <a:gridCol w="1371600"/>
                <a:gridCol w="1645925"/>
                <a:gridCol w="1371600"/>
              </a:tblGrid>
              <a:tr h="44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Instr Fetch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 Read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ALU Op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Mem Access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1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 Write</a:t>
                      </a:r>
                      <a:endParaRPr b="1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00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200ps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folHlink"/>
                        </a:buClr>
                        <a:buFont typeface="Noto Sans Symbols"/>
                        <a:buNone/>
                      </a:pPr>
                      <a:r>
                        <a:rPr b="0" i="0" lang="en-US" sz="19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 ps</a:t>
                      </a:r>
                      <a:endParaRPr b="0" i="0" sz="19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" name="Google Shape;378;p21"/>
          <p:cNvGrpSpPr/>
          <p:nvPr/>
        </p:nvGrpSpPr>
        <p:grpSpPr>
          <a:xfrm>
            <a:off x="914373" y="2011663"/>
            <a:ext cx="7162586" cy="954100"/>
            <a:chOff x="914614" y="1743728"/>
            <a:chExt cx="7162586" cy="715593"/>
          </a:xfrm>
        </p:grpSpPr>
        <p:sp>
          <p:nvSpPr>
            <p:cNvPr id="379" name="Google Shape;379;p21"/>
            <p:cNvSpPr txBox="1"/>
            <p:nvPr/>
          </p:nvSpPr>
          <p:spPr>
            <a:xfrm>
              <a:off x="1371600" y="1743728"/>
              <a:ext cx="6705600" cy="7155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8000"/>
                  </a:solidFill>
                  <a:latin typeface="Calibri"/>
                  <a:ea typeface="Calibri"/>
                  <a:cs typeface="Calibri"/>
                  <a:sym typeface="Calibri"/>
                </a:rPr>
                <a:t>When not in use, parts of the datapath cease to carry a value.</a:t>
              </a:r>
              <a:endParaRPr sz="2800">
                <a:solidFill>
                  <a:srgbClr val="FF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0" name="Google Shape;380;p21"/>
            <p:cNvSpPr/>
            <p:nvPr/>
          </p:nvSpPr>
          <p:spPr>
            <a:xfrm>
              <a:off x="914614" y="1767107"/>
              <a:ext cx="562958" cy="346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(A)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81" name="Google Shape;381;p21"/>
          <p:cNvGrpSpPr/>
          <p:nvPr/>
        </p:nvGrpSpPr>
        <p:grpSpPr>
          <a:xfrm>
            <a:off x="914400" y="3017520"/>
            <a:ext cx="7162800" cy="954107"/>
            <a:chOff x="914400" y="3240088"/>
            <a:chExt cx="7162800" cy="954107"/>
          </a:xfrm>
        </p:grpSpPr>
        <p:sp>
          <p:nvSpPr>
            <p:cNvPr id="382" name="Google Shape;382;p21"/>
            <p:cNvSpPr txBox="1"/>
            <p:nvPr/>
          </p:nvSpPr>
          <p:spPr>
            <a:xfrm>
              <a:off x="1371600" y="3240088"/>
              <a:ext cx="67056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408000"/>
                  </a:solidFill>
                  <a:latin typeface="Calibri"/>
                  <a:ea typeface="Calibri"/>
                  <a:cs typeface="Calibri"/>
                  <a:sym typeface="Calibri"/>
                </a:rPr>
                <a:t>Adding the instruction </a:t>
              </a:r>
              <a:r>
                <a:rPr lang="en-US" sz="2400">
                  <a:solidFill>
                    <a:srgbClr val="4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jr</a:t>
              </a:r>
              <a:r>
                <a:rPr lang="en-US" sz="2800">
                  <a:solidFill>
                    <a:srgbClr val="408000"/>
                  </a:solidFill>
                  <a:latin typeface="Calibri"/>
                  <a:ea typeface="Calibri"/>
                  <a:cs typeface="Calibri"/>
                  <a:sym typeface="Calibri"/>
                </a:rPr>
                <a:t> will not change the datapath.</a:t>
              </a:r>
              <a:endParaRPr sz="2800">
                <a:solidFill>
                  <a:srgbClr val="40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3" name="Google Shape;383;p21"/>
            <p:cNvSpPr/>
            <p:nvPr/>
          </p:nvSpPr>
          <p:spPr>
            <a:xfrm>
              <a:off x="914400" y="3271261"/>
              <a:ext cx="5669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(B)</a:t>
              </a:r>
              <a:endParaRPr/>
            </a:p>
          </p:txBody>
        </p:sp>
      </p:grpSp>
      <p:grpSp>
        <p:nvGrpSpPr>
          <p:cNvPr id="384" name="Google Shape;384;p21"/>
          <p:cNvGrpSpPr/>
          <p:nvPr/>
        </p:nvGrpSpPr>
        <p:grpSpPr>
          <a:xfrm>
            <a:off x="914400" y="4023360"/>
            <a:ext cx="7162800" cy="954107"/>
            <a:chOff x="914400" y="4154488"/>
            <a:chExt cx="7162800" cy="954107"/>
          </a:xfrm>
        </p:grpSpPr>
        <p:sp>
          <p:nvSpPr>
            <p:cNvPr id="385" name="Google Shape;385;p21"/>
            <p:cNvSpPr txBox="1"/>
            <p:nvPr/>
          </p:nvSpPr>
          <p:spPr>
            <a:xfrm>
              <a:off x="1371600" y="4154488"/>
              <a:ext cx="67056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66A0"/>
                  </a:solidFill>
                  <a:latin typeface="Calibri"/>
                  <a:ea typeface="Calibri"/>
                  <a:cs typeface="Calibri"/>
                  <a:sym typeface="Calibri"/>
                </a:rPr>
                <a:t>All control signals will be don’t care (‘X’) in at least one instruction.</a:t>
              </a:r>
              <a:endParaRPr sz="2800">
                <a:solidFill>
                  <a:srgbClr val="FF66A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6" name="Google Shape;386;p21"/>
            <p:cNvSpPr/>
            <p:nvPr/>
          </p:nvSpPr>
          <p:spPr>
            <a:xfrm>
              <a:off x="914400" y="4185661"/>
              <a:ext cx="56692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(C)</a:t>
              </a:r>
              <a:endParaRPr/>
            </a:p>
          </p:txBody>
        </p:sp>
      </p:grpSp>
      <p:grpSp>
        <p:nvGrpSpPr>
          <p:cNvPr id="387" name="Google Shape;387;p21"/>
          <p:cNvGrpSpPr/>
          <p:nvPr/>
        </p:nvGrpSpPr>
        <p:grpSpPr>
          <a:xfrm>
            <a:off x="915678" y="5120640"/>
            <a:ext cx="7161522" cy="954107"/>
            <a:chOff x="915678" y="5068888"/>
            <a:chExt cx="7161522" cy="954107"/>
          </a:xfrm>
        </p:grpSpPr>
        <p:sp>
          <p:nvSpPr>
            <p:cNvPr id="388" name="Google Shape;388;p21"/>
            <p:cNvSpPr txBox="1"/>
            <p:nvPr/>
          </p:nvSpPr>
          <p:spPr>
            <a:xfrm>
              <a:off x="1371600" y="5068888"/>
              <a:ext cx="6705600" cy="9541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E860"/>
                  </a:solidFill>
                  <a:latin typeface="Calibri"/>
                  <a:ea typeface="Calibri"/>
                  <a:cs typeface="Calibri"/>
                  <a:sym typeface="Calibri"/>
                </a:rPr>
                <a:t>Adding the instruction </a:t>
              </a:r>
              <a:r>
                <a:rPr b="1" lang="en-US" sz="2400">
                  <a:solidFill>
                    <a:srgbClr val="FFE86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addiu</a:t>
              </a:r>
              <a:r>
                <a:rPr b="1" lang="en-US" sz="2800">
                  <a:solidFill>
                    <a:srgbClr val="FFE860"/>
                  </a:solidFill>
                  <a:latin typeface="Calibri"/>
                  <a:ea typeface="Calibri"/>
                  <a:cs typeface="Calibri"/>
                  <a:sym typeface="Calibri"/>
                </a:rPr>
                <a:t> will not change the datapath.</a:t>
              </a:r>
              <a:endParaRPr b="1" sz="2800">
                <a:solidFill>
                  <a:srgbClr val="FFE86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915678" y="5089670"/>
              <a:ext cx="57099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(D)</a:t>
              </a:r>
              <a:endParaRPr/>
            </a:p>
          </p:txBody>
        </p:sp>
      </p:grpSp>
      <p:sp>
        <p:nvSpPr>
          <p:cNvPr id="390" name="Google Shape;390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685800" y="482600"/>
            <a:ext cx="7315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Which statement is TRUE about the MIPS-lite ISA?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21"/>
          <p:cNvSpPr/>
          <p:nvPr/>
        </p:nvSpPr>
        <p:spPr>
          <a:xfrm>
            <a:off x="914400" y="516636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82" name="Shape 3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3" name="Google Shape;3383;p84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4" name="Google Shape;3384;p84"/>
          <p:cNvSpPr txBox="1"/>
          <p:nvPr>
            <p:ph idx="1" type="body"/>
          </p:nvPr>
        </p:nvSpPr>
        <p:spPr>
          <a:xfrm>
            <a:off x="457200" y="1234500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Implementing controller for your datapath</a:t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decoded signals from instruction and generate control signals</a:t>
            </a:r>
            <a:endParaRPr/>
          </a:p>
          <a:p>
            <a:pPr indent="-304165" lvl="0" marL="342900" marR="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•"/>
            </a:pPr>
            <a:r>
              <a:rPr b="0" i="0" lang="en-US" sz="296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Pipelining improves performance by exploiting Instruction Level Parallelism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5-stage pipeline for MIPS:  IF, ID, EX, MEM, WB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Executes multiple instructions in parallel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instruction has the same latency</a:t>
            </a:r>
            <a:endParaRPr/>
          </a:p>
          <a:p>
            <a:pPr indent="-285750" lvl="1" marL="742950" marR="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ts val="2590"/>
              <a:buFont typeface="Arial"/>
              <a:buChar char="–"/>
            </a:pP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careful of signal passing (</a:t>
            </a:r>
            <a:r>
              <a:rPr b="0" i="1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more on this next lecture</a:t>
            </a:r>
            <a:r>
              <a:rPr b="0" i="0" lang="en-US" sz="259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-154940" lvl="0" marL="342900" marR="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None/>
            </a:pPr>
            <a:r>
              <a:t/>
            </a:r>
            <a:endParaRPr b="0" i="0" sz="296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5" name="Google Shape;3385;p8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6" name="Google Shape;3386;p8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7" name="Google Shape;3387;p8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0" name="Google Shape;400;p22"/>
          <p:cNvGrpSpPr/>
          <p:nvPr/>
        </p:nvGrpSpPr>
        <p:grpSpPr>
          <a:xfrm>
            <a:off x="914373" y="2011663"/>
            <a:ext cx="7162586" cy="953976"/>
            <a:chOff x="914614" y="1743728"/>
            <a:chExt cx="7162586" cy="715500"/>
          </a:xfrm>
        </p:grpSpPr>
        <p:sp>
          <p:nvSpPr>
            <p:cNvPr id="401" name="Google Shape;401;p22"/>
            <p:cNvSpPr txBox="1"/>
            <p:nvPr/>
          </p:nvSpPr>
          <p:spPr>
            <a:xfrm>
              <a:off x="1371600" y="1743728"/>
              <a:ext cx="6705600" cy="7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8000"/>
                  </a:solidFill>
                  <a:latin typeface="Calibri"/>
                  <a:ea typeface="Calibri"/>
                  <a:cs typeface="Calibri"/>
                  <a:sym typeface="Calibri"/>
                </a:rPr>
                <a:t>When not in use, parts of the datapath cease to carry a value.</a:t>
              </a:r>
              <a:endParaRPr sz="2800">
                <a:solidFill>
                  <a:srgbClr val="FF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914614" y="1767107"/>
              <a:ext cx="563100" cy="34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(A)</a:t>
              </a:r>
              <a:endParaRPr b="1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3" name="Google Shape;403;p22"/>
          <p:cNvGrpSpPr/>
          <p:nvPr/>
        </p:nvGrpSpPr>
        <p:grpSpPr>
          <a:xfrm>
            <a:off x="914400" y="3017520"/>
            <a:ext cx="7162800" cy="954000"/>
            <a:chOff x="914400" y="3240088"/>
            <a:chExt cx="7162800" cy="954000"/>
          </a:xfrm>
        </p:grpSpPr>
        <p:sp>
          <p:nvSpPr>
            <p:cNvPr id="404" name="Google Shape;404;p22"/>
            <p:cNvSpPr txBox="1"/>
            <p:nvPr/>
          </p:nvSpPr>
          <p:spPr>
            <a:xfrm>
              <a:off x="1371600" y="3240088"/>
              <a:ext cx="67056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408000"/>
                  </a:solidFill>
                  <a:latin typeface="Calibri"/>
                  <a:ea typeface="Calibri"/>
                  <a:cs typeface="Calibri"/>
                  <a:sym typeface="Calibri"/>
                </a:rPr>
                <a:t>Adding the instruction </a:t>
              </a:r>
              <a:r>
                <a:rPr lang="en-US" sz="2400">
                  <a:solidFill>
                    <a:srgbClr val="40800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jr</a:t>
              </a:r>
              <a:r>
                <a:rPr lang="en-US" sz="2800">
                  <a:solidFill>
                    <a:srgbClr val="408000"/>
                  </a:solidFill>
                  <a:latin typeface="Calibri"/>
                  <a:ea typeface="Calibri"/>
                  <a:cs typeface="Calibri"/>
                  <a:sym typeface="Calibri"/>
                </a:rPr>
                <a:t> will not change the datapath.</a:t>
              </a:r>
              <a:endParaRPr sz="2800">
                <a:solidFill>
                  <a:srgbClr val="40800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914400" y="3271261"/>
              <a:ext cx="56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(B)</a:t>
              </a:r>
              <a:endParaRPr/>
            </a:p>
          </p:txBody>
        </p:sp>
      </p:grpSp>
      <p:grpSp>
        <p:nvGrpSpPr>
          <p:cNvPr id="406" name="Google Shape;406;p22"/>
          <p:cNvGrpSpPr/>
          <p:nvPr/>
        </p:nvGrpSpPr>
        <p:grpSpPr>
          <a:xfrm>
            <a:off x="914400" y="4023360"/>
            <a:ext cx="7162800" cy="954000"/>
            <a:chOff x="914400" y="4154488"/>
            <a:chExt cx="7162800" cy="954000"/>
          </a:xfrm>
        </p:grpSpPr>
        <p:sp>
          <p:nvSpPr>
            <p:cNvPr id="407" name="Google Shape;407;p22"/>
            <p:cNvSpPr txBox="1"/>
            <p:nvPr/>
          </p:nvSpPr>
          <p:spPr>
            <a:xfrm>
              <a:off x="1371600" y="4154488"/>
              <a:ext cx="67056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800">
                  <a:solidFill>
                    <a:srgbClr val="FF66A0"/>
                  </a:solidFill>
                  <a:latin typeface="Calibri"/>
                  <a:ea typeface="Calibri"/>
                  <a:cs typeface="Calibri"/>
                  <a:sym typeface="Calibri"/>
                </a:rPr>
                <a:t>All control signals will be don’t care (‘X’) in at least one instruction.</a:t>
              </a:r>
              <a:endParaRPr sz="2800">
                <a:solidFill>
                  <a:srgbClr val="FF66A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914400" y="4185661"/>
              <a:ext cx="5670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(C)</a:t>
              </a:r>
              <a:endParaRPr/>
            </a:p>
          </p:txBody>
        </p:sp>
      </p:grpSp>
      <p:grpSp>
        <p:nvGrpSpPr>
          <p:cNvPr id="409" name="Google Shape;409;p22"/>
          <p:cNvGrpSpPr/>
          <p:nvPr/>
        </p:nvGrpSpPr>
        <p:grpSpPr>
          <a:xfrm>
            <a:off x="915678" y="5120640"/>
            <a:ext cx="7161522" cy="954000"/>
            <a:chOff x="915678" y="5068888"/>
            <a:chExt cx="7161522" cy="954000"/>
          </a:xfrm>
        </p:grpSpPr>
        <p:sp>
          <p:nvSpPr>
            <p:cNvPr id="410" name="Google Shape;410;p22"/>
            <p:cNvSpPr txBox="1"/>
            <p:nvPr/>
          </p:nvSpPr>
          <p:spPr>
            <a:xfrm>
              <a:off x="1371600" y="5068888"/>
              <a:ext cx="6705600" cy="95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E860"/>
                  </a:solidFill>
                  <a:latin typeface="Calibri"/>
                  <a:ea typeface="Calibri"/>
                  <a:cs typeface="Calibri"/>
                  <a:sym typeface="Calibri"/>
                </a:rPr>
                <a:t>Adding the instruction </a:t>
              </a:r>
              <a:r>
                <a:rPr b="1" lang="en-US" sz="2400">
                  <a:solidFill>
                    <a:srgbClr val="FFE860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addiu</a:t>
              </a:r>
              <a:r>
                <a:rPr b="1" lang="en-US" sz="2800">
                  <a:solidFill>
                    <a:srgbClr val="FFE860"/>
                  </a:solidFill>
                  <a:latin typeface="Calibri"/>
                  <a:ea typeface="Calibri"/>
                  <a:cs typeface="Calibri"/>
                  <a:sym typeface="Calibri"/>
                </a:rPr>
                <a:t> will not change the datapath.</a:t>
              </a:r>
              <a:endParaRPr b="1" sz="2800">
                <a:solidFill>
                  <a:srgbClr val="FFE860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915678" y="5089670"/>
              <a:ext cx="5709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(D)</a:t>
              </a:r>
              <a:endParaRPr/>
            </a:p>
          </p:txBody>
        </p:sp>
      </p:grpSp>
      <p:sp>
        <p:nvSpPr>
          <p:cNvPr id="412" name="Google Shape;412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685800" y="482600"/>
            <a:ext cx="73152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Which statement is TRUE about the MIPS-lite ISA?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22"/>
          <p:cNvSpPr/>
          <p:nvPr/>
        </p:nvSpPr>
        <p:spPr>
          <a:xfrm>
            <a:off x="607675" y="5107325"/>
            <a:ext cx="6800100" cy="954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>
            <a:off x="914400" y="516636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3"/>
          <p:cNvSpPr txBox="1"/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Calibri"/>
              <a:buNone/>
            </a:pPr>
            <a:r>
              <a:rPr b="0" i="0" lang="en-US" sz="44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Agenda</a:t>
            </a:r>
            <a:endParaRPr b="0" i="0" sz="44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3"/>
          <p:cNvSpPr txBox="1"/>
          <p:nvPr>
            <p:ph idx="1" type="body"/>
          </p:nvPr>
        </p:nvSpPr>
        <p:spPr>
          <a:xfrm>
            <a:off x="457200" y="1600199"/>
            <a:ext cx="8229600" cy="49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rPr>
              <a:t>Quick Datapath Review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Control Implementation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Administrivia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Clocking Methodology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Pipelined Execution</a:t>
            </a:r>
            <a:endParaRPr/>
          </a:p>
          <a:p>
            <a:pPr indent="-342900" lvl="0" marL="3429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Pipelined Datapath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7/11/201</a:t>
            </a:r>
            <a:r>
              <a:rPr lang="en-US"/>
              <a:t>7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CS61C Su1</a:t>
            </a:r>
            <a:r>
              <a:rPr lang="en-US"/>
              <a:t>7</a:t>
            </a:r>
            <a:r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 - Lecture 12</a:t>
            </a:r>
            <a:endParaRPr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61C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