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7" r:id="rId6"/>
    <p:sldId id="260" r:id="rId7"/>
    <p:sldId id="261" r:id="rId8"/>
    <p:sldId id="262" r:id="rId9"/>
    <p:sldId id="269" r:id="rId10"/>
    <p:sldId id="264" r:id="rId11"/>
    <p:sldId id="265" r:id="rId12"/>
    <p:sldId id="266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8" autoAdjust="0"/>
    <p:restoredTop sz="93867" autoAdjust="0"/>
  </p:normalViewPr>
  <p:slideViewPr>
    <p:cSldViewPr snapToGrid="0">
      <p:cViewPr>
        <p:scale>
          <a:sx n="75" d="100"/>
          <a:sy n="75" d="100"/>
        </p:scale>
        <p:origin x="630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CA7FA5-1797-453F-852C-551FDE280B12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889266-A021-4905-BF65-0523DD396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5765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889266-A021-4905-BF65-0523DD3964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47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F1C9-01EE-400E-97FF-043E17A12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9F725D-B1F4-45C8-8213-1170F845E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5B0E6-7944-4037-8965-F3CB8330D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7D44-8CBB-44F9-8D35-D33673FABA5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7B6AF1-9413-4320-9DD0-DDC1C8090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0C135C-72AD-4041-B3B9-FE7DED5C1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A80-B014-452B-ADC5-E6367CBD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5484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6DFA-4058-45B0-8A06-B2DB638BE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EFFE7A-146F-431D-9275-90D2FC62D8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4C8CFF-8AE3-4532-81ED-D15B888E5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7D44-8CBB-44F9-8D35-D33673FABA5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43ADD-E644-46C0-9971-A2417761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D870E-D062-47B3-AF6F-6BC6A9F37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A80-B014-452B-ADC5-E6367CBD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49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8E66D4-8D36-454E-8894-451DCC09F0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83E76-7C0E-4C56-8D48-854A422E1D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2E344-5AB7-4AE5-B1D3-A34096D0A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7D44-8CBB-44F9-8D35-D33673FABA5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179F7-885D-4A88-9E74-D06D564D8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7A65C8-B522-4658-99DC-7AFD30C8E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A80-B014-452B-ADC5-E6367CBD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5424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746B-827A-4881-A08E-2A9408A2B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A406B-6FEA-48DB-98CC-5930CB0D3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54AAD4-6979-4867-996D-671491457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7D44-8CBB-44F9-8D35-D33673FABA5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1E0A-A135-44D9-BCB3-11169C23B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D0E43-8194-4C53-9287-1ECBC4E4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A80-B014-452B-ADC5-E6367CBD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99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76238-8B68-40F0-8948-D82A9B8F5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D6566F-A821-4099-9FB4-797389A67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400C7-337D-4C21-B5CF-54766605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7D44-8CBB-44F9-8D35-D33673FABA5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D8213-E377-47B7-8C84-D18766149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904EE1-A738-4609-9E6F-37D11D330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A80-B014-452B-ADC5-E6367CBD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556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7A472-CFF5-4951-9129-B4B3C3C64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AE0DB5-1CFF-4F80-82FB-B5139BDEB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B04828-14B2-4B03-A800-57477CB04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CB4185-FF5A-48CF-803B-8DA0F1E71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7D44-8CBB-44F9-8D35-D33673FABA5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CFB00-8DFA-480E-861C-B9E7FBD23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CAED7-4807-4B3E-8BA0-3C61E6DE6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A80-B014-452B-ADC5-E6367CBD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9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F7912-E437-4884-BD36-ED0E654CB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55A336-58ED-433F-8062-9155BC780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51458B-A607-4754-8554-2F53CE472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26D4A9-AC9E-4454-A89A-43C4598BFA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029EA4-D190-4411-BB44-2D220964FA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1D476E-BB3D-4813-8219-3C22560AD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7D44-8CBB-44F9-8D35-D33673FABA5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D946E5-0147-4FC3-A05B-46628AD15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AA2F7-DF9D-4F8B-8B82-AE9CB760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A80-B014-452B-ADC5-E6367CBD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56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CC2A7-D0C4-4434-895A-DECE8E1B8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E5B5EF-DC25-453E-B8E3-5D16316AA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7D44-8CBB-44F9-8D35-D33673FABA5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3C349B-5A98-4A00-92A2-169A2E8B4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3ECC9A-6F4F-4ECA-99C2-FA7EB56F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A80-B014-452B-ADC5-E6367CBD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91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D19DA9D-4BF6-4B6D-8F31-756F2676D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7D44-8CBB-44F9-8D35-D33673FABA5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643FF8-F9F7-403F-BF44-71A2FEDC2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EBD02-DFB3-4546-A8B0-1DB07167A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A80-B014-452B-ADC5-E6367CBD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81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071A6-A35A-41BF-8711-6344F5D56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54CAA-9BF0-4221-8EB7-BE05FE40C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66B5A5-8F68-4F52-AF5E-6037BD8A1F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B9FEFC-CD48-468A-BCCA-04D19CD6B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7D44-8CBB-44F9-8D35-D33673FABA5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862E9-9E1B-443D-B742-C776C51AA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11F3F-1D16-4351-83D8-FED2777E4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A80-B014-452B-ADC5-E6367CBD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887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EB352-1EC1-430D-B361-649221B7E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62FCC-9E47-4A3C-A561-4862AAB0E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115B62-FA8E-4D09-B3E3-1A5944D95B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473CE-6111-43E7-B3F2-62F369A8F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B7D44-8CBB-44F9-8D35-D33673FABA5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C184F-5F15-418F-A3A6-2917BA276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95F11-6171-482E-BEAC-DF3DD12B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F0A80-B014-452B-ADC5-E6367CBD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75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962086-CB20-47CD-8109-663DA0439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933091-7841-48DE-BC6B-2860B0A60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AC6BB-F2EC-47BC-8260-91CA2BA944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B7D44-8CBB-44F9-8D35-D33673FABA51}" type="datetimeFigureOut">
              <a:rPr lang="en-US" smtClean="0"/>
              <a:t>12/18/2017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9BA72D-9780-4785-86F4-E57F8346AB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9FD2C2-9C0E-4681-873C-0BC9C75AD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F0A80-B014-452B-ADC5-E6367CBD95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059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4C6E70F-BF1E-4BF5-B59C-12E975C57910}"/>
              </a:ext>
            </a:extLst>
          </p:cNvPr>
          <p:cNvSpPr/>
          <p:nvPr/>
        </p:nvSpPr>
        <p:spPr>
          <a:xfrm>
            <a:off x="4597972" y="455161"/>
            <a:ext cx="3037703" cy="3907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Hệ thống quản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tiếng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Anh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0E49DD-ED0F-4505-8102-848740A18DA7}"/>
              </a:ext>
            </a:extLst>
          </p:cNvPr>
          <p:cNvSpPr/>
          <p:nvPr/>
        </p:nvSpPr>
        <p:spPr>
          <a:xfrm>
            <a:off x="751017" y="1884698"/>
            <a:ext cx="1365923" cy="3871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học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3089412-F531-4065-8E3A-01A608AA8994}"/>
              </a:ext>
            </a:extLst>
          </p:cNvPr>
          <p:cNvSpPr/>
          <p:nvPr/>
        </p:nvSpPr>
        <p:spPr>
          <a:xfrm>
            <a:off x="4490526" y="1839452"/>
            <a:ext cx="1382637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B5F1FAB-AF34-43EC-AB4C-E29FE36C1307}"/>
              </a:ext>
            </a:extLst>
          </p:cNvPr>
          <p:cNvSpPr/>
          <p:nvPr/>
        </p:nvSpPr>
        <p:spPr>
          <a:xfrm>
            <a:off x="8163581" y="1839452"/>
            <a:ext cx="1386764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F8839B-FF80-44DB-83F9-3F3A4DA70A92}"/>
              </a:ext>
            </a:extLst>
          </p:cNvPr>
          <p:cNvSpPr/>
          <p:nvPr/>
        </p:nvSpPr>
        <p:spPr>
          <a:xfrm>
            <a:off x="741652" y="2734739"/>
            <a:ext cx="1375288" cy="387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AA2842-DC51-401C-80D6-AC7EAB5FA230}"/>
              </a:ext>
            </a:extLst>
          </p:cNvPr>
          <p:cNvSpPr/>
          <p:nvPr/>
        </p:nvSpPr>
        <p:spPr>
          <a:xfrm>
            <a:off x="740235" y="4428124"/>
            <a:ext cx="1369057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Xóa học viên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00CA22-0874-4F1C-9FA2-56738493972A}"/>
              </a:ext>
            </a:extLst>
          </p:cNvPr>
          <p:cNvSpPr/>
          <p:nvPr/>
        </p:nvSpPr>
        <p:spPr>
          <a:xfrm>
            <a:off x="4491894" y="3541852"/>
            <a:ext cx="1381269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 thông tin lớp học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DCB8611-AF8A-45A8-A3A7-5F0A43B87728}"/>
              </a:ext>
            </a:extLst>
          </p:cNvPr>
          <p:cNvSpPr/>
          <p:nvPr/>
        </p:nvSpPr>
        <p:spPr>
          <a:xfrm>
            <a:off x="751016" y="3587869"/>
            <a:ext cx="1365924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Sửa thông tin học viên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D8EB773-EA21-47E6-80A5-49956077B08F}"/>
              </a:ext>
            </a:extLst>
          </p:cNvPr>
          <p:cNvSpPr/>
          <p:nvPr/>
        </p:nvSpPr>
        <p:spPr>
          <a:xfrm>
            <a:off x="4494402" y="2695415"/>
            <a:ext cx="1378761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lớp học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0D5A9D-E1E2-4BF4-96A3-0BD3102CE342}"/>
              </a:ext>
            </a:extLst>
          </p:cNvPr>
          <p:cNvSpPr/>
          <p:nvPr/>
        </p:nvSpPr>
        <p:spPr>
          <a:xfrm>
            <a:off x="4491893" y="5234726"/>
            <a:ext cx="1381269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danh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sách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B49FA6-75DF-4AB6-8D98-1D1B935AD65D}"/>
              </a:ext>
            </a:extLst>
          </p:cNvPr>
          <p:cNvSpPr/>
          <p:nvPr/>
        </p:nvSpPr>
        <p:spPr>
          <a:xfrm>
            <a:off x="4491894" y="4388289"/>
            <a:ext cx="1381269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Xóa lớp học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D7126B2-3431-424F-A0AF-1356875E7691}"/>
              </a:ext>
            </a:extLst>
          </p:cNvPr>
          <p:cNvSpPr/>
          <p:nvPr/>
        </p:nvSpPr>
        <p:spPr>
          <a:xfrm>
            <a:off x="8186940" y="4428877"/>
            <a:ext cx="1363403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lớp học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B63C919-72C9-4193-A92D-EB556DCDB39C}"/>
              </a:ext>
            </a:extLst>
          </p:cNvPr>
          <p:cNvSpPr/>
          <p:nvPr/>
        </p:nvSpPr>
        <p:spPr>
          <a:xfrm>
            <a:off x="8200849" y="2727433"/>
            <a:ext cx="1349495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học viên</a:t>
            </a: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83A67123-BA97-4ADE-AC0E-66435753E273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579561" y="2078288"/>
            <a:ext cx="171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B610C0-1793-4FC8-834C-F0830083E5B9}"/>
              </a:ext>
            </a:extLst>
          </p:cNvPr>
          <p:cNvCxnSpPr>
            <a:cxnSpLocks/>
          </p:cNvCxnSpPr>
          <p:nvPr/>
        </p:nvCxnSpPr>
        <p:spPr>
          <a:xfrm>
            <a:off x="579561" y="2078288"/>
            <a:ext cx="0" cy="33502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  <a:endCxn id="10" idx="1"/>
          </p:cNvCxnSpPr>
          <p:nvPr/>
        </p:nvCxnSpPr>
        <p:spPr>
          <a:xfrm flipV="1">
            <a:off x="590928" y="2928329"/>
            <a:ext cx="150724" cy="3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460E49DD-ED0F-4505-8102-848740A18DA7}"/>
              </a:ext>
            </a:extLst>
          </p:cNvPr>
          <p:cNvSpPr/>
          <p:nvPr/>
        </p:nvSpPr>
        <p:spPr>
          <a:xfrm>
            <a:off x="6330068" y="1852683"/>
            <a:ext cx="1394003" cy="3871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 giảng viên 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EF8839B-FF80-44DB-83F9-3F3A4DA70A92}"/>
              </a:ext>
            </a:extLst>
          </p:cNvPr>
          <p:cNvSpPr/>
          <p:nvPr/>
        </p:nvSpPr>
        <p:spPr>
          <a:xfrm>
            <a:off x="6352060" y="2796594"/>
            <a:ext cx="1371961" cy="387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giảng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EAA2842-DC51-401C-80D6-AC7EAB5FA230}"/>
              </a:ext>
            </a:extLst>
          </p:cNvPr>
          <p:cNvSpPr/>
          <p:nvPr/>
        </p:nvSpPr>
        <p:spPr>
          <a:xfrm>
            <a:off x="6323212" y="4472991"/>
            <a:ext cx="1396156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Xóa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DCB8611-AF8A-45A8-A3A7-5F0A43B87728}"/>
              </a:ext>
            </a:extLst>
          </p:cNvPr>
          <p:cNvSpPr/>
          <p:nvPr/>
        </p:nvSpPr>
        <p:spPr>
          <a:xfrm>
            <a:off x="6330068" y="3643029"/>
            <a:ext cx="1389300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Sửa 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60E49DD-ED0F-4505-8102-848740A18DA7}"/>
              </a:ext>
            </a:extLst>
          </p:cNvPr>
          <p:cNvSpPr/>
          <p:nvPr/>
        </p:nvSpPr>
        <p:spPr>
          <a:xfrm>
            <a:off x="10044572" y="1862744"/>
            <a:ext cx="1386762" cy="3871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tài khoản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EF8839B-FF80-44DB-83F9-3F3A4DA70A92}"/>
              </a:ext>
            </a:extLst>
          </p:cNvPr>
          <p:cNvSpPr/>
          <p:nvPr/>
        </p:nvSpPr>
        <p:spPr>
          <a:xfrm>
            <a:off x="10035208" y="2725261"/>
            <a:ext cx="1396126" cy="38717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Thêm tài khoản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EAA2842-DC51-401C-80D6-AC7EAB5FA230}"/>
              </a:ext>
            </a:extLst>
          </p:cNvPr>
          <p:cNvSpPr/>
          <p:nvPr/>
        </p:nvSpPr>
        <p:spPr>
          <a:xfrm>
            <a:off x="10035210" y="4418646"/>
            <a:ext cx="1396124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Xóa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 khoản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DCB8611-AF8A-45A8-A3A7-5F0A43B87728}"/>
              </a:ext>
            </a:extLst>
          </p:cNvPr>
          <p:cNvSpPr/>
          <p:nvPr/>
        </p:nvSpPr>
        <p:spPr>
          <a:xfrm>
            <a:off x="10044572" y="3578391"/>
            <a:ext cx="1386762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Sửa thông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 tài khoản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03089412-F531-4065-8E3A-01A608AA8994}"/>
              </a:ext>
            </a:extLst>
          </p:cNvPr>
          <p:cNvSpPr/>
          <p:nvPr/>
        </p:nvSpPr>
        <p:spPr>
          <a:xfrm>
            <a:off x="2613807" y="1858863"/>
            <a:ext cx="1391285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Quản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err="1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KQHT của học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900CA22-0874-4F1C-9FA2-56738493972A}"/>
              </a:ext>
            </a:extLst>
          </p:cNvPr>
          <p:cNvSpPr/>
          <p:nvPr/>
        </p:nvSpPr>
        <p:spPr>
          <a:xfrm>
            <a:off x="2605045" y="3551737"/>
            <a:ext cx="1401843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Sửa KQHT cho học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D8EB773-EA21-47E6-80A5-49956077B08F}"/>
              </a:ext>
            </a:extLst>
          </p:cNvPr>
          <p:cNvSpPr/>
          <p:nvPr/>
        </p:nvSpPr>
        <p:spPr>
          <a:xfrm>
            <a:off x="2607553" y="2705300"/>
            <a:ext cx="1399008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 KQHT cho học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2C0D5A9D-E1E2-4BF4-96A3-0BD3102CE342}"/>
              </a:ext>
            </a:extLst>
          </p:cNvPr>
          <p:cNvSpPr/>
          <p:nvPr/>
        </p:nvSpPr>
        <p:spPr>
          <a:xfrm>
            <a:off x="2602821" y="5244611"/>
            <a:ext cx="1404358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KQHT của học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A4B49FA6-75DF-4AB6-8D98-1D1B935AD65D}"/>
              </a:ext>
            </a:extLst>
          </p:cNvPr>
          <p:cNvSpPr/>
          <p:nvPr/>
        </p:nvSpPr>
        <p:spPr>
          <a:xfrm>
            <a:off x="2605045" y="4398174"/>
            <a:ext cx="1401843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Xóa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KQHT của học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9" name="Straight Connector 158"/>
          <p:cNvCxnSpPr/>
          <p:nvPr/>
        </p:nvCxnSpPr>
        <p:spPr>
          <a:xfrm flipV="1">
            <a:off x="1429296" y="1332471"/>
            <a:ext cx="9311123" cy="671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EAA2842-DC51-401C-80D6-AC7EAB5FA230}"/>
              </a:ext>
            </a:extLst>
          </p:cNvPr>
          <p:cNvSpPr/>
          <p:nvPr/>
        </p:nvSpPr>
        <p:spPr>
          <a:xfrm>
            <a:off x="8184612" y="3586558"/>
            <a:ext cx="1365731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 KQHT của học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582034" y="3778369"/>
            <a:ext cx="168982" cy="40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 flipV="1">
            <a:off x="579561" y="4616767"/>
            <a:ext cx="150724" cy="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3A67123-BA97-4ADE-AC0E-66435753E273}"/>
              </a:ext>
            </a:extLst>
          </p:cNvPr>
          <p:cNvCxnSpPr>
            <a:cxnSpLocks/>
          </p:cNvCxnSpPr>
          <p:nvPr/>
        </p:nvCxnSpPr>
        <p:spPr>
          <a:xfrm flipV="1">
            <a:off x="2434035" y="2040780"/>
            <a:ext cx="193793" cy="52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CB610C0-1793-4FC8-834C-F0830083E5B9}"/>
              </a:ext>
            </a:extLst>
          </p:cNvPr>
          <p:cNvCxnSpPr>
            <a:cxnSpLocks/>
          </p:cNvCxnSpPr>
          <p:nvPr/>
        </p:nvCxnSpPr>
        <p:spPr>
          <a:xfrm>
            <a:off x="2434036" y="2041307"/>
            <a:ext cx="0" cy="34023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 flipV="1">
            <a:off x="2445403" y="2891172"/>
            <a:ext cx="17035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 flipV="1">
            <a:off x="2452097" y="3747272"/>
            <a:ext cx="17035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 flipV="1">
            <a:off x="2434036" y="4579610"/>
            <a:ext cx="17035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 flipV="1">
            <a:off x="2434036" y="5443505"/>
            <a:ext cx="170358" cy="5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83A67123-BA97-4ADE-AC0E-66435753E273}"/>
              </a:ext>
            </a:extLst>
          </p:cNvPr>
          <p:cNvCxnSpPr>
            <a:cxnSpLocks/>
          </p:cNvCxnSpPr>
          <p:nvPr/>
        </p:nvCxnSpPr>
        <p:spPr>
          <a:xfrm flipH="1">
            <a:off x="4328435" y="2022501"/>
            <a:ext cx="1620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CB610C0-1793-4FC8-834C-F0830083E5B9}"/>
              </a:ext>
            </a:extLst>
          </p:cNvPr>
          <p:cNvCxnSpPr>
            <a:cxnSpLocks/>
          </p:cNvCxnSpPr>
          <p:nvPr/>
        </p:nvCxnSpPr>
        <p:spPr>
          <a:xfrm>
            <a:off x="4328435" y="2022501"/>
            <a:ext cx="0" cy="42678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 flipV="1">
            <a:off x="4339802" y="2872542"/>
            <a:ext cx="150724" cy="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 flipV="1">
            <a:off x="4346496" y="3728642"/>
            <a:ext cx="150724" cy="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 flipV="1">
            <a:off x="4328435" y="4560980"/>
            <a:ext cx="150724" cy="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 flipV="1">
            <a:off x="4328435" y="5424875"/>
            <a:ext cx="150724" cy="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83A67123-BA97-4ADE-AC0E-66435753E273}"/>
              </a:ext>
            </a:extLst>
          </p:cNvPr>
          <p:cNvCxnSpPr>
            <a:cxnSpLocks/>
          </p:cNvCxnSpPr>
          <p:nvPr/>
        </p:nvCxnSpPr>
        <p:spPr>
          <a:xfrm flipH="1" flipV="1">
            <a:off x="6149055" y="2083149"/>
            <a:ext cx="181013" cy="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DCB610C0-1793-4FC8-834C-F0830083E5B9}"/>
              </a:ext>
            </a:extLst>
          </p:cNvPr>
          <p:cNvCxnSpPr>
            <a:cxnSpLocks/>
          </p:cNvCxnSpPr>
          <p:nvPr/>
        </p:nvCxnSpPr>
        <p:spPr>
          <a:xfrm>
            <a:off x="6149055" y="2078288"/>
            <a:ext cx="2614" cy="258520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>
            <a:off x="6149055" y="2924842"/>
            <a:ext cx="188793" cy="3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>
            <a:off x="6161531" y="3794466"/>
            <a:ext cx="180971" cy="3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>
            <a:off x="6150325" y="4663491"/>
            <a:ext cx="1797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83A67123-BA97-4ADE-AC0E-66435753E273}"/>
              </a:ext>
            </a:extLst>
          </p:cNvPr>
          <p:cNvCxnSpPr>
            <a:cxnSpLocks/>
          </p:cNvCxnSpPr>
          <p:nvPr/>
        </p:nvCxnSpPr>
        <p:spPr>
          <a:xfrm flipH="1">
            <a:off x="7999268" y="2048348"/>
            <a:ext cx="171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DCB610C0-1793-4FC8-834C-F0830083E5B9}"/>
              </a:ext>
            </a:extLst>
          </p:cNvPr>
          <p:cNvCxnSpPr>
            <a:cxnSpLocks/>
          </p:cNvCxnSpPr>
          <p:nvPr/>
        </p:nvCxnSpPr>
        <p:spPr>
          <a:xfrm>
            <a:off x="7996725" y="2044534"/>
            <a:ext cx="8984" cy="25586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>
            <a:off x="8010362" y="2896926"/>
            <a:ext cx="19226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>
            <a:off x="8010482" y="3753026"/>
            <a:ext cx="189834" cy="3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>
            <a:off x="8009280" y="4594252"/>
            <a:ext cx="184451" cy="6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83A67123-BA97-4ADE-AC0E-66435753E273}"/>
              </a:ext>
            </a:extLst>
          </p:cNvPr>
          <p:cNvCxnSpPr>
            <a:cxnSpLocks/>
          </p:cNvCxnSpPr>
          <p:nvPr/>
        </p:nvCxnSpPr>
        <p:spPr>
          <a:xfrm flipH="1">
            <a:off x="9855544" y="2043896"/>
            <a:ext cx="17145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DCB610C0-1793-4FC8-834C-F0830083E5B9}"/>
              </a:ext>
            </a:extLst>
          </p:cNvPr>
          <p:cNvCxnSpPr>
            <a:cxnSpLocks/>
          </p:cNvCxnSpPr>
          <p:nvPr/>
        </p:nvCxnSpPr>
        <p:spPr>
          <a:xfrm>
            <a:off x="9844257" y="2042266"/>
            <a:ext cx="2540" cy="25403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>
            <a:off x="9854313" y="2893009"/>
            <a:ext cx="183340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 flipV="1">
            <a:off x="9854313" y="3744329"/>
            <a:ext cx="190259" cy="64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>
            <a:off x="9854313" y="4582375"/>
            <a:ext cx="1902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>
            <a:off x="1429296" y="1397027"/>
            <a:ext cx="0" cy="4683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0" name="Rectangle 169">
            <a:extLst>
              <a:ext uri="{FF2B5EF4-FFF2-40B4-BE49-F238E27FC236}">
                <a16:creationId xmlns:a16="http://schemas.microsoft.com/office/drawing/2014/main" id="{2C0D5A9D-E1E2-4BF4-96A3-0BD3102CE342}"/>
              </a:ext>
            </a:extLst>
          </p:cNvPr>
          <p:cNvSpPr/>
          <p:nvPr/>
        </p:nvSpPr>
        <p:spPr>
          <a:xfrm>
            <a:off x="725654" y="5238039"/>
            <a:ext cx="1391286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 đơn nộp học phí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4" name="Straight Arrow Connector 183"/>
          <p:cNvCxnSpPr/>
          <p:nvPr/>
        </p:nvCxnSpPr>
        <p:spPr>
          <a:xfrm>
            <a:off x="3305000" y="1371192"/>
            <a:ext cx="0" cy="468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/>
          <p:nvPr/>
        </p:nvCxnSpPr>
        <p:spPr>
          <a:xfrm flipH="1">
            <a:off x="5164768" y="1356811"/>
            <a:ext cx="5522" cy="473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>
            <a:off x="10740419" y="1348960"/>
            <a:ext cx="2760" cy="5137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 flipH="1">
            <a:off x="8856050" y="1337496"/>
            <a:ext cx="5522" cy="5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>
            <a:off x="574931" y="5428452"/>
            <a:ext cx="157256" cy="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2C0D5A9D-E1E2-4BF4-96A3-0BD3102CE342}"/>
              </a:ext>
            </a:extLst>
          </p:cNvPr>
          <p:cNvSpPr/>
          <p:nvPr/>
        </p:nvSpPr>
        <p:spPr>
          <a:xfrm>
            <a:off x="4479665" y="6084522"/>
            <a:ext cx="1404358" cy="3810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 khóa biểu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1B01E815-2AC7-4C1E-95B2-495EA4F5B5BC}"/>
              </a:ext>
            </a:extLst>
          </p:cNvPr>
          <p:cNvCxnSpPr>
            <a:cxnSpLocks/>
          </p:cNvCxnSpPr>
          <p:nvPr/>
        </p:nvCxnSpPr>
        <p:spPr>
          <a:xfrm>
            <a:off x="4328435" y="6288770"/>
            <a:ext cx="162091" cy="1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Straight Arrow Connector 233"/>
          <p:cNvCxnSpPr/>
          <p:nvPr/>
        </p:nvCxnSpPr>
        <p:spPr>
          <a:xfrm flipH="1">
            <a:off x="7022987" y="1344135"/>
            <a:ext cx="5522" cy="5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5" name="Straight Arrow Connector 234"/>
          <p:cNvCxnSpPr/>
          <p:nvPr/>
        </p:nvCxnSpPr>
        <p:spPr>
          <a:xfrm flipH="1">
            <a:off x="6064415" y="852365"/>
            <a:ext cx="5522" cy="5019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35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Straight Connector 46"/>
          <p:cNvCxnSpPr/>
          <p:nvPr/>
        </p:nvCxnSpPr>
        <p:spPr>
          <a:xfrm flipH="1">
            <a:off x="3543563" y="1243648"/>
            <a:ext cx="17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726815" y="1068277"/>
            <a:ext cx="127381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*MaHV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*KiNang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HoTenHV</a:t>
            </a:r>
            <a:endParaRPr lang="en-US" altLang="en-US" sz="200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MaLop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Diem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DanhGia</a:t>
            </a:r>
            <a:endParaRPr lang="en-US" alt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H="1">
            <a:off x="3543563" y="1533208"/>
            <a:ext cx="17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V="1">
            <a:off x="3543563" y="1243650"/>
            <a:ext cx="1" cy="1594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543563" y="2492375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3543563" y="2838450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H="1">
            <a:off x="3254003" y="1245236"/>
            <a:ext cx="17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V="1">
            <a:off x="3248551" y="1240373"/>
            <a:ext cx="1" cy="96942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3244106" y="1859915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3254003" y="2209800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222399" y="3158490"/>
            <a:ext cx="202170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hàm đầy đủ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6" name="Straight Connector 15"/>
          <p:cNvCxnSpPr>
            <a:endCxn id="14" idx="0"/>
          </p:cNvCxnSpPr>
          <p:nvPr/>
        </p:nvCxnSpPr>
        <p:spPr>
          <a:xfrm flipH="1">
            <a:off x="2233253" y="2385171"/>
            <a:ext cx="1310309" cy="7733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864478" y="1240373"/>
            <a:ext cx="2124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hàm bộ phận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Straight Connector 49"/>
          <p:cNvCxnSpPr>
            <a:endCxn id="49" idx="2"/>
          </p:cNvCxnSpPr>
          <p:nvPr/>
        </p:nvCxnSpPr>
        <p:spPr>
          <a:xfrm flipH="1" flipV="1">
            <a:off x="1926628" y="1578927"/>
            <a:ext cx="1327375" cy="1461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6692469" y="1249523"/>
            <a:ext cx="17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6875721" y="1074152"/>
            <a:ext cx="1237878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*MaHV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TenHV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MaLop</a:t>
            </a:r>
          </a:p>
        </p:txBody>
      </p:sp>
      <p:cxnSp>
        <p:nvCxnSpPr>
          <p:cNvPr id="60" name="Straight Connector 59"/>
          <p:cNvCxnSpPr/>
          <p:nvPr/>
        </p:nvCxnSpPr>
        <p:spPr>
          <a:xfrm flipV="1">
            <a:off x="6692469" y="1249526"/>
            <a:ext cx="1" cy="65912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6692469" y="158480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3632463" y="715071"/>
            <a:ext cx="14688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KetQuaHocTap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3" name="Straight Connector 82"/>
          <p:cNvCxnSpPr/>
          <p:nvPr/>
        </p:nvCxnSpPr>
        <p:spPr>
          <a:xfrm flipH="1">
            <a:off x="9287324" y="1243648"/>
            <a:ext cx="17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9470576" y="1068277"/>
            <a:ext cx="123787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*MaHV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*KiNang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Diem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DanhGia</a:t>
            </a:r>
            <a:endParaRPr lang="en-US" alt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9287324" y="1533208"/>
            <a:ext cx="17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V="1">
            <a:off x="9281872" y="1243651"/>
            <a:ext cx="5453" cy="1005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9287324" y="1936115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>
            <a:off x="9287324" y="2249269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6692469" y="190865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6757443" y="715071"/>
            <a:ext cx="1673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KetQuaHocTap_1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9376224" y="715071"/>
            <a:ext cx="1673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KetQuaHocTap_2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802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Box 71"/>
          <p:cNvSpPr txBox="1"/>
          <p:nvPr/>
        </p:nvSpPr>
        <p:spPr>
          <a:xfrm>
            <a:off x="1420888" y="357613"/>
            <a:ext cx="1252009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*MaGV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HoTenGV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NgaySinh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GioiTinh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DiaChi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SDT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428422" y="26138"/>
            <a:ext cx="10732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GiangVien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>
            <a:off x="1250622" y="502868"/>
            <a:ext cx="170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flipV="1">
            <a:off x="1250622" y="502869"/>
            <a:ext cx="1" cy="19027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250622" y="1771500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1253960" y="2088145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1253960" y="2405645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1253960" y="1460350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1253960" y="1180950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1253960" y="871204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4236401" y="363198"/>
            <a:ext cx="1257652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*MaHV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HoTenHV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NgaySinh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GioiTinh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DiaChi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SDT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MaLop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HocPhi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TrangThai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4243935" y="31723"/>
            <a:ext cx="9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HocVien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Straight Connector 59"/>
          <p:cNvCxnSpPr/>
          <p:nvPr/>
        </p:nvCxnSpPr>
        <p:spPr>
          <a:xfrm flipH="1">
            <a:off x="4066135" y="508453"/>
            <a:ext cx="170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/>
          <p:nvPr/>
        </p:nvCxnSpPr>
        <p:spPr>
          <a:xfrm flipV="1">
            <a:off x="4058601" y="508454"/>
            <a:ext cx="7535" cy="281241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4066135" y="1777085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>
            <a:off x="4069473" y="2093730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4069473" y="2411230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4069473" y="1465935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4069473" y="1186535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>
            <a:off x="4069473" y="876789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4066135" y="2687455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>
            <a:off x="4058601" y="2997018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4066135" y="3320868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4243935" y="4265650"/>
            <a:ext cx="1866217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*MaLop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TenLop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NgayKhaiGiang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MaGV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HoTenGV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PhongHoc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ThoiGian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HocPhi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251469" y="3934175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LopHoc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7" name="Straight Connector 86"/>
          <p:cNvCxnSpPr/>
          <p:nvPr/>
        </p:nvCxnSpPr>
        <p:spPr>
          <a:xfrm flipH="1">
            <a:off x="4073669" y="4410905"/>
            <a:ext cx="170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 flipV="1">
            <a:off x="4073669" y="4410906"/>
            <a:ext cx="1" cy="220239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4073669" y="5679537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>
            <a:off x="4077007" y="599618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>
            <a:off x="4077007" y="631368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4077007" y="5368387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4077007" y="5088987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4077007" y="4779241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>
          <a:xfrm>
            <a:off x="6968163" y="1484527"/>
            <a:ext cx="1806648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*TenDangNhap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MatKhau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HoTen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NgaySinh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GioiTinh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SDT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Quyen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6975697" y="1153052"/>
            <a:ext cx="991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TaiKhoan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0" name="Straight Connector 109"/>
          <p:cNvCxnSpPr/>
          <p:nvPr/>
        </p:nvCxnSpPr>
        <p:spPr>
          <a:xfrm flipH="1">
            <a:off x="6797897" y="1629782"/>
            <a:ext cx="170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/>
          <p:nvPr/>
        </p:nvCxnSpPr>
        <p:spPr>
          <a:xfrm flipV="1">
            <a:off x="6797897" y="1629783"/>
            <a:ext cx="1" cy="220757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>
            <a:off x="6797897" y="2898414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>
            <a:off x="6801235" y="3215059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801235" y="3532559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>
            <a:off x="6801235" y="2587264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801235" y="2307864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>
            <a:off x="6801235" y="1998118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797897" y="3837359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4073669" y="6613304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>
            <a:off x="-1207518" y="6336573"/>
            <a:ext cx="17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-1024266" y="6161202"/>
            <a:ext cx="123787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*MaHV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*KiNang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Diem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DanhGia</a:t>
            </a:r>
            <a:endParaRPr lang="en-US" alt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1" name="Straight Connector 50"/>
          <p:cNvCxnSpPr/>
          <p:nvPr/>
        </p:nvCxnSpPr>
        <p:spPr>
          <a:xfrm flipH="1">
            <a:off x="-1207518" y="6626133"/>
            <a:ext cx="17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V="1">
            <a:off x="-1212970" y="6336576"/>
            <a:ext cx="5453" cy="1005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-1207518" y="7029040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-1207518" y="7342194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-1118618" y="5807996"/>
            <a:ext cx="1673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KetQuaHocTap_2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-795733" y="587126"/>
            <a:ext cx="125765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*MaHV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HoTenHV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NgaySinh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GioiTinh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DiaChi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SDT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TrangThai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MaLop</a:t>
            </a:r>
            <a:endParaRPr lang="en-US" alt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-788199" y="255651"/>
            <a:ext cx="1118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HocVien_1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-965999" y="732381"/>
            <a:ext cx="170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V="1">
            <a:off x="-965999" y="732383"/>
            <a:ext cx="1" cy="2486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-965999" y="2001013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-962661" y="2317658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-962661" y="2635158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>
            <a:off x="-962661" y="1689863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>
            <a:off x="-962661" y="1410463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-962661" y="1100717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-965999" y="2911383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-965999" y="3219225"/>
            <a:ext cx="17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-1020929" y="3847019"/>
            <a:ext cx="186621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*MaLop</a:t>
            </a:r>
            <a:endParaRPr lang="en-US" altLang="en-US" sz="2000"/>
          </a:p>
          <a:p>
            <a:r>
              <a:rPr lang="en-US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TenLop</a:t>
            </a:r>
            <a:endParaRPr lang="en-US" altLang="en-US" sz="2000"/>
          </a:p>
          <a:p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NgayKhaiGiang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PhongHoc</a:t>
            </a:r>
            <a:endParaRPr lang="en-US" altLang="en-US" sz="2000"/>
          </a:p>
          <a:p>
            <a:r>
              <a:rPr lang="en-US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ThoiGian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HocPhi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MaGV</a:t>
            </a:r>
            <a:endParaRPr lang="en-US" alt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-1013395" y="3515544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LopHoc_1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5" name="Straight Connector 104"/>
          <p:cNvCxnSpPr/>
          <p:nvPr/>
        </p:nvCxnSpPr>
        <p:spPr>
          <a:xfrm flipH="1">
            <a:off x="-1191195" y="3992274"/>
            <a:ext cx="170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 flipV="1">
            <a:off x="-1191195" y="3992277"/>
            <a:ext cx="1" cy="1902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/>
          <p:cNvCxnSpPr/>
          <p:nvPr/>
        </p:nvCxnSpPr>
        <p:spPr>
          <a:xfrm>
            <a:off x="-1191195" y="5260906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-1187857" y="5577551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-1187857" y="4949756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-1187857" y="4670356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>
            <a:off x="-1187857" y="4360610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>
            <a:off x="-1198729" y="5895051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H="1">
            <a:off x="1284527" y="4463407"/>
            <a:ext cx="17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1467779" y="4288036"/>
            <a:ext cx="1237878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*MaHV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*KiNang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Diem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DanhGia</a:t>
            </a:r>
            <a:endParaRPr lang="en-US" altLang="en-US" sz="20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27" name="Straight Connector 126"/>
          <p:cNvCxnSpPr/>
          <p:nvPr/>
        </p:nvCxnSpPr>
        <p:spPr>
          <a:xfrm flipH="1">
            <a:off x="1284527" y="4752967"/>
            <a:ext cx="177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/>
          <p:cNvCxnSpPr/>
          <p:nvPr/>
        </p:nvCxnSpPr>
        <p:spPr>
          <a:xfrm flipV="1">
            <a:off x="1279075" y="4463410"/>
            <a:ext cx="5453" cy="10056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>
            <a:off x="1284527" y="5155874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1284527" y="5469028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1373427" y="3934830"/>
            <a:ext cx="16739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KetQuaHocTap_2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5795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/>
          <p:cNvSpPr txBox="1"/>
          <p:nvPr/>
        </p:nvSpPr>
        <p:spPr>
          <a:xfrm>
            <a:off x="4421792" y="1232245"/>
            <a:ext cx="1257652" cy="31700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*MaHV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HoTenHV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NgaySinh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GioiTinh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DiaChi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SDT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TrangThai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MaLop</a:t>
            </a:r>
            <a:endParaRPr lang="en-US" alt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HocPhi</a:t>
            </a:r>
            <a:endParaRPr lang="en-US" alt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429326" y="900770"/>
            <a:ext cx="9129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HocVien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 flipH="1">
            <a:off x="4251526" y="1377500"/>
            <a:ext cx="170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flipV="1">
            <a:off x="4243991" y="1377501"/>
            <a:ext cx="7536" cy="24885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4251526" y="264613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4254864" y="2962777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4254864" y="3280277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4254864" y="233498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254864" y="205558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>
            <a:off x="4254864" y="1745836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4251526" y="355650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4243992" y="3866065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V="1">
            <a:off x="3672407" y="1377500"/>
            <a:ext cx="0" cy="28252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flipH="1">
            <a:off x="3672407" y="1377499"/>
            <a:ext cx="170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>
            <a:off x="3672407" y="4202746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3982489" y="3864344"/>
            <a:ext cx="2338" cy="3384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>
            <a:off x="3982489" y="3864344"/>
            <a:ext cx="170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>
            <a:off x="3982489" y="4202746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TextBox 57"/>
          <p:cNvSpPr txBox="1"/>
          <p:nvPr/>
        </p:nvSpPr>
        <p:spPr>
          <a:xfrm>
            <a:off x="2386501" y="279850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hàm trực tiếp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Straight Connector 61"/>
          <p:cNvCxnSpPr>
            <a:stCxn id="58" idx="2"/>
          </p:cNvCxnSpPr>
          <p:nvPr/>
        </p:nvCxnSpPr>
        <p:spPr>
          <a:xfrm>
            <a:off x="3465483" y="618404"/>
            <a:ext cx="786043" cy="928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/>
          <p:cNvSpPr txBox="1"/>
          <p:nvPr/>
        </p:nvSpPr>
        <p:spPr>
          <a:xfrm>
            <a:off x="721254" y="2793500"/>
            <a:ext cx="20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hàm bắc cầu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Straight Connector 63"/>
          <p:cNvCxnSpPr>
            <a:stCxn id="63" idx="3"/>
          </p:cNvCxnSpPr>
          <p:nvPr/>
        </p:nvCxnSpPr>
        <p:spPr>
          <a:xfrm flipV="1">
            <a:off x="2811891" y="2817294"/>
            <a:ext cx="863854" cy="145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7041167" y="1232245"/>
            <a:ext cx="1257652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*MaHV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HoTenHV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NgaySinh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GioiTinh</a:t>
            </a:r>
            <a:endParaRPr lang="en-US" altLang="en-US" sz="2000" smtClean="0"/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DiaChi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SDT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Email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TrangThai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MaLop</a:t>
            </a:r>
            <a:endParaRPr lang="en-US" alt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8" name="TextBox 67"/>
          <p:cNvSpPr txBox="1"/>
          <p:nvPr/>
        </p:nvSpPr>
        <p:spPr>
          <a:xfrm>
            <a:off x="7048701" y="900770"/>
            <a:ext cx="1118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HocVien_1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Straight Connector 68"/>
          <p:cNvCxnSpPr/>
          <p:nvPr/>
        </p:nvCxnSpPr>
        <p:spPr>
          <a:xfrm flipH="1">
            <a:off x="6870901" y="1377500"/>
            <a:ext cx="170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V="1">
            <a:off x="6870901" y="1377502"/>
            <a:ext cx="1" cy="24868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6870901" y="264613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>
            <a:off x="6874239" y="2962777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/>
          <p:nvPr/>
        </p:nvCxnSpPr>
        <p:spPr>
          <a:xfrm>
            <a:off x="6874239" y="3280277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/>
          <p:cNvCxnSpPr/>
          <p:nvPr/>
        </p:nvCxnSpPr>
        <p:spPr>
          <a:xfrm>
            <a:off x="6874239" y="233498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>
            <a:off x="6874239" y="205558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>
            <a:off x="6874239" y="1745836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6870901" y="355650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/>
          <p:cNvSpPr txBox="1"/>
          <p:nvPr/>
        </p:nvSpPr>
        <p:spPr>
          <a:xfrm>
            <a:off x="9508701" y="1208450"/>
            <a:ext cx="1067921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*MaLop</a:t>
            </a:r>
            <a:endParaRPr lang="en-US" alt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HocPhi</a:t>
            </a:r>
            <a:endParaRPr lang="en-US" alt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1" name="TextBox 80"/>
          <p:cNvSpPr txBox="1"/>
          <p:nvPr/>
        </p:nvSpPr>
        <p:spPr>
          <a:xfrm>
            <a:off x="9516235" y="876975"/>
            <a:ext cx="11181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HocVien_2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Straight Connector 81"/>
          <p:cNvCxnSpPr/>
          <p:nvPr/>
        </p:nvCxnSpPr>
        <p:spPr>
          <a:xfrm flipH="1">
            <a:off x="9338435" y="1353705"/>
            <a:ext cx="170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flipV="1">
            <a:off x="9338435" y="1353706"/>
            <a:ext cx="1" cy="368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9341773" y="1722041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6870901" y="3864344"/>
            <a:ext cx="1702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8084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21792" y="1232245"/>
            <a:ext cx="1866217" cy="25545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*MaLop</a:t>
            </a:r>
            <a:endParaRPr lang="en-US" altLang="en-US" sz="2000"/>
          </a:p>
          <a:p>
            <a:r>
              <a:rPr lang="en-US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TenLop</a:t>
            </a:r>
            <a:endParaRPr lang="en-US" altLang="en-US" sz="2000"/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NgayKhaiGiang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PhongHoc</a:t>
            </a:r>
            <a:endParaRPr lang="en-US" altLang="en-US" sz="2000"/>
          </a:p>
          <a:p>
            <a:r>
              <a:rPr lang="en-US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ThoiGian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HocPhi</a:t>
            </a: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MaGV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HoTenGV</a:t>
            </a:r>
            <a:endParaRPr lang="en-US" altLang="en-US" sz="2000"/>
          </a:p>
        </p:txBody>
      </p:sp>
      <p:sp>
        <p:nvSpPr>
          <p:cNvPr id="3" name="TextBox 2"/>
          <p:cNvSpPr txBox="1"/>
          <p:nvPr/>
        </p:nvSpPr>
        <p:spPr>
          <a:xfrm>
            <a:off x="4429326" y="900770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LopHoc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4251526" y="1377500"/>
            <a:ext cx="170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V="1">
            <a:off x="4251526" y="1377502"/>
            <a:ext cx="1" cy="190277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251526" y="264613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254864" y="2962777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254864" y="3280277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4254864" y="233498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54864" y="205558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4254864" y="1745836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3672407" y="1377500"/>
            <a:ext cx="0" cy="2209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3672407" y="1377499"/>
            <a:ext cx="170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672407" y="3587496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3958415" y="3280277"/>
            <a:ext cx="3767" cy="30721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3958415" y="3280277"/>
            <a:ext cx="170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3958415" y="3590191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386501" y="279850"/>
            <a:ext cx="2157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hàm trực tiếp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Connector 20"/>
          <p:cNvCxnSpPr>
            <a:stCxn id="20" idx="2"/>
          </p:cNvCxnSpPr>
          <p:nvPr/>
        </p:nvCxnSpPr>
        <p:spPr>
          <a:xfrm>
            <a:off x="3465483" y="618404"/>
            <a:ext cx="786043" cy="92885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721254" y="2793500"/>
            <a:ext cx="20906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Phụ thuộc hàm bắc cầu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Connector 22"/>
          <p:cNvCxnSpPr>
            <a:stCxn id="22" idx="3"/>
          </p:cNvCxnSpPr>
          <p:nvPr/>
        </p:nvCxnSpPr>
        <p:spPr>
          <a:xfrm flipV="1">
            <a:off x="2811891" y="2817294"/>
            <a:ext cx="863854" cy="1454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041167" y="1232245"/>
            <a:ext cx="1866217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*MaLop</a:t>
            </a:r>
            <a:endParaRPr lang="en-US" altLang="en-US" sz="2000"/>
          </a:p>
          <a:p>
            <a:r>
              <a:rPr lang="en-US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TenLop</a:t>
            </a:r>
            <a:endParaRPr lang="en-US" altLang="en-US" sz="2000"/>
          </a:p>
          <a:p>
            <a:r>
              <a:rPr lang="en-US" alt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NgayKhaiGiang</a:t>
            </a:r>
            <a:endParaRPr lang="en-US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PhongHoc</a:t>
            </a:r>
            <a:endParaRPr lang="en-US" altLang="en-US" sz="2000"/>
          </a:p>
          <a:p>
            <a:r>
              <a:rPr lang="en-US" altLang="en-US" sz="200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ThoiGian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HocPhi</a:t>
            </a: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MaGV</a:t>
            </a:r>
            <a:endParaRPr lang="en-US" alt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048701" y="900770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LopHoc_1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 flipH="1">
            <a:off x="6870901" y="1377500"/>
            <a:ext cx="170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flipV="1">
            <a:off x="6870901" y="1377503"/>
            <a:ext cx="1" cy="19027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6870901" y="264613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6874239" y="2962777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6874239" y="233498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874239" y="2055582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874239" y="1745836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9508701" y="1208450"/>
            <a:ext cx="102624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*MaGV</a:t>
            </a:r>
            <a:endParaRPr lang="en-US" alt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altLang="en-US" sz="200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TenGV</a:t>
            </a:r>
            <a:endParaRPr lang="en-US" altLang="en-US" sz="200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9516235" y="876975"/>
            <a:ext cx="1061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LopHoc_2</a:t>
            </a:r>
            <a:endParaRPr lang="en-US" sz="16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Straight Connector 40"/>
          <p:cNvCxnSpPr/>
          <p:nvPr/>
        </p:nvCxnSpPr>
        <p:spPr>
          <a:xfrm flipH="1">
            <a:off x="9338435" y="1353705"/>
            <a:ext cx="1702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 flipV="1">
            <a:off x="9338435" y="1353706"/>
            <a:ext cx="1" cy="3683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9341773" y="1722041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863367" y="3280277"/>
            <a:ext cx="177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813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98F761B-5F88-4C85-A6F7-4E2D6B53B5B8}"/>
              </a:ext>
            </a:extLst>
          </p:cNvPr>
          <p:cNvSpPr/>
          <p:nvPr/>
        </p:nvSpPr>
        <p:spPr>
          <a:xfrm>
            <a:off x="4090086" y="2953265"/>
            <a:ext cx="2704414" cy="1040885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Hệ thống quản lí học viên trung tâm tiếng Anh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B809B1-8589-4FAF-BBB0-D10B87FC2C44}"/>
              </a:ext>
            </a:extLst>
          </p:cNvPr>
          <p:cNvSpPr/>
          <p:nvPr/>
        </p:nvSpPr>
        <p:spPr>
          <a:xfrm>
            <a:off x="7924216" y="3167894"/>
            <a:ext cx="1318260" cy="60198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trung tâm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88680CD-4154-4325-B8D8-4AA775EE1D03}"/>
              </a:ext>
            </a:extLst>
          </p:cNvPr>
          <p:cNvCxnSpPr>
            <a:cxnSpLocks/>
          </p:cNvCxnSpPr>
          <p:nvPr/>
        </p:nvCxnSpPr>
        <p:spPr>
          <a:xfrm>
            <a:off x="6024296" y="2606040"/>
            <a:ext cx="25990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042619B-116E-4753-99C5-A6706D55B87C}"/>
              </a:ext>
            </a:extLst>
          </p:cNvPr>
          <p:cNvCxnSpPr>
            <a:cxnSpLocks/>
          </p:cNvCxnSpPr>
          <p:nvPr/>
        </p:nvCxnSpPr>
        <p:spPr>
          <a:xfrm>
            <a:off x="6024296" y="2606040"/>
            <a:ext cx="0" cy="403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35B426E-C934-42EC-8DDB-8D117143685A}"/>
              </a:ext>
            </a:extLst>
          </p:cNvPr>
          <p:cNvCxnSpPr>
            <a:cxnSpLocks/>
          </p:cNvCxnSpPr>
          <p:nvPr/>
        </p:nvCxnSpPr>
        <p:spPr>
          <a:xfrm flipH="1">
            <a:off x="6024296" y="4348994"/>
            <a:ext cx="259900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A758ACB-5BFB-4E05-85A4-D585738B2315}"/>
              </a:ext>
            </a:extLst>
          </p:cNvPr>
          <p:cNvCxnSpPr>
            <a:cxnSpLocks/>
          </p:cNvCxnSpPr>
          <p:nvPr/>
        </p:nvCxnSpPr>
        <p:spPr>
          <a:xfrm flipH="1" flipV="1">
            <a:off x="8630920" y="3769874"/>
            <a:ext cx="7620" cy="579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0E372D2-D7D6-42FD-AABE-16BD142F2B11}"/>
              </a:ext>
            </a:extLst>
          </p:cNvPr>
          <p:cNvSpPr txBox="1"/>
          <p:nvPr/>
        </p:nvSpPr>
        <p:spPr>
          <a:xfrm>
            <a:off x="6739554" y="2282424"/>
            <a:ext cx="118466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Nhập thông tin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ABE8A30-BBD6-42A5-A24C-C4419DF994BE}"/>
              </a:ext>
            </a:extLst>
          </p:cNvPr>
          <p:cNvSpPr txBox="1"/>
          <p:nvPr/>
        </p:nvSpPr>
        <p:spPr>
          <a:xfrm>
            <a:off x="6792792" y="4427076"/>
            <a:ext cx="106201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xử lí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70D26D13-A71A-4AC7-9B13-EC3DF6B87B72}"/>
              </a:ext>
            </a:extLst>
          </p:cNvPr>
          <p:cNvCxnSpPr/>
          <p:nvPr/>
        </p:nvCxnSpPr>
        <p:spPr>
          <a:xfrm>
            <a:off x="8622716" y="2606040"/>
            <a:ext cx="0" cy="5618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42EBB536-1B85-4AE3-97BA-5861E320A528}"/>
              </a:ext>
            </a:extLst>
          </p:cNvPr>
          <p:cNvCxnSpPr>
            <a:cxnSpLocks/>
          </p:cNvCxnSpPr>
          <p:nvPr/>
        </p:nvCxnSpPr>
        <p:spPr>
          <a:xfrm flipV="1">
            <a:off x="6024296" y="3945731"/>
            <a:ext cx="0" cy="403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26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B7142519-6706-4583-8893-FAF24978BD80}"/>
              </a:ext>
            </a:extLst>
          </p:cNvPr>
          <p:cNvSpPr/>
          <p:nvPr/>
        </p:nvSpPr>
        <p:spPr>
          <a:xfrm>
            <a:off x="2396114" y="1117062"/>
            <a:ext cx="143256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 Quản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 học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145280F-F4E5-43B9-990F-7218808ED18A}"/>
              </a:ext>
            </a:extLst>
          </p:cNvPr>
          <p:cNvSpPr/>
          <p:nvPr/>
        </p:nvSpPr>
        <p:spPr>
          <a:xfrm>
            <a:off x="8247189" y="1119559"/>
            <a:ext cx="143256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</a:t>
            </a:r>
          </a:p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ớp học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C3753B-E85A-49EF-8C7C-296CAEA12258}"/>
              </a:ext>
            </a:extLst>
          </p:cNvPr>
          <p:cNvSpPr/>
          <p:nvPr/>
        </p:nvSpPr>
        <p:spPr>
          <a:xfrm>
            <a:off x="5196840" y="235735"/>
            <a:ext cx="143256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</a:t>
            </a:r>
          </a:p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KQHT của học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3CA6FE3-5AD5-41CF-BD0D-4828B9198CA7}"/>
              </a:ext>
            </a:extLst>
          </p:cNvPr>
          <p:cNvSpPr/>
          <p:nvPr/>
        </p:nvSpPr>
        <p:spPr>
          <a:xfrm>
            <a:off x="83041" y="1945180"/>
            <a:ext cx="812800" cy="3429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Học viên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1D86CAD-F2C8-4F76-932B-D702225B6BFD}"/>
              </a:ext>
            </a:extLst>
          </p:cNvPr>
          <p:cNvSpPr/>
          <p:nvPr/>
        </p:nvSpPr>
        <p:spPr>
          <a:xfrm>
            <a:off x="174136" y="125580"/>
            <a:ext cx="1557563" cy="355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trung tâm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A3768DF-882F-4867-896D-3B4552A3F7E6}"/>
              </a:ext>
            </a:extLst>
          </p:cNvPr>
          <p:cNvSpPr/>
          <p:nvPr/>
        </p:nvSpPr>
        <p:spPr>
          <a:xfrm>
            <a:off x="5506720" y="3194955"/>
            <a:ext cx="812800" cy="342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Học viên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8312B33-C48B-4A7A-A02C-C9AE8A0CBB39}"/>
              </a:ext>
            </a:extLst>
          </p:cNvPr>
          <p:cNvCxnSpPr>
            <a:cxnSpLocks/>
          </p:cNvCxnSpPr>
          <p:nvPr/>
        </p:nvCxnSpPr>
        <p:spPr>
          <a:xfrm>
            <a:off x="5506720" y="3532409"/>
            <a:ext cx="81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551F578-D671-494F-A2C8-9DC753C1C12E}"/>
              </a:ext>
            </a:extLst>
          </p:cNvPr>
          <p:cNvCxnSpPr>
            <a:cxnSpLocks/>
          </p:cNvCxnSpPr>
          <p:nvPr/>
        </p:nvCxnSpPr>
        <p:spPr>
          <a:xfrm>
            <a:off x="5506720" y="3195081"/>
            <a:ext cx="81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E7866E3A-D8D1-4FD8-9AB5-575E9D6074BD}"/>
              </a:ext>
            </a:extLst>
          </p:cNvPr>
          <p:cNvSpPr/>
          <p:nvPr/>
        </p:nvSpPr>
        <p:spPr>
          <a:xfrm>
            <a:off x="10540963" y="105741"/>
            <a:ext cx="1557563" cy="355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trung tâm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C987EDB7-CE91-4096-83AC-E2F406BB891E}"/>
              </a:ext>
            </a:extLst>
          </p:cNvPr>
          <p:cNvSpPr/>
          <p:nvPr/>
        </p:nvSpPr>
        <p:spPr>
          <a:xfrm>
            <a:off x="9191558" y="3699906"/>
            <a:ext cx="143256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giảng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987EDB7-CE91-4096-83AC-E2F406BB891E}"/>
              </a:ext>
            </a:extLst>
          </p:cNvPr>
          <p:cNvSpPr/>
          <p:nvPr/>
        </p:nvSpPr>
        <p:spPr>
          <a:xfrm>
            <a:off x="5196840" y="5644436"/>
            <a:ext cx="143256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Tìm kiếm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987EDB7-CE91-4096-83AC-E2F406BB891E}"/>
              </a:ext>
            </a:extLst>
          </p:cNvPr>
          <p:cNvSpPr/>
          <p:nvPr/>
        </p:nvSpPr>
        <p:spPr>
          <a:xfrm>
            <a:off x="1624572" y="3679724"/>
            <a:ext cx="1432560" cy="9144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en-US" sz="13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tài khoản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2" idx="6"/>
            <a:endCxn id="34" idx="1"/>
          </p:cNvCxnSpPr>
          <p:nvPr/>
        </p:nvCxnSpPr>
        <p:spPr>
          <a:xfrm>
            <a:off x="3828674" y="1574262"/>
            <a:ext cx="1678046" cy="17921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26" idx="2"/>
            <a:endCxn id="2" idx="0"/>
          </p:cNvCxnSpPr>
          <p:nvPr/>
        </p:nvCxnSpPr>
        <p:spPr>
          <a:xfrm>
            <a:off x="952918" y="481528"/>
            <a:ext cx="2159476" cy="6355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26" idx="3"/>
            <a:endCxn id="6" idx="2"/>
          </p:cNvCxnSpPr>
          <p:nvPr/>
        </p:nvCxnSpPr>
        <p:spPr>
          <a:xfrm>
            <a:off x="1731699" y="303554"/>
            <a:ext cx="3465141" cy="3893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AA3768DF-882F-4867-896D-3B4552A3F7E6}"/>
              </a:ext>
            </a:extLst>
          </p:cNvPr>
          <p:cNvSpPr/>
          <p:nvPr/>
        </p:nvSpPr>
        <p:spPr>
          <a:xfrm>
            <a:off x="8880940" y="119152"/>
            <a:ext cx="1250178" cy="342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học tập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8312B33-C48B-4A7A-A02C-C9AE8A0CBB39}"/>
              </a:ext>
            </a:extLst>
          </p:cNvPr>
          <p:cNvCxnSpPr>
            <a:cxnSpLocks/>
          </p:cNvCxnSpPr>
          <p:nvPr/>
        </p:nvCxnSpPr>
        <p:spPr>
          <a:xfrm>
            <a:off x="8880940" y="456606"/>
            <a:ext cx="1209716" cy="24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6551F578-D671-494F-A2C8-9DC753C1C12E}"/>
              </a:ext>
            </a:extLst>
          </p:cNvPr>
          <p:cNvCxnSpPr>
            <a:cxnSpLocks/>
          </p:cNvCxnSpPr>
          <p:nvPr/>
        </p:nvCxnSpPr>
        <p:spPr>
          <a:xfrm>
            <a:off x="8880940" y="119278"/>
            <a:ext cx="1209716" cy="14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6" idx="6"/>
            <a:endCxn id="72" idx="1"/>
          </p:cNvCxnSpPr>
          <p:nvPr/>
        </p:nvCxnSpPr>
        <p:spPr>
          <a:xfrm flipV="1">
            <a:off x="6629400" y="290602"/>
            <a:ext cx="2251540" cy="40233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3" idx="7"/>
            <a:endCxn id="104" idx="2"/>
          </p:cNvCxnSpPr>
          <p:nvPr/>
        </p:nvCxnSpPr>
        <p:spPr>
          <a:xfrm flipV="1">
            <a:off x="9469955" y="461689"/>
            <a:ext cx="1849790" cy="7917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Rectangle 98">
            <a:extLst>
              <a:ext uri="{FF2B5EF4-FFF2-40B4-BE49-F238E27FC236}">
                <a16:creationId xmlns:a16="http://schemas.microsoft.com/office/drawing/2014/main" id="{E7866E3A-D8D1-4FD8-9AB5-575E9D6074BD}"/>
              </a:ext>
            </a:extLst>
          </p:cNvPr>
          <p:cNvSpPr/>
          <p:nvPr/>
        </p:nvSpPr>
        <p:spPr>
          <a:xfrm>
            <a:off x="10484857" y="6286078"/>
            <a:ext cx="1557563" cy="355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trung tâm</a:t>
            </a: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51" idx="0"/>
            <a:endCxn id="34" idx="2"/>
          </p:cNvCxnSpPr>
          <p:nvPr/>
        </p:nvCxnSpPr>
        <p:spPr>
          <a:xfrm flipV="1">
            <a:off x="5913120" y="3537855"/>
            <a:ext cx="0" cy="21065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34" idx="3"/>
            <a:endCxn id="3" idx="3"/>
          </p:cNvCxnSpPr>
          <p:nvPr/>
        </p:nvCxnSpPr>
        <p:spPr>
          <a:xfrm flipV="1">
            <a:off x="6319520" y="1900048"/>
            <a:ext cx="2137463" cy="146635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1D86CAD-F2C8-4F76-932B-D702225B6BFD}"/>
              </a:ext>
            </a:extLst>
          </p:cNvPr>
          <p:cNvSpPr/>
          <p:nvPr/>
        </p:nvSpPr>
        <p:spPr>
          <a:xfrm>
            <a:off x="78006" y="6427668"/>
            <a:ext cx="1557563" cy="355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trung tâm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51" idx="2"/>
            <a:endCxn id="132" idx="3"/>
          </p:cNvCxnSpPr>
          <p:nvPr/>
        </p:nvCxnSpPr>
        <p:spPr>
          <a:xfrm flipH="1">
            <a:off x="1635569" y="6101636"/>
            <a:ext cx="3561271" cy="5040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>
            <a:stCxn id="2" idx="2"/>
            <a:endCxn id="15" idx="3"/>
          </p:cNvCxnSpPr>
          <p:nvPr/>
        </p:nvCxnSpPr>
        <p:spPr>
          <a:xfrm flipH="1">
            <a:off x="895841" y="1574262"/>
            <a:ext cx="1500273" cy="542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5" name="TextBox 144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20399767">
            <a:off x="1018628" y="1480342"/>
            <a:ext cx="13687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 đơn học phí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1D86CAD-F2C8-4F76-932B-D702225B6BFD}"/>
              </a:ext>
            </a:extLst>
          </p:cNvPr>
          <p:cNvSpPr/>
          <p:nvPr/>
        </p:nvSpPr>
        <p:spPr>
          <a:xfrm>
            <a:off x="34509" y="2530845"/>
            <a:ext cx="1557563" cy="3559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trung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</a:p>
        </p:txBody>
      </p: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146" idx="3"/>
            <a:endCxn id="54" idx="0"/>
          </p:cNvCxnSpPr>
          <p:nvPr/>
        </p:nvCxnSpPr>
        <p:spPr>
          <a:xfrm>
            <a:off x="1592072" y="2708819"/>
            <a:ext cx="748780" cy="97090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A3768DF-882F-4867-896D-3B4552A3F7E6}"/>
              </a:ext>
            </a:extLst>
          </p:cNvPr>
          <p:cNvSpPr/>
          <p:nvPr/>
        </p:nvSpPr>
        <p:spPr>
          <a:xfrm>
            <a:off x="78006" y="5409006"/>
            <a:ext cx="854364" cy="342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 khoản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38312B33-C48B-4A7A-A02C-C9AE8A0CBB39}"/>
              </a:ext>
            </a:extLst>
          </p:cNvPr>
          <p:cNvCxnSpPr>
            <a:cxnSpLocks/>
          </p:cNvCxnSpPr>
          <p:nvPr/>
        </p:nvCxnSpPr>
        <p:spPr>
          <a:xfrm>
            <a:off x="78006" y="5746460"/>
            <a:ext cx="81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6551F578-D671-494F-A2C8-9DC753C1C12E}"/>
              </a:ext>
            </a:extLst>
          </p:cNvPr>
          <p:cNvCxnSpPr>
            <a:cxnSpLocks/>
          </p:cNvCxnSpPr>
          <p:nvPr/>
        </p:nvCxnSpPr>
        <p:spPr>
          <a:xfrm>
            <a:off x="78006" y="5409132"/>
            <a:ext cx="812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54" idx="4"/>
            <a:endCxn id="152" idx="3"/>
          </p:cNvCxnSpPr>
          <p:nvPr/>
        </p:nvCxnSpPr>
        <p:spPr>
          <a:xfrm flipH="1">
            <a:off x="932370" y="4594124"/>
            <a:ext cx="1408482" cy="98633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AA3768DF-882F-4867-896D-3B4552A3F7E6}"/>
              </a:ext>
            </a:extLst>
          </p:cNvPr>
          <p:cNvSpPr/>
          <p:nvPr/>
        </p:nvSpPr>
        <p:spPr>
          <a:xfrm>
            <a:off x="8652771" y="6440716"/>
            <a:ext cx="1250178" cy="342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học tập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38312B33-C48B-4A7A-A02C-C9AE8A0CBB39}"/>
              </a:ext>
            </a:extLst>
          </p:cNvPr>
          <p:cNvCxnSpPr>
            <a:cxnSpLocks/>
          </p:cNvCxnSpPr>
          <p:nvPr/>
        </p:nvCxnSpPr>
        <p:spPr>
          <a:xfrm>
            <a:off x="8652771" y="6778170"/>
            <a:ext cx="1209716" cy="249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6551F578-D671-494F-A2C8-9DC753C1C12E}"/>
              </a:ext>
            </a:extLst>
          </p:cNvPr>
          <p:cNvCxnSpPr>
            <a:cxnSpLocks/>
          </p:cNvCxnSpPr>
          <p:nvPr/>
        </p:nvCxnSpPr>
        <p:spPr>
          <a:xfrm>
            <a:off x="8652771" y="6440842"/>
            <a:ext cx="1209716" cy="140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51" idx="6"/>
            <a:endCxn id="172" idx="1"/>
          </p:cNvCxnSpPr>
          <p:nvPr/>
        </p:nvCxnSpPr>
        <p:spPr>
          <a:xfrm>
            <a:off x="6629400" y="6101636"/>
            <a:ext cx="2023371" cy="51053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3" name="Straight Arrow Connector 192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6" idx="4"/>
            <a:endCxn id="34" idx="0"/>
          </p:cNvCxnSpPr>
          <p:nvPr/>
        </p:nvCxnSpPr>
        <p:spPr>
          <a:xfrm>
            <a:off x="5913120" y="1150135"/>
            <a:ext cx="0" cy="20448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21112991">
            <a:off x="2521593" y="6020145"/>
            <a:ext cx="216702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viên, lớp học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387018">
            <a:off x="2853665" y="229488"/>
            <a:ext cx="221452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 tin KQHT của học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20946057">
            <a:off x="6924019" y="201143"/>
            <a:ext cx="14492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KQHT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2803033">
            <a:off x="4075245" y="2226038"/>
            <a:ext cx="15575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19544376">
            <a:off x="6562431" y="2311191"/>
            <a:ext cx="160201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5400000">
            <a:off x="5374507" y="2014253"/>
            <a:ext cx="145269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922168">
            <a:off x="1681618" y="581286"/>
            <a:ext cx="147007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917197">
            <a:off x="7008652" y="6044527"/>
            <a:ext cx="141806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KQHT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5400000">
            <a:off x="5370520" y="4318031"/>
            <a:ext cx="146066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9" name="TextBox 208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3156486">
            <a:off x="1366256" y="2987917"/>
            <a:ext cx="1576921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tài khoản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19520638">
            <a:off x="713442" y="4839205"/>
            <a:ext cx="15163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tài khoản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364" idx="3"/>
            <a:endCxn id="48" idx="2"/>
          </p:cNvCxnSpPr>
          <p:nvPr/>
        </p:nvCxnSpPr>
        <p:spPr>
          <a:xfrm>
            <a:off x="7880014" y="3591712"/>
            <a:ext cx="1311544" cy="56539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6" name="TextBox 235">
            <a:extLst>
              <a:ext uri="{FF2B5EF4-FFF2-40B4-BE49-F238E27FC236}">
                <a16:creationId xmlns:a16="http://schemas.microsoft.com/office/drawing/2014/main" id="{131FE0D3-C039-4C7D-9413-D6E956ED5D38}"/>
              </a:ext>
            </a:extLst>
          </p:cNvPr>
          <p:cNvSpPr txBox="1"/>
          <p:nvPr/>
        </p:nvSpPr>
        <p:spPr>
          <a:xfrm>
            <a:off x="11357617" y="1851832"/>
            <a:ext cx="740908" cy="292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Lớp học</a:t>
            </a:r>
          </a:p>
        </p:txBody>
      </p: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E4300098-26CB-46C7-B297-19A76D68E83E}"/>
              </a:ext>
            </a:extLst>
          </p:cNvPr>
          <p:cNvCxnSpPr>
            <a:cxnSpLocks/>
          </p:cNvCxnSpPr>
          <p:nvPr/>
        </p:nvCxnSpPr>
        <p:spPr>
          <a:xfrm>
            <a:off x="11357617" y="1851832"/>
            <a:ext cx="684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8" name="Straight Connector 237">
            <a:extLst>
              <a:ext uri="{FF2B5EF4-FFF2-40B4-BE49-F238E27FC236}">
                <a16:creationId xmlns:a16="http://schemas.microsoft.com/office/drawing/2014/main" id="{D6E9CEA3-D085-40EB-AFC9-E161EB1EC2B2}"/>
              </a:ext>
            </a:extLst>
          </p:cNvPr>
          <p:cNvCxnSpPr>
            <a:cxnSpLocks/>
          </p:cNvCxnSpPr>
          <p:nvPr/>
        </p:nvCxnSpPr>
        <p:spPr>
          <a:xfrm>
            <a:off x="11378933" y="2144221"/>
            <a:ext cx="663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3" idx="5"/>
            <a:endCxn id="236" idx="1"/>
          </p:cNvCxnSpPr>
          <p:nvPr/>
        </p:nvCxnSpPr>
        <p:spPr>
          <a:xfrm>
            <a:off x="9469955" y="1900048"/>
            <a:ext cx="1887662" cy="97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51" idx="1"/>
            <a:endCxn id="338" idx="2"/>
          </p:cNvCxnSpPr>
          <p:nvPr/>
        </p:nvCxnSpPr>
        <p:spPr>
          <a:xfrm flipH="1" flipV="1">
            <a:off x="3926789" y="3763162"/>
            <a:ext cx="1479845" cy="20151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3276825">
            <a:off x="4208264" y="4713563"/>
            <a:ext cx="15539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lớp học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177470">
            <a:off x="9815276" y="1623655"/>
            <a:ext cx="1494734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lớp học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20252413">
            <a:off x="9445777" y="635128"/>
            <a:ext cx="138263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lớp học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0" name="Straight Arrow Connector 299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48" idx="5"/>
            <a:endCxn id="99" idx="0"/>
          </p:cNvCxnSpPr>
          <p:nvPr/>
        </p:nvCxnSpPr>
        <p:spPr>
          <a:xfrm>
            <a:off x="10414324" y="4480395"/>
            <a:ext cx="849315" cy="180568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3849918">
            <a:off x="10291380" y="5270480"/>
            <a:ext cx="16191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giảng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20658738">
            <a:off x="8604573" y="2488294"/>
            <a:ext cx="173076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giảng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131FE0D3-C039-4C7D-9413-D6E956ED5D38}"/>
              </a:ext>
            </a:extLst>
          </p:cNvPr>
          <p:cNvSpPr txBox="1"/>
          <p:nvPr/>
        </p:nvSpPr>
        <p:spPr>
          <a:xfrm>
            <a:off x="3556335" y="3470774"/>
            <a:ext cx="740908" cy="292388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Lớp học</a:t>
            </a:r>
          </a:p>
        </p:txBody>
      </p:sp>
      <p:cxnSp>
        <p:nvCxnSpPr>
          <p:cNvPr id="339" name="Straight Connector 338">
            <a:extLst>
              <a:ext uri="{FF2B5EF4-FFF2-40B4-BE49-F238E27FC236}">
                <a16:creationId xmlns:a16="http://schemas.microsoft.com/office/drawing/2014/main" id="{E4300098-26CB-46C7-B297-19A76D68E83E}"/>
              </a:ext>
            </a:extLst>
          </p:cNvPr>
          <p:cNvCxnSpPr>
            <a:cxnSpLocks/>
          </p:cNvCxnSpPr>
          <p:nvPr/>
        </p:nvCxnSpPr>
        <p:spPr>
          <a:xfrm>
            <a:off x="3556335" y="3470774"/>
            <a:ext cx="684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0" name="Straight Connector 339">
            <a:extLst>
              <a:ext uri="{FF2B5EF4-FFF2-40B4-BE49-F238E27FC236}">
                <a16:creationId xmlns:a16="http://schemas.microsoft.com/office/drawing/2014/main" id="{D6E9CEA3-D085-40EB-AFC9-E161EB1EC2B2}"/>
              </a:ext>
            </a:extLst>
          </p:cNvPr>
          <p:cNvCxnSpPr>
            <a:cxnSpLocks/>
          </p:cNvCxnSpPr>
          <p:nvPr/>
        </p:nvCxnSpPr>
        <p:spPr>
          <a:xfrm>
            <a:off x="3577651" y="3763163"/>
            <a:ext cx="66348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2" idx="4"/>
            <a:endCxn id="338" idx="0"/>
          </p:cNvCxnSpPr>
          <p:nvPr/>
        </p:nvCxnSpPr>
        <p:spPr>
          <a:xfrm>
            <a:off x="3112394" y="2031462"/>
            <a:ext cx="814395" cy="14393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2" name="TextBox 341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3638098">
            <a:off x="3036453" y="2619028"/>
            <a:ext cx="143949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lớp học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4" name="Rectangle 363">
            <a:extLst>
              <a:ext uri="{FF2B5EF4-FFF2-40B4-BE49-F238E27FC236}">
                <a16:creationId xmlns:a16="http://schemas.microsoft.com/office/drawing/2014/main" id="{AA3768DF-882F-4867-896D-3B4552A3F7E6}"/>
              </a:ext>
            </a:extLst>
          </p:cNvPr>
          <p:cNvSpPr/>
          <p:nvPr/>
        </p:nvSpPr>
        <p:spPr>
          <a:xfrm>
            <a:off x="6932603" y="3420262"/>
            <a:ext cx="947411" cy="34290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65" name="Straight Connector 364">
            <a:extLst>
              <a:ext uri="{FF2B5EF4-FFF2-40B4-BE49-F238E27FC236}">
                <a16:creationId xmlns:a16="http://schemas.microsoft.com/office/drawing/2014/main" id="{38312B33-C48B-4A7A-A02C-C9AE8A0CBB39}"/>
              </a:ext>
            </a:extLst>
          </p:cNvPr>
          <p:cNvCxnSpPr>
            <a:cxnSpLocks/>
          </p:cNvCxnSpPr>
          <p:nvPr/>
        </p:nvCxnSpPr>
        <p:spPr>
          <a:xfrm>
            <a:off x="7055556" y="3763162"/>
            <a:ext cx="82445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6551F578-D671-494F-A2C8-9DC753C1C12E}"/>
              </a:ext>
            </a:extLst>
          </p:cNvPr>
          <p:cNvCxnSpPr>
            <a:cxnSpLocks/>
          </p:cNvCxnSpPr>
          <p:nvPr/>
        </p:nvCxnSpPr>
        <p:spPr>
          <a:xfrm flipV="1">
            <a:off x="7055556" y="3413181"/>
            <a:ext cx="808501" cy="12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8" name="Straight Arrow Connector 377">
            <a:extLst>
              <a:ext uri="{FF2B5EF4-FFF2-40B4-BE49-F238E27FC236}">
                <a16:creationId xmlns:a16="http://schemas.microsoft.com/office/drawing/2014/main" id="{6634F747-B343-43CE-9934-11AE8763EA44}"/>
              </a:ext>
            </a:extLst>
          </p:cNvPr>
          <p:cNvCxnSpPr>
            <a:cxnSpLocks/>
            <a:stCxn id="364" idx="0"/>
            <a:endCxn id="236" idx="2"/>
          </p:cNvCxnSpPr>
          <p:nvPr/>
        </p:nvCxnSpPr>
        <p:spPr>
          <a:xfrm flipV="1">
            <a:off x="7406309" y="2144220"/>
            <a:ext cx="4321762" cy="127604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1" name="TextBox 380">
            <a:extLst>
              <a:ext uri="{FF2B5EF4-FFF2-40B4-BE49-F238E27FC236}">
                <a16:creationId xmlns:a16="http://schemas.microsoft.com/office/drawing/2014/main" id="{589F2659-304B-4F8D-82DC-486E354E89B9}"/>
              </a:ext>
            </a:extLst>
          </p:cNvPr>
          <p:cNvSpPr txBox="1"/>
          <p:nvPr/>
        </p:nvSpPr>
        <p:spPr>
          <a:xfrm rot="1423613">
            <a:off x="7811117" y="3527424"/>
            <a:ext cx="157240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giảng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5862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84F755-1FA0-4017-A42E-34AC7063BAF8}"/>
              </a:ext>
            </a:extLst>
          </p:cNvPr>
          <p:cNvSpPr/>
          <p:nvPr/>
        </p:nvSpPr>
        <p:spPr>
          <a:xfrm>
            <a:off x="7134912" y="3149312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1.2</a:t>
            </a:r>
          </a:p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Sửa thông tin học viên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1D7A15-0E77-4B23-8E04-F980FE6D8754}"/>
              </a:ext>
            </a:extLst>
          </p:cNvPr>
          <p:cNvSpPr/>
          <p:nvPr/>
        </p:nvSpPr>
        <p:spPr>
          <a:xfrm>
            <a:off x="9689071" y="3149312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1.3</a:t>
            </a:r>
          </a:p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Xóa học viên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CE947E2-9932-4972-BA33-3D07BFD3685A}"/>
              </a:ext>
            </a:extLst>
          </p:cNvPr>
          <p:cNvSpPr/>
          <p:nvPr/>
        </p:nvSpPr>
        <p:spPr>
          <a:xfrm>
            <a:off x="4580753" y="3149312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1.1</a:t>
            </a:r>
          </a:p>
          <a:p>
            <a:pPr algn="ctr"/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Thêm</a:t>
            </a:r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học </a:t>
            </a:r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B97491-1B1C-447B-943F-C10DBC27E0E8}"/>
              </a:ext>
            </a:extLst>
          </p:cNvPr>
          <p:cNvSpPr/>
          <p:nvPr/>
        </p:nvSpPr>
        <p:spPr>
          <a:xfrm>
            <a:off x="7134911" y="1890425"/>
            <a:ext cx="1631436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trung tâm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CF3A15E-5E47-4A73-908A-3C64A3BC8550}"/>
              </a:ext>
            </a:extLst>
          </p:cNvPr>
          <p:cNvCxnSpPr>
            <a:cxnSpLocks/>
            <a:stCxn id="8" idx="1"/>
            <a:endCxn id="6" idx="0"/>
          </p:cNvCxnSpPr>
          <p:nvPr/>
        </p:nvCxnSpPr>
        <p:spPr>
          <a:xfrm rot="10800000" flipV="1">
            <a:off x="5396471" y="2056318"/>
            <a:ext cx="1738440" cy="1092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39A45E-B795-4845-B86F-509B72917DB3}"/>
              </a:ext>
            </a:extLst>
          </p:cNvPr>
          <p:cNvCxnSpPr/>
          <p:nvPr/>
        </p:nvCxnSpPr>
        <p:spPr>
          <a:xfrm>
            <a:off x="7535906" y="2222212"/>
            <a:ext cx="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DBF711-5FB7-4A23-878B-674ED5D470EB}"/>
              </a:ext>
            </a:extLst>
          </p:cNvPr>
          <p:cNvCxnSpPr>
            <a:cxnSpLocks/>
          </p:cNvCxnSpPr>
          <p:nvPr/>
        </p:nvCxnSpPr>
        <p:spPr>
          <a:xfrm flipV="1">
            <a:off x="8365352" y="2222212"/>
            <a:ext cx="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3E0BFE-F218-45D7-A9A3-4872F2BC4297}"/>
              </a:ext>
            </a:extLst>
          </p:cNvPr>
          <p:cNvCxnSpPr>
            <a:cxnSpLocks/>
          </p:cNvCxnSpPr>
          <p:nvPr/>
        </p:nvCxnSpPr>
        <p:spPr>
          <a:xfrm>
            <a:off x="8766347" y="1966625"/>
            <a:ext cx="2100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0D7E36-D051-4D69-B82B-10B4803E694D}"/>
              </a:ext>
            </a:extLst>
          </p:cNvPr>
          <p:cNvCxnSpPr>
            <a:cxnSpLocks/>
          </p:cNvCxnSpPr>
          <p:nvPr/>
        </p:nvCxnSpPr>
        <p:spPr>
          <a:xfrm>
            <a:off x="10866481" y="1966625"/>
            <a:ext cx="0" cy="122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AF633B1-9F32-4D1F-A336-7C08D12DD962}"/>
              </a:ext>
            </a:extLst>
          </p:cNvPr>
          <p:cNvCxnSpPr>
            <a:cxnSpLocks/>
          </p:cNvCxnSpPr>
          <p:nvPr/>
        </p:nvCxnSpPr>
        <p:spPr>
          <a:xfrm flipH="1" flipV="1">
            <a:off x="10133057" y="2152364"/>
            <a:ext cx="4762" cy="105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AEAE92-6AE5-4112-AD7E-6ECC24B879AD}"/>
              </a:ext>
            </a:extLst>
          </p:cNvPr>
          <p:cNvCxnSpPr>
            <a:cxnSpLocks/>
          </p:cNvCxnSpPr>
          <p:nvPr/>
        </p:nvCxnSpPr>
        <p:spPr>
          <a:xfrm flipH="1">
            <a:off x="8766347" y="2152362"/>
            <a:ext cx="13714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0DA4BBA-5D72-4656-B8A4-EB3683D8B3A0}"/>
              </a:ext>
            </a:extLst>
          </p:cNvPr>
          <p:cNvSpPr txBox="1"/>
          <p:nvPr/>
        </p:nvSpPr>
        <p:spPr>
          <a:xfrm>
            <a:off x="5542126" y="1763930"/>
            <a:ext cx="14494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25124E8-7E21-4DF0-AC85-1949E0AE94C3}"/>
              </a:ext>
            </a:extLst>
          </p:cNvPr>
          <p:cNvSpPr txBox="1"/>
          <p:nvPr/>
        </p:nvSpPr>
        <p:spPr>
          <a:xfrm>
            <a:off x="9091696" y="1672028"/>
            <a:ext cx="14494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176825-565C-4D12-B8BA-2668D3BDFF02}"/>
              </a:ext>
            </a:extLst>
          </p:cNvPr>
          <p:cNvSpPr txBox="1"/>
          <p:nvPr/>
        </p:nvSpPr>
        <p:spPr>
          <a:xfrm>
            <a:off x="8722556" y="2191905"/>
            <a:ext cx="14590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phản hồi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D2E5974-6C57-43DB-8E86-796520FB7DEC}"/>
              </a:ext>
            </a:extLst>
          </p:cNvPr>
          <p:cNvSpPr txBox="1"/>
          <p:nvPr/>
        </p:nvSpPr>
        <p:spPr>
          <a:xfrm>
            <a:off x="6717696" y="2475115"/>
            <a:ext cx="8538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04158FB-0940-4882-85D6-8A64E43E205F}"/>
              </a:ext>
            </a:extLst>
          </p:cNvPr>
          <p:cNvSpPr txBox="1"/>
          <p:nvPr/>
        </p:nvSpPr>
        <p:spPr>
          <a:xfrm>
            <a:off x="8365352" y="2484150"/>
            <a:ext cx="839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phản hồi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4034ECC-AB2B-481E-B0F2-9B1815620270}"/>
              </a:ext>
            </a:extLst>
          </p:cNvPr>
          <p:cNvSpPr txBox="1"/>
          <p:nvPr/>
        </p:nvSpPr>
        <p:spPr>
          <a:xfrm>
            <a:off x="7555328" y="5028912"/>
            <a:ext cx="7906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Học viên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B46B0C-D7B1-4F79-9D45-7F36CFEBA222}"/>
              </a:ext>
            </a:extLst>
          </p:cNvPr>
          <p:cNvCxnSpPr>
            <a:cxnSpLocks/>
          </p:cNvCxnSpPr>
          <p:nvPr/>
        </p:nvCxnSpPr>
        <p:spPr>
          <a:xfrm>
            <a:off x="7555328" y="5028912"/>
            <a:ext cx="790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DB0449C-7194-40B0-B002-9528B13FD99D}"/>
              </a:ext>
            </a:extLst>
          </p:cNvPr>
          <p:cNvCxnSpPr>
            <a:cxnSpLocks/>
          </p:cNvCxnSpPr>
          <p:nvPr/>
        </p:nvCxnSpPr>
        <p:spPr>
          <a:xfrm>
            <a:off x="7555327" y="5321300"/>
            <a:ext cx="790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6EF95214-462A-4139-93E7-B3476DED6819}"/>
              </a:ext>
            </a:extLst>
          </p:cNvPr>
          <p:cNvCxnSpPr>
            <a:endCxn id="5" idx="4"/>
          </p:cNvCxnSpPr>
          <p:nvPr/>
        </p:nvCxnSpPr>
        <p:spPr>
          <a:xfrm flipV="1">
            <a:off x="10504788" y="4101812"/>
            <a:ext cx="1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88B3862E-1D1A-4F88-A07A-331EF30BE1B0}"/>
              </a:ext>
            </a:extLst>
          </p:cNvPr>
          <p:cNvCxnSpPr>
            <a:cxnSpLocks/>
          </p:cNvCxnSpPr>
          <p:nvPr/>
        </p:nvCxnSpPr>
        <p:spPr>
          <a:xfrm>
            <a:off x="8148279" y="4565362"/>
            <a:ext cx="1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39BDA6CF-6B4C-47CD-93AE-AF9E5F9A81F3}"/>
              </a:ext>
            </a:extLst>
          </p:cNvPr>
          <p:cNvCxnSpPr/>
          <p:nvPr/>
        </p:nvCxnSpPr>
        <p:spPr>
          <a:xfrm>
            <a:off x="8148279" y="4565362"/>
            <a:ext cx="2356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9BB709CF-4B45-490F-BC62-256F5134BA62}"/>
              </a:ext>
            </a:extLst>
          </p:cNvPr>
          <p:cNvCxnSpPr>
            <a:cxnSpLocks/>
          </p:cNvCxnSpPr>
          <p:nvPr/>
        </p:nvCxnSpPr>
        <p:spPr>
          <a:xfrm>
            <a:off x="7740420" y="4555980"/>
            <a:ext cx="1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3193E85D-0201-4DED-A4A2-09C1AE900F90}"/>
              </a:ext>
            </a:extLst>
          </p:cNvPr>
          <p:cNvCxnSpPr>
            <a:endCxn id="6" idx="4"/>
          </p:cNvCxnSpPr>
          <p:nvPr/>
        </p:nvCxnSpPr>
        <p:spPr>
          <a:xfrm rot="10800000">
            <a:off x="5396472" y="4101813"/>
            <a:ext cx="2356507" cy="46354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F0E67B0B-6083-42F1-8DC5-5AFAC55BAF0D}"/>
              </a:ext>
            </a:extLst>
          </p:cNvPr>
          <p:cNvSpPr txBox="1"/>
          <p:nvPr/>
        </p:nvSpPr>
        <p:spPr>
          <a:xfrm>
            <a:off x="5850007" y="4239780"/>
            <a:ext cx="14494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BA90CF4B-167E-48A5-9F87-DE0566A710A4}"/>
              </a:ext>
            </a:extLst>
          </p:cNvPr>
          <p:cNvSpPr txBox="1"/>
          <p:nvPr/>
        </p:nvSpPr>
        <p:spPr>
          <a:xfrm>
            <a:off x="8601815" y="4229319"/>
            <a:ext cx="14494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F1D7A15-0E77-4B23-8E04-F980FE6D8754}"/>
              </a:ext>
            </a:extLst>
          </p:cNvPr>
          <p:cNvSpPr/>
          <p:nvPr/>
        </p:nvSpPr>
        <p:spPr>
          <a:xfrm>
            <a:off x="2020921" y="3149312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1.4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hóa đơn nộp học phí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034ECC-AB2B-481E-B0F2-9B1815620270}"/>
              </a:ext>
            </a:extLst>
          </p:cNvPr>
          <p:cNvSpPr txBox="1"/>
          <p:nvPr/>
        </p:nvSpPr>
        <p:spPr>
          <a:xfrm>
            <a:off x="2663679" y="1910123"/>
            <a:ext cx="7409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 học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B46B0C-D7B1-4F79-9D45-7F36CFEBA222}"/>
              </a:ext>
            </a:extLst>
          </p:cNvPr>
          <p:cNvCxnSpPr>
            <a:cxnSpLocks/>
          </p:cNvCxnSpPr>
          <p:nvPr/>
        </p:nvCxnSpPr>
        <p:spPr>
          <a:xfrm>
            <a:off x="2663679" y="1910123"/>
            <a:ext cx="790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DB0449C-7194-40B0-B002-9528B13FD99D}"/>
              </a:ext>
            </a:extLst>
          </p:cNvPr>
          <p:cNvCxnSpPr>
            <a:cxnSpLocks/>
          </p:cNvCxnSpPr>
          <p:nvPr/>
        </p:nvCxnSpPr>
        <p:spPr>
          <a:xfrm>
            <a:off x="2663678" y="2202511"/>
            <a:ext cx="790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FB97491-1B1C-447B-943F-C10DBC27E0E8}"/>
              </a:ext>
            </a:extLst>
          </p:cNvPr>
          <p:cNvSpPr/>
          <p:nvPr/>
        </p:nvSpPr>
        <p:spPr>
          <a:xfrm>
            <a:off x="2349444" y="5019530"/>
            <a:ext cx="974387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7429A00-58F3-4687-9B2F-2528BB1C6E1F}"/>
              </a:ext>
            </a:extLst>
          </p:cNvPr>
          <p:cNvCxnSpPr>
            <a:stCxn id="2" idx="4"/>
          </p:cNvCxnSpPr>
          <p:nvPr/>
        </p:nvCxnSpPr>
        <p:spPr>
          <a:xfrm flipH="1">
            <a:off x="7944098" y="4101812"/>
            <a:ext cx="6532" cy="91771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6" idx="2"/>
            <a:endCxn id="29" idx="6"/>
          </p:cNvCxnSpPr>
          <p:nvPr/>
        </p:nvCxnSpPr>
        <p:spPr>
          <a:xfrm flipH="1">
            <a:off x="3652356" y="3625562"/>
            <a:ext cx="928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9" idx="4"/>
            <a:endCxn id="36" idx="0"/>
          </p:cNvCxnSpPr>
          <p:nvPr/>
        </p:nvCxnSpPr>
        <p:spPr>
          <a:xfrm flipH="1">
            <a:off x="2836638" y="4101812"/>
            <a:ext cx="1" cy="91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0DA4BBA-5D72-4656-B8A4-EB3683D8B3A0}"/>
              </a:ext>
            </a:extLst>
          </p:cNvPr>
          <p:cNvSpPr txBox="1"/>
          <p:nvPr/>
        </p:nvSpPr>
        <p:spPr>
          <a:xfrm>
            <a:off x="3441992" y="1741743"/>
            <a:ext cx="148263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 học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0DA4BBA-5D72-4656-B8A4-EB3683D8B3A0}"/>
              </a:ext>
            </a:extLst>
          </p:cNvPr>
          <p:cNvSpPr txBox="1"/>
          <p:nvPr/>
        </p:nvSpPr>
        <p:spPr>
          <a:xfrm>
            <a:off x="2901633" y="4309758"/>
            <a:ext cx="862917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Hóa đơn học phí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Elbow Connector 40"/>
          <p:cNvCxnSpPr>
            <a:stCxn id="30" idx="3"/>
            <a:endCxn id="6" idx="1"/>
          </p:cNvCxnSpPr>
          <p:nvPr/>
        </p:nvCxnSpPr>
        <p:spPr>
          <a:xfrm>
            <a:off x="3404587" y="2056317"/>
            <a:ext cx="1415084" cy="1232485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12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9B25CFE-B0E1-4793-BD26-A4BD01D9F92B}"/>
              </a:ext>
            </a:extLst>
          </p:cNvPr>
          <p:cNvSpPr/>
          <p:nvPr/>
        </p:nvSpPr>
        <p:spPr>
          <a:xfrm>
            <a:off x="7683931" y="3063103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2.2</a:t>
            </a:r>
          </a:p>
          <a:p>
            <a:pPr algn="ctr"/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Sửa KQHT cho học viên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0F4F7B-B19E-4172-B93F-4043842CC7CC}"/>
              </a:ext>
            </a:extLst>
          </p:cNvPr>
          <p:cNvSpPr/>
          <p:nvPr/>
        </p:nvSpPr>
        <p:spPr>
          <a:xfrm>
            <a:off x="9853572" y="3048000"/>
            <a:ext cx="1631435" cy="9676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2.3</a:t>
            </a:r>
          </a:p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Xóa 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KQHT của học viên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B69432-0558-41B5-B881-DB800A233B20}"/>
              </a:ext>
            </a:extLst>
          </p:cNvPr>
          <p:cNvSpPr/>
          <p:nvPr/>
        </p:nvSpPr>
        <p:spPr>
          <a:xfrm>
            <a:off x="2598051" y="3063103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2.1</a:t>
            </a:r>
          </a:p>
          <a:p>
            <a:pPr algn="ctr"/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Nhập KQHT cho học viên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89DCEB-B9C4-4F00-A8E5-39768DFD7FB6}"/>
              </a:ext>
            </a:extLst>
          </p:cNvPr>
          <p:cNvSpPr/>
          <p:nvPr/>
        </p:nvSpPr>
        <p:spPr>
          <a:xfrm>
            <a:off x="5145513" y="1523092"/>
            <a:ext cx="1631436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trung tâm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B02022C-350F-4EA6-A4F9-662EE2EA361C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3413769" y="1688985"/>
            <a:ext cx="1731744" cy="13741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CCFA4DD-C569-42FB-87FA-57B8599B5536}"/>
              </a:ext>
            </a:extLst>
          </p:cNvPr>
          <p:cNvCxnSpPr>
            <a:cxnSpLocks/>
          </p:cNvCxnSpPr>
          <p:nvPr/>
        </p:nvCxnSpPr>
        <p:spPr>
          <a:xfrm>
            <a:off x="6788917" y="1630868"/>
            <a:ext cx="2287531" cy="1016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5AF179E-39BC-4CEF-9F30-10E0A1EABFA9}"/>
              </a:ext>
            </a:extLst>
          </p:cNvPr>
          <p:cNvCxnSpPr>
            <a:cxnSpLocks/>
            <a:endCxn id="2" idx="7"/>
          </p:cNvCxnSpPr>
          <p:nvPr/>
        </p:nvCxnSpPr>
        <p:spPr>
          <a:xfrm>
            <a:off x="9076448" y="1641033"/>
            <a:ext cx="0" cy="156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394F53-894A-43A3-B353-30DC5AB97722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7922849" y="1779319"/>
            <a:ext cx="0" cy="1423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1FBB9C-3CF5-48C3-8AB2-C451DC82864F}"/>
              </a:ext>
            </a:extLst>
          </p:cNvPr>
          <p:cNvCxnSpPr>
            <a:cxnSpLocks/>
          </p:cNvCxnSpPr>
          <p:nvPr/>
        </p:nvCxnSpPr>
        <p:spPr>
          <a:xfrm flipH="1" flipV="1">
            <a:off x="6767854" y="1769154"/>
            <a:ext cx="1154995" cy="101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3FC9865-977A-41F9-A6B5-AB0AD47F892C}"/>
              </a:ext>
            </a:extLst>
          </p:cNvPr>
          <p:cNvSpPr txBox="1"/>
          <p:nvPr/>
        </p:nvSpPr>
        <p:spPr>
          <a:xfrm rot="16200000">
            <a:off x="2559792" y="2241881"/>
            <a:ext cx="1371830" cy="29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lớp học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7987D14-21BE-4130-A007-64C28824DB77}"/>
              </a:ext>
            </a:extLst>
          </p:cNvPr>
          <p:cNvSpPr txBox="1"/>
          <p:nvPr/>
        </p:nvSpPr>
        <p:spPr>
          <a:xfrm>
            <a:off x="5360489" y="5223827"/>
            <a:ext cx="12346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học tập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C53132A-D2C0-4892-948D-77053CA261B9}"/>
              </a:ext>
            </a:extLst>
          </p:cNvPr>
          <p:cNvSpPr txBox="1"/>
          <p:nvPr/>
        </p:nvSpPr>
        <p:spPr>
          <a:xfrm rot="16200000">
            <a:off x="7004586" y="2320830"/>
            <a:ext cx="1466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phản hồi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14799B7-DCCF-4CBC-9E30-C4672BD70761}"/>
              </a:ext>
            </a:extLst>
          </p:cNvPr>
          <p:cNvSpPr txBox="1"/>
          <p:nvPr/>
        </p:nvSpPr>
        <p:spPr>
          <a:xfrm>
            <a:off x="5557659" y="3393159"/>
            <a:ext cx="7906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Học viên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3663938-AD86-47BC-9251-1A928D303105}"/>
              </a:ext>
            </a:extLst>
          </p:cNvPr>
          <p:cNvCxnSpPr>
            <a:cxnSpLocks/>
          </p:cNvCxnSpPr>
          <p:nvPr/>
        </p:nvCxnSpPr>
        <p:spPr>
          <a:xfrm>
            <a:off x="5542422" y="3402959"/>
            <a:ext cx="790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8B0FB7-0EBC-45C6-AC5C-5D3E34A4AED8}"/>
              </a:ext>
            </a:extLst>
          </p:cNvPr>
          <p:cNvCxnSpPr>
            <a:cxnSpLocks/>
          </p:cNvCxnSpPr>
          <p:nvPr/>
        </p:nvCxnSpPr>
        <p:spPr>
          <a:xfrm>
            <a:off x="5542422" y="3666772"/>
            <a:ext cx="790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65D1080A-68FE-406C-BF12-CED473482B76}"/>
              </a:ext>
            </a:extLst>
          </p:cNvPr>
          <p:cNvSpPr/>
          <p:nvPr/>
        </p:nvSpPr>
        <p:spPr>
          <a:xfrm>
            <a:off x="433563" y="3052938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2.4</a:t>
            </a:r>
          </a:p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KQHT của học viên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16988A8-7B5F-4B8E-9FE2-D5AF0DF824C7}"/>
              </a:ext>
            </a:extLst>
          </p:cNvPr>
          <p:cNvCxnSpPr>
            <a:cxnSpLocks/>
            <a:stCxn id="4" idx="2"/>
            <a:endCxn id="17" idx="6"/>
          </p:cNvCxnSpPr>
          <p:nvPr/>
        </p:nvCxnSpPr>
        <p:spPr>
          <a:xfrm flipH="1" flipV="1">
            <a:off x="2064998" y="3529188"/>
            <a:ext cx="533053" cy="10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DC3AD3-74F4-42EC-8591-C2C1BD31AFA6}"/>
              </a:ext>
            </a:extLst>
          </p:cNvPr>
          <p:cNvCxnSpPr>
            <a:cxnSpLocks/>
          </p:cNvCxnSpPr>
          <p:nvPr/>
        </p:nvCxnSpPr>
        <p:spPr>
          <a:xfrm flipV="1">
            <a:off x="5400675" y="971550"/>
            <a:ext cx="0" cy="551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58D04B-4B34-4FA7-A95C-6EC5A692D96B}"/>
              </a:ext>
            </a:extLst>
          </p:cNvPr>
          <p:cNvCxnSpPr>
            <a:cxnSpLocks/>
          </p:cNvCxnSpPr>
          <p:nvPr/>
        </p:nvCxnSpPr>
        <p:spPr>
          <a:xfrm>
            <a:off x="5400675" y="981076"/>
            <a:ext cx="5845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27802F4-8725-45A4-814B-4E32B0931377}"/>
              </a:ext>
            </a:extLst>
          </p:cNvPr>
          <p:cNvCxnSpPr>
            <a:cxnSpLocks/>
            <a:endCxn id="3" idx="7"/>
          </p:cNvCxnSpPr>
          <p:nvPr/>
        </p:nvCxnSpPr>
        <p:spPr>
          <a:xfrm>
            <a:off x="11246089" y="992532"/>
            <a:ext cx="0" cy="219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9DEB309-B746-4046-85B8-F2C1784D66CC}"/>
              </a:ext>
            </a:extLst>
          </p:cNvPr>
          <p:cNvCxnSpPr>
            <a:cxnSpLocks/>
            <a:stCxn id="3" idx="1"/>
          </p:cNvCxnSpPr>
          <p:nvPr/>
        </p:nvCxnSpPr>
        <p:spPr>
          <a:xfrm flipV="1">
            <a:off x="10092490" y="1332150"/>
            <a:ext cx="13358" cy="185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82D4AD2-012D-4DC3-B7CB-07B1E754AE6F}"/>
              </a:ext>
            </a:extLst>
          </p:cNvPr>
          <p:cNvCxnSpPr>
            <a:cxnSpLocks/>
          </p:cNvCxnSpPr>
          <p:nvPr/>
        </p:nvCxnSpPr>
        <p:spPr>
          <a:xfrm flipH="1">
            <a:off x="6505575" y="1322819"/>
            <a:ext cx="3600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51511A-5974-4D55-84BE-284AF1E0AC1A}"/>
              </a:ext>
            </a:extLst>
          </p:cNvPr>
          <p:cNvCxnSpPr>
            <a:cxnSpLocks/>
          </p:cNvCxnSpPr>
          <p:nvPr/>
        </p:nvCxnSpPr>
        <p:spPr>
          <a:xfrm>
            <a:off x="6505575" y="1322819"/>
            <a:ext cx="0" cy="20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7FE139D-3E8F-44DA-9C1D-407FC1C7F475}"/>
              </a:ext>
            </a:extLst>
          </p:cNvPr>
          <p:cNvSpPr txBox="1"/>
          <p:nvPr/>
        </p:nvSpPr>
        <p:spPr>
          <a:xfrm>
            <a:off x="7523014" y="1040292"/>
            <a:ext cx="1466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phản hồi</a:t>
            </a:r>
          </a:p>
        </p:txBody>
      </p:sp>
      <p:cxnSp>
        <p:nvCxnSpPr>
          <p:cNvPr id="27" name="Connector: Elbow 153">
            <a:extLst>
              <a:ext uri="{FF2B5EF4-FFF2-40B4-BE49-F238E27FC236}">
                <a16:creationId xmlns:a16="http://schemas.microsoft.com/office/drawing/2014/main" id="{FB134381-93AD-40E5-9643-E593FE1B5398}"/>
              </a:ext>
            </a:extLst>
          </p:cNvPr>
          <p:cNvCxnSpPr>
            <a:stCxn id="4" idx="4"/>
            <a:endCxn id="12" idx="1"/>
          </p:cNvCxnSpPr>
          <p:nvPr/>
        </p:nvCxnSpPr>
        <p:spPr>
          <a:xfrm rot="16200000" flipH="1">
            <a:off x="3709920" y="3719452"/>
            <a:ext cx="1354418" cy="19467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2592FA8-F340-49C2-8ED4-882499ECA698}"/>
              </a:ext>
            </a:extLst>
          </p:cNvPr>
          <p:cNvCxnSpPr/>
          <p:nvPr/>
        </p:nvCxnSpPr>
        <p:spPr>
          <a:xfrm flipV="1">
            <a:off x="5360489" y="5218766"/>
            <a:ext cx="1160502" cy="506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9FB580E-9CD2-4AB8-B415-ACA0CA00C73A}"/>
              </a:ext>
            </a:extLst>
          </p:cNvPr>
          <p:cNvCxnSpPr/>
          <p:nvPr/>
        </p:nvCxnSpPr>
        <p:spPr>
          <a:xfrm>
            <a:off x="5360489" y="5516215"/>
            <a:ext cx="118156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CEDE0FD-FEAD-406A-B20C-70FFA0E5F73D}"/>
              </a:ext>
            </a:extLst>
          </p:cNvPr>
          <p:cNvCxnSpPr>
            <a:cxnSpLocks/>
          </p:cNvCxnSpPr>
          <p:nvPr/>
        </p:nvCxnSpPr>
        <p:spPr>
          <a:xfrm flipH="1">
            <a:off x="5977807" y="5954482"/>
            <a:ext cx="4691483" cy="27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F116512-D282-499C-A66E-5F823E869E73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5977806" y="5516215"/>
            <a:ext cx="0" cy="4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0470E01-81B1-4BDB-859A-52D801B33548}"/>
              </a:ext>
            </a:extLst>
          </p:cNvPr>
          <p:cNvSpPr txBox="1"/>
          <p:nvPr/>
        </p:nvSpPr>
        <p:spPr>
          <a:xfrm rot="16200000">
            <a:off x="8228529" y="2254499"/>
            <a:ext cx="1371830" cy="29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KQHT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E3D6CAC-2AF2-4ACC-895E-972B5F338AD9}"/>
              </a:ext>
            </a:extLst>
          </p:cNvPr>
          <p:cNvSpPr txBox="1"/>
          <p:nvPr/>
        </p:nvSpPr>
        <p:spPr>
          <a:xfrm>
            <a:off x="3436117" y="5038424"/>
            <a:ext cx="1976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học tập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78A8FF1-85EB-4B0F-9684-2096F915F6B5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10669290" y="4015603"/>
            <a:ext cx="0" cy="193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42A43924-BD68-4AFB-8A77-93FFC7E7A560}"/>
              </a:ext>
            </a:extLst>
          </p:cNvPr>
          <p:cNvSpPr/>
          <p:nvPr/>
        </p:nvSpPr>
        <p:spPr>
          <a:xfrm>
            <a:off x="785278" y="5223827"/>
            <a:ext cx="928004" cy="316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 viên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A45D220-AB1B-49EE-95B1-F72747619CE1}"/>
              </a:ext>
            </a:extLst>
          </p:cNvPr>
          <p:cNvCxnSpPr>
            <a:stCxn id="17" idx="4"/>
            <a:endCxn id="38" idx="0"/>
          </p:cNvCxnSpPr>
          <p:nvPr/>
        </p:nvCxnSpPr>
        <p:spPr>
          <a:xfrm flipH="1">
            <a:off x="1249280" y="4005438"/>
            <a:ext cx="1" cy="121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650B6A8-945C-4BDC-93A6-77028EAA726B}"/>
              </a:ext>
            </a:extLst>
          </p:cNvPr>
          <p:cNvSpPr txBox="1"/>
          <p:nvPr/>
        </p:nvSpPr>
        <p:spPr>
          <a:xfrm>
            <a:off x="497378" y="4308995"/>
            <a:ext cx="77106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học tập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0E59723-07FB-486D-B667-146E7CD1FA23}"/>
              </a:ext>
            </a:extLst>
          </p:cNvPr>
          <p:cNvSpPr txBox="1"/>
          <p:nvPr/>
        </p:nvSpPr>
        <p:spPr>
          <a:xfrm>
            <a:off x="4194735" y="3190523"/>
            <a:ext cx="14494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</a:p>
        </p:txBody>
      </p:sp>
      <p:cxnSp>
        <p:nvCxnSpPr>
          <p:cNvPr id="42" name="Straight Arrow Connector 41"/>
          <p:cNvCxnSpPr>
            <a:endCxn id="14" idx="1"/>
          </p:cNvCxnSpPr>
          <p:nvPr/>
        </p:nvCxnSpPr>
        <p:spPr>
          <a:xfrm>
            <a:off x="4229486" y="3529188"/>
            <a:ext cx="1328173" cy="1016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0E59723-07FB-486D-B667-146E7CD1FA23}"/>
              </a:ext>
            </a:extLst>
          </p:cNvPr>
          <p:cNvSpPr txBox="1"/>
          <p:nvPr/>
        </p:nvSpPr>
        <p:spPr>
          <a:xfrm>
            <a:off x="6306065" y="3244355"/>
            <a:ext cx="14494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</a:p>
        </p:txBody>
      </p:sp>
      <p:cxnSp>
        <p:nvCxnSpPr>
          <p:cNvPr id="44" name="Straight Arrow Connector 43"/>
          <p:cNvCxnSpPr>
            <a:stCxn id="14" idx="3"/>
            <a:endCxn id="2" idx="2"/>
          </p:cNvCxnSpPr>
          <p:nvPr/>
        </p:nvCxnSpPr>
        <p:spPr>
          <a:xfrm>
            <a:off x="6348260" y="3539353"/>
            <a:ext cx="13356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Elbow Connector 49"/>
          <p:cNvCxnSpPr>
            <a:endCxn id="12" idx="3"/>
          </p:cNvCxnSpPr>
          <p:nvPr/>
        </p:nvCxnSpPr>
        <p:spPr>
          <a:xfrm rot="10800000" flipV="1">
            <a:off x="6595123" y="4015601"/>
            <a:ext cx="1918683" cy="1354419"/>
          </a:xfrm>
          <a:prstGeom prst="bentConnector3">
            <a:avLst>
              <a:gd name="adj1" fmla="val -23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BE3D6CAC-2AF2-4ACC-895E-972B5F338AD9}"/>
              </a:ext>
            </a:extLst>
          </p:cNvPr>
          <p:cNvSpPr txBox="1"/>
          <p:nvPr/>
        </p:nvSpPr>
        <p:spPr>
          <a:xfrm>
            <a:off x="6588319" y="5040452"/>
            <a:ext cx="1976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học tập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E3D6CAC-2AF2-4ACC-895E-972B5F338AD9}"/>
              </a:ext>
            </a:extLst>
          </p:cNvPr>
          <p:cNvSpPr txBox="1"/>
          <p:nvPr/>
        </p:nvSpPr>
        <p:spPr>
          <a:xfrm>
            <a:off x="7511554" y="5671954"/>
            <a:ext cx="1976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học tập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E3D6CAC-2AF2-4ACC-895E-972B5F338AD9}"/>
              </a:ext>
            </a:extLst>
          </p:cNvPr>
          <p:cNvSpPr txBox="1"/>
          <p:nvPr/>
        </p:nvSpPr>
        <p:spPr>
          <a:xfrm>
            <a:off x="7591628" y="668064"/>
            <a:ext cx="197618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học tập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2926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9B25CFE-B0E1-4793-BD26-A4BD01D9F92B}"/>
              </a:ext>
            </a:extLst>
          </p:cNvPr>
          <p:cNvSpPr/>
          <p:nvPr/>
        </p:nvSpPr>
        <p:spPr>
          <a:xfrm>
            <a:off x="8475134" y="2979063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.2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Sửa thông tin lớp học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80F4F7B-B19E-4172-B93F-4043842CC7CC}"/>
              </a:ext>
            </a:extLst>
          </p:cNvPr>
          <p:cNvSpPr/>
          <p:nvPr/>
        </p:nvSpPr>
        <p:spPr>
          <a:xfrm>
            <a:off x="10437772" y="2974125"/>
            <a:ext cx="1631435" cy="96760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.3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Xóa lớp học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EB69432-0558-41B5-B881-DB800A233B20}"/>
              </a:ext>
            </a:extLst>
          </p:cNvPr>
          <p:cNvSpPr/>
          <p:nvPr/>
        </p:nvSpPr>
        <p:spPr>
          <a:xfrm>
            <a:off x="2990298" y="2986942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.1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Thêm lớp học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89DCEB-B9C4-4F00-A8E5-39768DFD7FB6}"/>
              </a:ext>
            </a:extLst>
          </p:cNvPr>
          <p:cNvSpPr/>
          <p:nvPr/>
        </p:nvSpPr>
        <p:spPr>
          <a:xfrm>
            <a:off x="5729713" y="1449217"/>
            <a:ext cx="1631436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trung tâm</a:t>
            </a: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B02022C-350F-4EA6-A4F9-662EE2EA361C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3806017" y="1615110"/>
            <a:ext cx="1923697" cy="13718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CFA4DD-C569-42FB-87FA-57B8599B5536}"/>
              </a:ext>
            </a:extLst>
          </p:cNvPr>
          <p:cNvCxnSpPr>
            <a:cxnSpLocks/>
          </p:cNvCxnSpPr>
          <p:nvPr/>
        </p:nvCxnSpPr>
        <p:spPr>
          <a:xfrm>
            <a:off x="7373117" y="1556993"/>
            <a:ext cx="2494534" cy="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5AF179E-39BC-4CEF-9F30-10E0A1EABFA9}"/>
              </a:ext>
            </a:extLst>
          </p:cNvPr>
          <p:cNvCxnSpPr>
            <a:cxnSpLocks/>
            <a:endCxn id="2" idx="7"/>
          </p:cNvCxnSpPr>
          <p:nvPr/>
        </p:nvCxnSpPr>
        <p:spPr>
          <a:xfrm>
            <a:off x="9867651" y="1556993"/>
            <a:ext cx="0" cy="1561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4394F53-894A-43A3-B353-30DC5AB97722}"/>
              </a:ext>
            </a:extLst>
          </p:cNvPr>
          <p:cNvCxnSpPr>
            <a:cxnSpLocks/>
            <a:stCxn id="2" idx="1"/>
          </p:cNvCxnSpPr>
          <p:nvPr/>
        </p:nvCxnSpPr>
        <p:spPr>
          <a:xfrm flipV="1">
            <a:off x="8714052" y="1695279"/>
            <a:ext cx="0" cy="1423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71FBB9C-3CF5-48C3-8AB2-C451DC82864F}"/>
              </a:ext>
            </a:extLst>
          </p:cNvPr>
          <p:cNvCxnSpPr>
            <a:cxnSpLocks/>
          </p:cNvCxnSpPr>
          <p:nvPr/>
        </p:nvCxnSpPr>
        <p:spPr>
          <a:xfrm flipH="1" flipV="1">
            <a:off x="7352055" y="1695280"/>
            <a:ext cx="1375355" cy="102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FC9865-977A-41F9-A6B5-AB0AD47F892C}"/>
              </a:ext>
            </a:extLst>
          </p:cNvPr>
          <p:cNvSpPr txBox="1"/>
          <p:nvPr/>
        </p:nvSpPr>
        <p:spPr>
          <a:xfrm rot="16200000">
            <a:off x="2983185" y="2152378"/>
            <a:ext cx="1371830" cy="29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lớp học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987D14-21BE-4130-A007-64C28824DB77}"/>
              </a:ext>
            </a:extLst>
          </p:cNvPr>
          <p:cNvSpPr txBox="1"/>
          <p:nvPr/>
        </p:nvSpPr>
        <p:spPr>
          <a:xfrm>
            <a:off x="6191552" y="5149952"/>
            <a:ext cx="7409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Lớp học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53132A-D2C0-4892-948D-77053CA261B9}"/>
              </a:ext>
            </a:extLst>
          </p:cNvPr>
          <p:cNvSpPr txBox="1"/>
          <p:nvPr/>
        </p:nvSpPr>
        <p:spPr>
          <a:xfrm rot="5400000">
            <a:off x="8174648" y="2193352"/>
            <a:ext cx="1466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phản hồi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4799B7-DCCF-4CBC-9E30-C4672BD70761}"/>
              </a:ext>
            </a:extLst>
          </p:cNvPr>
          <p:cNvSpPr txBox="1"/>
          <p:nvPr/>
        </p:nvSpPr>
        <p:spPr>
          <a:xfrm>
            <a:off x="6180691" y="2760550"/>
            <a:ext cx="7906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Học viên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3663938-AD86-47BC-9251-1A928D303105}"/>
              </a:ext>
            </a:extLst>
          </p:cNvPr>
          <p:cNvCxnSpPr>
            <a:cxnSpLocks/>
          </p:cNvCxnSpPr>
          <p:nvPr/>
        </p:nvCxnSpPr>
        <p:spPr>
          <a:xfrm>
            <a:off x="6165454" y="2770350"/>
            <a:ext cx="790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68B0FB7-0EBC-45C6-AC5C-5D3E34A4AED8}"/>
              </a:ext>
            </a:extLst>
          </p:cNvPr>
          <p:cNvCxnSpPr>
            <a:cxnSpLocks/>
          </p:cNvCxnSpPr>
          <p:nvPr/>
        </p:nvCxnSpPr>
        <p:spPr>
          <a:xfrm>
            <a:off x="6165454" y="3034163"/>
            <a:ext cx="790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65D1080A-68FE-406C-BF12-CED473482B76}"/>
              </a:ext>
            </a:extLst>
          </p:cNvPr>
          <p:cNvSpPr/>
          <p:nvPr/>
        </p:nvSpPr>
        <p:spPr>
          <a:xfrm>
            <a:off x="528416" y="4114880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.4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danh sách 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D1DC3AD3-74F4-42EC-8591-C2C1BD31AFA6}"/>
              </a:ext>
            </a:extLst>
          </p:cNvPr>
          <p:cNvCxnSpPr>
            <a:cxnSpLocks/>
          </p:cNvCxnSpPr>
          <p:nvPr/>
        </p:nvCxnSpPr>
        <p:spPr>
          <a:xfrm flipV="1">
            <a:off x="5984875" y="897675"/>
            <a:ext cx="0" cy="55154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258D04B-4B34-4FA7-A95C-6EC5A692D96B}"/>
              </a:ext>
            </a:extLst>
          </p:cNvPr>
          <p:cNvCxnSpPr>
            <a:cxnSpLocks/>
          </p:cNvCxnSpPr>
          <p:nvPr/>
        </p:nvCxnSpPr>
        <p:spPr>
          <a:xfrm>
            <a:off x="5984875" y="907201"/>
            <a:ext cx="58454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527802F4-8725-45A4-814B-4E32B0931377}"/>
              </a:ext>
            </a:extLst>
          </p:cNvPr>
          <p:cNvCxnSpPr>
            <a:cxnSpLocks/>
            <a:endCxn id="3" idx="7"/>
          </p:cNvCxnSpPr>
          <p:nvPr/>
        </p:nvCxnSpPr>
        <p:spPr>
          <a:xfrm>
            <a:off x="11830289" y="918657"/>
            <a:ext cx="0" cy="2197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C9DEB309-B746-4046-85B8-F2C1784D66CC}"/>
              </a:ext>
            </a:extLst>
          </p:cNvPr>
          <p:cNvCxnSpPr>
            <a:cxnSpLocks/>
            <a:stCxn id="3" idx="1"/>
          </p:cNvCxnSpPr>
          <p:nvPr/>
        </p:nvCxnSpPr>
        <p:spPr>
          <a:xfrm flipV="1">
            <a:off x="10676690" y="1258275"/>
            <a:ext cx="13358" cy="185755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82D4AD2-012D-4DC3-B7CB-07B1E754AE6F}"/>
              </a:ext>
            </a:extLst>
          </p:cNvPr>
          <p:cNvCxnSpPr>
            <a:cxnSpLocks/>
          </p:cNvCxnSpPr>
          <p:nvPr/>
        </p:nvCxnSpPr>
        <p:spPr>
          <a:xfrm flipH="1">
            <a:off x="7089775" y="1248944"/>
            <a:ext cx="36002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EF51511A-5974-4D55-84BE-284AF1E0AC1A}"/>
              </a:ext>
            </a:extLst>
          </p:cNvPr>
          <p:cNvCxnSpPr>
            <a:cxnSpLocks/>
          </p:cNvCxnSpPr>
          <p:nvPr/>
        </p:nvCxnSpPr>
        <p:spPr>
          <a:xfrm>
            <a:off x="7089775" y="1248944"/>
            <a:ext cx="0" cy="200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01E199C6-2B3C-475B-8599-FC757FA2C205}"/>
              </a:ext>
            </a:extLst>
          </p:cNvPr>
          <p:cNvSpPr txBox="1"/>
          <p:nvPr/>
        </p:nvSpPr>
        <p:spPr>
          <a:xfrm>
            <a:off x="8048973" y="598058"/>
            <a:ext cx="13840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lớp học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67FE139D-3E8F-44DA-9C1D-407FC1C7F475}"/>
              </a:ext>
            </a:extLst>
          </p:cNvPr>
          <p:cNvSpPr txBox="1"/>
          <p:nvPr/>
        </p:nvSpPr>
        <p:spPr>
          <a:xfrm>
            <a:off x="8107214" y="966417"/>
            <a:ext cx="146647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phản hồi</a:t>
            </a: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FB134381-93AD-40E5-9643-E593FE1B5398}"/>
              </a:ext>
            </a:extLst>
          </p:cNvPr>
          <p:cNvCxnSpPr>
            <a:stCxn id="4" idx="4"/>
            <a:endCxn id="15" idx="1"/>
          </p:cNvCxnSpPr>
          <p:nvPr/>
        </p:nvCxnSpPr>
        <p:spPr>
          <a:xfrm rot="16200000" flipH="1">
            <a:off x="4320432" y="3425026"/>
            <a:ext cx="1356704" cy="238553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Connector: Elbow 155">
            <a:extLst>
              <a:ext uri="{FF2B5EF4-FFF2-40B4-BE49-F238E27FC236}">
                <a16:creationId xmlns:a16="http://schemas.microsoft.com/office/drawing/2014/main" id="{AEF46E1C-CEA3-4CC1-A521-F9DBA1560DB8}"/>
              </a:ext>
            </a:extLst>
          </p:cNvPr>
          <p:cNvCxnSpPr>
            <a:endCxn id="15" idx="3"/>
          </p:cNvCxnSpPr>
          <p:nvPr/>
        </p:nvCxnSpPr>
        <p:spPr>
          <a:xfrm rot="10800000" flipV="1">
            <a:off x="6932461" y="3939442"/>
            <a:ext cx="1965901" cy="1356704"/>
          </a:xfrm>
          <a:prstGeom prst="bentConnector3">
            <a:avLst>
              <a:gd name="adj1" fmla="val -8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0" name="Straight Connector 159">
            <a:extLst>
              <a:ext uri="{FF2B5EF4-FFF2-40B4-BE49-F238E27FC236}">
                <a16:creationId xmlns:a16="http://schemas.microsoft.com/office/drawing/2014/main" id="{E2592FA8-F340-49C2-8ED4-882499ECA698}"/>
              </a:ext>
            </a:extLst>
          </p:cNvPr>
          <p:cNvCxnSpPr/>
          <p:nvPr/>
        </p:nvCxnSpPr>
        <p:spPr>
          <a:xfrm>
            <a:off x="6191552" y="5149952"/>
            <a:ext cx="740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FB580E-9CD2-4AB8-B415-ACA0CA00C73A}"/>
              </a:ext>
            </a:extLst>
          </p:cNvPr>
          <p:cNvCxnSpPr/>
          <p:nvPr/>
        </p:nvCxnSpPr>
        <p:spPr>
          <a:xfrm>
            <a:off x="6191552" y="5442340"/>
            <a:ext cx="740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3CEDE0FD-FEAD-406A-B20C-70FFA0E5F73D}"/>
              </a:ext>
            </a:extLst>
          </p:cNvPr>
          <p:cNvCxnSpPr>
            <a:cxnSpLocks/>
          </p:cNvCxnSpPr>
          <p:nvPr/>
        </p:nvCxnSpPr>
        <p:spPr>
          <a:xfrm flipH="1">
            <a:off x="6562007" y="5880607"/>
            <a:ext cx="4691483" cy="2721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6F116512-D282-499C-A66E-5F823E869E73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6562006" y="5442340"/>
            <a:ext cx="0" cy="4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73E4C672-7726-4423-A353-861646A352B5}"/>
              </a:ext>
            </a:extLst>
          </p:cNvPr>
          <p:cNvSpPr txBox="1"/>
          <p:nvPr/>
        </p:nvSpPr>
        <p:spPr>
          <a:xfrm>
            <a:off x="8456697" y="5588219"/>
            <a:ext cx="13840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lớp học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20470E01-81B1-4BDB-859A-52D801B33548}"/>
              </a:ext>
            </a:extLst>
          </p:cNvPr>
          <p:cNvSpPr txBox="1"/>
          <p:nvPr/>
        </p:nvSpPr>
        <p:spPr>
          <a:xfrm rot="5400000">
            <a:off x="9389346" y="2168005"/>
            <a:ext cx="1371830" cy="29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lớp học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7240C1E6-BAB4-4C05-9221-CDC3AFE7B451}"/>
              </a:ext>
            </a:extLst>
          </p:cNvPr>
          <p:cNvSpPr txBox="1"/>
          <p:nvPr/>
        </p:nvSpPr>
        <p:spPr>
          <a:xfrm>
            <a:off x="7121938" y="4996245"/>
            <a:ext cx="1371830" cy="29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lớp học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BE3D6CAC-2AF2-4ACC-895E-972B5F338AD9}"/>
              </a:ext>
            </a:extLst>
          </p:cNvPr>
          <p:cNvSpPr txBox="1"/>
          <p:nvPr/>
        </p:nvSpPr>
        <p:spPr>
          <a:xfrm>
            <a:off x="4549665" y="4998854"/>
            <a:ext cx="1371830" cy="297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lớp học</a:t>
            </a:r>
          </a:p>
        </p:txBody>
      </p: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78A8FF1-85EB-4B0F-9684-2096F915F6B5}"/>
              </a:ext>
            </a:extLst>
          </p:cNvPr>
          <p:cNvCxnSpPr>
            <a:cxnSpLocks/>
            <a:endCxn id="3" idx="4"/>
          </p:cNvCxnSpPr>
          <p:nvPr/>
        </p:nvCxnSpPr>
        <p:spPr>
          <a:xfrm flipV="1">
            <a:off x="11253490" y="3941728"/>
            <a:ext cx="0" cy="193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2" name="Rectangle 181">
            <a:extLst>
              <a:ext uri="{FF2B5EF4-FFF2-40B4-BE49-F238E27FC236}">
                <a16:creationId xmlns:a16="http://schemas.microsoft.com/office/drawing/2014/main" id="{42A43924-BD68-4AFB-8A77-93FFC7E7A560}"/>
              </a:ext>
            </a:extLst>
          </p:cNvPr>
          <p:cNvSpPr/>
          <p:nvPr/>
        </p:nvSpPr>
        <p:spPr>
          <a:xfrm>
            <a:off x="880131" y="6285769"/>
            <a:ext cx="928004" cy="316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</a:p>
        </p:txBody>
      </p:sp>
      <p:cxnSp>
        <p:nvCxnSpPr>
          <p:cNvPr id="184" name="Straight Arrow Connector 183">
            <a:extLst>
              <a:ext uri="{FF2B5EF4-FFF2-40B4-BE49-F238E27FC236}">
                <a16:creationId xmlns:a16="http://schemas.microsoft.com/office/drawing/2014/main" id="{CA45D220-AB1B-49EE-95B1-F72747619CE1}"/>
              </a:ext>
            </a:extLst>
          </p:cNvPr>
          <p:cNvCxnSpPr>
            <a:stCxn id="56" idx="4"/>
            <a:endCxn id="182" idx="0"/>
          </p:cNvCxnSpPr>
          <p:nvPr/>
        </p:nvCxnSpPr>
        <p:spPr>
          <a:xfrm flipH="1">
            <a:off x="1344133" y="5067380"/>
            <a:ext cx="1" cy="1218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9650B6A8-945C-4BDC-93A6-77028EAA726B}"/>
              </a:ext>
            </a:extLst>
          </p:cNvPr>
          <p:cNvSpPr txBox="1"/>
          <p:nvPr/>
        </p:nvSpPr>
        <p:spPr>
          <a:xfrm>
            <a:off x="180409" y="5442340"/>
            <a:ext cx="12097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Danh sách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lớp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0E59723-07FB-486D-B667-146E7CD1FA23}"/>
              </a:ext>
            </a:extLst>
          </p:cNvPr>
          <p:cNvSpPr txBox="1"/>
          <p:nvPr/>
        </p:nvSpPr>
        <p:spPr>
          <a:xfrm>
            <a:off x="4642401" y="2620720"/>
            <a:ext cx="14494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50E59723-07FB-486D-B667-146E7CD1FA23}"/>
              </a:ext>
            </a:extLst>
          </p:cNvPr>
          <p:cNvSpPr txBox="1"/>
          <p:nvPr/>
        </p:nvSpPr>
        <p:spPr>
          <a:xfrm>
            <a:off x="6999403" y="2611746"/>
            <a:ext cx="144943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14799B7-DCCF-4CBC-9E30-C4672BD70761}"/>
              </a:ext>
            </a:extLst>
          </p:cNvPr>
          <p:cNvSpPr txBox="1"/>
          <p:nvPr/>
        </p:nvSpPr>
        <p:spPr>
          <a:xfrm>
            <a:off x="6151546" y="3822492"/>
            <a:ext cx="9204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3663938-AD86-47BC-9251-1A928D303105}"/>
              </a:ext>
            </a:extLst>
          </p:cNvPr>
          <p:cNvCxnSpPr>
            <a:cxnSpLocks/>
          </p:cNvCxnSpPr>
          <p:nvPr/>
        </p:nvCxnSpPr>
        <p:spPr>
          <a:xfrm flipV="1">
            <a:off x="6136309" y="3822492"/>
            <a:ext cx="935682" cy="98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68B0FB7-0EBC-45C6-AC5C-5D3E34A4AED8}"/>
              </a:ext>
            </a:extLst>
          </p:cNvPr>
          <p:cNvCxnSpPr>
            <a:cxnSpLocks/>
          </p:cNvCxnSpPr>
          <p:nvPr/>
        </p:nvCxnSpPr>
        <p:spPr>
          <a:xfrm>
            <a:off x="6136309" y="4096105"/>
            <a:ext cx="93568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" idx="2"/>
            <a:endCxn id="18" idx="3"/>
          </p:cNvCxnSpPr>
          <p:nvPr/>
        </p:nvCxnSpPr>
        <p:spPr>
          <a:xfrm rot="10800000">
            <a:off x="6971292" y="2906745"/>
            <a:ext cx="1503842" cy="548569"/>
          </a:xfrm>
          <a:prstGeom prst="bentConnector3">
            <a:avLst>
              <a:gd name="adj1" fmla="val -37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4" idx="6"/>
            <a:endCxn id="18" idx="1"/>
          </p:cNvCxnSpPr>
          <p:nvPr/>
        </p:nvCxnSpPr>
        <p:spPr>
          <a:xfrm flipV="1">
            <a:off x="4621733" y="2906744"/>
            <a:ext cx="1558958" cy="556448"/>
          </a:xfrm>
          <a:prstGeom prst="bentConnector3">
            <a:avLst>
              <a:gd name="adj1" fmla="val -101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2" idx="2"/>
            <a:endCxn id="58" idx="3"/>
          </p:cNvCxnSpPr>
          <p:nvPr/>
        </p:nvCxnSpPr>
        <p:spPr>
          <a:xfrm rot="10800000" flipV="1">
            <a:off x="7071992" y="3455312"/>
            <a:ext cx="1403143" cy="513373"/>
          </a:xfrm>
          <a:prstGeom prst="bentConnector3">
            <a:avLst>
              <a:gd name="adj1" fmla="val -234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4" idx="6"/>
            <a:endCxn id="58" idx="1"/>
          </p:cNvCxnSpPr>
          <p:nvPr/>
        </p:nvCxnSpPr>
        <p:spPr>
          <a:xfrm>
            <a:off x="4621733" y="3463192"/>
            <a:ext cx="1529813" cy="505494"/>
          </a:xfrm>
          <a:prstGeom prst="bentConnector3">
            <a:avLst>
              <a:gd name="adj1" fmla="val 190"/>
            </a:avLst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50E59723-07FB-486D-B667-146E7CD1FA23}"/>
              </a:ext>
            </a:extLst>
          </p:cNvPr>
          <p:cNvSpPr txBox="1"/>
          <p:nvPr/>
        </p:nvSpPr>
        <p:spPr>
          <a:xfrm>
            <a:off x="4545733" y="3658998"/>
            <a:ext cx="16363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0E59723-07FB-486D-B667-146E7CD1FA23}"/>
              </a:ext>
            </a:extLst>
          </p:cNvPr>
          <p:cNvSpPr txBox="1"/>
          <p:nvPr/>
        </p:nvSpPr>
        <p:spPr>
          <a:xfrm>
            <a:off x="6989675" y="3678908"/>
            <a:ext cx="163635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2A43924-BD68-4AFB-8A77-93FFC7E7A560}"/>
              </a:ext>
            </a:extLst>
          </p:cNvPr>
          <p:cNvSpPr/>
          <p:nvPr/>
        </p:nvSpPr>
        <p:spPr>
          <a:xfrm>
            <a:off x="880131" y="439631"/>
            <a:ext cx="928004" cy="316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Học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9650B6A8-945C-4BDC-93A6-77028EAA726B}"/>
              </a:ext>
            </a:extLst>
          </p:cNvPr>
          <p:cNvSpPr txBox="1"/>
          <p:nvPr/>
        </p:nvSpPr>
        <p:spPr>
          <a:xfrm>
            <a:off x="119572" y="1027252"/>
            <a:ext cx="12097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 khóa biểu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9" name="Elbow Connector 88"/>
          <p:cNvCxnSpPr>
            <a:stCxn id="4" idx="3"/>
            <a:endCxn id="56" idx="6"/>
          </p:cNvCxnSpPr>
          <p:nvPr/>
        </p:nvCxnSpPr>
        <p:spPr>
          <a:xfrm rot="5400000">
            <a:off x="2298945" y="3660859"/>
            <a:ext cx="791178" cy="1069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8" name="Oval 117">
            <a:extLst>
              <a:ext uri="{FF2B5EF4-FFF2-40B4-BE49-F238E27FC236}">
                <a16:creationId xmlns:a16="http://schemas.microsoft.com/office/drawing/2014/main" id="{65D1080A-68FE-406C-BF12-CED473482B76}"/>
              </a:ext>
            </a:extLst>
          </p:cNvPr>
          <p:cNvSpPr/>
          <p:nvPr/>
        </p:nvSpPr>
        <p:spPr>
          <a:xfrm>
            <a:off x="528416" y="1762734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3.5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 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thời khóa biểu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92" name="Elbow Connector 91"/>
          <p:cNvCxnSpPr>
            <a:stCxn id="4" idx="1"/>
            <a:endCxn id="118" idx="6"/>
          </p:cNvCxnSpPr>
          <p:nvPr/>
        </p:nvCxnSpPr>
        <p:spPr>
          <a:xfrm rot="16200000" flipV="1">
            <a:off x="2250810" y="2148025"/>
            <a:ext cx="887448" cy="106936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>
            <a:stCxn id="118" idx="0"/>
            <a:endCxn id="107" idx="2"/>
          </p:cNvCxnSpPr>
          <p:nvPr/>
        </p:nvCxnSpPr>
        <p:spPr>
          <a:xfrm flipH="1" flipV="1">
            <a:off x="1344133" y="756485"/>
            <a:ext cx="1" cy="1006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124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Oval 22">
            <a:extLst>
              <a:ext uri="{FF2B5EF4-FFF2-40B4-BE49-F238E27FC236}">
                <a16:creationId xmlns:a16="http://schemas.microsoft.com/office/drawing/2014/main" id="{8284F755-1FA0-4017-A42E-34AC7063BAF8}"/>
              </a:ext>
            </a:extLst>
          </p:cNvPr>
          <p:cNvSpPr/>
          <p:nvPr/>
        </p:nvSpPr>
        <p:spPr>
          <a:xfrm>
            <a:off x="5479106" y="3035300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.2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Sửa thông tin 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giảng </a:t>
            </a:r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F1D7A15-0E77-4B23-8E04-F980FE6D8754}"/>
              </a:ext>
            </a:extLst>
          </p:cNvPr>
          <p:cNvSpPr/>
          <p:nvPr/>
        </p:nvSpPr>
        <p:spPr>
          <a:xfrm>
            <a:off x="8033265" y="3035300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.3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Xóa 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giảng </a:t>
            </a:r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CE947E2-9932-4972-BA33-3D07BFD3685A}"/>
              </a:ext>
            </a:extLst>
          </p:cNvPr>
          <p:cNvSpPr/>
          <p:nvPr/>
        </p:nvSpPr>
        <p:spPr>
          <a:xfrm>
            <a:off x="2924947" y="3035300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.1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Thêm 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giảng viên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FB97491-1B1C-447B-943F-C10DBC27E0E8}"/>
              </a:ext>
            </a:extLst>
          </p:cNvPr>
          <p:cNvSpPr/>
          <p:nvPr/>
        </p:nvSpPr>
        <p:spPr>
          <a:xfrm>
            <a:off x="5479105" y="1776413"/>
            <a:ext cx="1631436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trung tâm</a:t>
            </a:r>
          </a:p>
        </p:txBody>
      </p:sp>
      <p:cxnSp>
        <p:nvCxnSpPr>
          <p:cNvPr id="27" name="Connector: Elbow 9">
            <a:extLst>
              <a:ext uri="{FF2B5EF4-FFF2-40B4-BE49-F238E27FC236}">
                <a16:creationId xmlns:a16="http://schemas.microsoft.com/office/drawing/2014/main" id="{8CF3A15E-5E47-4A73-908A-3C64A3BC8550}"/>
              </a:ext>
            </a:extLst>
          </p:cNvPr>
          <p:cNvCxnSpPr>
            <a:cxnSpLocks/>
            <a:stCxn id="26" idx="1"/>
            <a:endCxn id="25" idx="0"/>
          </p:cNvCxnSpPr>
          <p:nvPr/>
        </p:nvCxnSpPr>
        <p:spPr>
          <a:xfrm rot="10800000" flipV="1">
            <a:off x="3740665" y="1942306"/>
            <a:ext cx="1738440" cy="1092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A39A45E-B795-4845-B86F-509B72917DB3}"/>
              </a:ext>
            </a:extLst>
          </p:cNvPr>
          <p:cNvCxnSpPr/>
          <p:nvPr/>
        </p:nvCxnSpPr>
        <p:spPr>
          <a:xfrm>
            <a:off x="5880100" y="2108200"/>
            <a:ext cx="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7DBF711-5FB7-4A23-878B-674ED5D470EB}"/>
              </a:ext>
            </a:extLst>
          </p:cNvPr>
          <p:cNvCxnSpPr>
            <a:cxnSpLocks/>
          </p:cNvCxnSpPr>
          <p:nvPr/>
        </p:nvCxnSpPr>
        <p:spPr>
          <a:xfrm flipV="1">
            <a:off x="6709546" y="2108200"/>
            <a:ext cx="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3E0BFE-F218-45D7-A9A3-4872F2BC4297}"/>
              </a:ext>
            </a:extLst>
          </p:cNvPr>
          <p:cNvCxnSpPr>
            <a:cxnSpLocks/>
          </p:cNvCxnSpPr>
          <p:nvPr/>
        </p:nvCxnSpPr>
        <p:spPr>
          <a:xfrm>
            <a:off x="7110541" y="1852613"/>
            <a:ext cx="2100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0D7E36-D051-4D69-B82B-10B4803E694D}"/>
              </a:ext>
            </a:extLst>
          </p:cNvPr>
          <p:cNvCxnSpPr>
            <a:cxnSpLocks/>
          </p:cNvCxnSpPr>
          <p:nvPr/>
        </p:nvCxnSpPr>
        <p:spPr>
          <a:xfrm>
            <a:off x="9210675" y="1852613"/>
            <a:ext cx="0" cy="122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AF633B1-9F32-4D1F-A336-7C08D12DD962}"/>
              </a:ext>
            </a:extLst>
          </p:cNvPr>
          <p:cNvCxnSpPr>
            <a:cxnSpLocks/>
          </p:cNvCxnSpPr>
          <p:nvPr/>
        </p:nvCxnSpPr>
        <p:spPr>
          <a:xfrm flipH="1" flipV="1">
            <a:off x="8477251" y="2038352"/>
            <a:ext cx="4762" cy="105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AAEAE92-6AE5-4112-AD7E-6ECC24B879AD}"/>
              </a:ext>
            </a:extLst>
          </p:cNvPr>
          <p:cNvCxnSpPr>
            <a:cxnSpLocks/>
          </p:cNvCxnSpPr>
          <p:nvPr/>
        </p:nvCxnSpPr>
        <p:spPr>
          <a:xfrm flipH="1">
            <a:off x="7110541" y="2038350"/>
            <a:ext cx="13714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F0DA4BBA-5D72-4656-B8A4-EB3683D8B3A0}"/>
              </a:ext>
            </a:extLst>
          </p:cNvPr>
          <p:cNvSpPr txBox="1"/>
          <p:nvPr/>
        </p:nvSpPr>
        <p:spPr>
          <a:xfrm>
            <a:off x="3886320" y="1649918"/>
            <a:ext cx="15792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25124E8-7E21-4DF0-AC85-1949E0AE94C3}"/>
              </a:ext>
            </a:extLst>
          </p:cNvPr>
          <p:cNvSpPr txBox="1"/>
          <p:nvPr/>
        </p:nvSpPr>
        <p:spPr>
          <a:xfrm>
            <a:off x="7435890" y="1558016"/>
            <a:ext cx="15792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6176825-565C-4D12-B8BA-2668D3BDFF02}"/>
              </a:ext>
            </a:extLst>
          </p:cNvPr>
          <p:cNvSpPr txBox="1"/>
          <p:nvPr/>
        </p:nvSpPr>
        <p:spPr>
          <a:xfrm>
            <a:off x="7066750" y="2077893"/>
            <a:ext cx="14590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phản hồi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D2E5974-6C57-43DB-8E86-796520FB7DEC}"/>
              </a:ext>
            </a:extLst>
          </p:cNvPr>
          <p:cNvSpPr txBox="1"/>
          <p:nvPr/>
        </p:nvSpPr>
        <p:spPr>
          <a:xfrm>
            <a:off x="5000368" y="2361103"/>
            <a:ext cx="9153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4158FB-0940-4882-85D6-8A64E43E205F}"/>
              </a:ext>
            </a:extLst>
          </p:cNvPr>
          <p:cNvSpPr txBox="1"/>
          <p:nvPr/>
        </p:nvSpPr>
        <p:spPr>
          <a:xfrm>
            <a:off x="6709546" y="2370138"/>
            <a:ext cx="839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phản hồi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4034ECC-AB2B-481E-B0F2-9B1815620270}"/>
              </a:ext>
            </a:extLst>
          </p:cNvPr>
          <p:cNvSpPr txBox="1"/>
          <p:nvPr/>
        </p:nvSpPr>
        <p:spPr>
          <a:xfrm>
            <a:off x="5834601" y="4910134"/>
            <a:ext cx="92044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9B46B0C-D7B1-4F79-9D45-7F36CFEBA222}"/>
              </a:ext>
            </a:extLst>
          </p:cNvPr>
          <p:cNvCxnSpPr>
            <a:cxnSpLocks/>
          </p:cNvCxnSpPr>
          <p:nvPr/>
        </p:nvCxnSpPr>
        <p:spPr>
          <a:xfrm>
            <a:off x="5834601" y="4910134"/>
            <a:ext cx="920445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DB0449C-7194-40B0-B002-9528B13FD99D}"/>
              </a:ext>
            </a:extLst>
          </p:cNvPr>
          <p:cNvCxnSpPr>
            <a:cxnSpLocks/>
          </p:cNvCxnSpPr>
          <p:nvPr/>
        </p:nvCxnSpPr>
        <p:spPr>
          <a:xfrm>
            <a:off x="5834600" y="5202522"/>
            <a:ext cx="92044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7429A00-58F3-4687-9B2F-2528BB1C6E1F}"/>
              </a:ext>
            </a:extLst>
          </p:cNvPr>
          <p:cNvCxnSpPr>
            <a:stCxn id="23" idx="4"/>
            <a:endCxn id="39" idx="0"/>
          </p:cNvCxnSpPr>
          <p:nvPr/>
        </p:nvCxnSpPr>
        <p:spPr>
          <a:xfrm>
            <a:off x="6294824" y="3987800"/>
            <a:ext cx="0" cy="922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EF95214-462A-4139-93E7-B3476DED6819}"/>
              </a:ext>
            </a:extLst>
          </p:cNvPr>
          <p:cNvCxnSpPr>
            <a:endCxn id="24" idx="4"/>
          </p:cNvCxnSpPr>
          <p:nvPr/>
        </p:nvCxnSpPr>
        <p:spPr>
          <a:xfrm flipV="1">
            <a:off x="8848982" y="3987800"/>
            <a:ext cx="1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B3862E-1D1A-4F88-A07A-331EF30BE1B0}"/>
              </a:ext>
            </a:extLst>
          </p:cNvPr>
          <p:cNvCxnSpPr>
            <a:cxnSpLocks/>
          </p:cNvCxnSpPr>
          <p:nvPr/>
        </p:nvCxnSpPr>
        <p:spPr>
          <a:xfrm>
            <a:off x="6492473" y="4451350"/>
            <a:ext cx="1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9BDA6CF-6B4C-47CD-93AE-AF9E5F9A81F3}"/>
              </a:ext>
            </a:extLst>
          </p:cNvPr>
          <p:cNvCxnSpPr/>
          <p:nvPr/>
        </p:nvCxnSpPr>
        <p:spPr>
          <a:xfrm>
            <a:off x="6492473" y="4451350"/>
            <a:ext cx="2356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BB709CF-4B45-490F-BC62-256F5134BA62}"/>
              </a:ext>
            </a:extLst>
          </p:cNvPr>
          <p:cNvCxnSpPr>
            <a:cxnSpLocks/>
          </p:cNvCxnSpPr>
          <p:nvPr/>
        </p:nvCxnSpPr>
        <p:spPr>
          <a:xfrm>
            <a:off x="6084614" y="4441968"/>
            <a:ext cx="1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Elbow 85">
            <a:extLst>
              <a:ext uri="{FF2B5EF4-FFF2-40B4-BE49-F238E27FC236}">
                <a16:creationId xmlns:a16="http://schemas.microsoft.com/office/drawing/2014/main" id="{3193E85D-0201-4DED-A4A2-09C1AE900F90}"/>
              </a:ext>
            </a:extLst>
          </p:cNvPr>
          <p:cNvCxnSpPr>
            <a:endCxn id="25" idx="4"/>
          </p:cNvCxnSpPr>
          <p:nvPr/>
        </p:nvCxnSpPr>
        <p:spPr>
          <a:xfrm rot="10800000">
            <a:off x="3740666" y="3987801"/>
            <a:ext cx="2356507" cy="46354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F0E67B0B-6083-42F1-8DC5-5AFAC55BAF0D}"/>
              </a:ext>
            </a:extLst>
          </p:cNvPr>
          <p:cNvSpPr txBox="1"/>
          <p:nvPr/>
        </p:nvSpPr>
        <p:spPr>
          <a:xfrm>
            <a:off x="4194201" y="4125768"/>
            <a:ext cx="15792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A90CF4B-167E-48A5-9F87-DE0566A710A4}"/>
              </a:ext>
            </a:extLst>
          </p:cNvPr>
          <p:cNvSpPr txBox="1"/>
          <p:nvPr/>
        </p:nvSpPr>
        <p:spPr>
          <a:xfrm>
            <a:off x="6946009" y="4115307"/>
            <a:ext cx="157927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giảng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viên</a:t>
            </a:r>
          </a:p>
        </p:txBody>
      </p:sp>
    </p:spTree>
    <p:extLst>
      <p:ext uri="{BB962C8B-B14F-4D97-AF65-F5344CB8AC3E}">
        <p14:creationId xmlns:p14="http://schemas.microsoft.com/office/powerpoint/2010/main" val="3674278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F33CEB55-1D66-49E3-A8B3-04EE80C5840E}"/>
              </a:ext>
            </a:extLst>
          </p:cNvPr>
          <p:cNvSpPr/>
          <p:nvPr/>
        </p:nvSpPr>
        <p:spPr>
          <a:xfrm>
            <a:off x="5145184" y="2026163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.1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Tìm 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kiếm hồ sơ học </a:t>
            </a:r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viên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2D01BCA-1A85-4FD7-B4D4-919CC290EDF9}"/>
              </a:ext>
            </a:extLst>
          </p:cNvPr>
          <p:cNvSpPr/>
          <p:nvPr/>
        </p:nvSpPr>
        <p:spPr>
          <a:xfrm>
            <a:off x="5145184" y="5421604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.3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Tìm kiếm </a:t>
            </a:r>
          </a:p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lớp học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DDA75E-7576-4538-9EAB-5FA41F423F9C}"/>
              </a:ext>
            </a:extLst>
          </p:cNvPr>
          <p:cNvSpPr/>
          <p:nvPr/>
        </p:nvSpPr>
        <p:spPr>
          <a:xfrm>
            <a:off x="1795192" y="4034239"/>
            <a:ext cx="1633807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trung tâm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1D90EC3-74C8-4F7A-82C7-1044DFC0DCDA}"/>
              </a:ext>
            </a:extLst>
          </p:cNvPr>
          <p:cNvSpPr txBox="1"/>
          <p:nvPr/>
        </p:nvSpPr>
        <p:spPr>
          <a:xfrm>
            <a:off x="8350623" y="5720857"/>
            <a:ext cx="74090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Lớp học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342865F4-1A95-487D-8CE0-3C4C0109C80B}"/>
              </a:ext>
            </a:extLst>
          </p:cNvPr>
          <p:cNvCxnSpPr/>
          <p:nvPr/>
        </p:nvCxnSpPr>
        <p:spPr>
          <a:xfrm>
            <a:off x="8350623" y="5720857"/>
            <a:ext cx="740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0389FCB-3997-4F50-995C-615E87260727}"/>
              </a:ext>
            </a:extLst>
          </p:cNvPr>
          <p:cNvCxnSpPr/>
          <p:nvPr/>
        </p:nvCxnSpPr>
        <p:spPr>
          <a:xfrm>
            <a:off x="8350623" y="6013245"/>
            <a:ext cx="74090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CE19A6B-F1A7-47D9-A2F5-49F8B083ED2B}"/>
              </a:ext>
            </a:extLst>
          </p:cNvPr>
          <p:cNvSpPr txBox="1"/>
          <p:nvPr/>
        </p:nvSpPr>
        <p:spPr>
          <a:xfrm>
            <a:off x="8350622" y="2322225"/>
            <a:ext cx="79060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Học viên</a:t>
            </a:r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6F63339-7A23-4349-93ED-5E9E591867A3}"/>
              </a:ext>
            </a:extLst>
          </p:cNvPr>
          <p:cNvCxnSpPr>
            <a:cxnSpLocks/>
          </p:cNvCxnSpPr>
          <p:nvPr/>
        </p:nvCxnSpPr>
        <p:spPr>
          <a:xfrm>
            <a:off x="8350622" y="2322225"/>
            <a:ext cx="790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5335B62D-7F6C-4BF7-A589-53FFB4089F0B}"/>
              </a:ext>
            </a:extLst>
          </p:cNvPr>
          <p:cNvCxnSpPr>
            <a:cxnSpLocks/>
          </p:cNvCxnSpPr>
          <p:nvPr/>
        </p:nvCxnSpPr>
        <p:spPr>
          <a:xfrm>
            <a:off x="8350621" y="2614613"/>
            <a:ext cx="79060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AA374975-0434-4D12-99C7-D82792B2EA3F}"/>
              </a:ext>
            </a:extLst>
          </p:cNvPr>
          <p:cNvCxnSpPr>
            <a:stCxn id="2" idx="7"/>
            <a:endCxn id="72" idx="0"/>
          </p:cNvCxnSpPr>
          <p:nvPr/>
        </p:nvCxnSpPr>
        <p:spPr>
          <a:xfrm rot="16200000" flipH="1">
            <a:off x="7563526" y="1139828"/>
            <a:ext cx="156572" cy="2208222"/>
          </a:xfrm>
          <a:prstGeom prst="bentConnector3">
            <a:avLst>
              <a:gd name="adj1" fmla="val -79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238CC52-5DEF-44AB-8A4C-8B95A1802BCB}"/>
              </a:ext>
            </a:extLst>
          </p:cNvPr>
          <p:cNvCxnSpPr/>
          <p:nvPr/>
        </p:nvCxnSpPr>
        <p:spPr>
          <a:xfrm rot="16200000" flipH="1">
            <a:off x="7563526" y="4535266"/>
            <a:ext cx="156572" cy="2208222"/>
          </a:xfrm>
          <a:prstGeom prst="bentConnector3">
            <a:avLst>
              <a:gd name="adj1" fmla="val -797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CDCFD888-79E0-49DB-879F-BCCF640F1012}"/>
              </a:ext>
            </a:extLst>
          </p:cNvPr>
          <p:cNvCxnSpPr>
            <a:stCxn id="72" idx="2"/>
            <a:endCxn id="2" idx="5"/>
          </p:cNvCxnSpPr>
          <p:nvPr/>
        </p:nvCxnSpPr>
        <p:spPr>
          <a:xfrm rot="5400000">
            <a:off x="7529532" y="1622782"/>
            <a:ext cx="224560" cy="2208222"/>
          </a:xfrm>
          <a:prstGeom prst="bentConnector3">
            <a:avLst>
              <a:gd name="adj1" fmla="val 995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538F8FD6-C4F2-487D-B138-926310A3DF49}"/>
              </a:ext>
            </a:extLst>
          </p:cNvPr>
          <p:cNvCxnSpPr/>
          <p:nvPr/>
        </p:nvCxnSpPr>
        <p:spPr>
          <a:xfrm rot="5400000">
            <a:off x="7529532" y="5012854"/>
            <a:ext cx="224560" cy="2208222"/>
          </a:xfrm>
          <a:prstGeom prst="bentConnector3">
            <a:avLst>
              <a:gd name="adj1" fmla="val 9955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D0E55A12-E5FB-4B50-BA97-813BF9EDF0D2}"/>
              </a:ext>
            </a:extLst>
          </p:cNvPr>
          <p:cNvSpPr txBox="1"/>
          <p:nvPr/>
        </p:nvSpPr>
        <p:spPr>
          <a:xfrm>
            <a:off x="6917075" y="1842651"/>
            <a:ext cx="1449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F8A92CA0-FF32-4D40-A237-1403513FEC5F}"/>
              </a:ext>
            </a:extLst>
          </p:cNvPr>
          <p:cNvSpPr txBox="1"/>
          <p:nvPr/>
        </p:nvSpPr>
        <p:spPr>
          <a:xfrm>
            <a:off x="2955148" y="1867255"/>
            <a:ext cx="1449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1114C25-BBF4-442D-92CE-2FB35A854460}"/>
              </a:ext>
            </a:extLst>
          </p:cNvPr>
          <p:cNvSpPr txBox="1"/>
          <p:nvPr/>
        </p:nvSpPr>
        <p:spPr>
          <a:xfrm>
            <a:off x="6917075" y="2514454"/>
            <a:ext cx="14790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phản hồi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750EC8D0-790C-485F-95DF-6DB3050B1172}"/>
              </a:ext>
            </a:extLst>
          </p:cNvPr>
          <p:cNvSpPr txBox="1"/>
          <p:nvPr/>
        </p:nvSpPr>
        <p:spPr>
          <a:xfrm>
            <a:off x="6887469" y="5887952"/>
            <a:ext cx="14790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phản hồi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C42324F7-C93D-4902-867D-FAE94058148C}"/>
              </a:ext>
            </a:extLst>
          </p:cNvPr>
          <p:cNvSpPr txBox="1"/>
          <p:nvPr/>
        </p:nvSpPr>
        <p:spPr>
          <a:xfrm>
            <a:off x="3345944" y="5245684"/>
            <a:ext cx="14790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phản hồi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A088AEEB-26AD-4924-B12C-C69C31DCD3C7}"/>
              </a:ext>
            </a:extLst>
          </p:cNvPr>
          <p:cNvSpPr txBox="1"/>
          <p:nvPr/>
        </p:nvSpPr>
        <p:spPr>
          <a:xfrm>
            <a:off x="2955148" y="5861535"/>
            <a:ext cx="1449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lớp học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626B91A0-8095-4004-BABF-FA7DC7867DBB}"/>
              </a:ext>
            </a:extLst>
          </p:cNvPr>
          <p:cNvSpPr txBox="1"/>
          <p:nvPr/>
        </p:nvSpPr>
        <p:spPr>
          <a:xfrm>
            <a:off x="6917077" y="5220781"/>
            <a:ext cx="1449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lớp học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33CEB55-1D66-49E3-A8B3-04EE80C5840E}"/>
              </a:ext>
            </a:extLst>
          </p:cNvPr>
          <p:cNvSpPr/>
          <p:nvPr/>
        </p:nvSpPr>
        <p:spPr>
          <a:xfrm>
            <a:off x="5145183" y="3723883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5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.2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Tìm kiếm KQHT của học viên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A92CA0-FF32-4D40-A237-1403513FEC5F}"/>
              </a:ext>
            </a:extLst>
          </p:cNvPr>
          <p:cNvSpPr txBox="1"/>
          <p:nvPr/>
        </p:nvSpPr>
        <p:spPr>
          <a:xfrm>
            <a:off x="3345944" y="2543780"/>
            <a:ext cx="1449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 hồi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Elbow Connector 7"/>
          <p:cNvCxnSpPr>
            <a:endCxn id="2" idx="1"/>
          </p:cNvCxnSpPr>
          <p:nvPr/>
        </p:nvCxnSpPr>
        <p:spPr>
          <a:xfrm flipV="1">
            <a:off x="2138699" y="2165653"/>
            <a:ext cx="3245403" cy="1868586"/>
          </a:xfrm>
          <a:prstGeom prst="bentConnector4">
            <a:avLst>
              <a:gd name="adj1" fmla="val -132"/>
              <a:gd name="adj2" fmla="val 9919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2" idx="3"/>
          </p:cNvCxnSpPr>
          <p:nvPr/>
        </p:nvCxnSpPr>
        <p:spPr>
          <a:xfrm flipH="1">
            <a:off x="3076833" y="2839173"/>
            <a:ext cx="230726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076833" y="2839173"/>
            <a:ext cx="0" cy="119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Elbow Connector 30"/>
          <p:cNvCxnSpPr>
            <a:endCxn id="3" idx="3"/>
          </p:cNvCxnSpPr>
          <p:nvPr/>
        </p:nvCxnSpPr>
        <p:spPr>
          <a:xfrm>
            <a:off x="2138699" y="4366026"/>
            <a:ext cx="3245403" cy="1868588"/>
          </a:xfrm>
          <a:prstGeom prst="bentConnector4">
            <a:avLst>
              <a:gd name="adj1" fmla="val 249"/>
              <a:gd name="adj2" fmla="val 9967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flipV="1">
            <a:off x="3068596" y="4366026"/>
            <a:ext cx="0" cy="1195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stCxn id="3" idx="1"/>
          </p:cNvCxnSpPr>
          <p:nvPr/>
        </p:nvCxnSpPr>
        <p:spPr>
          <a:xfrm flipH="1" flipV="1">
            <a:off x="3076833" y="5561091"/>
            <a:ext cx="2307269" cy="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3429000" y="4092575"/>
            <a:ext cx="1746250" cy="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flipH="1">
            <a:off x="3429000" y="4301194"/>
            <a:ext cx="1745508" cy="13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F8A92CA0-FF32-4D40-A237-1403513FEC5F}"/>
              </a:ext>
            </a:extLst>
          </p:cNvPr>
          <p:cNvSpPr txBox="1"/>
          <p:nvPr/>
        </p:nvSpPr>
        <p:spPr>
          <a:xfrm>
            <a:off x="3543815" y="3800187"/>
            <a:ext cx="1449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F8A92CA0-FF32-4D40-A237-1403513FEC5F}"/>
              </a:ext>
            </a:extLst>
          </p:cNvPr>
          <p:cNvSpPr txBox="1"/>
          <p:nvPr/>
        </p:nvSpPr>
        <p:spPr>
          <a:xfrm>
            <a:off x="3543815" y="4301194"/>
            <a:ext cx="1449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 hồi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CE19A6B-F1A7-47D9-A2F5-49F8B083ED2B}"/>
              </a:ext>
            </a:extLst>
          </p:cNvPr>
          <p:cNvSpPr txBox="1"/>
          <p:nvPr/>
        </p:nvSpPr>
        <p:spPr>
          <a:xfrm>
            <a:off x="8338319" y="4013822"/>
            <a:ext cx="123463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 quả học tập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76F63339-7A23-4349-93ED-5E9E591867A3}"/>
              </a:ext>
            </a:extLst>
          </p:cNvPr>
          <p:cNvCxnSpPr>
            <a:cxnSpLocks/>
          </p:cNvCxnSpPr>
          <p:nvPr/>
        </p:nvCxnSpPr>
        <p:spPr>
          <a:xfrm>
            <a:off x="8338319" y="4013822"/>
            <a:ext cx="11581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5335B62D-7F6C-4BF7-A589-53FFB4089F0B}"/>
              </a:ext>
            </a:extLst>
          </p:cNvPr>
          <p:cNvCxnSpPr>
            <a:cxnSpLocks/>
          </p:cNvCxnSpPr>
          <p:nvPr/>
        </p:nvCxnSpPr>
        <p:spPr>
          <a:xfrm>
            <a:off x="8338318" y="4306210"/>
            <a:ext cx="1158107" cy="861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76">
            <a:extLst>
              <a:ext uri="{FF2B5EF4-FFF2-40B4-BE49-F238E27FC236}">
                <a16:creationId xmlns:a16="http://schemas.microsoft.com/office/drawing/2014/main" id="{AA374975-0434-4D12-99C7-D82792B2EA3F}"/>
              </a:ext>
            </a:extLst>
          </p:cNvPr>
          <p:cNvCxnSpPr>
            <a:endCxn id="80" idx="0"/>
          </p:cNvCxnSpPr>
          <p:nvPr/>
        </p:nvCxnSpPr>
        <p:spPr>
          <a:xfrm>
            <a:off x="6525398" y="3857250"/>
            <a:ext cx="2430238" cy="15657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Connector: Elbow 108">
            <a:extLst>
              <a:ext uri="{FF2B5EF4-FFF2-40B4-BE49-F238E27FC236}">
                <a16:creationId xmlns:a16="http://schemas.microsoft.com/office/drawing/2014/main" id="{CDCFD888-79E0-49DB-879F-BCCF640F1012}"/>
              </a:ext>
            </a:extLst>
          </p:cNvPr>
          <p:cNvCxnSpPr>
            <a:stCxn id="80" idx="2"/>
          </p:cNvCxnSpPr>
          <p:nvPr/>
        </p:nvCxnSpPr>
        <p:spPr>
          <a:xfrm rot="5400000">
            <a:off x="7628251" y="3203385"/>
            <a:ext cx="224560" cy="24302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D0E55A12-E5FB-4B50-BA97-813BF9EDF0D2}"/>
              </a:ext>
            </a:extLst>
          </p:cNvPr>
          <p:cNvSpPr txBox="1"/>
          <p:nvPr/>
        </p:nvSpPr>
        <p:spPr>
          <a:xfrm>
            <a:off x="6904772" y="3534248"/>
            <a:ext cx="1449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học viên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71114C25-BBF4-442D-92CE-2FB35A854460}"/>
              </a:ext>
            </a:extLst>
          </p:cNvPr>
          <p:cNvSpPr txBox="1"/>
          <p:nvPr/>
        </p:nvSpPr>
        <p:spPr>
          <a:xfrm>
            <a:off x="6904772" y="4206051"/>
            <a:ext cx="14790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phản hồi</a:t>
            </a:r>
          </a:p>
        </p:txBody>
      </p:sp>
    </p:spTree>
    <p:extLst>
      <p:ext uri="{BB962C8B-B14F-4D97-AF65-F5344CB8AC3E}">
        <p14:creationId xmlns:p14="http://schemas.microsoft.com/office/powerpoint/2010/main" val="20290221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284F755-1FA0-4017-A42E-34AC7063BAF8}"/>
              </a:ext>
            </a:extLst>
          </p:cNvPr>
          <p:cNvSpPr/>
          <p:nvPr/>
        </p:nvSpPr>
        <p:spPr>
          <a:xfrm>
            <a:off x="3840806" y="3073400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.3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Xóa tài khoản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F1D7A15-0E77-4B23-8E04-F980FE6D8754}"/>
              </a:ext>
            </a:extLst>
          </p:cNvPr>
          <p:cNvSpPr/>
          <p:nvPr/>
        </p:nvSpPr>
        <p:spPr>
          <a:xfrm>
            <a:off x="6394965" y="3073400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.2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Sửa thông tin tài khoản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CE947E2-9932-4972-BA33-3D07BFD3685A}"/>
              </a:ext>
            </a:extLst>
          </p:cNvPr>
          <p:cNvSpPr/>
          <p:nvPr/>
        </p:nvSpPr>
        <p:spPr>
          <a:xfrm>
            <a:off x="1286647" y="3073400"/>
            <a:ext cx="1631435" cy="952500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6</a:t>
            </a:r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.1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30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Thêm tài khoản</a:t>
            </a:r>
            <a:endParaRPr lang="en-US" sz="130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FB97491-1B1C-447B-943F-C10DBC27E0E8}"/>
              </a:ext>
            </a:extLst>
          </p:cNvPr>
          <p:cNvSpPr/>
          <p:nvPr/>
        </p:nvSpPr>
        <p:spPr>
          <a:xfrm>
            <a:off x="3840805" y="1814513"/>
            <a:ext cx="1631436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Quản lí trung </a:t>
            </a:r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tâm</a:t>
            </a:r>
          </a:p>
        </p:txBody>
      </p:sp>
      <p:cxnSp>
        <p:nvCxnSpPr>
          <p:cNvPr id="6" name="Connector: Elbow 9">
            <a:extLst>
              <a:ext uri="{FF2B5EF4-FFF2-40B4-BE49-F238E27FC236}">
                <a16:creationId xmlns:a16="http://schemas.microsoft.com/office/drawing/2014/main" id="{8CF3A15E-5E47-4A73-908A-3C64A3BC8550}"/>
              </a:ext>
            </a:extLst>
          </p:cNvPr>
          <p:cNvCxnSpPr>
            <a:cxnSpLocks/>
            <a:stCxn id="5" idx="1"/>
            <a:endCxn id="4" idx="0"/>
          </p:cNvCxnSpPr>
          <p:nvPr/>
        </p:nvCxnSpPr>
        <p:spPr>
          <a:xfrm rot="10800000" flipV="1">
            <a:off x="2102365" y="1980406"/>
            <a:ext cx="1738440" cy="109299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A39A45E-B795-4845-B86F-509B72917DB3}"/>
              </a:ext>
            </a:extLst>
          </p:cNvPr>
          <p:cNvCxnSpPr/>
          <p:nvPr/>
        </p:nvCxnSpPr>
        <p:spPr>
          <a:xfrm>
            <a:off x="4241800" y="2146300"/>
            <a:ext cx="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7DBF711-5FB7-4A23-878B-674ED5D470EB}"/>
              </a:ext>
            </a:extLst>
          </p:cNvPr>
          <p:cNvCxnSpPr>
            <a:cxnSpLocks/>
          </p:cNvCxnSpPr>
          <p:nvPr/>
        </p:nvCxnSpPr>
        <p:spPr>
          <a:xfrm flipV="1">
            <a:off x="5071246" y="2146300"/>
            <a:ext cx="0" cy="1003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63E0BFE-F218-45D7-A9A3-4872F2BC4297}"/>
              </a:ext>
            </a:extLst>
          </p:cNvPr>
          <p:cNvCxnSpPr>
            <a:cxnSpLocks/>
          </p:cNvCxnSpPr>
          <p:nvPr/>
        </p:nvCxnSpPr>
        <p:spPr>
          <a:xfrm>
            <a:off x="5472241" y="1890713"/>
            <a:ext cx="210013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00D7E36-D051-4D69-B82B-10B4803E694D}"/>
              </a:ext>
            </a:extLst>
          </p:cNvPr>
          <p:cNvCxnSpPr>
            <a:cxnSpLocks/>
          </p:cNvCxnSpPr>
          <p:nvPr/>
        </p:nvCxnSpPr>
        <p:spPr>
          <a:xfrm>
            <a:off x="7572375" y="1890713"/>
            <a:ext cx="0" cy="12239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F633B1-9F32-4D1F-A336-7C08D12DD962}"/>
              </a:ext>
            </a:extLst>
          </p:cNvPr>
          <p:cNvCxnSpPr>
            <a:cxnSpLocks/>
          </p:cNvCxnSpPr>
          <p:nvPr/>
        </p:nvCxnSpPr>
        <p:spPr>
          <a:xfrm flipH="1" flipV="1">
            <a:off x="6838951" y="2076452"/>
            <a:ext cx="4762" cy="10548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AEAE92-6AE5-4112-AD7E-6ECC24B879AD}"/>
              </a:ext>
            </a:extLst>
          </p:cNvPr>
          <p:cNvCxnSpPr>
            <a:cxnSpLocks/>
          </p:cNvCxnSpPr>
          <p:nvPr/>
        </p:nvCxnSpPr>
        <p:spPr>
          <a:xfrm flipH="1">
            <a:off x="5472241" y="2076450"/>
            <a:ext cx="137147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0DA4BBA-5D72-4656-B8A4-EB3683D8B3A0}"/>
              </a:ext>
            </a:extLst>
          </p:cNvPr>
          <p:cNvSpPr txBox="1"/>
          <p:nvPr/>
        </p:nvSpPr>
        <p:spPr>
          <a:xfrm>
            <a:off x="2248020" y="1688018"/>
            <a:ext cx="14959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 khoản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5124E8-7E21-4DF0-AC85-1949E0AE94C3}"/>
              </a:ext>
            </a:extLst>
          </p:cNvPr>
          <p:cNvSpPr txBox="1"/>
          <p:nvPr/>
        </p:nvSpPr>
        <p:spPr>
          <a:xfrm>
            <a:off x="5797590" y="1596116"/>
            <a:ext cx="14959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 khoản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176825-565C-4D12-B8BA-2668D3BDFF02}"/>
              </a:ext>
            </a:extLst>
          </p:cNvPr>
          <p:cNvSpPr txBox="1"/>
          <p:nvPr/>
        </p:nvSpPr>
        <p:spPr>
          <a:xfrm>
            <a:off x="5428450" y="2115993"/>
            <a:ext cx="1459054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phản hồi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D2E5974-6C57-43DB-8E86-796520FB7DEC}"/>
              </a:ext>
            </a:extLst>
          </p:cNvPr>
          <p:cNvSpPr txBox="1"/>
          <p:nvPr/>
        </p:nvSpPr>
        <p:spPr>
          <a:xfrm>
            <a:off x="3423590" y="2399203"/>
            <a:ext cx="85383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 khoản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4158FB-0940-4882-85D6-8A64E43E205F}"/>
              </a:ext>
            </a:extLst>
          </p:cNvPr>
          <p:cNvSpPr txBox="1"/>
          <p:nvPr/>
        </p:nvSpPr>
        <p:spPr>
          <a:xfrm>
            <a:off x="5071246" y="2408238"/>
            <a:ext cx="839308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phản hồi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4034ECC-AB2B-481E-B0F2-9B1815620270}"/>
              </a:ext>
            </a:extLst>
          </p:cNvPr>
          <p:cNvSpPr txBox="1"/>
          <p:nvPr/>
        </p:nvSpPr>
        <p:spPr>
          <a:xfrm>
            <a:off x="4196301" y="4948234"/>
            <a:ext cx="93666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Tài khoản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B46B0C-D7B1-4F79-9D45-7F36CFEBA222}"/>
              </a:ext>
            </a:extLst>
          </p:cNvPr>
          <p:cNvCxnSpPr>
            <a:cxnSpLocks/>
          </p:cNvCxnSpPr>
          <p:nvPr/>
        </p:nvCxnSpPr>
        <p:spPr>
          <a:xfrm flipV="1">
            <a:off x="4277424" y="4937737"/>
            <a:ext cx="793822" cy="152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DB0449C-7194-40B0-B002-9528B13FD99D}"/>
              </a:ext>
            </a:extLst>
          </p:cNvPr>
          <p:cNvCxnSpPr>
            <a:cxnSpLocks/>
          </p:cNvCxnSpPr>
          <p:nvPr/>
        </p:nvCxnSpPr>
        <p:spPr>
          <a:xfrm>
            <a:off x="4277424" y="5240622"/>
            <a:ext cx="79382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7429A00-58F3-4687-9B2F-2528BB1C6E1F}"/>
              </a:ext>
            </a:extLst>
          </p:cNvPr>
          <p:cNvCxnSpPr>
            <a:stCxn id="2" idx="4"/>
            <a:endCxn id="18" idx="0"/>
          </p:cNvCxnSpPr>
          <p:nvPr/>
        </p:nvCxnSpPr>
        <p:spPr>
          <a:xfrm>
            <a:off x="4656524" y="4025900"/>
            <a:ext cx="8111" cy="92233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F95214-462A-4139-93E7-B3476DED6819}"/>
              </a:ext>
            </a:extLst>
          </p:cNvPr>
          <p:cNvCxnSpPr>
            <a:endCxn id="3" idx="4"/>
          </p:cNvCxnSpPr>
          <p:nvPr/>
        </p:nvCxnSpPr>
        <p:spPr>
          <a:xfrm flipV="1">
            <a:off x="7210682" y="4025900"/>
            <a:ext cx="1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B3862E-1D1A-4F88-A07A-331EF30BE1B0}"/>
              </a:ext>
            </a:extLst>
          </p:cNvPr>
          <p:cNvCxnSpPr>
            <a:cxnSpLocks/>
          </p:cNvCxnSpPr>
          <p:nvPr/>
        </p:nvCxnSpPr>
        <p:spPr>
          <a:xfrm>
            <a:off x="4854173" y="4489450"/>
            <a:ext cx="1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9BDA6CF-6B4C-47CD-93AE-AF9E5F9A81F3}"/>
              </a:ext>
            </a:extLst>
          </p:cNvPr>
          <p:cNvCxnSpPr/>
          <p:nvPr/>
        </p:nvCxnSpPr>
        <p:spPr>
          <a:xfrm>
            <a:off x="4854173" y="4489450"/>
            <a:ext cx="235650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BB709CF-4B45-490F-BC62-256F5134BA62}"/>
              </a:ext>
            </a:extLst>
          </p:cNvPr>
          <p:cNvCxnSpPr>
            <a:cxnSpLocks/>
          </p:cNvCxnSpPr>
          <p:nvPr/>
        </p:nvCxnSpPr>
        <p:spPr>
          <a:xfrm>
            <a:off x="4446314" y="4480068"/>
            <a:ext cx="1" cy="463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85">
            <a:extLst>
              <a:ext uri="{FF2B5EF4-FFF2-40B4-BE49-F238E27FC236}">
                <a16:creationId xmlns:a16="http://schemas.microsoft.com/office/drawing/2014/main" id="{3193E85D-0201-4DED-A4A2-09C1AE900F90}"/>
              </a:ext>
            </a:extLst>
          </p:cNvPr>
          <p:cNvCxnSpPr>
            <a:endCxn id="4" idx="4"/>
          </p:cNvCxnSpPr>
          <p:nvPr/>
        </p:nvCxnSpPr>
        <p:spPr>
          <a:xfrm rot="10800000">
            <a:off x="2102366" y="4025901"/>
            <a:ext cx="2356507" cy="463549"/>
          </a:xfrm>
          <a:prstGeom prst="bentConnector2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0E67B0B-6083-42F1-8DC5-5AFAC55BAF0D}"/>
              </a:ext>
            </a:extLst>
          </p:cNvPr>
          <p:cNvSpPr txBox="1"/>
          <p:nvPr/>
        </p:nvSpPr>
        <p:spPr>
          <a:xfrm>
            <a:off x="2555901" y="4163868"/>
            <a:ext cx="1495922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 khoản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A90CF4B-167E-48A5-9F87-DE0566A710A4}"/>
              </a:ext>
            </a:extLst>
          </p:cNvPr>
          <p:cNvSpPr txBox="1"/>
          <p:nvPr/>
        </p:nvSpPr>
        <p:spPr>
          <a:xfrm>
            <a:off x="5307709" y="4153407"/>
            <a:ext cx="153760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 khoản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CDDA75E-7576-4538-9EAB-5FA41F423F9C}"/>
              </a:ext>
            </a:extLst>
          </p:cNvPr>
          <p:cNvSpPr/>
          <p:nvPr/>
        </p:nvSpPr>
        <p:spPr>
          <a:xfrm>
            <a:off x="9736884" y="3358508"/>
            <a:ext cx="1633807" cy="33178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Nhân viên trung tâm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 flipH="1">
            <a:off x="7990634" y="3417937"/>
            <a:ext cx="1746250" cy="8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998365" y="3638550"/>
            <a:ext cx="1738519" cy="5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8A92CA0-FF32-4D40-A237-1403513FEC5F}"/>
              </a:ext>
            </a:extLst>
          </p:cNvPr>
          <p:cNvSpPr txBox="1"/>
          <p:nvPr/>
        </p:nvSpPr>
        <p:spPr>
          <a:xfrm>
            <a:off x="8105449" y="3107491"/>
            <a:ext cx="151662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tài khoản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8A92CA0-FF32-4D40-A237-1403513FEC5F}"/>
              </a:ext>
            </a:extLst>
          </p:cNvPr>
          <p:cNvSpPr txBox="1"/>
          <p:nvPr/>
        </p:nvSpPr>
        <p:spPr>
          <a:xfrm>
            <a:off x="8141215" y="3617171"/>
            <a:ext cx="144947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>
                <a:latin typeface="Times New Roman" panose="02020603050405020304" pitchFamily="18" charset="0"/>
                <a:cs typeface="Times New Roman" panose="02020603050405020304" pitchFamily="18" charset="0"/>
              </a:rPr>
              <a:t>Thông tin </a:t>
            </a:r>
            <a:r>
              <a:rPr lang="en-US" sz="13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phản hồi</a:t>
            </a:r>
            <a:endParaRPr lang="en-US" sz="1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73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3602</TotalTime>
  <Words>907</Words>
  <Application>Microsoft Office PowerPoint</Application>
  <PresentationFormat>Widescreen</PresentationFormat>
  <Paragraphs>341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Hiếu Minh</dc:creator>
  <cp:lastModifiedBy>Hiếu Minh</cp:lastModifiedBy>
  <cp:revision>117</cp:revision>
  <dcterms:created xsi:type="dcterms:W3CDTF">2017-09-28T16:44:25Z</dcterms:created>
  <dcterms:modified xsi:type="dcterms:W3CDTF">2017-12-18T17:29:40Z</dcterms:modified>
</cp:coreProperties>
</file>