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2ADA-AF6A-46B6-9E5F-407237E11BC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7958-83C6-4198-83E9-BC172D22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0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2ADA-AF6A-46B6-9E5F-407237E11BC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7958-83C6-4198-83E9-BC172D22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8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2ADA-AF6A-46B6-9E5F-407237E11BC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7958-83C6-4198-83E9-BC172D22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3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2ADA-AF6A-46B6-9E5F-407237E11BC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7958-83C6-4198-83E9-BC172D22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1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2ADA-AF6A-46B6-9E5F-407237E11BC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7958-83C6-4198-83E9-BC172D22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5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2ADA-AF6A-46B6-9E5F-407237E11BC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7958-83C6-4198-83E9-BC172D22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0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2ADA-AF6A-46B6-9E5F-407237E11BC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7958-83C6-4198-83E9-BC172D22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6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2ADA-AF6A-46B6-9E5F-407237E11BC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7958-83C6-4198-83E9-BC172D22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8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2ADA-AF6A-46B6-9E5F-407237E11BC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7958-83C6-4198-83E9-BC172D22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8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2ADA-AF6A-46B6-9E5F-407237E11BC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7958-83C6-4198-83E9-BC172D22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2ADA-AF6A-46B6-9E5F-407237E11BC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7958-83C6-4198-83E9-BC172D22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2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2ADA-AF6A-46B6-9E5F-407237E11BC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87958-83C6-4198-83E9-BC172D228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1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061014" y="184297"/>
            <a:ext cx="1365184" cy="7808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Xem lịch thi</a:t>
            </a:r>
            <a:endParaRPr lang="en-US" sz="1400"/>
          </a:p>
        </p:txBody>
      </p:sp>
      <p:sp>
        <p:nvSpPr>
          <p:cNvPr id="6" name="Oval 5"/>
          <p:cNvSpPr/>
          <p:nvPr/>
        </p:nvSpPr>
        <p:spPr>
          <a:xfrm>
            <a:off x="2544201" y="1435118"/>
            <a:ext cx="1365184" cy="7808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Xem điểm thi</a:t>
            </a:r>
            <a:endParaRPr lang="en-US" sz="1400"/>
          </a:p>
        </p:txBody>
      </p:sp>
      <p:sp>
        <p:nvSpPr>
          <p:cNvPr id="7" name="Oval 6"/>
          <p:cNvSpPr/>
          <p:nvPr/>
        </p:nvSpPr>
        <p:spPr>
          <a:xfrm>
            <a:off x="512510" y="1944983"/>
            <a:ext cx="273050" cy="2730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7" idx="4"/>
          </p:cNvCxnSpPr>
          <p:nvPr/>
        </p:nvCxnSpPr>
        <p:spPr>
          <a:xfrm>
            <a:off x="649035" y="2218033"/>
            <a:ext cx="0" cy="343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77585" y="2292455"/>
            <a:ext cx="171450" cy="164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41879" y="2561124"/>
            <a:ext cx="107157" cy="276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49035" y="2292455"/>
            <a:ext cx="171450" cy="164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9035" y="2561124"/>
            <a:ext cx="107157" cy="276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</p:cNvCxnSpPr>
          <p:nvPr/>
        </p:nvCxnSpPr>
        <p:spPr>
          <a:xfrm flipH="1">
            <a:off x="864958" y="574708"/>
            <a:ext cx="4196056" cy="1598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2"/>
          </p:cNvCxnSpPr>
          <p:nvPr/>
        </p:nvCxnSpPr>
        <p:spPr>
          <a:xfrm flipH="1">
            <a:off x="853880" y="1825529"/>
            <a:ext cx="1690321" cy="428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78152" y="2918238"/>
            <a:ext cx="110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Sinh viên</a:t>
            </a:r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1047435" y="1298441"/>
            <a:ext cx="273050" cy="2730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5" idx="4"/>
          </p:cNvCxnSpPr>
          <p:nvPr/>
        </p:nvCxnSpPr>
        <p:spPr>
          <a:xfrm>
            <a:off x="11183960" y="1571491"/>
            <a:ext cx="0" cy="343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1012510" y="1645913"/>
            <a:ext cx="171450" cy="164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076804" y="1914582"/>
            <a:ext cx="107157" cy="276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1183960" y="1645913"/>
            <a:ext cx="171450" cy="164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1183960" y="1914582"/>
            <a:ext cx="107157" cy="276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803029" y="2273186"/>
            <a:ext cx="110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Cán bộ</a:t>
            </a:r>
            <a:endParaRPr lang="en-US"/>
          </a:p>
        </p:txBody>
      </p:sp>
      <p:cxnSp>
        <p:nvCxnSpPr>
          <p:cNvPr id="53" name="Straight Connector 52"/>
          <p:cNvCxnSpPr>
            <a:endCxn id="5" idx="6"/>
          </p:cNvCxnSpPr>
          <p:nvPr/>
        </p:nvCxnSpPr>
        <p:spPr>
          <a:xfrm flipH="1" flipV="1">
            <a:off x="6426198" y="574708"/>
            <a:ext cx="4518124" cy="933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1047435" y="4026615"/>
            <a:ext cx="273050" cy="2730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6" idx="4"/>
          </p:cNvCxnSpPr>
          <p:nvPr/>
        </p:nvCxnSpPr>
        <p:spPr>
          <a:xfrm>
            <a:off x="11183960" y="4299665"/>
            <a:ext cx="0" cy="343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1012510" y="4374087"/>
            <a:ext cx="171450" cy="164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1183960" y="4374087"/>
            <a:ext cx="171450" cy="164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1183960" y="4642756"/>
            <a:ext cx="107157" cy="276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803029" y="5001360"/>
            <a:ext cx="110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Giáo vụ</a:t>
            </a:r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059711" y="3999066"/>
            <a:ext cx="1365184" cy="7808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Cập nhật danh sách thi</a:t>
            </a:r>
            <a:endParaRPr lang="en-US" sz="1400"/>
          </a:p>
        </p:txBody>
      </p:sp>
      <p:sp>
        <p:nvSpPr>
          <p:cNvPr id="65" name="Oval 64"/>
          <p:cNvSpPr/>
          <p:nvPr/>
        </p:nvSpPr>
        <p:spPr>
          <a:xfrm>
            <a:off x="8800268" y="5949285"/>
            <a:ext cx="1365184" cy="7808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Cập nhật lịch thi</a:t>
            </a:r>
            <a:endParaRPr lang="en-US" sz="1400"/>
          </a:p>
        </p:txBody>
      </p:sp>
      <p:sp>
        <p:nvSpPr>
          <p:cNvPr id="67" name="Oval 66"/>
          <p:cNvSpPr/>
          <p:nvPr/>
        </p:nvSpPr>
        <p:spPr>
          <a:xfrm>
            <a:off x="2313017" y="2636014"/>
            <a:ext cx="1365184" cy="7808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Tìm lớp thi</a:t>
            </a:r>
            <a:endParaRPr lang="en-US" sz="1400"/>
          </a:p>
        </p:txBody>
      </p:sp>
      <p:sp>
        <p:nvSpPr>
          <p:cNvPr id="68" name="Oval 67"/>
          <p:cNvSpPr/>
          <p:nvPr/>
        </p:nvSpPr>
        <p:spPr>
          <a:xfrm>
            <a:off x="5094409" y="1093617"/>
            <a:ext cx="1365184" cy="7808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Nhập điểm thi</a:t>
            </a:r>
            <a:endParaRPr lang="en-US" sz="1400"/>
          </a:p>
        </p:txBody>
      </p:sp>
      <p:sp>
        <p:nvSpPr>
          <p:cNvPr id="69" name="Oval 68"/>
          <p:cNvSpPr/>
          <p:nvPr/>
        </p:nvSpPr>
        <p:spPr>
          <a:xfrm>
            <a:off x="7368732" y="3532634"/>
            <a:ext cx="1365184" cy="7808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Đánh phách bài thi</a:t>
            </a:r>
            <a:endParaRPr lang="en-US" sz="1400"/>
          </a:p>
        </p:txBody>
      </p:sp>
      <p:cxnSp>
        <p:nvCxnSpPr>
          <p:cNvPr id="74" name="Straight Arrow Connector 73"/>
          <p:cNvCxnSpPr>
            <a:stCxn id="64" idx="1"/>
            <a:endCxn id="67" idx="4"/>
          </p:cNvCxnSpPr>
          <p:nvPr/>
        </p:nvCxnSpPr>
        <p:spPr>
          <a:xfrm flipH="1" flipV="1">
            <a:off x="2995609" y="3416836"/>
            <a:ext cx="3264029" cy="696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760650">
            <a:off x="4524713" y="2763747"/>
            <a:ext cx="110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&lt;&lt;include&gt;&gt;</a:t>
            </a:r>
            <a:endParaRPr lang="en-US" sz="1400"/>
          </a:p>
        </p:txBody>
      </p:sp>
      <p:cxnSp>
        <p:nvCxnSpPr>
          <p:cNvPr id="79" name="Straight Arrow Connector 78"/>
          <p:cNvCxnSpPr>
            <a:stCxn id="68" idx="3"/>
            <a:endCxn id="67" idx="0"/>
          </p:cNvCxnSpPr>
          <p:nvPr/>
        </p:nvCxnSpPr>
        <p:spPr>
          <a:xfrm flipH="1">
            <a:off x="2995609" y="1760090"/>
            <a:ext cx="2298727" cy="8759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 rot="20285683">
            <a:off x="4088860" y="1707622"/>
            <a:ext cx="110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&lt;&lt;include&gt;&gt;</a:t>
            </a:r>
            <a:endParaRPr lang="en-US" sz="1400"/>
          </a:p>
        </p:txBody>
      </p:sp>
      <p:cxnSp>
        <p:nvCxnSpPr>
          <p:cNvPr id="83" name="Straight Arrow Connector 82"/>
          <p:cNvCxnSpPr>
            <a:stCxn id="69" idx="2"/>
            <a:endCxn id="67" idx="5"/>
          </p:cNvCxnSpPr>
          <p:nvPr/>
        </p:nvCxnSpPr>
        <p:spPr>
          <a:xfrm flipH="1" flipV="1">
            <a:off x="3478274" y="3302487"/>
            <a:ext cx="3890458" cy="6205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 rot="19878255">
            <a:off x="7935845" y="2937812"/>
            <a:ext cx="110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&lt;&lt;include&gt;&gt;</a:t>
            </a:r>
            <a:endParaRPr lang="en-US" sz="1400"/>
          </a:p>
        </p:txBody>
      </p:sp>
      <p:cxnSp>
        <p:nvCxnSpPr>
          <p:cNvPr id="87" name="Straight Connector 86"/>
          <p:cNvCxnSpPr>
            <a:endCxn id="68" idx="7"/>
          </p:cNvCxnSpPr>
          <p:nvPr/>
        </p:nvCxnSpPr>
        <p:spPr>
          <a:xfrm flipH="1" flipV="1">
            <a:off x="6259666" y="1207966"/>
            <a:ext cx="4680613" cy="431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789677" y="1464522"/>
            <a:ext cx="1365184" cy="7808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Đăng kí phòng thi</a:t>
            </a:r>
            <a:endParaRPr lang="en-US" sz="1400"/>
          </a:p>
        </p:txBody>
      </p:sp>
      <p:cxnSp>
        <p:nvCxnSpPr>
          <p:cNvPr id="91" name="Straight Connector 90"/>
          <p:cNvCxnSpPr>
            <a:endCxn id="90" idx="6"/>
          </p:cNvCxnSpPr>
          <p:nvPr/>
        </p:nvCxnSpPr>
        <p:spPr>
          <a:xfrm flipH="1">
            <a:off x="8154861" y="1760566"/>
            <a:ext cx="2789461" cy="94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5743606" y="2829997"/>
            <a:ext cx="1365184" cy="7808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Cập nhật danh sách lớp thi</a:t>
            </a:r>
            <a:endParaRPr lang="en-US" sz="1400"/>
          </a:p>
        </p:txBody>
      </p:sp>
      <p:cxnSp>
        <p:nvCxnSpPr>
          <p:cNvPr id="99" name="Straight Arrow Connector 98"/>
          <p:cNvCxnSpPr>
            <a:stCxn id="94" idx="2"/>
            <a:endCxn id="67" idx="7"/>
          </p:cNvCxnSpPr>
          <p:nvPr/>
        </p:nvCxnSpPr>
        <p:spPr>
          <a:xfrm flipH="1" flipV="1">
            <a:off x="3478274" y="2750363"/>
            <a:ext cx="2265332" cy="4700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0" idx="4"/>
            <a:endCxn id="94" idx="0"/>
          </p:cNvCxnSpPr>
          <p:nvPr/>
        </p:nvCxnSpPr>
        <p:spPr>
          <a:xfrm flipH="1">
            <a:off x="6426198" y="2245344"/>
            <a:ext cx="1046071" cy="5846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rot="19700747">
            <a:off x="6458333" y="2269370"/>
            <a:ext cx="110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&lt;&lt;extend&gt;&gt;</a:t>
            </a:r>
            <a:endParaRPr lang="en-US" sz="1400"/>
          </a:p>
        </p:txBody>
      </p:sp>
      <p:sp>
        <p:nvSpPr>
          <p:cNvPr id="109" name="Oval 108"/>
          <p:cNvSpPr/>
          <p:nvPr/>
        </p:nvSpPr>
        <p:spPr>
          <a:xfrm>
            <a:off x="4109700" y="5918647"/>
            <a:ext cx="1365184" cy="7808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Phân công coi thi</a:t>
            </a:r>
            <a:endParaRPr lang="en-US" sz="1400"/>
          </a:p>
        </p:txBody>
      </p:sp>
      <p:cxnSp>
        <p:nvCxnSpPr>
          <p:cNvPr id="118" name="Straight Arrow Connector 117"/>
          <p:cNvCxnSpPr>
            <a:stCxn id="109" idx="6"/>
            <a:endCxn id="65" idx="2"/>
          </p:cNvCxnSpPr>
          <p:nvPr/>
        </p:nvCxnSpPr>
        <p:spPr>
          <a:xfrm>
            <a:off x="5474884" y="6309058"/>
            <a:ext cx="3325384" cy="306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366984" y="6073769"/>
            <a:ext cx="110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&lt;&lt;extend&gt;&gt;</a:t>
            </a:r>
            <a:endParaRPr lang="en-US" sz="1400"/>
          </a:p>
        </p:txBody>
      </p:sp>
      <p:sp>
        <p:nvSpPr>
          <p:cNvPr id="141" name="Oval 140"/>
          <p:cNvSpPr/>
          <p:nvPr/>
        </p:nvSpPr>
        <p:spPr>
          <a:xfrm>
            <a:off x="8898541" y="2239514"/>
            <a:ext cx="1365184" cy="7808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Thu bài</a:t>
            </a:r>
            <a:endParaRPr lang="en-US" sz="1400"/>
          </a:p>
        </p:txBody>
      </p:sp>
      <p:cxnSp>
        <p:nvCxnSpPr>
          <p:cNvPr id="142" name="Straight Arrow Connector 141"/>
          <p:cNvCxnSpPr>
            <a:stCxn id="69" idx="0"/>
            <a:endCxn id="141" idx="3"/>
          </p:cNvCxnSpPr>
          <p:nvPr/>
        </p:nvCxnSpPr>
        <p:spPr>
          <a:xfrm flipV="1">
            <a:off x="8051324" y="2905987"/>
            <a:ext cx="1047144" cy="6266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endCxn id="65" idx="7"/>
          </p:cNvCxnSpPr>
          <p:nvPr/>
        </p:nvCxnSpPr>
        <p:spPr>
          <a:xfrm flipH="1">
            <a:off x="9965525" y="4918981"/>
            <a:ext cx="966817" cy="1144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 rot="213757">
            <a:off x="7435686" y="4429530"/>
            <a:ext cx="110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&lt;&lt;include&gt;&gt;</a:t>
            </a:r>
            <a:endParaRPr lang="en-US" sz="1400"/>
          </a:p>
        </p:txBody>
      </p:sp>
      <p:sp>
        <p:nvSpPr>
          <p:cNvPr id="192" name="TextBox 191"/>
          <p:cNvSpPr txBox="1"/>
          <p:nvPr/>
        </p:nvSpPr>
        <p:spPr>
          <a:xfrm rot="564224">
            <a:off x="4454170" y="3241464"/>
            <a:ext cx="110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&lt;&lt;include&gt;&gt;</a:t>
            </a:r>
            <a:endParaRPr lang="en-US" sz="1400"/>
          </a:p>
        </p:txBody>
      </p:sp>
      <p:sp>
        <p:nvSpPr>
          <p:cNvPr id="202" name="Oval 201"/>
          <p:cNvSpPr/>
          <p:nvPr/>
        </p:nvSpPr>
        <p:spPr>
          <a:xfrm>
            <a:off x="8574896" y="4368041"/>
            <a:ext cx="1365184" cy="7808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Xuất file danh sách thi các lớp</a:t>
            </a:r>
            <a:endParaRPr lang="en-US" sz="1400"/>
          </a:p>
        </p:txBody>
      </p:sp>
      <p:cxnSp>
        <p:nvCxnSpPr>
          <p:cNvPr id="206" name="Straight Arrow Connector 205"/>
          <p:cNvCxnSpPr>
            <a:stCxn id="202" idx="2"/>
            <a:endCxn id="64" idx="5"/>
          </p:cNvCxnSpPr>
          <p:nvPr/>
        </p:nvCxnSpPr>
        <p:spPr>
          <a:xfrm flipH="1" flipV="1">
            <a:off x="7224968" y="4665539"/>
            <a:ext cx="1349928" cy="929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 rot="213393">
            <a:off x="7666325" y="5732088"/>
            <a:ext cx="110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&lt;&lt;include&gt;&gt;</a:t>
            </a:r>
            <a:endParaRPr lang="en-US" sz="1400"/>
          </a:p>
        </p:txBody>
      </p:sp>
      <p:cxnSp>
        <p:nvCxnSpPr>
          <p:cNvPr id="215" name="Straight Connector 214"/>
          <p:cNvCxnSpPr>
            <a:endCxn id="64" idx="6"/>
          </p:cNvCxnSpPr>
          <p:nvPr/>
        </p:nvCxnSpPr>
        <p:spPr>
          <a:xfrm flipH="1">
            <a:off x="7424895" y="4211169"/>
            <a:ext cx="3515384" cy="178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endCxn id="141" idx="7"/>
          </p:cNvCxnSpPr>
          <p:nvPr/>
        </p:nvCxnSpPr>
        <p:spPr>
          <a:xfrm flipH="1">
            <a:off x="10063798" y="1874439"/>
            <a:ext cx="876481" cy="479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H="1">
            <a:off x="11076802" y="4645569"/>
            <a:ext cx="107157" cy="276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endCxn id="69" idx="6"/>
          </p:cNvCxnSpPr>
          <p:nvPr/>
        </p:nvCxnSpPr>
        <p:spPr>
          <a:xfrm flipH="1" flipV="1">
            <a:off x="8733916" y="3923045"/>
            <a:ext cx="2206363" cy="186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endCxn id="94" idx="6"/>
          </p:cNvCxnSpPr>
          <p:nvPr/>
        </p:nvCxnSpPr>
        <p:spPr>
          <a:xfrm flipH="1" flipV="1">
            <a:off x="7108790" y="3220408"/>
            <a:ext cx="3831489" cy="798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Oval 281"/>
          <p:cNvSpPr/>
          <p:nvPr/>
        </p:nvSpPr>
        <p:spPr>
          <a:xfrm>
            <a:off x="6194521" y="5283580"/>
            <a:ext cx="1365184" cy="7808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Xuất file lịch thi</a:t>
            </a:r>
            <a:endParaRPr lang="en-US" sz="1400"/>
          </a:p>
        </p:txBody>
      </p:sp>
      <p:cxnSp>
        <p:nvCxnSpPr>
          <p:cNvPr id="292" name="Straight Arrow Connector 291"/>
          <p:cNvCxnSpPr>
            <a:stCxn id="282" idx="5"/>
            <a:endCxn id="65" idx="1"/>
          </p:cNvCxnSpPr>
          <p:nvPr/>
        </p:nvCxnSpPr>
        <p:spPr>
          <a:xfrm>
            <a:off x="7359778" y="5950053"/>
            <a:ext cx="1640417" cy="1135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5" name="TextBox 294"/>
          <p:cNvSpPr txBox="1"/>
          <p:nvPr/>
        </p:nvSpPr>
        <p:spPr>
          <a:xfrm rot="742220">
            <a:off x="4779591" y="3629777"/>
            <a:ext cx="110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&lt;&lt;include&gt;&gt;</a:t>
            </a:r>
            <a:endParaRPr lang="en-US" sz="1400"/>
          </a:p>
        </p:txBody>
      </p:sp>
      <p:cxnSp>
        <p:nvCxnSpPr>
          <p:cNvPr id="85" name="Straight Connector 84"/>
          <p:cNvCxnSpPr>
            <a:endCxn id="202" idx="6"/>
          </p:cNvCxnSpPr>
          <p:nvPr/>
        </p:nvCxnSpPr>
        <p:spPr>
          <a:xfrm flipH="1">
            <a:off x="9940080" y="4312835"/>
            <a:ext cx="992261" cy="445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282" idx="6"/>
          </p:cNvCxnSpPr>
          <p:nvPr/>
        </p:nvCxnSpPr>
        <p:spPr>
          <a:xfrm flipH="1">
            <a:off x="7559705" y="4846011"/>
            <a:ext cx="3380574" cy="827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128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180136"/>
              </p:ext>
            </p:extLst>
          </p:nvPr>
        </p:nvGraphicFramePr>
        <p:xfrm>
          <a:off x="2832100" y="258175"/>
          <a:ext cx="4666612" cy="38776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306">
                  <a:extLst>
                    <a:ext uri="{9D8B030D-6E8A-4147-A177-3AD203B41FA5}">
                      <a16:colId xmlns:a16="http://schemas.microsoft.com/office/drawing/2014/main" val="333220591"/>
                    </a:ext>
                  </a:extLst>
                </a:gridCol>
                <a:gridCol w="2333306">
                  <a:extLst>
                    <a:ext uri="{9D8B030D-6E8A-4147-A177-3AD203B41FA5}">
                      <a16:colId xmlns:a16="http://schemas.microsoft.com/office/drawing/2014/main" val="4210638712"/>
                    </a:ext>
                  </a:extLst>
                </a:gridCol>
              </a:tblGrid>
              <a:tr h="221885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/>
                        <a:t>Sinh viên</a:t>
                      </a:r>
                      <a:endParaRPr lang="en-US" sz="1000"/>
                    </a:p>
                  </a:txBody>
                  <a:tcPr marL="52499" marR="52499" marT="26250" marB="26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/>
                        <a:t>Giáo</a:t>
                      </a:r>
                      <a:r>
                        <a:rPr lang="en-US" sz="1000" baseline="0" smtClean="0"/>
                        <a:t> vụ</a:t>
                      </a:r>
                      <a:endParaRPr lang="en-US" sz="1000"/>
                    </a:p>
                  </a:txBody>
                  <a:tcPr marL="52499" marR="52499" marT="26250" marB="26250"/>
                </a:tc>
                <a:extLst>
                  <a:ext uri="{0D108BD9-81ED-4DB2-BD59-A6C34878D82A}">
                    <a16:rowId xmlns:a16="http://schemas.microsoft.com/office/drawing/2014/main" val="1756231493"/>
                  </a:ext>
                </a:extLst>
              </a:tr>
              <a:tr h="3655758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52499" marR="52499" marT="26250" marB="2625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52499" marR="52499" marT="26250" marB="26250"/>
                </a:tc>
                <a:extLst>
                  <a:ext uri="{0D108BD9-81ED-4DB2-BD59-A6C34878D82A}">
                    <a16:rowId xmlns:a16="http://schemas.microsoft.com/office/drawing/2014/main" val="3705450575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618733" y="1251265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Chọn đăng kí GV hướng dẫn</a:t>
            </a:r>
            <a:endParaRPr lang="en-US" sz="1000"/>
          </a:p>
        </p:txBody>
      </p:sp>
      <p:sp>
        <p:nvSpPr>
          <p:cNvPr id="7" name="Rounded Rectangle 6"/>
          <p:cNvSpPr/>
          <p:nvPr/>
        </p:nvSpPr>
        <p:spPr>
          <a:xfrm>
            <a:off x="5855147" y="2023537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Hiển thị form đăng kí GV hướng dẫn</a:t>
            </a:r>
            <a:endParaRPr lang="en-US" sz="1000"/>
          </a:p>
        </p:txBody>
      </p:sp>
      <p:sp>
        <p:nvSpPr>
          <p:cNvPr id="8" name="Rounded Rectangle 7"/>
          <p:cNvSpPr/>
          <p:nvPr/>
        </p:nvSpPr>
        <p:spPr>
          <a:xfrm>
            <a:off x="3594861" y="2823677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Đăng kí GV hướng dẫn</a:t>
            </a:r>
            <a:endParaRPr lang="en-US" sz="1000"/>
          </a:p>
        </p:txBody>
      </p:sp>
      <p:sp>
        <p:nvSpPr>
          <p:cNvPr id="12" name="Oval 11"/>
          <p:cNvSpPr/>
          <p:nvPr/>
        </p:nvSpPr>
        <p:spPr>
          <a:xfrm>
            <a:off x="3912527" y="609828"/>
            <a:ext cx="344432" cy="344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" name="Straight Arrow Connector 13"/>
          <p:cNvCxnSpPr>
            <a:stCxn id="12" idx="4"/>
            <a:endCxn id="6" idx="0"/>
          </p:cNvCxnSpPr>
          <p:nvPr/>
        </p:nvCxnSpPr>
        <p:spPr>
          <a:xfrm>
            <a:off x="4084743" y="954260"/>
            <a:ext cx="0" cy="297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888648" y="3623817"/>
            <a:ext cx="344432" cy="3444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/>
          <p:cNvSpPr/>
          <p:nvPr/>
        </p:nvSpPr>
        <p:spPr>
          <a:xfrm>
            <a:off x="3928146" y="3663315"/>
            <a:ext cx="265450" cy="2654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" name="Elbow Connector 32"/>
          <p:cNvCxnSpPr>
            <a:stCxn id="6" idx="2"/>
            <a:endCxn id="7" idx="0"/>
          </p:cNvCxnSpPr>
          <p:nvPr/>
        </p:nvCxnSpPr>
        <p:spPr>
          <a:xfrm rot="16200000" flipH="1">
            <a:off x="5061093" y="763473"/>
            <a:ext cx="283714" cy="22364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8" idx="0"/>
          </p:cNvCxnSpPr>
          <p:nvPr/>
        </p:nvCxnSpPr>
        <p:spPr>
          <a:xfrm rot="5400000">
            <a:off x="5035223" y="1537743"/>
            <a:ext cx="311582" cy="22602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15" idx="0"/>
          </p:cNvCxnSpPr>
          <p:nvPr/>
        </p:nvCxnSpPr>
        <p:spPr>
          <a:xfrm flipH="1">
            <a:off x="4060864" y="3312235"/>
            <a:ext cx="7" cy="31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20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476625"/>
              </p:ext>
            </p:extLst>
          </p:nvPr>
        </p:nvGraphicFramePr>
        <p:xfrm>
          <a:off x="2832100" y="258175"/>
          <a:ext cx="4666612" cy="38776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306">
                  <a:extLst>
                    <a:ext uri="{9D8B030D-6E8A-4147-A177-3AD203B41FA5}">
                      <a16:colId xmlns:a16="http://schemas.microsoft.com/office/drawing/2014/main" val="333220591"/>
                    </a:ext>
                  </a:extLst>
                </a:gridCol>
                <a:gridCol w="2333306">
                  <a:extLst>
                    <a:ext uri="{9D8B030D-6E8A-4147-A177-3AD203B41FA5}">
                      <a16:colId xmlns:a16="http://schemas.microsoft.com/office/drawing/2014/main" val="4210638712"/>
                    </a:ext>
                  </a:extLst>
                </a:gridCol>
              </a:tblGrid>
              <a:tr h="221885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/>
                        <a:t>Cán</a:t>
                      </a:r>
                      <a:r>
                        <a:rPr lang="en-US" sz="1000" baseline="0" smtClean="0"/>
                        <a:t> bộ</a:t>
                      </a:r>
                      <a:endParaRPr lang="en-US" sz="1000"/>
                    </a:p>
                  </a:txBody>
                  <a:tcPr marL="52499" marR="52499" marT="26250" marB="26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/>
                        <a:t>Giáo</a:t>
                      </a:r>
                      <a:r>
                        <a:rPr lang="en-US" sz="1000" baseline="0" smtClean="0"/>
                        <a:t> vụ</a:t>
                      </a:r>
                      <a:endParaRPr lang="en-US" sz="1000"/>
                    </a:p>
                  </a:txBody>
                  <a:tcPr marL="52499" marR="52499" marT="26250" marB="26250"/>
                </a:tc>
                <a:extLst>
                  <a:ext uri="{0D108BD9-81ED-4DB2-BD59-A6C34878D82A}">
                    <a16:rowId xmlns:a16="http://schemas.microsoft.com/office/drawing/2014/main" val="1756231493"/>
                  </a:ext>
                </a:extLst>
              </a:tr>
              <a:tr h="3655758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52499" marR="52499" marT="26250" marB="2625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52499" marR="52499" marT="26250" marB="26250"/>
                </a:tc>
                <a:extLst>
                  <a:ext uri="{0D108BD9-81ED-4DB2-BD59-A6C34878D82A}">
                    <a16:rowId xmlns:a16="http://schemas.microsoft.com/office/drawing/2014/main" val="3705450575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618733" y="1251265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Chọn đăng kí  hướng dẫn SV</a:t>
            </a:r>
            <a:endParaRPr lang="en-US" sz="1000"/>
          </a:p>
        </p:txBody>
      </p:sp>
      <p:sp>
        <p:nvSpPr>
          <p:cNvPr id="7" name="Rounded Rectangle 6"/>
          <p:cNvSpPr/>
          <p:nvPr/>
        </p:nvSpPr>
        <p:spPr>
          <a:xfrm>
            <a:off x="5855147" y="2023537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smtClean="0"/>
              <a:t>Hiển thị form đăng kí hướng dẫn SV</a:t>
            </a:r>
            <a:endParaRPr lang="en-US" sz="900"/>
          </a:p>
        </p:txBody>
      </p:sp>
      <p:sp>
        <p:nvSpPr>
          <p:cNvPr id="8" name="Rounded Rectangle 7"/>
          <p:cNvSpPr/>
          <p:nvPr/>
        </p:nvSpPr>
        <p:spPr>
          <a:xfrm>
            <a:off x="3594861" y="2823677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Đăng kí hướng dẫn SV</a:t>
            </a:r>
            <a:endParaRPr lang="en-US" sz="1000"/>
          </a:p>
        </p:txBody>
      </p:sp>
      <p:sp>
        <p:nvSpPr>
          <p:cNvPr id="12" name="Oval 11"/>
          <p:cNvSpPr/>
          <p:nvPr/>
        </p:nvSpPr>
        <p:spPr>
          <a:xfrm>
            <a:off x="3912527" y="609828"/>
            <a:ext cx="344432" cy="344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" name="Straight Arrow Connector 13"/>
          <p:cNvCxnSpPr>
            <a:stCxn id="12" idx="4"/>
            <a:endCxn id="6" idx="0"/>
          </p:cNvCxnSpPr>
          <p:nvPr/>
        </p:nvCxnSpPr>
        <p:spPr>
          <a:xfrm>
            <a:off x="4084743" y="954260"/>
            <a:ext cx="0" cy="297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888648" y="3623817"/>
            <a:ext cx="344432" cy="3444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/>
          <p:cNvSpPr/>
          <p:nvPr/>
        </p:nvSpPr>
        <p:spPr>
          <a:xfrm>
            <a:off x="3928146" y="3663315"/>
            <a:ext cx="265450" cy="2654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" name="Elbow Connector 32"/>
          <p:cNvCxnSpPr>
            <a:stCxn id="6" idx="2"/>
            <a:endCxn id="7" idx="0"/>
          </p:cNvCxnSpPr>
          <p:nvPr/>
        </p:nvCxnSpPr>
        <p:spPr>
          <a:xfrm rot="16200000" flipH="1">
            <a:off x="5061093" y="763473"/>
            <a:ext cx="283714" cy="22364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8" idx="0"/>
          </p:cNvCxnSpPr>
          <p:nvPr/>
        </p:nvCxnSpPr>
        <p:spPr>
          <a:xfrm rot="5400000">
            <a:off x="5035223" y="1537743"/>
            <a:ext cx="311582" cy="22602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15" idx="0"/>
          </p:cNvCxnSpPr>
          <p:nvPr/>
        </p:nvCxnSpPr>
        <p:spPr>
          <a:xfrm flipH="1">
            <a:off x="4060864" y="3312235"/>
            <a:ext cx="7" cy="31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15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41279" y="816439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Chọn lập danh sách SV làm ĐATN</a:t>
            </a:r>
            <a:endParaRPr lang="en-US" sz="1000"/>
          </a:p>
        </p:txBody>
      </p:sp>
      <p:sp>
        <p:nvSpPr>
          <p:cNvPr id="7" name="Oval 6"/>
          <p:cNvSpPr/>
          <p:nvPr/>
        </p:nvSpPr>
        <p:spPr>
          <a:xfrm>
            <a:off x="5735072" y="263028"/>
            <a:ext cx="344432" cy="344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8" name="Straight Arrow Connector 7"/>
          <p:cNvCxnSpPr>
            <a:stCxn id="7" idx="4"/>
            <a:endCxn id="5" idx="0"/>
          </p:cNvCxnSpPr>
          <p:nvPr/>
        </p:nvCxnSpPr>
        <p:spPr>
          <a:xfrm>
            <a:off x="5907288" y="607460"/>
            <a:ext cx="1" cy="208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2"/>
            <a:endCxn id="19" idx="0"/>
          </p:cNvCxnSpPr>
          <p:nvPr/>
        </p:nvCxnSpPr>
        <p:spPr>
          <a:xfrm flipH="1">
            <a:off x="5907281" y="1304997"/>
            <a:ext cx="8" cy="21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441271" y="1519851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Lấy danh sách SV đăng kí làm ĐATN</a:t>
            </a:r>
            <a:endParaRPr lang="en-US" sz="1000"/>
          </a:p>
        </p:txBody>
      </p:sp>
      <p:cxnSp>
        <p:nvCxnSpPr>
          <p:cNvPr id="35" name="Straight Arrow Connector 34"/>
          <p:cNvCxnSpPr>
            <a:stCxn id="37" idx="2"/>
            <a:endCxn id="59" idx="0"/>
          </p:cNvCxnSpPr>
          <p:nvPr/>
        </p:nvCxnSpPr>
        <p:spPr>
          <a:xfrm>
            <a:off x="5907281" y="3435055"/>
            <a:ext cx="7" cy="328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441271" y="2223263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Duyệt SV ko đủ điều kiện làm ĐATN</a:t>
            </a:r>
            <a:endParaRPr lang="en-US" sz="1000"/>
          </a:p>
        </p:txBody>
      </p:sp>
      <p:sp>
        <p:nvSpPr>
          <p:cNvPr id="37" name="Rounded Rectangle 36"/>
          <p:cNvSpPr/>
          <p:nvPr/>
        </p:nvSpPr>
        <p:spPr>
          <a:xfrm>
            <a:off x="5441271" y="2946497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Lập danh sách SV làm ĐATN</a:t>
            </a:r>
            <a:endParaRPr lang="en-US" sz="1000"/>
          </a:p>
        </p:txBody>
      </p:sp>
      <p:cxnSp>
        <p:nvCxnSpPr>
          <p:cNvPr id="40" name="Straight Arrow Connector 39"/>
          <p:cNvCxnSpPr>
            <a:stCxn id="19" idx="2"/>
            <a:endCxn id="36" idx="0"/>
          </p:cNvCxnSpPr>
          <p:nvPr/>
        </p:nvCxnSpPr>
        <p:spPr>
          <a:xfrm>
            <a:off x="5907281" y="2008409"/>
            <a:ext cx="0" cy="21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2"/>
            <a:endCxn id="37" idx="0"/>
          </p:cNvCxnSpPr>
          <p:nvPr/>
        </p:nvCxnSpPr>
        <p:spPr>
          <a:xfrm>
            <a:off x="5907281" y="2711821"/>
            <a:ext cx="0" cy="234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735072" y="3763212"/>
            <a:ext cx="344432" cy="3444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0" name="Oval 59"/>
          <p:cNvSpPr/>
          <p:nvPr/>
        </p:nvSpPr>
        <p:spPr>
          <a:xfrm>
            <a:off x="5774570" y="3802710"/>
            <a:ext cx="265450" cy="2654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14341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41279" y="816439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Chọn phân công ĐATN</a:t>
            </a:r>
            <a:endParaRPr lang="en-US" sz="1000"/>
          </a:p>
        </p:txBody>
      </p:sp>
      <p:sp>
        <p:nvSpPr>
          <p:cNvPr id="7" name="Oval 6"/>
          <p:cNvSpPr/>
          <p:nvPr/>
        </p:nvSpPr>
        <p:spPr>
          <a:xfrm>
            <a:off x="5735072" y="263028"/>
            <a:ext cx="344432" cy="344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8" name="Straight Arrow Connector 7"/>
          <p:cNvCxnSpPr>
            <a:stCxn id="7" idx="4"/>
            <a:endCxn id="5" idx="0"/>
          </p:cNvCxnSpPr>
          <p:nvPr/>
        </p:nvCxnSpPr>
        <p:spPr>
          <a:xfrm>
            <a:off x="5907288" y="607460"/>
            <a:ext cx="1" cy="208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736853" y="3367483"/>
            <a:ext cx="344432" cy="3444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/>
          <p:cNvSpPr/>
          <p:nvPr/>
        </p:nvSpPr>
        <p:spPr>
          <a:xfrm>
            <a:off x="5776351" y="3406981"/>
            <a:ext cx="265450" cy="2654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Rounded Rectangle 12"/>
          <p:cNvSpPr/>
          <p:nvPr/>
        </p:nvSpPr>
        <p:spPr>
          <a:xfrm>
            <a:off x="4509259" y="1745925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smtClean="0"/>
              <a:t>Lấy danh sách SV đăng kí GV hướng dẫn</a:t>
            </a:r>
            <a:endParaRPr lang="en-US" sz="900"/>
          </a:p>
        </p:txBody>
      </p:sp>
      <p:cxnSp>
        <p:nvCxnSpPr>
          <p:cNvPr id="27" name="Straight Arrow Connector 26"/>
          <p:cNvCxnSpPr>
            <a:stCxn id="31" idx="2"/>
            <a:endCxn id="9" idx="0"/>
          </p:cNvCxnSpPr>
          <p:nvPr/>
        </p:nvCxnSpPr>
        <p:spPr>
          <a:xfrm>
            <a:off x="5907288" y="3164966"/>
            <a:ext cx="1781" cy="202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441278" y="2676408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Lập danh sách phân công ĐATN</a:t>
            </a:r>
            <a:endParaRPr lang="en-US" sz="1000"/>
          </a:p>
        </p:txBody>
      </p:sp>
      <p:sp>
        <p:nvSpPr>
          <p:cNvPr id="33" name="Rounded Rectangle 32"/>
          <p:cNvSpPr/>
          <p:nvPr/>
        </p:nvSpPr>
        <p:spPr>
          <a:xfrm>
            <a:off x="6373297" y="1745925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smtClean="0"/>
              <a:t>Lấy danh sách GV đăng kí hướng dẫn SV</a:t>
            </a:r>
            <a:endParaRPr lang="en-US" sz="900"/>
          </a:p>
        </p:txBody>
      </p:sp>
      <p:cxnSp>
        <p:nvCxnSpPr>
          <p:cNvPr id="34" name="Straight Arrow Connector 33"/>
          <p:cNvCxnSpPr>
            <a:stCxn id="5" idx="2"/>
          </p:cNvCxnSpPr>
          <p:nvPr/>
        </p:nvCxnSpPr>
        <p:spPr>
          <a:xfrm flipH="1">
            <a:off x="5907281" y="1304997"/>
            <a:ext cx="8" cy="208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09259" y="1513976"/>
            <a:ext cx="27960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3" idx="0"/>
          </p:cNvCxnSpPr>
          <p:nvPr/>
        </p:nvCxnSpPr>
        <p:spPr>
          <a:xfrm>
            <a:off x="6839306" y="1513976"/>
            <a:ext cx="1" cy="231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3" idx="0"/>
          </p:cNvCxnSpPr>
          <p:nvPr/>
        </p:nvCxnSpPr>
        <p:spPr>
          <a:xfrm>
            <a:off x="4975264" y="1513976"/>
            <a:ext cx="5" cy="231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1" idx="0"/>
          </p:cNvCxnSpPr>
          <p:nvPr/>
        </p:nvCxnSpPr>
        <p:spPr>
          <a:xfrm flipH="1">
            <a:off x="5907288" y="2460080"/>
            <a:ext cx="1" cy="216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509259" y="2466431"/>
            <a:ext cx="27960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2"/>
          </p:cNvCxnSpPr>
          <p:nvPr/>
        </p:nvCxnSpPr>
        <p:spPr>
          <a:xfrm flipH="1">
            <a:off x="6839300" y="2234483"/>
            <a:ext cx="7" cy="231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2"/>
          </p:cNvCxnSpPr>
          <p:nvPr/>
        </p:nvCxnSpPr>
        <p:spPr>
          <a:xfrm flipH="1">
            <a:off x="4975264" y="2234483"/>
            <a:ext cx="5" cy="231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45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8572" y="1532859"/>
            <a:ext cx="273050" cy="2730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855097" y="1805909"/>
            <a:ext cx="0" cy="343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3647" y="1880331"/>
            <a:ext cx="171450" cy="164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47941" y="2149000"/>
            <a:ext cx="107157" cy="276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55097" y="1880331"/>
            <a:ext cx="171450" cy="164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55097" y="2149000"/>
            <a:ext cx="107157" cy="276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4214" y="2506114"/>
            <a:ext cx="110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Sinh viên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047435" y="1298441"/>
            <a:ext cx="273050" cy="2730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4"/>
          </p:cNvCxnSpPr>
          <p:nvPr/>
        </p:nvCxnSpPr>
        <p:spPr>
          <a:xfrm>
            <a:off x="11183960" y="1571491"/>
            <a:ext cx="0" cy="343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012510" y="1645913"/>
            <a:ext cx="171450" cy="164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1076804" y="1914582"/>
            <a:ext cx="107157" cy="276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183960" y="1645913"/>
            <a:ext cx="171450" cy="164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183960" y="1914582"/>
            <a:ext cx="107157" cy="276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803029" y="2273186"/>
            <a:ext cx="110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Cán bộ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047435" y="4026615"/>
            <a:ext cx="273050" cy="2730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8" idx="4"/>
          </p:cNvCxnSpPr>
          <p:nvPr/>
        </p:nvCxnSpPr>
        <p:spPr>
          <a:xfrm>
            <a:off x="11183960" y="4299665"/>
            <a:ext cx="0" cy="343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1012510" y="4374087"/>
            <a:ext cx="171450" cy="164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1076804" y="4642756"/>
            <a:ext cx="107157" cy="276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183960" y="4374087"/>
            <a:ext cx="171450" cy="164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183960" y="4642756"/>
            <a:ext cx="107157" cy="276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803029" y="5001360"/>
            <a:ext cx="110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Giáo vụ</a:t>
            </a: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18953" y="345543"/>
            <a:ext cx="1365184" cy="7808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Đăng kí làm ĐATN</a:t>
            </a:r>
            <a:endParaRPr lang="en-US" sz="1400"/>
          </a:p>
        </p:txBody>
      </p:sp>
      <p:sp>
        <p:nvSpPr>
          <p:cNvPr id="26" name="Oval 25"/>
          <p:cNvSpPr/>
          <p:nvPr/>
        </p:nvSpPr>
        <p:spPr>
          <a:xfrm>
            <a:off x="6486332" y="4176678"/>
            <a:ext cx="1365184" cy="7808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Xuất DS SV và phân công GV</a:t>
            </a:r>
            <a:endParaRPr lang="en-US" sz="1400"/>
          </a:p>
        </p:txBody>
      </p:sp>
      <p:sp>
        <p:nvSpPr>
          <p:cNvPr id="27" name="Oval 26"/>
          <p:cNvSpPr/>
          <p:nvPr/>
        </p:nvSpPr>
        <p:spPr>
          <a:xfrm>
            <a:off x="7434306" y="345543"/>
            <a:ext cx="1365184" cy="7808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Đăng kí hướng dẫn SV</a:t>
            </a:r>
            <a:endParaRPr lang="en-US" sz="1400"/>
          </a:p>
        </p:txBody>
      </p:sp>
      <p:sp>
        <p:nvSpPr>
          <p:cNvPr id="28" name="Oval 27"/>
          <p:cNvSpPr/>
          <p:nvPr/>
        </p:nvSpPr>
        <p:spPr>
          <a:xfrm>
            <a:off x="2201547" y="2946522"/>
            <a:ext cx="1365184" cy="7808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Đăng kí GV hướng dẫn</a:t>
            </a:r>
            <a:endParaRPr lang="en-US" sz="1400"/>
          </a:p>
        </p:txBody>
      </p:sp>
      <p:sp>
        <p:nvSpPr>
          <p:cNvPr id="29" name="Oval 28"/>
          <p:cNvSpPr/>
          <p:nvPr/>
        </p:nvSpPr>
        <p:spPr>
          <a:xfrm>
            <a:off x="4796708" y="2363881"/>
            <a:ext cx="1365184" cy="7808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Phân công ĐATN</a:t>
            </a:r>
            <a:endParaRPr lang="en-US" sz="1400"/>
          </a:p>
        </p:txBody>
      </p:sp>
      <p:sp>
        <p:nvSpPr>
          <p:cNvPr id="30" name="Oval 29"/>
          <p:cNvSpPr/>
          <p:nvPr/>
        </p:nvSpPr>
        <p:spPr>
          <a:xfrm>
            <a:off x="7215634" y="1448251"/>
            <a:ext cx="1365184" cy="7808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Duyệt SV ko đủ điều kiện ĐATN</a:t>
            </a:r>
            <a:endParaRPr lang="en-US" sz="1400"/>
          </a:p>
        </p:txBody>
      </p:sp>
      <p:sp>
        <p:nvSpPr>
          <p:cNvPr id="31" name="Oval 30"/>
          <p:cNvSpPr/>
          <p:nvPr/>
        </p:nvSpPr>
        <p:spPr>
          <a:xfrm>
            <a:off x="7634233" y="5887306"/>
            <a:ext cx="1365184" cy="7808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Lập hội đồng bảo vệ ĐATN</a:t>
            </a:r>
            <a:endParaRPr lang="en-US" sz="1400"/>
          </a:p>
        </p:txBody>
      </p:sp>
      <p:sp>
        <p:nvSpPr>
          <p:cNvPr id="32" name="Oval 31"/>
          <p:cNvSpPr/>
          <p:nvPr/>
        </p:nvSpPr>
        <p:spPr>
          <a:xfrm>
            <a:off x="5850450" y="5941865"/>
            <a:ext cx="1365184" cy="7808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Lập hội đồng bảo vệ TTTN</a:t>
            </a:r>
            <a:endParaRPr lang="en-US" sz="1400"/>
          </a:p>
        </p:txBody>
      </p:sp>
      <p:sp>
        <p:nvSpPr>
          <p:cNvPr id="33" name="Oval 32"/>
          <p:cNvSpPr/>
          <p:nvPr/>
        </p:nvSpPr>
        <p:spPr>
          <a:xfrm>
            <a:off x="9475877" y="5941865"/>
            <a:ext cx="1365184" cy="7808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Cập nhật điểm bảo vệ</a:t>
            </a:r>
            <a:endParaRPr lang="en-US" sz="1400"/>
          </a:p>
        </p:txBody>
      </p:sp>
      <p:cxnSp>
        <p:nvCxnSpPr>
          <p:cNvPr id="35" name="Straight Arrow Connector 34"/>
          <p:cNvCxnSpPr>
            <a:stCxn id="30" idx="1"/>
            <a:endCxn id="25" idx="6"/>
          </p:cNvCxnSpPr>
          <p:nvPr/>
        </p:nvCxnSpPr>
        <p:spPr>
          <a:xfrm flipH="1" flipV="1">
            <a:off x="4084137" y="735954"/>
            <a:ext cx="3331424" cy="8266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791330">
            <a:off x="5335557" y="902871"/>
            <a:ext cx="110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&lt;&lt;include&gt;&gt;</a:t>
            </a:r>
            <a:endParaRPr lang="en-US" sz="1400"/>
          </a:p>
        </p:txBody>
      </p:sp>
      <p:cxnSp>
        <p:nvCxnSpPr>
          <p:cNvPr id="41" name="Straight Arrow Connector 40"/>
          <p:cNvCxnSpPr>
            <a:stCxn id="29" idx="2"/>
            <a:endCxn id="28" idx="6"/>
          </p:cNvCxnSpPr>
          <p:nvPr/>
        </p:nvCxnSpPr>
        <p:spPr>
          <a:xfrm flipH="1">
            <a:off x="3566731" y="2754292"/>
            <a:ext cx="1229977" cy="58264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7"/>
            <a:endCxn id="27" idx="3"/>
          </p:cNvCxnSpPr>
          <p:nvPr/>
        </p:nvCxnSpPr>
        <p:spPr>
          <a:xfrm flipV="1">
            <a:off x="5961965" y="1012016"/>
            <a:ext cx="1672268" cy="14662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0"/>
            <a:endCxn id="29" idx="4"/>
          </p:cNvCxnSpPr>
          <p:nvPr/>
        </p:nvCxnSpPr>
        <p:spPr>
          <a:xfrm flipH="1" flipV="1">
            <a:off x="5479300" y="3144703"/>
            <a:ext cx="1689624" cy="10319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5" idx="2"/>
          </p:cNvCxnSpPr>
          <p:nvPr/>
        </p:nvCxnSpPr>
        <p:spPr>
          <a:xfrm flipH="1">
            <a:off x="1197735" y="735954"/>
            <a:ext cx="1521218" cy="1226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8" idx="1"/>
          </p:cNvCxnSpPr>
          <p:nvPr/>
        </p:nvCxnSpPr>
        <p:spPr>
          <a:xfrm flipH="1" flipV="1">
            <a:off x="1197735" y="2096043"/>
            <a:ext cx="1203739" cy="964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27" idx="6"/>
          </p:cNvCxnSpPr>
          <p:nvPr/>
        </p:nvCxnSpPr>
        <p:spPr>
          <a:xfrm flipH="1" flipV="1">
            <a:off x="8799490" y="735954"/>
            <a:ext cx="2076496" cy="1069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853165" y="2733024"/>
            <a:ext cx="1365184" cy="7808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Lập danh sách SV làm ĐATN</a:t>
            </a:r>
            <a:endParaRPr lang="en-US" sz="1400"/>
          </a:p>
        </p:txBody>
      </p:sp>
      <p:cxnSp>
        <p:nvCxnSpPr>
          <p:cNvPr id="67" name="Straight Arrow Connector 66"/>
          <p:cNvCxnSpPr>
            <a:stCxn id="60" idx="1"/>
            <a:endCxn id="30" idx="4"/>
          </p:cNvCxnSpPr>
          <p:nvPr/>
        </p:nvCxnSpPr>
        <p:spPr>
          <a:xfrm flipH="1" flipV="1">
            <a:off x="7898226" y="2229073"/>
            <a:ext cx="1154866" cy="6183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6" idx="7"/>
            <a:endCxn id="60" idx="2"/>
          </p:cNvCxnSpPr>
          <p:nvPr/>
        </p:nvCxnSpPr>
        <p:spPr>
          <a:xfrm flipV="1">
            <a:off x="7651589" y="3123435"/>
            <a:ext cx="1201576" cy="11675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6458759" y="4612560"/>
            <a:ext cx="4382302" cy="1329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31" idx="0"/>
          </p:cNvCxnSpPr>
          <p:nvPr/>
        </p:nvCxnSpPr>
        <p:spPr>
          <a:xfrm flipH="1">
            <a:off x="8316825" y="4689933"/>
            <a:ext cx="2524236" cy="1197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10062306" y="4747129"/>
            <a:ext cx="813680" cy="1239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60" idx="5"/>
          </p:cNvCxnSpPr>
          <p:nvPr/>
        </p:nvCxnSpPr>
        <p:spPr>
          <a:xfrm flipH="1" flipV="1">
            <a:off x="10018422" y="3399497"/>
            <a:ext cx="822639" cy="982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 rot="18892375">
            <a:off x="7374052" y="3712829"/>
            <a:ext cx="110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&lt;&lt;include&gt;&gt;</a:t>
            </a:r>
            <a:endParaRPr lang="en-US" sz="1400"/>
          </a:p>
        </p:txBody>
      </p:sp>
      <p:sp>
        <p:nvSpPr>
          <p:cNvPr id="121" name="TextBox 120"/>
          <p:cNvSpPr txBox="1"/>
          <p:nvPr/>
        </p:nvSpPr>
        <p:spPr>
          <a:xfrm rot="1923017">
            <a:off x="5950537" y="3428195"/>
            <a:ext cx="110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&lt;&lt;include&gt;&gt;</a:t>
            </a:r>
            <a:endParaRPr lang="en-US" sz="1400"/>
          </a:p>
        </p:txBody>
      </p:sp>
      <p:sp>
        <p:nvSpPr>
          <p:cNvPr id="126" name="TextBox 125"/>
          <p:cNvSpPr txBox="1"/>
          <p:nvPr/>
        </p:nvSpPr>
        <p:spPr>
          <a:xfrm rot="20073257">
            <a:off x="3614110" y="2743228"/>
            <a:ext cx="110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&lt;&lt;include&gt;&gt;</a:t>
            </a:r>
            <a:endParaRPr lang="en-US" sz="1400"/>
          </a:p>
        </p:txBody>
      </p:sp>
      <p:sp>
        <p:nvSpPr>
          <p:cNvPr id="128" name="TextBox 127"/>
          <p:cNvSpPr txBox="1"/>
          <p:nvPr/>
        </p:nvSpPr>
        <p:spPr>
          <a:xfrm rot="1726816">
            <a:off x="8118499" y="2303964"/>
            <a:ext cx="110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&lt;&lt;include&gt;&gt;</a:t>
            </a:r>
            <a:endParaRPr lang="en-US" sz="1400"/>
          </a:p>
        </p:txBody>
      </p:sp>
      <p:sp>
        <p:nvSpPr>
          <p:cNvPr id="139" name="TextBox 138"/>
          <p:cNvSpPr txBox="1"/>
          <p:nvPr/>
        </p:nvSpPr>
        <p:spPr>
          <a:xfrm rot="19087700">
            <a:off x="5782024" y="1773811"/>
            <a:ext cx="110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&lt;&lt;include&gt;&gt;</a:t>
            </a:r>
            <a:endParaRPr lang="en-US" sz="1400"/>
          </a:p>
        </p:txBody>
      </p:sp>
      <p:cxnSp>
        <p:nvCxnSpPr>
          <p:cNvPr id="146" name="Straight Connector 145"/>
          <p:cNvCxnSpPr>
            <a:endCxn id="29" idx="6"/>
          </p:cNvCxnSpPr>
          <p:nvPr/>
        </p:nvCxnSpPr>
        <p:spPr>
          <a:xfrm flipH="1" flipV="1">
            <a:off x="6161892" y="2754292"/>
            <a:ext cx="4679169" cy="1686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26" idx="6"/>
          </p:cNvCxnSpPr>
          <p:nvPr/>
        </p:nvCxnSpPr>
        <p:spPr>
          <a:xfrm flipH="1">
            <a:off x="7851516" y="4536833"/>
            <a:ext cx="2989545" cy="30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13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716962"/>
              </p:ext>
            </p:extLst>
          </p:nvPr>
        </p:nvGraphicFramePr>
        <p:xfrm>
          <a:off x="2832100" y="258175"/>
          <a:ext cx="4666612" cy="3945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306">
                  <a:extLst>
                    <a:ext uri="{9D8B030D-6E8A-4147-A177-3AD203B41FA5}">
                      <a16:colId xmlns:a16="http://schemas.microsoft.com/office/drawing/2014/main" val="333220591"/>
                    </a:ext>
                  </a:extLst>
                </a:gridCol>
                <a:gridCol w="2333306">
                  <a:extLst>
                    <a:ext uri="{9D8B030D-6E8A-4147-A177-3AD203B41FA5}">
                      <a16:colId xmlns:a16="http://schemas.microsoft.com/office/drawing/2014/main" val="4210638712"/>
                    </a:ext>
                  </a:extLst>
                </a:gridCol>
              </a:tblGrid>
              <a:tr h="289767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Sinh viên</a:t>
                      </a:r>
                      <a:endParaRPr lang="en-US" sz="1200"/>
                    </a:p>
                  </a:txBody>
                  <a:tcPr marL="52499" marR="52499" marT="26250" marB="26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Giáo</a:t>
                      </a:r>
                      <a:r>
                        <a:rPr lang="en-US" sz="1200" baseline="0" smtClean="0"/>
                        <a:t> vụ</a:t>
                      </a:r>
                      <a:endParaRPr lang="en-US" sz="1200"/>
                    </a:p>
                  </a:txBody>
                  <a:tcPr marL="52499" marR="52499" marT="26250" marB="26250"/>
                </a:tc>
                <a:extLst>
                  <a:ext uri="{0D108BD9-81ED-4DB2-BD59-A6C34878D82A}">
                    <a16:rowId xmlns:a16="http://schemas.microsoft.com/office/drawing/2014/main" val="1756231493"/>
                  </a:ext>
                </a:extLst>
              </a:tr>
              <a:tr h="3655758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52499" marR="52499" marT="26250" marB="26250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52499" marR="52499" marT="26250" marB="26250"/>
                </a:tc>
                <a:extLst>
                  <a:ext uri="{0D108BD9-81ED-4DB2-BD59-A6C34878D82A}">
                    <a16:rowId xmlns:a16="http://schemas.microsoft.com/office/drawing/2014/main" val="3705450575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618733" y="1342705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Chọn xem lịch thi</a:t>
            </a:r>
            <a:endParaRPr lang="en-US" sz="1000"/>
          </a:p>
        </p:txBody>
      </p:sp>
      <p:sp>
        <p:nvSpPr>
          <p:cNvPr id="7" name="Rounded Rectangle 6"/>
          <p:cNvSpPr/>
          <p:nvPr/>
        </p:nvSpPr>
        <p:spPr>
          <a:xfrm>
            <a:off x="5855147" y="2114977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Hiển thị lịch thi</a:t>
            </a:r>
            <a:endParaRPr lang="en-US" sz="1000"/>
          </a:p>
        </p:txBody>
      </p:sp>
      <p:sp>
        <p:nvSpPr>
          <p:cNvPr id="8" name="Rounded Rectangle 7"/>
          <p:cNvSpPr/>
          <p:nvPr/>
        </p:nvSpPr>
        <p:spPr>
          <a:xfrm>
            <a:off x="3594861" y="2915117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Xem lịch thi</a:t>
            </a:r>
            <a:endParaRPr lang="en-US" sz="1000"/>
          </a:p>
        </p:txBody>
      </p:sp>
      <p:sp>
        <p:nvSpPr>
          <p:cNvPr id="12" name="Oval 11"/>
          <p:cNvSpPr/>
          <p:nvPr/>
        </p:nvSpPr>
        <p:spPr>
          <a:xfrm>
            <a:off x="3912527" y="701268"/>
            <a:ext cx="344432" cy="344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" name="Straight Arrow Connector 13"/>
          <p:cNvCxnSpPr>
            <a:stCxn id="12" idx="4"/>
            <a:endCxn id="6" idx="0"/>
          </p:cNvCxnSpPr>
          <p:nvPr/>
        </p:nvCxnSpPr>
        <p:spPr>
          <a:xfrm>
            <a:off x="4084743" y="1045700"/>
            <a:ext cx="0" cy="297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888648" y="3715257"/>
            <a:ext cx="344432" cy="3444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/>
          <p:cNvSpPr/>
          <p:nvPr/>
        </p:nvSpPr>
        <p:spPr>
          <a:xfrm>
            <a:off x="3928146" y="3754755"/>
            <a:ext cx="265450" cy="2654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" name="Elbow Connector 32"/>
          <p:cNvCxnSpPr>
            <a:stCxn id="6" idx="2"/>
            <a:endCxn id="7" idx="0"/>
          </p:cNvCxnSpPr>
          <p:nvPr/>
        </p:nvCxnSpPr>
        <p:spPr>
          <a:xfrm rot="16200000" flipH="1">
            <a:off x="5061093" y="854913"/>
            <a:ext cx="283714" cy="22364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8" idx="0"/>
          </p:cNvCxnSpPr>
          <p:nvPr/>
        </p:nvCxnSpPr>
        <p:spPr>
          <a:xfrm rot="5400000">
            <a:off x="5035223" y="1629183"/>
            <a:ext cx="311582" cy="22602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15" idx="0"/>
          </p:cNvCxnSpPr>
          <p:nvPr/>
        </p:nvCxnSpPr>
        <p:spPr>
          <a:xfrm flipH="1">
            <a:off x="4060864" y="3403675"/>
            <a:ext cx="7" cy="31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96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72775"/>
              </p:ext>
            </p:extLst>
          </p:nvPr>
        </p:nvGraphicFramePr>
        <p:xfrm>
          <a:off x="3759838" y="251635"/>
          <a:ext cx="4997796" cy="64067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5362">
                  <a:extLst>
                    <a:ext uri="{9D8B030D-6E8A-4147-A177-3AD203B41FA5}">
                      <a16:colId xmlns:a16="http://schemas.microsoft.com/office/drawing/2014/main" val="333220591"/>
                    </a:ext>
                  </a:extLst>
                </a:gridCol>
                <a:gridCol w="2712434">
                  <a:extLst>
                    <a:ext uri="{9D8B030D-6E8A-4147-A177-3AD203B41FA5}">
                      <a16:colId xmlns:a16="http://schemas.microsoft.com/office/drawing/2014/main" val="4210638712"/>
                    </a:ext>
                  </a:extLst>
                </a:gridCol>
              </a:tblGrid>
              <a:tr h="291824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Sinh viên</a:t>
                      </a:r>
                      <a:endParaRPr lang="en-US" sz="1200"/>
                    </a:p>
                  </a:txBody>
                  <a:tcPr marL="52499" marR="52499" marT="26250" marB="26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Giáo</a:t>
                      </a:r>
                      <a:r>
                        <a:rPr lang="en-US" sz="1200" baseline="0" smtClean="0"/>
                        <a:t> vụ</a:t>
                      </a:r>
                      <a:endParaRPr lang="en-US" sz="1200"/>
                    </a:p>
                  </a:txBody>
                  <a:tcPr marL="52499" marR="52499" marT="26250" marB="26250"/>
                </a:tc>
                <a:extLst>
                  <a:ext uri="{0D108BD9-81ED-4DB2-BD59-A6C34878D82A}">
                    <a16:rowId xmlns:a16="http://schemas.microsoft.com/office/drawing/2014/main" val="1756231493"/>
                  </a:ext>
                </a:extLst>
              </a:tr>
              <a:tr h="6114918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52499" marR="52499" marT="26250" marB="26250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52499" marR="52499" marT="26250" marB="26250"/>
                </a:tc>
                <a:extLst>
                  <a:ext uri="{0D108BD9-81ED-4DB2-BD59-A6C34878D82A}">
                    <a16:rowId xmlns:a16="http://schemas.microsoft.com/office/drawing/2014/main" val="3705450575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4533133" y="1199246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Chọn xem điểm thi</a:t>
            </a:r>
            <a:endParaRPr lang="en-US" sz="1000"/>
          </a:p>
        </p:txBody>
      </p:sp>
      <p:sp>
        <p:nvSpPr>
          <p:cNvPr id="22" name="Rounded Rectangle 21"/>
          <p:cNvSpPr/>
          <p:nvPr/>
        </p:nvSpPr>
        <p:spPr>
          <a:xfrm>
            <a:off x="4509261" y="2718318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Nhập mã lớp </a:t>
            </a:r>
            <a:endParaRPr lang="en-US" sz="1000"/>
          </a:p>
        </p:txBody>
      </p:sp>
      <p:sp>
        <p:nvSpPr>
          <p:cNvPr id="23" name="Oval 22"/>
          <p:cNvSpPr/>
          <p:nvPr/>
        </p:nvSpPr>
        <p:spPr>
          <a:xfrm>
            <a:off x="4826926" y="645835"/>
            <a:ext cx="344432" cy="344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4" name="Straight Arrow Connector 23"/>
          <p:cNvCxnSpPr>
            <a:stCxn id="23" idx="4"/>
            <a:endCxn id="20" idx="0"/>
          </p:cNvCxnSpPr>
          <p:nvPr/>
        </p:nvCxnSpPr>
        <p:spPr>
          <a:xfrm>
            <a:off x="4999142" y="990267"/>
            <a:ext cx="1" cy="208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803048" y="6230952"/>
            <a:ext cx="344432" cy="3444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" name="Oval 25"/>
          <p:cNvSpPr/>
          <p:nvPr/>
        </p:nvSpPr>
        <p:spPr>
          <a:xfrm>
            <a:off x="4842546" y="6270450"/>
            <a:ext cx="265450" cy="2654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7" name="Elbow Connector 26"/>
          <p:cNvCxnSpPr>
            <a:stCxn id="20" idx="2"/>
            <a:endCxn id="35" idx="0"/>
          </p:cNvCxnSpPr>
          <p:nvPr/>
        </p:nvCxnSpPr>
        <p:spPr>
          <a:xfrm rot="16200000" flipH="1">
            <a:off x="5995633" y="691314"/>
            <a:ext cx="270978" cy="22639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5" idx="2"/>
            <a:endCxn id="22" idx="0"/>
          </p:cNvCxnSpPr>
          <p:nvPr/>
        </p:nvCxnSpPr>
        <p:spPr>
          <a:xfrm rot="5400000">
            <a:off x="5983697" y="1438914"/>
            <a:ext cx="270978" cy="22878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797091" y="1958782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Hiển thị form nhập mã lớp</a:t>
            </a:r>
            <a:endParaRPr lang="en-US" sz="1000"/>
          </a:p>
        </p:txBody>
      </p:sp>
      <p:sp>
        <p:nvSpPr>
          <p:cNvPr id="38" name="Rounded Rectangle 37"/>
          <p:cNvSpPr/>
          <p:nvPr/>
        </p:nvSpPr>
        <p:spPr>
          <a:xfrm>
            <a:off x="6797091" y="3484872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Kiểm tra lớp học hợp lệ</a:t>
            </a:r>
            <a:endParaRPr lang="en-US" sz="1000"/>
          </a:p>
        </p:txBody>
      </p:sp>
      <p:sp>
        <p:nvSpPr>
          <p:cNvPr id="39" name="Rounded Rectangle 38"/>
          <p:cNvSpPr/>
          <p:nvPr/>
        </p:nvSpPr>
        <p:spPr>
          <a:xfrm>
            <a:off x="7437604" y="4780988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Hiển thị lỗi và form nhập lại mã lớp</a:t>
            </a:r>
          </a:p>
        </p:txBody>
      </p:sp>
      <p:sp>
        <p:nvSpPr>
          <p:cNvPr id="42" name="Diamond 41"/>
          <p:cNvSpPr/>
          <p:nvPr/>
        </p:nvSpPr>
        <p:spPr>
          <a:xfrm>
            <a:off x="7086028" y="4274870"/>
            <a:ext cx="364386" cy="36438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/>
          <p:cNvCxnSpPr>
            <a:stCxn id="22" idx="2"/>
            <a:endCxn id="38" idx="0"/>
          </p:cNvCxnSpPr>
          <p:nvPr/>
        </p:nvCxnSpPr>
        <p:spPr>
          <a:xfrm rot="16200000" flipH="1">
            <a:off x="5980188" y="2201959"/>
            <a:ext cx="277996" cy="22878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2"/>
            <a:endCxn id="42" idx="0"/>
          </p:cNvCxnSpPr>
          <p:nvPr/>
        </p:nvCxnSpPr>
        <p:spPr>
          <a:xfrm>
            <a:off x="7263101" y="3973430"/>
            <a:ext cx="5120" cy="301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6154009" y="4780988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Hiển thị điểm thi của lớp</a:t>
            </a:r>
            <a:endParaRPr lang="en-US" sz="1000"/>
          </a:p>
        </p:txBody>
      </p:sp>
      <p:cxnSp>
        <p:nvCxnSpPr>
          <p:cNvPr id="52" name="Elbow Connector 51"/>
          <p:cNvCxnSpPr>
            <a:stCxn id="42" idx="3"/>
            <a:endCxn id="39" idx="0"/>
          </p:cNvCxnSpPr>
          <p:nvPr/>
        </p:nvCxnSpPr>
        <p:spPr>
          <a:xfrm>
            <a:off x="7450414" y="4457063"/>
            <a:ext cx="453200" cy="3239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2" idx="1"/>
            <a:endCxn id="51" idx="0"/>
          </p:cNvCxnSpPr>
          <p:nvPr/>
        </p:nvCxnSpPr>
        <p:spPr>
          <a:xfrm rot="10800000" flipV="1">
            <a:off x="6620020" y="4457062"/>
            <a:ext cx="466009" cy="3239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652464" y="4239629"/>
            <a:ext cx="565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Valid</a:t>
            </a:r>
            <a:endParaRPr lang="en-US" sz="1000"/>
          </a:p>
        </p:txBody>
      </p:sp>
      <p:sp>
        <p:nvSpPr>
          <p:cNvPr id="72" name="TextBox 71"/>
          <p:cNvSpPr txBox="1"/>
          <p:nvPr/>
        </p:nvSpPr>
        <p:spPr>
          <a:xfrm>
            <a:off x="7413465" y="4239629"/>
            <a:ext cx="565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Invalid</a:t>
            </a:r>
            <a:endParaRPr lang="en-US" sz="1000"/>
          </a:p>
        </p:txBody>
      </p:sp>
      <p:cxnSp>
        <p:nvCxnSpPr>
          <p:cNvPr id="74" name="Elbow Connector 73"/>
          <p:cNvCxnSpPr>
            <a:stCxn id="39" idx="3"/>
            <a:endCxn id="35" idx="3"/>
          </p:cNvCxnSpPr>
          <p:nvPr/>
        </p:nvCxnSpPr>
        <p:spPr>
          <a:xfrm flipH="1" flipV="1">
            <a:off x="7729110" y="2203061"/>
            <a:ext cx="640513" cy="2822206"/>
          </a:xfrm>
          <a:prstGeom prst="bentConnector3">
            <a:avLst>
              <a:gd name="adj1" fmla="val -356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4509260" y="5543377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Xem điểm thi</a:t>
            </a:r>
            <a:endParaRPr lang="en-US" sz="1000"/>
          </a:p>
        </p:txBody>
      </p:sp>
      <p:cxnSp>
        <p:nvCxnSpPr>
          <p:cNvPr id="80" name="Elbow Connector 79"/>
          <p:cNvCxnSpPr>
            <a:stCxn id="51" idx="2"/>
            <a:endCxn id="79" idx="0"/>
          </p:cNvCxnSpPr>
          <p:nvPr/>
        </p:nvCxnSpPr>
        <p:spPr>
          <a:xfrm rot="5400000">
            <a:off x="5660730" y="4584087"/>
            <a:ext cx="273831" cy="16447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9" idx="2"/>
            <a:endCxn id="25" idx="0"/>
          </p:cNvCxnSpPr>
          <p:nvPr/>
        </p:nvCxnSpPr>
        <p:spPr>
          <a:xfrm flipH="1">
            <a:off x="4975264" y="6031935"/>
            <a:ext cx="6" cy="199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4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048243"/>
              </p:ext>
            </p:extLst>
          </p:nvPr>
        </p:nvGraphicFramePr>
        <p:xfrm>
          <a:off x="3759838" y="251635"/>
          <a:ext cx="4997796" cy="57112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5362">
                  <a:extLst>
                    <a:ext uri="{9D8B030D-6E8A-4147-A177-3AD203B41FA5}">
                      <a16:colId xmlns:a16="http://schemas.microsoft.com/office/drawing/2014/main" val="333220591"/>
                    </a:ext>
                  </a:extLst>
                </a:gridCol>
                <a:gridCol w="2712434">
                  <a:extLst>
                    <a:ext uri="{9D8B030D-6E8A-4147-A177-3AD203B41FA5}">
                      <a16:colId xmlns:a16="http://schemas.microsoft.com/office/drawing/2014/main" val="4210638712"/>
                    </a:ext>
                  </a:extLst>
                </a:gridCol>
              </a:tblGrid>
              <a:tr h="260146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Cán</a:t>
                      </a:r>
                      <a:r>
                        <a:rPr lang="en-US" sz="1200" baseline="0" smtClean="0"/>
                        <a:t> bộ</a:t>
                      </a:r>
                      <a:endParaRPr lang="en-US" sz="1200"/>
                    </a:p>
                  </a:txBody>
                  <a:tcPr marL="52499" marR="52499" marT="26250" marB="26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Giáo</a:t>
                      </a:r>
                      <a:r>
                        <a:rPr lang="en-US" sz="1200" baseline="0" smtClean="0"/>
                        <a:t> vụ</a:t>
                      </a:r>
                      <a:endParaRPr lang="en-US" sz="1200"/>
                    </a:p>
                  </a:txBody>
                  <a:tcPr marL="52499" marR="52499" marT="26250" marB="26250"/>
                </a:tc>
                <a:extLst>
                  <a:ext uri="{0D108BD9-81ED-4DB2-BD59-A6C34878D82A}">
                    <a16:rowId xmlns:a16="http://schemas.microsoft.com/office/drawing/2014/main" val="1756231493"/>
                  </a:ext>
                </a:extLst>
              </a:tr>
              <a:tr h="5451137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52499" marR="52499" marT="26250" marB="26250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52499" marR="52499" marT="26250" marB="26250"/>
                </a:tc>
                <a:extLst>
                  <a:ext uri="{0D108BD9-81ED-4DB2-BD59-A6C34878D82A}">
                    <a16:rowId xmlns:a16="http://schemas.microsoft.com/office/drawing/2014/main" val="3705450575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533133" y="1199246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Chọn nhập điểm thi</a:t>
            </a:r>
            <a:endParaRPr lang="en-US" sz="1000"/>
          </a:p>
        </p:txBody>
      </p:sp>
      <p:sp>
        <p:nvSpPr>
          <p:cNvPr id="6" name="Rounded Rectangle 5"/>
          <p:cNvSpPr/>
          <p:nvPr/>
        </p:nvSpPr>
        <p:spPr>
          <a:xfrm>
            <a:off x="4509261" y="2718318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Nhập mã lớp </a:t>
            </a:r>
            <a:endParaRPr lang="en-US" sz="1000"/>
          </a:p>
        </p:txBody>
      </p:sp>
      <p:sp>
        <p:nvSpPr>
          <p:cNvPr id="7" name="Oval 6"/>
          <p:cNvSpPr/>
          <p:nvPr/>
        </p:nvSpPr>
        <p:spPr>
          <a:xfrm>
            <a:off x="4826926" y="645835"/>
            <a:ext cx="344432" cy="344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8" name="Straight Arrow Connector 7"/>
          <p:cNvCxnSpPr>
            <a:stCxn id="7" idx="4"/>
            <a:endCxn id="5" idx="0"/>
          </p:cNvCxnSpPr>
          <p:nvPr/>
        </p:nvCxnSpPr>
        <p:spPr>
          <a:xfrm>
            <a:off x="4999142" y="990267"/>
            <a:ext cx="1" cy="208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803049" y="5468563"/>
            <a:ext cx="344432" cy="3444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/>
          <p:cNvSpPr/>
          <p:nvPr/>
        </p:nvSpPr>
        <p:spPr>
          <a:xfrm>
            <a:off x="4842547" y="5508061"/>
            <a:ext cx="265450" cy="2654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" name="Elbow Connector 10"/>
          <p:cNvCxnSpPr>
            <a:stCxn id="5" idx="2"/>
            <a:endCxn id="13" idx="0"/>
          </p:cNvCxnSpPr>
          <p:nvPr/>
        </p:nvCxnSpPr>
        <p:spPr>
          <a:xfrm rot="16200000" flipH="1">
            <a:off x="5995633" y="691314"/>
            <a:ext cx="270978" cy="22639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3" idx="2"/>
            <a:endCxn id="6" idx="0"/>
          </p:cNvCxnSpPr>
          <p:nvPr/>
        </p:nvCxnSpPr>
        <p:spPr>
          <a:xfrm rot="5400000">
            <a:off x="5983697" y="1438914"/>
            <a:ext cx="270978" cy="22878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797091" y="1958782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Hiển thị form nhập mã lớp</a:t>
            </a:r>
            <a:endParaRPr lang="en-US" sz="1000"/>
          </a:p>
        </p:txBody>
      </p:sp>
      <p:sp>
        <p:nvSpPr>
          <p:cNvPr id="14" name="Rounded Rectangle 13"/>
          <p:cNvSpPr/>
          <p:nvPr/>
        </p:nvSpPr>
        <p:spPr>
          <a:xfrm>
            <a:off x="6797091" y="3484872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Kiểm tra lớp học hợp lệ</a:t>
            </a:r>
            <a:endParaRPr lang="en-US" sz="1000"/>
          </a:p>
        </p:txBody>
      </p:sp>
      <p:sp>
        <p:nvSpPr>
          <p:cNvPr id="15" name="Rounded Rectangle 14"/>
          <p:cNvSpPr/>
          <p:nvPr/>
        </p:nvSpPr>
        <p:spPr>
          <a:xfrm>
            <a:off x="7437604" y="4780988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Hiển thị lỗi và form nhập lại mã lớp</a:t>
            </a:r>
          </a:p>
        </p:txBody>
      </p:sp>
      <p:sp>
        <p:nvSpPr>
          <p:cNvPr id="16" name="Diamond 15"/>
          <p:cNvSpPr/>
          <p:nvPr/>
        </p:nvSpPr>
        <p:spPr>
          <a:xfrm>
            <a:off x="7086028" y="4274870"/>
            <a:ext cx="364386" cy="36438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6" idx="2"/>
            <a:endCxn id="14" idx="0"/>
          </p:cNvCxnSpPr>
          <p:nvPr/>
        </p:nvCxnSpPr>
        <p:spPr>
          <a:xfrm rot="16200000" flipH="1">
            <a:off x="5980188" y="2201959"/>
            <a:ext cx="277996" cy="22878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6" idx="0"/>
          </p:cNvCxnSpPr>
          <p:nvPr/>
        </p:nvCxnSpPr>
        <p:spPr>
          <a:xfrm>
            <a:off x="7263101" y="3973430"/>
            <a:ext cx="5120" cy="301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6" idx="3"/>
            <a:endCxn id="15" idx="0"/>
          </p:cNvCxnSpPr>
          <p:nvPr/>
        </p:nvCxnSpPr>
        <p:spPr>
          <a:xfrm>
            <a:off x="7450414" y="4457063"/>
            <a:ext cx="453200" cy="3239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52464" y="4239629"/>
            <a:ext cx="565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Valid</a:t>
            </a:r>
            <a:endParaRPr lang="en-US" sz="1000"/>
          </a:p>
        </p:txBody>
      </p:sp>
      <p:sp>
        <p:nvSpPr>
          <p:cNvPr id="23" name="TextBox 22"/>
          <p:cNvSpPr txBox="1"/>
          <p:nvPr/>
        </p:nvSpPr>
        <p:spPr>
          <a:xfrm>
            <a:off x="7413465" y="4239629"/>
            <a:ext cx="565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Invalid</a:t>
            </a:r>
            <a:endParaRPr lang="en-US" sz="1000"/>
          </a:p>
        </p:txBody>
      </p:sp>
      <p:cxnSp>
        <p:nvCxnSpPr>
          <p:cNvPr id="24" name="Elbow Connector 23"/>
          <p:cNvCxnSpPr>
            <a:stCxn id="15" idx="3"/>
            <a:endCxn id="13" idx="3"/>
          </p:cNvCxnSpPr>
          <p:nvPr/>
        </p:nvCxnSpPr>
        <p:spPr>
          <a:xfrm flipH="1" flipV="1">
            <a:off x="7729110" y="2203061"/>
            <a:ext cx="640513" cy="2822206"/>
          </a:xfrm>
          <a:prstGeom prst="bentConnector3">
            <a:avLst>
              <a:gd name="adj1" fmla="val -356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509261" y="4780988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Nhập điểm thi</a:t>
            </a:r>
            <a:endParaRPr lang="en-US" sz="1000"/>
          </a:p>
        </p:txBody>
      </p:sp>
      <p:cxnSp>
        <p:nvCxnSpPr>
          <p:cNvPr id="27" name="Straight Arrow Connector 26"/>
          <p:cNvCxnSpPr>
            <a:stCxn id="25" idx="2"/>
            <a:endCxn id="9" idx="0"/>
          </p:cNvCxnSpPr>
          <p:nvPr/>
        </p:nvCxnSpPr>
        <p:spPr>
          <a:xfrm flipH="1">
            <a:off x="4975265" y="5269546"/>
            <a:ext cx="6" cy="199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6" idx="1"/>
            <a:endCxn id="25" idx="0"/>
          </p:cNvCxnSpPr>
          <p:nvPr/>
        </p:nvCxnSpPr>
        <p:spPr>
          <a:xfrm rot="10800000" flipV="1">
            <a:off x="4975272" y="4457062"/>
            <a:ext cx="2110757" cy="3239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03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41279" y="816439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Chọn cập nhật danh sách lớp thi</a:t>
            </a:r>
            <a:endParaRPr lang="en-US" sz="1000"/>
          </a:p>
        </p:txBody>
      </p:sp>
      <p:sp>
        <p:nvSpPr>
          <p:cNvPr id="7" name="Oval 6"/>
          <p:cNvSpPr/>
          <p:nvPr/>
        </p:nvSpPr>
        <p:spPr>
          <a:xfrm>
            <a:off x="5735072" y="263028"/>
            <a:ext cx="344432" cy="344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8" name="Straight Arrow Connector 7"/>
          <p:cNvCxnSpPr>
            <a:stCxn id="7" idx="4"/>
            <a:endCxn id="5" idx="0"/>
          </p:cNvCxnSpPr>
          <p:nvPr/>
        </p:nvCxnSpPr>
        <p:spPr>
          <a:xfrm>
            <a:off x="5907288" y="607460"/>
            <a:ext cx="1" cy="208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736853" y="3367483"/>
            <a:ext cx="344432" cy="3444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/>
          <p:cNvSpPr/>
          <p:nvPr/>
        </p:nvSpPr>
        <p:spPr>
          <a:xfrm>
            <a:off x="5776351" y="3406981"/>
            <a:ext cx="265450" cy="2654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Rounded Rectangle 12"/>
          <p:cNvSpPr/>
          <p:nvPr/>
        </p:nvSpPr>
        <p:spPr>
          <a:xfrm>
            <a:off x="4509259" y="1745925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Lấy danh sách đăng kí phòng thi</a:t>
            </a:r>
            <a:endParaRPr lang="en-US" sz="1000"/>
          </a:p>
        </p:txBody>
      </p:sp>
      <p:cxnSp>
        <p:nvCxnSpPr>
          <p:cNvPr id="27" name="Straight Arrow Connector 26"/>
          <p:cNvCxnSpPr>
            <a:stCxn id="31" idx="2"/>
            <a:endCxn id="9" idx="0"/>
          </p:cNvCxnSpPr>
          <p:nvPr/>
        </p:nvCxnSpPr>
        <p:spPr>
          <a:xfrm>
            <a:off x="5907288" y="3164966"/>
            <a:ext cx="1781" cy="202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441278" y="2676408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Cập nhật danh sách lớp thi</a:t>
            </a:r>
            <a:endParaRPr lang="en-US" sz="1000"/>
          </a:p>
        </p:txBody>
      </p:sp>
      <p:sp>
        <p:nvSpPr>
          <p:cNvPr id="33" name="Rounded Rectangle 32"/>
          <p:cNvSpPr/>
          <p:nvPr/>
        </p:nvSpPr>
        <p:spPr>
          <a:xfrm>
            <a:off x="6373297" y="1745925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Lấy danh sách phòng thi </a:t>
            </a:r>
            <a:endParaRPr lang="en-US" sz="1000"/>
          </a:p>
        </p:txBody>
      </p:sp>
      <p:cxnSp>
        <p:nvCxnSpPr>
          <p:cNvPr id="34" name="Straight Arrow Connector 33"/>
          <p:cNvCxnSpPr>
            <a:stCxn id="5" idx="2"/>
          </p:cNvCxnSpPr>
          <p:nvPr/>
        </p:nvCxnSpPr>
        <p:spPr>
          <a:xfrm flipH="1">
            <a:off x="5907281" y="1304997"/>
            <a:ext cx="8" cy="208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09259" y="1513976"/>
            <a:ext cx="27960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3" idx="0"/>
          </p:cNvCxnSpPr>
          <p:nvPr/>
        </p:nvCxnSpPr>
        <p:spPr>
          <a:xfrm>
            <a:off x="6839306" y="1513976"/>
            <a:ext cx="1" cy="231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3" idx="0"/>
          </p:cNvCxnSpPr>
          <p:nvPr/>
        </p:nvCxnSpPr>
        <p:spPr>
          <a:xfrm>
            <a:off x="4975264" y="1513976"/>
            <a:ext cx="5" cy="231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1" idx="0"/>
          </p:cNvCxnSpPr>
          <p:nvPr/>
        </p:nvCxnSpPr>
        <p:spPr>
          <a:xfrm flipH="1">
            <a:off x="5907288" y="2460080"/>
            <a:ext cx="1" cy="216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509259" y="2466431"/>
            <a:ext cx="27960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2"/>
          </p:cNvCxnSpPr>
          <p:nvPr/>
        </p:nvCxnSpPr>
        <p:spPr>
          <a:xfrm flipH="1">
            <a:off x="6839300" y="2234483"/>
            <a:ext cx="7" cy="231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2"/>
          </p:cNvCxnSpPr>
          <p:nvPr/>
        </p:nvCxnSpPr>
        <p:spPr>
          <a:xfrm flipH="1">
            <a:off x="4975264" y="2234483"/>
            <a:ext cx="5" cy="231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33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41279" y="816439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Chọn cập nhật danh sách thi</a:t>
            </a:r>
            <a:endParaRPr lang="en-US" sz="1000"/>
          </a:p>
        </p:txBody>
      </p:sp>
      <p:sp>
        <p:nvSpPr>
          <p:cNvPr id="7" name="Oval 6"/>
          <p:cNvSpPr/>
          <p:nvPr/>
        </p:nvSpPr>
        <p:spPr>
          <a:xfrm>
            <a:off x="5735072" y="263028"/>
            <a:ext cx="344432" cy="344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8" name="Straight Arrow Connector 7"/>
          <p:cNvCxnSpPr>
            <a:stCxn id="7" idx="4"/>
            <a:endCxn id="5" idx="0"/>
          </p:cNvCxnSpPr>
          <p:nvPr/>
        </p:nvCxnSpPr>
        <p:spPr>
          <a:xfrm>
            <a:off x="5907288" y="607460"/>
            <a:ext cx="1" cy="208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079120" y="4299309"/>
            <a:ext cx="344432" cy="3444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7" name="Straight Arrow Connector 26"/>
          <p:cNvCxnSpPr>
            <a:stCxn id="31" idx="2"/>
            <a:endCxn id="59" idx="0"/>
          </p:cNvCxnSpPr>
          <p:nvPr/>
        </p:nvCxnSpPr>
        <p:spPr>
          <a:xfrm>
            <a:off x="5259539" y="5474742"/>
            <a:ext cx="0" cy="210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4793529" y="4986184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Cập nhật danh sách thi</a:t>
            </a:r>
            <a:endParaRPr lang="en-US" sz="1000"/>
          </a:p>
        </p:txBody>
      </p:sp>
      <p:cxnSp>
        <p:nvCxnSpPr>
          <p:cNvPr id="34" name="Straight Arrow Connector 33"/>
          <p:cNvCxnSpPr>
            <a:stCxn id="5" idx="2"/>
            <a:endCxn id="19" idx="0"/>
          </p:cNvCxnSpPr>
          <p:nvPr/>
        </p:nvCxnSpPr>
        <p:spPr>
          <a:xfrm flipH="1">
            <a:off x="5907281" y="1304997"/>
            <a:ext cx="8" cy="21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134340" y="4388964"/>
            <a:ext cx="1" cy="231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441271" y="1519851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Hiển thị form nhập mã lớp</a:t>
            </a:r>
            <a:endParaRPr lang="en-US" sz="1000"/>
          </a:p>
        </p:txBody>
      </p:sp>
      <p:sp>
        <p:nvSpPr>
          <p:cNvPr id="21" name="Rounded Rectangle 20"/>
          <p:cNvSpPr/>
          <p:nvPr/>
        </p:nvSpPr>
        <p:spPr>
          <a:xfrm>
            <a:off x="6077124" y="4179628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Hiển thị lỗi và form nhập lại mã lớp</a:t>
            </a:r>
          </a:p>
        </p:txBody>
      </p:sp>
      <p:sp>
        <p:nvSpPr>
          <p:cNvPr id="22" name="Diamond 21"/>
          <p:cNvSpPr/>
          <p:nvPr/>
        </p:nvSpPr>
        <p:spPr>
          <a:xfrm>
            <a:off x="5725548" y="3673510"/>
            <a:ext cx="364386" cy="36438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793529" y="4179628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Lấy thông tin SV đủ điều kiện thi</a:t>
            </a:r>
            <a:endParaRPr lang="en-US" sz="1000"/>
          </a:p>
        </p:txBody>
      </p:sp>
      <p:cxnSp>
        <p:nvCxnSpPr>
          <p:cNvPr id="25" name="Elbow Connector 24"/>
          <p:cNvCxnSpPr>
            <a:stCxn id="22" idx="3"/>
            <a:endCxn id="21" idx="0"/>
          </p:cNvCxnSpPr>
          <p:nvPr/>
        </p:nvCxnSpPr>
        <p:spPr>
          <a:xfrm>
            <a:off x="6089934" y="3855703"/>
            <a:ext cx="453200" cy="3239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2" idx="1"/>
            <a:endCxn id="24" idx="0"/>
          </p:cNvCxnSpPr>
          <p:nvPr/>
        </p:nvCxnSpPr>
        <p:spPr>
          <a:xfrm rot="10800000" flipV="1">
            <a:off x="5259540" y="3855702"/>
            <a:ext cx="466009" cy="3239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63713" y="3629942"/>
            <a:ext cx="565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Valid</a:t>
            </a:r>
            <a:endParaRPr lang="en-US" sz="1000"/>
          </a:p>
        </p:txBody>
      </p:sp>
      <p:sp>
        <p:nvSpPr>
          <p:cNvPr id="29" name="TextBox 28"/>
          <p:cNvSpPr txBox="1"/>
          <p:nvPr/>
        </p:nvSpPr>
        <p:spPr>
          <a:xfrm>
            <a:off x="6077124" y="3626237"/>
            <a:ext cx="565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Invalid</a:t>
            </a:r>
            <a:endParaRPr lang="en-US" sz="1000"/>
          </a:p>
        </p:txBody>
      </p:sp>
      <p:cxnSp>
        <p:nvCxnSpPr>
          <p:cNvPr id="30" name="Elbow Connector 29"/>
          <p:cNvCxnSpPr>
            <a:stCxn id="21" idx="3"/>
            <a:endCxn id="19" idx="3"/>
          </p:cNvCxnSpPr>
          <p:nvPr/>
        </p:nvCxnSpPr>
        <p:spPr>
          <a:xfrm flipH="1" flipV="1">
            <a:off x="6373290" y="1764130"/>
            <a:ext cx="635853" cy="2659777"/>
          </a:xfrm>
          <a:prstGeom prst="bentConnector3">
            <a:avLst>
              <a:gd name="adj1" fmla="val -359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2"/>
            <a:endCxn id="31" idx="0"/>
          </p:cNvCxnSpPr>
          <p:nvPr/>
        </p:nvCxnSpPr>
        <p:spPr>
          <a:xfrm>
            <a:off x="5259539" y="4668186"/>
            <a:ext cx="0" cy="317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441271" y="2223263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Nhập mã lớp </a:t>
            </a:r>
            <a:endParaRPr lang="en-US" sz="1000"/>
          </a:p>
        </p:txBody>
      </p:sp>
      <p:sp>
        <p:nvSpPr>
          <p:cNvPr id="37" name="Rounded Rectangle 36"/>
          <p:cNvSpPr/>
          <p:nvPr/>
        </p:nvSpPr>
        <p:spPr>
          <a:xfrm>
            <a:off x="5441271" y="2946497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Kiểm tra lớp học hợp lệ</a:t>
            </a:r>
            <a:endParaRPr lang="en-US" sz="1000"/>
          </a:p>
        </p:txBody>
      </p:sp>
      <p:cxnSp>
        <p:nvCxnSpPr>
          <p:cNvPr id="40" name="Straight Arrow Connector 39"/>
          <p:cNvCxnSpPr>
            <a:stCxn id="19" idx="2"/>
            <a:endCxn id="36" idx="0"/>
          </p:cNvCxnSpPr>
          <p:nvPr/>
        </p:nvCxnSpPr>
        <p:spPr>
          <a:xfrm>
            <a:off x="5907281" y="2008409"/>
            <a:ext cx="0" cy="21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2"/>
            <a:endCxn id="37" idx="0"/>
          </p:cNvCxnSpPr>
          <p:nvPr/>
        </p:nvCxnSpPr>
        <p:spPr>
          <a:xfrm>
            <a:off x="5907281" y="2711821"/>
            <a:ext cx="0" cy="234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2"/>
            <a:endCxn id="22" idx="0"/>
          </p:cNvCxnSpPr>
          <p:nvPr/>
        </p:nvCxnSpPr>
        <p:spPr>
          <a:xfrm>
            <a:off x="5907281" y="3435055"/>
            <a:ext cx="460" cy="238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087323" y="5684762"/>
            <a:ext cx="344432" cy="3444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0" name="Oval 59"/>
          <p:cNvSpPr/>
          <p:nvPr/>
        </p:nvSpPr>
        <p:spPr>
          <a:xfrm>
            <a:off x="5126821" y="5724260"/>
            <a:ext cx="265450" cy="2654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56409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41279" y="816439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Chọn đánh phách bài thi</a:t>
            </a:r>
            <a:endParaRPr lang="en-US" sz="1000"/>
          </a:p>
        </p:txBody>
      </p:sp>
      <p:sp>
        <p:nvSpPr>
          <p:cNvPr id="7" name="Oval 6"/>
          <p:cNvSpPr/>
          <p:nvPr/>
        </p:nvSpPr>
        <p:spPr>
          <a:xfrm>
            <a:off x="5735072" y="263028"/>
            <a:ext cx="344432" cy="344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8" name="Straight Arrow Connector 7"/>
          <p:cNvCxnSpPr>
            <a:stCxn id="7" idx="4"/>
            <a:endCxn id="5" idx="0"/>
          </p:cNvCxnSpPr>
          <p:nvPr/>
        </p:nvCxnSpPr>
        <p:spPr>
          <a:xfrm>
            <a:off x="5907288" y="607460"/>
            <a:ext cx="1" cy="208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079120" y="4299309"/>
            <a:ext cx="344432" cy="3444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" name="Straight Arrow Connector 33"/>
          <p:cNvCxnSpPr>
            <a:stCxn id="5" idx="2"/>
            <a:endCxn id="19" idx="0"/>
          </p:cNvCxnSpPr>
          <p:nvPr/>
        </p:nvCxnSpPr>
        <p:spPr>
          <a:xfrm flipH="1">
            <a:off x="5907281" y="1304997"/>
            <a:ext cx="8" cy="21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134340" y="4388964"/>
            <a:ext cx="1" cy="231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441271" y="1519851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Hiển thị form nhập mã lớp</a:t>
            </a:r>
            <a:endParaRPr lang="en-US" sz="1000"/>
          </a:p>
        </p:txBody>
      </p:sp>
      <p:sp>
        <p:nvSpPr>
          <p:cNvPr id="21" name="Rounded Rectangle 20"/>
          <p:cNvSpPr/>
          <p:nvPr/>
        </p:nvSpPr>
        <p:spPr>
          <a:xfrm>
            <a:off x="6077124" y="4179628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Hiển thị lỗi và form nhập lại mã lớp</a:t>
            </a:r>
          </a:p>
        </p:txBody>
      </p:sp>
      <p:sp>
        <p:nvSpPr>
          <p:cNvPr id="22" name="Diamond 21"/>
          <p:cNvSpPr/>
          <p:nvPr/>
        </p:nvSpPr>
        <p:spPr>
          <a:xfrm>
            <a:off x="5725548" y="3673510"/>
            <a:ext cx="364386" cy="36438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793529" y="4179628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Đánh phách bài thi</a:t>
            </a:r>
            <a:endParaRPr lang="en-US" sz="1000"/>
          </a:p>
        </p:txBody>
      </p:sp>
      <p:cxnSp>
        <p:nvCxnSpPr>
          <p:cNvPr id="25" name="Elbow Connector 24"/>
          <p:cNvCxnSpPr>
            <a:stCxn id="22" idx="3"/>
            <a:endCxn id="21" idx="0"/>
          </p:cNvCxnSpPr>
          <p:nvPr/>
        </p:nvCxnSpPr>
        <p:spPr>
          <a:xfrm>
            <a:off x="6089934" y="3855703"/>
            <a:ext cx="453200" cy="3239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2" idx="1"/>
            <a:endCxn id="24" idx="0"/>
          </p:cNvCxnSpPr>
          <p:nvPr/>
        </p:nvCxnSpPr>
        <p:spPr>
          <a:xfrm rot="10800000" flipV="1">
            <a:off x="5259540" y="3855702"/>
            <a:ext cx="466009" cy="3239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63713" y="3629942"/>
            <a:ext cx="565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Valid</a:t>
            </a:r>
            <a:endParaRPr lang="en-US" sz="1000"/>
          </a:p>
        </p:txBody>
      </p:sp>
      <p:sp>
        <p:nvSpPr>
          <p:cNvPr id="29" name="TextBox 28"/>
          <p:cNvSpPr txBox="1"/>
          <p:nvPr/>
        </p:nvSpPr>
        <p:spPr>
          <a:xfrm>
            <a:off x="6077124" y="3626237"/>
            <a:ext cx="565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Invalid</a:t>
            </a:r>
            <a:endParaRPr lang="en-US" sz="1000"/>
          </a:p>
        </p:txBody>
      </p:sp>
      <p:cxnSp>
        <p:nvCxnSpPr>
          <p:cNvPr id="30" name="Elbow Connector 29"/>
          <p:cNvCxnSpPr>
            <a:stCxn id="21" idx="3"/>
            <a:endCxn id="19" idx="3"/>
          </p:cNvCxnSpPr>
          <p:nvPr/>
        </p:nvCxnSpPr>
        <p:spPr>
          <a:xfrm flipH="1" flipV="1">
            <a:off x="6373290" y="1764130"/>
            <a:ext cx="635853" cy="2659777"/>
          </a:xfrm>
          <a:prstGeom prst="bentConnector3">
            <a:avLst>
              <a:gd name="adj1" fmla="val -359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2"/>
            <a:endCxn id="59" idx="0"/>
          </p:cNvCxnSpPr>
          <p:nvPr/>
        </p:nvCxnSpPr>
        <p:spPr>
          <a:xfrm flipH="1">
            <a:off x="5258479" y="4668186"/>
            <a:ext cx="1060" cy="328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441271" y="2223263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Nhập mã lớp </a:t>
            </a:r>
            <a:endParaRPr lang="en-US" sz="1000"/>
          </a:p>
        </p:txBody>
      </p:sp>
      <p:sp>
        <p:nvSpPr>
          <p:cNvPr id="37" name="Rounded Rectangle 36"/>
          <p:cNvSpPr/>
          <p:nvPr/>
        </p:nvSpPr>
        <p:spPr>
          <a:xfrm>
            <a:off x="5441271" y="2946497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Kiểm tra lớp học hợp lệ</a:t>
            </a:r>
            <a:endParaRPr lang="en-US" sz="1000"/>
          </a:p>
        </p:txBody>
      </p:sp>
      <p:cxnSp>
        <p:nvCxnSpPr>
          <p:cNvPr id="40" name="Straight Arrow Connector 39"/>
          <p:cNvCxnSpPr>
            <a:stCxn id="19" idx="2"/>
            <a:endCxn id="36" idx="0"/>
          </p:cNvCxnSpPr>
          <p:nvPr/>
        </p:nvCxnSpPr>
        <p:spPr>
          <a:xfrm>
            <a:off x="5907281" y="2008409"/>
            <a:ext cx="0" cy="21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2"/>
            <a:endCxn id="37" idx="0"/>
          </p:cNvCxnSpPr>
          <p:nvPr/>
        </p:nvCxnSpPr>
        <p:spPr>
          <a:xfrm>
            <a:off x="5907281" y="2711821"/>
            <a:ext cx="0" cy="234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2"/>
            <a:endCxn id="22" idx="0"/>
          </p:cNvCxnSpPr>
          <p:nvPr/>
        </p:nvCxnSpPr>
        <p:spPr>
          <a:xfrm>
            <a:off x="5907281" y="3435055"/>
            <a:ext cx="460" cy="238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086263" y="4996343"/>
            <a:ext cx="344432" cy="3444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0" name="Oval 59"/>
          <p:cNvSpPr/>
          <p:nvPr/>
        </p:nvSpPr>
        <p:spPr>
          <a:xfrm>
            <a:off x="5125761" y="5035841"/>
            <a:ext cx="265450" cy="2654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73929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180136"/>
              </p:ext>
            </p:extLst>
          </p:nvPr>
        </p:nvGraphicFramePr>
        <p:xfrm>
          <a:off x="2832100" y="258175"/>
          <a:ext cx="4666612" cy="38776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306">
                  <a:extLst>
                    <a:ext uri="{9D8B030D-6E8A-4147-A177-3AD203B41FA5}">
                      <a16:colId xmlns:a16="http://schemas.microsoft.com/office/drawing/2014/main" val="333220591"/>
                    </a:ext>
                  </a:extLst>
                </a:gridCol>
                <a:gridCol w="2333306">
                  <a:extLst>
                    <a:ext uri="{9D8B030D-6E8A-4147-A177-3AD203B41FA5}">
                      <a16:colId xmlns:a16="http://schemas.microsoft.com/office/drawing/2014/main" val="4210638712"/>
                    </a:ext>
                  </a:extLst>
                </a:gridCol>
              </a:tblGrid>
              <a:tr h="221885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/>
                        <a:t>Sinh viên</a:t>
                      </a:r>
                      <a:endParaRPr lang="en-US" sz="1000"/>
                    </a:p>
                  </a:txBody>
                  <a:tcPr marL="52499" marR="52499" marT="26250" marB="26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/>
                        <a:t>Giáo</a:t>
                      </a:r>
                      <a:r>
                        <a:rPr lang="en-US" sz="1000" baseline="0" smtClean="0"/>
                        <a:t> vụ</a:t>
                      </a:r>
                      <a:endParaRPr lang="en-US" sz="1000"/>
                    </a:p>
                  </a:txBody>
                  <a:tcPr marL="52499" marR="52499" marT="26250" marB="26250"/>
                </a:tc>
                <a:extLst>
                  <a:ext uri="{0D108BD9-81ED-4DB2-BD59-A6C34878D82A}">
                    <a16:rowId xmlns:a16="http://schemas.microsoft.com/office/drawing/2014/main" val="1756231493"/>
                  </a:ext>
                </a:extLst>
              </a:tr>
              <a:tr h="3655758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52499" marR="52499" marT="26250" marB="26250"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52499" marR="52499" marT="26250" marB="26250"/>
                </a:tc>
                <a:extLst>
                  <a:ext uri="{0D108BD9-81ED-4DB2-BD59-A6C34878D82A}">
                    <a16:rowId xmlns:a16="http://schemas.microsoft.com/office/drawing/2014/main" val="3705450575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618733" y="1251265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Chọn đăng kí làm ĐATN</a:t>
            </a:r>
            <a:endParaRPr lang="en-US" sz="1000"/>
          </a:p>
        </p:txBody>
      </p:sp>
      <p:sp>
        <p:nvSpPr>
          <p:cNvPr id="7" name="Rounded Rectangle 6"/>
          <p:cNvSpPr/>
          <p:nvPr/>
        </p:nvSpPr>
        <p:spPr>
          <a:xfrm>
            <a:off x="5855147" y="2023537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Hiển thị form chọn định hướng TN</a:t>
            </a:r>
            <a:endParaRPr lang="en-US" sz="1000"/>
          </a:p>
        </p:txBody>
      </p:sp>
      <p:sp>
        <p:nvSpPr>
          <p:cNvPr id="8" name="Rounded Rectangle 7"/>
          <p:cNvSpPr/>
          <p:nvPr/>
        </p:nvSpPr>
        <p:spPr>
          <a:xfrm>
            <a:off x="3594861" y="2823677"/>
            <a:ext cx="932019" cy="4885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Chọn định hướng TN</a:t>
            </a:r>
            <a:endParaRPr lang="en-US" sz="1000"/>
          </a:p>
        </p:txBody>
      </p:sp>
      <p:sp>
        <p:nvSpPr>
          <p:cNvPr id="12" name="Oval 11"/>
          <p:cNvSpPr/>
          <p:nvPr/>
        </p:nvSpPr>
        <p:spPr>
          <a:xfrm>
            <a:off x="3912527" y="609828"/>
            <a:ext cx="344432" cy="344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" name="Straight Arrow Connector 13"/>
          <p:cNvCxnSpPr>
            <a:stCxn id="12" idx="4"/>
            <a:endCxn id="6" idx="0"/>
          </p:cNvCxnSpPr>
          <p:nvPr/>
        </p:nvCxnSpPr>
        <p:spPr>
          <a:xfrm>
            <a:off x="4084743" y="954260"/>
            <a:ext cx="0" cy="297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888648" y="3623817"/>
            <a:ext cx="344432" cy="3444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/>
          <p:cNvSpPr/>
          <p:nvPr/>
        </p:nvSpPr>
        <p:spPr>
          <a:xfrm>
            <a:off x="3928146" y="3663315"/>
            <a:ext cx="265450" cy="2654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" name="Elbow Connector 32"/>
          <p:cNvCxnSpPr>
            <a:stCxn id="6" idx="2"/>
            <a:endCxn id="7" idx="0"/>
          </p:cNvCxnSpPr>
          <p:nvPr/>
        </p:nvCxnSpPr>
        <p:spPr>
          <a:xfrm rot="16200000" flipH="1">
            <a:off x="5061093" y="763473"/>
            <a:ext cx="283714" cy="22364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8" idx="0"/>
          </p:cNvCxnSpPr>
          <p:nvPr/>
        </p:nvCxnSpPr>
        <p:spPr>
          <a:xfrm rot="5400000">
            <a:off x="5035223" y="1537743"/>
            <a:ext cx="311582" cy="22602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15" idx="0"/>
          </p:cNvCxnSpPr>
          <p:nvPr/>
        </p:nvCxnSpPr>
        <p:spPr>
          <a:xfrm flipH="1">
            <a:off x="4060864" y="3312235"/>
            <a:ext cx="7" cy="31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8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486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Hiếu Minh</dc:creator>
  <cp:lastModifiedBy>Hiếu Minh</cp:lastModifiedBy>
  <cp:revision>40</cp:revision>
  <dcterms:created xsi:type="dcterms:W3CDTF">2018-11-27T08:01:32Z</dcterms:created>
  <dcterms:modified xsi:type="dcterms:W3CDTF">2018-12-28T02:08:01Z</dcterms:modified>
</cp:coreProperties>
</file>