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handoutMasterIdLst>
    <p:handoutMasterId r:id="rId27"/>
  </p:handoutMasterIdLst>
  <p:sldIdLst>
    <p:sldId id="256" r:id="rId5"/>
    <p:sldId id="289" r:id="rId6"/>
    <p:sldId id="290" r:id="rId7"/>
    <p:sldId id="320" r:id="rId8"/>
    <p:sldId id="346" r:id="rId9"/>
    <p:sldId id="335" r:id="rId10"/>
    <p:sldId id="340" r:id="rId11"/>
    <p:sldId id="341" r:id="rId12"/>
    <p:sldId id="343" r:id="rId13"/>
    <p:sldId id="347" r:id="rId14"/>
    <p:sldId id="336" r:id="rId15"/>
    <p:sldId id="333" r:id="rId16"/>
    <p:sldId id="339" r:id="rId17"/>
    <p:sldId id="318" r:id="rId18"/>
    <p:sldId id="327" r:id="rId19"/>
    <p:sldId id="348" r:id="rId20"/>
    <p:sldId id="351" r:id="rId21"/>
    <p:sldId id="349" r:id="rId22"/>
    <p:sldId id="291" r:id="rId23"/>
    <p:sldId id="278" r:id="rId24"/>
    <p:sldId id="307"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7" clrIdx="0">
    <p:extLst>
      <p:ext uri="{19B8F6BF-5375-455C-9EA6-DF929625EA0E}">
        <p15:presenceInfo xmlns:p15="http://schemas.microsoft.com/office/powerpoint/2012/main" userId="S::urn:spo:anon#1fdcc4544532910e074c29461a31aa142964e89303814c12ae10a708c14593b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FC7"/>
    <a:srgbClr val="DEEAB8"/>
    <a:srgbClr val="78343A"/>
    <a:srgbClr val="951744"/>
    <a:srgbClr val="CA8222"/>
    <a:srgbClr val="5EB8C2"/>
    <a:srgbClr val="2F6D83"/>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637EC-F35E-3775-F837-93284A4BEE71}" v="7" dt="2020-07-09T02:16:23.200"/>
    <p1510:client id="{4EC5A3BC-8720-0743-C80F-93D51AD775CD}" v="1" dt="2020-07-08T17:23:26.740"/>
    <p1510:client id="{5C4E8D4C-5866-40E7-AAEA-3FB1868F2C33}" v="32" dt="2020-07-08T10:36:52.093"/>
    <p1510:client id="{A4BEB60D-AAFE-18AE-D114-5C3B161199B6}" v="233" dt="2020-07-09T06:15:17.411"/>
    <p1510:client id="{B1F513C9-696D-4969-87BB-1F272C9D5858}" v="5109" dt="2020-07-08T17:22:50.7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34" autoAdjust="0"/>
  </p:normalViewPr>
  <p:slideViewPr>
    <p:cSldViewPr snapToGrid="0">
      <p:cViewPr varScale="1">
        <p:scale>
          <a:sx n="69" d="100"/>
          <a:sy n="69" d="100"/>
        </p:scale>
        <p:origin x="1416" y="6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8T19:06:05.980" idx="1">
    <p:pos x="5155" y="2608"/>
    <p:text>Đưa sinh viên thực hiện lên trước, GV hướng dẫn xuống dưới
</p:text>
    <p:extLst>
      <p:ext uri="{C676402C-5697-4E1C-873F-D02D1690AC5C}">
        <p15:threadingInfo xmlns:p15="http://schemas.microsoft.com/office/powerpoint/2012/main" timeZoneBias="420"/>
      </p:ext>
    </p:extLst>
  </p:cm>
  <p:cm authorId="1" dt="2020-07-08T19:16:23.200" idx="7">
    <p:pos x="10" y="10"/>
    <p:text>Ghi rõ đồ án tốt nghiệp, đề tài: Thiết kế ...
Thể hiện đây là buổi bảo vệ ĐATN chứ không phải buổi báo cáo chia sẻ về hệ thống CMS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08T19:09:00.074" idx="2">
    <p:pos x="10" y="10"/>
    <p:text>Cái cụm chữ bên trên bỏ
Sử dụng hình ảnh về các ứng dụng đọc báo, các biểu đồ thể hiện lượng người dùng ít, tỷ lệ người rời bỏ ứng dụng cao, 
Giữ nguyên cái hình bên dưới bỏ cái mũi tên
Những cái gõ ở vấn đề chuyển xuống phần comment để lúc present sẽ nói
Đặt câu hỏi, làm sao để thu hút người dùng -&gt; thiết kế hệ thống ... cái đó cũng nói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7-08T19:10:57.715" idx="3">
    <p:pos x="5256" y="916"/>
    <p:text>Ngắn gọn:
Là công cụ quản lý nội dung trong vận hành hệ thống
- Các tính năng:
&gt;
&gt;
&gt;
Không phải là văn viết, không rườm rà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7-08T19:12:02.887" idx="4">
    <p:pos x="3751" y="3333"/>
    <p:text>Chỗ này có thể có câu hỏi: Trong đồ án chả giới thiệu gì về Typescript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7-08T19:12:51.559" idx="5">
    <p:pos x="10" y="10"/>
    <p:text>Trích dẫn tài liệu tham khảo, hình ở đâu ra?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7-08T19:14:39.497" idx="6">
    <p:pos x="10" y="10"/>
    <p:text>Nên có cái biểu đồ thể hiện tăng số lượng người dùng ở đây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3CEAAF3-9831-450B-8D59-2C09DB96C8FC}" type="datetimeFigureOut">
              <a:rPr lang="en-US"/>
              <a:t>7/9/2020</a:t>
            </a:fld>
            <a:endParaRPr/>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D50CD79-FC16-4410-AB61-17F26E6D3BC8}" type="datetimeFigureOut">
              <a:rPr lang="en-US"/>
              <a:t>7/9/2020</a:t>
            </a:fld>
            <a:endParaRPr/>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p:spPr>
      </p:sp>
      <p:sp>
        <p:nvSpPr>
          <p:cNvPr id="3" name="Notes Placeholder 2"/>
          <p:cNvSpPr>
            <a:spLocks noGrp="1"/>
          </p:cNvSpPr>
          <p:nvPr>
            <p:ph type="body" idx="1"/>
          </p:nvPr>
        </p:nvSpPr>
        <p:spPr/>
        <p:txBody>
          <a:bodyPr/>
          <a:lstStyle/>
          <a:p>
            <a:r>
              <a:rPr lang="en-US" b="0" i="0">
                <a:latin typeface="Arial" pitchFamily="34" charset="0"/>
                <a:cs typeface="Arial" pitchFamily="34" charset="0"/>
              </a:rPr>
              <a:t>Xin chào thầy cô và các bạn. Sau đây nhóm chúng em sẽ trình bày về đồ án của chúng em. Đề tài của chúng em là mô hình hóa hệ thống hệ thống trích xuất đặc tr</a:t>
            </a:r>
            <a:r>
              <a:rPr lang="vi-VN" b="0" i="0">
                <a:latin typeface="Arial" pitchFamily="34" charset="0"/>
                <a:cs typeface="Arial" pitchFamily="34" charset="0"/>
              </a:rPr>
              <a:t>ư</a:t>
            </a:r>
            <a:r>
              <a:rPr lang="en-US" b="0" i="0">
                <a:latin typeface="Arial" pitchFamily="34" charset="0"/>
                <a:cs typeface="Arial" pitchFamily="34" charset="0"/>
              </a:rPr>
              <a:t>ng vân tay. Nhóm chúng em có 2 thành viên bao gồm em là V</a:t>
            </a:r>
            <a:r>
              <a:rPr lang="vi-VN" b="0" i="0">
                <a:latin typeface="Arial" pitchFamily="34" charset="0"/>
                <a:cs typeface="Arial" pitchFamily="34" charset="0"/>
              </a:rPr>
              <a:t>ư</a:t>
            </a:r>
            <a:r>
              <a:rPr lang="en-US" b="0" i="0">
                <a:latin typeface="Arial" pitchFamily="34" charset="0"/>
                <a:cs typeface="Arial" pitchFamily="34" charset="0"/>
              </a:rPr>
              <a:t>ơng Đăng Huy và bạn Nguyễn Thế Nam d</a:t>
            </a:r>
            <a:r>
              <a:rPr lang="vi-VN" b="0" i="0">
                <a:latin typeface="Arial" pitchFamily="34" charset="0"/>
                <a:cs typeface="Arial" pitchFamily="34" charset="0"/>
              </a:rPr>
              <a:t>ư</a:t>
            </a:r>
            <a:r>
              <a:rPr lang="en-US" b="0" i="0">
                <a:latin typeface="Arial" pitchFamily="34" charset="0"/>
                <a:cs typeface="Arial" pitchFamily="34" charset="0"/>
              </a:rPr>
              <a:t>ới sự h</a:t>
            </a:r>
            <a:r>
              <a:rPr lang="vi-VN" b="0" i="0">
                <a:latin typeface="Arial" pitchFamily="34" charset="0"/>
                <a:cs typeface="Arial" pitchFamily="34" charset="0"/>
              </a:rPr>
              <a:t>ư</a:t>
            </a:r>
            <a:r>
              <a:rPr lang="en-US" b="0" i="0">
                <a:latin typeface="Arial" pitchFamily="34" charset="0"/>
                <a:cs typeface="Arial" pitchFamily="34" charset="0"/>
              </a:rPr>
              <a:t>ớng dẫn của PGS. TS Nguyễn Đức Minh.</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12</a:t>
            </a:fld>
            <a:endParaRPr lang="en-US"/>
          </a:p>
        </p:txBody>
      </p:sp>
    </p:spTree>
    <p:extLst>
      <p:ext uri="{BB962C8B-B14F-4D97-AF65-F5344CB8AC3E}">
        <p14:creationId xmlns:p14="http://schemas.microsoft.com/office/powerpoint/2010/main" val="6662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14</a:t>
            </a:fld>
            <a:endParaRPr lang="en-US"/>
          </a:p>
        </p:txBody>
      </p:sp>
    </p:spTree>
    <p:extLst>
      <p:ext uri="{BB962C8B-B14F-4D97-AF65-F5344CB8AC3E}">
        <p14:creationId xmlns:p14="http://schemas.microsoft.com/office/powerpoint/2010/main" val="267634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3647717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19</a:t>
            </a:fld>
            <a:endParaRPr lang="en-US"/>
          </a:p>
        </p:txBody>
      </p:sp>
    </p:spTree>
    <p:extLst>
      <p:ext uri="{BB962C8B-B14F-4D97-AF65-F5344CB8AC3E}">
        <p14:creationId xmlns:p14="http://schemas.microsoft.com/office/powerpoint/2010/main" val="1911276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Cuối cùng em trình bày về kết luận đồ án.</a:t>
            </a:r>
          </a:p>
        </p:txBody>
      </p:sp>
      <p:sp>
        <p:nvSpPr>
          <p:cNvPr id="4" name="Slide Number Placeholder 3"/>
          <p:cNvSpPr>
            <a:spLocks noGrp="1"/>
          </p:cNvSpPr>
          <p:nvPr>
            <p:ph type="sldNum" sz="quarter" idx="10"/>
          </p:nvPr>
        </p:nvSpPr>
        <p:spPr/>
        <p:txBody>
          <a:bodyPr/>
          <a:lstStyle/>
          <a:p>
            <a:fld id="{0A3C37BE-C303-496D-B5CD-85F2937540FC}" type="slidenum">
              <a:rPr lang="en-US" smtClean="0"/>
              <a:t>20</a:t>
            </a:fld>
            <a:endParaRPr lang="en-US"/>
          </a:p>
        </p:txBody>
      </p:sp>
    </p:spTree>
    <p:extLst>
      <p:ext uri="{BB962C8B-B14F-4D97-AF65-F5344CB8AC3E}">
        <p14:creationId xmlns:p14="http://schemas.microsoft.com/office/powerpoint/2010/main" val="684620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21</a:t>
            </a:fld>
            <a:endParaRPr lang="en-US"/>
          </a:p>
        </p:txBody>
      </p:sp>
    </p:spTree>
    <p:extLst>
      <p:ext uri="{BB962C8B-B14F-4D97-AF65-F5344CB8AC3E}">
        <p14:creationId xmlns:p14="http://schemas.microsoft.com/office/powerpoint/2010/main" val="298304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112219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Với</a:t>
            </a:r>
            <a:r>
              <a:rPr lang="en-GB" baseline="0"/>
              <a:t> </a:t>
            </a:r>
            <a:r>
              <a:rPr lang="en-GB" baseline="0" err="1"/>
              <a:t>sự</a:t>
            </a:r>
            <a:r>
              <a:rPr lang="en-GB" baseline="0"/>
              <a:t> </a:t>
            </a:r>
            <a:r>
              <a:rPr lang="en-GB" baseline="0" err="1"/>
              <a:t>phát</a:t>
            </a:r>
            <a:r>
              <a:rPr lang="en-GB" baseline="0"/>
              <a:t> </a:t>
            </a:r>
            <a:r>
              <a:rPr lang="en-GB" baseline="0" err="1"/>
              <a:t>triển</a:t>
            </a:r>
            <a:r>
              <a:rPr lang="en-GB" baseline="0"/>
              <a:t> </a:t>
            </a:r>
            <a:r>
              <a:rPr lang="en-GB" baseline="0" err="1"/>
              <a:t>của</a:t>
            </a:r>
            <a:r>
              <a:rPr lang="en-GB" baseline="0"/>
              <a:t> </a:t>
            </a:r>
            <a:r>
              <a:rPr lang="en-GB" baseline="0" err="1"/>
              <a:t>công</a:t>
            </a:r>
            <a:r>
              <a:rPr lang="en-GB" baseline="0"/>
              <a:t> </a:t>
            </a:r>
            <a:r>
              <a:rPr lang="en-GB" baseline="0" err="1"/>
              <a:t>nghệ</a:t>
            </a:r>
            <a:r>
              <a:rPr lang="en-GB" baseline="0"/>
              <a:t> </a:t>
            </a:r>
            <a:r>
              <a:rPr lang="en-GB" baseline="0" err="1"/>
              <a:t>các</a:t>
            </a:r>
            <a:r>
              <a:rPr lang="en-GB" baseline="0"/>
              <a:t> </a:t>
            </a:r>
            <a:r>
              <a:rPr lang="en-US" baseline="0" err="1"/>
              <a:t>ứng</a:t>
            </a:r>
            <a:r>
              <a:rPr lang="en-US" baseline="0"/>
              <a:t> </a:t>
            </a:r>
            <a:r>
              <a:rPr lang="en-US" baseline="0" err="1"/>
              <a:t>dụng</a:t>
            </a:r>
            <a:r>
              <a:rPr lang="en-US" baseline="0"/>
              <a:t> </a:t>
            </a:r>
            <a:r>
              <a:rPr lang="en-US" baseline="0" err="1"/>
              <a:t>đọc</a:t>
            </a:r>
            <a:r>
              <a:rPr lang="en-US" baseline="0"/>
              <a:t> </a:t>
            </a:r>
            <a:r>
              <a:rPr lang="en-US" baseline="0" err="1"/>
              <a:t>báo</a:t>
            </a:r>
            <a:r>
              <a:rPr lang="en-US" baseline="0"/>
              <a:t> </a:t>
            </a:r>
            <a:r>
              <a:rPr lang="en-US" baseline="0" err="1"/>
              <a:t>cập</a:t>
            </a:r>
            <a:r>
              <a:rPr lang="en-US" baseline="0"/>
              <a:t> </a:t>
            </a:r>
            <a:r>
              <a:rPr lang="en-US" baseline="0" err="1"/>
              <a:t>nhật</a:t>
            </a:r>
            <a:r>
              <a:rPr lang="en-US" baseline="0"/>
              <a:t> tin </a:t>
            </a:r>
            <a:r>
              <a:rPr lang="en-US" baseline="0" err="1"/>
              <a:t>tức</a:t>
            </a:r>
            <a:r>
              <a:rPr lang="en-US" baseline="0"/>
              <a:t> </a:t>
            </a:r>
            <a:r>
              <a:rPr lang="en-US" baseline="0" err="1"/>
              <a:t>ngày</a:t>
            </a:r>
            <a:r>
              <a:rPr lang="en-US" baseline="0"/>
              <a:t> </a:t>
            </a:r>
            <a:r>
              <a:rPr lang="en-US" baseline="0" err="1"/>
              <a:t>càng</a:t>
            </a:r>
            <a:r>
              <a:rPr lang="en-US" baseline="0"/>
              <a:t> </a:t>
            </a:r>
            <a:r>
              <a:rPr lang="en-US" baseline="0" err="1"/>
              <a:t>phổ</a:t>
            </a:r>
            <a:r>
              <a:rPr lang="en-US" baseline="0"/>
              <a:t> </a:t>
            </a:r>
            <a:r>
              <a:rPr lang="en-US" baseline="0" err="1"/>
              <a:t>biến</a:t>
            </a:r>
            <a:r>
              <a:rPr lang="en-US" baseline="0"/>
              <a:t>, </a:t>
            </a:r>
            <a:r>
              <a:rPr lang="en-US" baseline="0" err="1"/>
              <a:t>giúp</a:t>
            </a:r>
            <a:r>
              <a:rPr lang="en-US" baseline="0"/>
              <a:t> con ng</a:t>
            </a:r>
            <a:r>
              <a:rPr lang="vi-VN" baseline="0"/>
              <a:t>ư</a:t>
            </a:r>
            <a:r>
              <a:rPr lang="en-US" baseline="0" err="1"/>
              <a:t>ời</a:t>
            </a:r>
            <a:r>
              <a:rPr lang="en-US" baseline="0"/>
              <a:t> </a:t>
            </a:r>
            <a:r>
              <a:rPr lang="en-US" baseline="0" err="1"/>
              <a:t>cập</a:t>
            </a:r>
            <a:r>
              <a:rPr lang="en-US" baseline="0"/>
              <a:t> </a:t>
            </a:r>
            <a:r>
              <a:rPr lang="en-US" baseline="0" err="1"/>
              <a:t>nhật</a:t>
            </a:r>
            <a:r>
              <a:rPr lang="en-US" baseline="0"/>
              <a:t> tin </a:t>
            </a:r>
            <a:r>
              <a:rPr lang="en-US" baseline="0" err="1"/>
              <a:t>tức</a:t>
            </a:r>
            <a:r>
              <a:rPr lang="en-US" baseline="0"/>
              <a:t> </a:t>
            </a:r>
            <a:r>
              <a:rPr lang="en-US" baseline="0" err="1"/>
              <a:t>một</a:t>
            </a:r>
            <a:r>
              <a:rPr lang="en-US" baseline="0"/>
              <a:t> </a:t>
            </a:r>
            <a:r>
              <a:rPr lang="en-US" baseline="0" err="1"/>
              <a:t>cách</a:t>
            </a:r>
            <a:r>
              <a:rPr lang="en-US" baseline="0"/>
              <a:t> </a:t>
            </a:r>
            <a:r>
              <a:rPr lang="en-US" baseline="0" err="1"/>
              <a:t>nhanh</a:t>
            </a:r>
            <a:r>
              <a:rPr lang="en-US" baseline="0"/>
              <a:t> </a:t>
            </a:r>
            <a:r>
              <a:rPr lang="en-US" baseline="0" err="1"/>
              <a:t>nhất</a:t>
            </a:r>
            <a:r>
              <a:rPr lang="en-US" baseline="0"/>
              <a:t>. </a:t>
            </a:r>
            <a:r>
              <a:rPr lang="en-US" baseline="0" err="1"/>
              <a:t>Tuy</a:t>
            </a:r>
            <a:r>
              <a:rPr lang="en-US" baseline="0"/>
              <a:t> </a:t>
            </a:r>
            <a:r>
              <a:rPr lang="en-US" baseline="0" err="1"/>
              <a:t>nhiên</a:t>
            </a:r>
            <a:r>
              <a:rPr lang="en-US" baseline="0"/>
              <a:t> </a:t>
            </a:r>
            <a:r>
              <a:rPr lang="en-US" baseline="0" err="1"/>
              <a:t>một</a:t>
            </a:r>
            <a:r>
              <a:rPr lang="en-US" baseline="0"/>
              <a:t> </a:t>
            </a:r>
            <a:r>
              <a:rPr lang="en-US" baseline="0" err="1"/>
              <a:t>số</a:t>
            </a:r>
            <a:r>
              <a:rPr lang="en-US" baseline="0"/>
              <a:t> </a:t>
            </a:r>
            <a:r>
              <a:rPr lang="en-US" baseline="0" err="1"/>
              <a:t>ứng</a:t>
            </a:r>
            <a:r>
              <a:rPr lang="en-US" baseline="0"/>
              <a:t> </a:t>
            </a:r>
            <a:r>
              <a:rPr lang="en-US" baseline="0" err="1"/>
              <a:t>dụng</a:t>
            </a:r>
            <a:r>
              <a:rPr lang="en-US" baseline="0"/>
              <a:t> </a:t>
            </a:r>
            <a:r>
              <a:rPr lang="en-US" baseline="0" err="1"/>
              <a:t>không</a:t>
            </a:r>
            <a:r>
              <a:rPr lang="en-US" baseline="0"/>
              <a:t> </a:t>
            </a:r>
            <a:r>
              <a:rPr lang="en-US" baseline="0" err="1"/>
              <a:t>thú</a:t>
            </a:r>
            <a:r>
              <a:rPr lang="en-US" baseline="0"/>
              <a:t> </a:t>
            </a:r>
            <a:r>
              <a:rPr lang="en-US" baseline="0" err="1"/>
              <a:t>hút</a:t>
            </a:r>
            <a:r>
              <a:rPr lang="en-US" baseline="0"/>
              <a:t> đ</a:t>
            </a:r>
            <a:r>
              <a:rPr lang="vi-VN" baseline="0"/>
              <a:t>ư</a:t>
            </a:r>
            <a:r>
              <a:rPr lang="en-US" baseline="0" err="1"/>
              <a:t>ợc</a:t>
            </a:r>
            <a:r>
              <a:rPr lang="en-US" baseline="0"/>
              <a:t> l</a:t>
            </a:r>
            <a:r>
              <a:rPr lang="vi-VN" baseline="0"/>
              <a:t>ư</a:t>
            </a:r>
            <a:r>
              <a:rPr lang="en-US" baseline="0" err="1"/>
              <a:t>ợng</a:t>
            </a:r>
            <a:r>
              <a:rPr lang="en-US" baseline="0"/>
              <a:t> ng</a:t>
            </a:r>
            <a:r>
              <a:rPr lang="vi-VN" baseline="0"/>
              <a:t>ư</a:t>
            </a:r>
            <a:r>
              <a:rPr lang="en-US" baseline="0" err="1"/>
              <a:t>ời</a:t>
            </a:r>
            <a:r>
              <a:rPr lang="en-US" baseline="0"/>
              <a:t> dung do </a:t>
            </a:r>
            <a:r>
              <a:rPr lang="en-US" baseline="0" err="1"/>
              <a:t>không</a:t>
            </a:r>
            <a:r>
              <a:rPr lang="en-US" baseline="0"/>
              <a:t> </a:t>
            </a:r>
            <a:r>
              <a:rPr lang="en-US" baseline="0" err="1"/>
              <a:t>có</a:t>
            </a:r>
            <a:r>
              <a:rPr lang="en-US" baseline="0"/>
              <a:t> </a:t>
            </a:r>
            <a:r>
              <a:rPr lang="de-DE" sz="1800">
                <a:solidFill>
                  <a:srgbClr val="000000"/>
                </a:solidFill>
                <a:effectLst/>
                <a:latin typeface="Times New Roman" panose="02020603050405020304" pitchFamily="18" charset="0"/>
                <a:ea typeface="Calibri" panose="020F0502020204030204" pitchFamily="34" charset="0"/>
              </a:rPr>
              <a:t>tính linh hoạt ở các bài viết, sự sáng tạo, người dùng không được thông báo khi có tin tức mới, tin nóng. Điều này dẫn tới tỉ lệ rời bỏ ứng dụng của người dùng cao. Việc không có người dùng hoặc tỉ lệ người dùng thấp dẫn tới doanh thu từ ứng dụng thấp. Ngoài việc quảng cáo để thu hút ng</a:t>
            </a:r>
            <a:r>
              <a:rPr lang="en-US" sz="1800" err="1">
                <a:solidFill>
                  <a:srgbClr val="000000"/>
                </a:solidFill>
                <a:effectLst/>
                <a:latin typeface="Times New Roman" panose="02020603050405020304" pitchFamily="18" charset="0"/>
                <a:ea typeface="Calibri" panose="020F0502020204030204" pitchFamily="34" charset="0"/>
              </a:rPr>
              <a:t>ười</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dùng</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thì</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cũng</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cần</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có</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một</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hệ</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thống</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quản</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trị</a:t>
            </a:r>
            <a:r>
              <a:rPr lang="en-US" sz="1800">
                <a:solidFill>
                  <a:srgbClr val="000000"/>
                </a:solidFill>
                <a:effectLst/>
                <a:latin typeface="Times New Roman" panose="02020603050405020304" pitchFamily="18" charset="0"/>
                <a:ea typeface="Calibri" panose="020F0502020204030204" pitchFamily="34" charset="0"/>
              </a:rPr>
              <a:t> </a:t>
            </a:r>
            <a:r>
              <a:rPr lang="en-US" sz="1800" err="1">
                <a:solidFill>
                  <a:srgbClr val="000000"/>
                </a:solidFill>
                <a:effectLst/>
                <a:latin typeface="Times New Roman" panose="02020603050405020304" pitchFamily="18" charset="0"/>
                <a:ea typeface="Calibri" panose="020F0502020204030204" pitchFamily="34" charset="0"/>
              </a:rPr>
              <a:t>nội</a:t>
            </a:r>
            <a:r>
              <a:rPr lang="en-US" sz="1800">
                <a:solidFill>
                  <a:srgbClr val="000000"/>
                </a:solidFill>
                <a:effectLst/>
                <a:latin typeface="Times New Roman" panose="02020603050405020304" pitchFamily="18" charset="0"/>
                <a:ea typeface="Calibri" panose="020F0502020204030204" pitchFamily="34" charset="0"/>
              </a:rPr>
              <a:t> dung.</a:t>
            </a:r>
            <a:r>
              <a:rPr lang="de-DE" sz="1800">
                <a:solidFill>
                  <a:srgbClr val="000000"/>
                </a:solidFill>
                <a:effectLst/>
                <a:latin typeface="Times New Roman" panose="02020603050405020304" pitchFamily="18" charset="0"/>
                <a:ea typeface="Calibri" panose="020F0502020204030204" pitchFamily="34" charset="0"/>
              </a:rPr>
              <a:t> Một hệ thống quản trị nội dung là rất cần thiết và cũng là công cụ hữu ích để thiết kế, vận hành trang website, ứng dụng một cách gián tiếp mà tiết kiệm được công sức và thời gian</a:t>
            </a:r>
            <a:endParaRPr lang="en-GB" baseline="0"/>
          </a:p>
        </p:txBody>
      </p:sp>
      <p:sp>
        <p:nvSpPr>
          <p:cNvPr id="4" name="Slide Number Placeholder 3"/>
          <p:cNvSpPr>
            <a:spLocks noGrp="1"/>
          </p:cNvSpPr>
          <p:nvPr>
            <p:ph type="sldNum" sz="quarter" idx="10"/>
          </p:nvPr>
        </p:nvSpPr>
        <p:spPr/>
        <p:txBody>
          <a:bodyPr/>
          <a:lstStyle/>
          <a:p>
            <a:fld id="{0A3C37BE-C303-496D-B5CD-85F2937540FC}" type="slidenum">
              <a:rPr lang="en-US" smtClean="0"/>
              <a:t>3</a:t>
            </a:fld>
            <a:endParaRPr lang="en-US"/>
          </a:p>
        </p:txBody>
      </p:sp>
    </p:spTree>
    <p:extLst>
      <p:ext uri="{BB962C8B-B14F-4D97-AF65-F5344CB8AC3E}">
        <p14:creationId xmlns:p14="http://schemas.microsoft.com/office/powerpoint/2010/main" val="3014583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Hệ</a:t>
            </a:r>
            <a:r>
              <a:rPr lang="en-GB" baseline="0"/>
              <a:t> </a:t>
            </a:r>
            <a:r>
              <a:rPr lang="en-GB" baseline="0" err="1"/>
              <a:t>thống</a:t>
            </a:r>
            <a:r>
              <a:rPr lang="en-GB" baseline="0"/>
              <a:t> </a:t>
            </a:r>
            <a:r>
              <a:rPr lang="en-GB" baseline="0" err="1"/>
              <a:t>có</a:t>
            </a:r>
            <a:r>
              <a:rPr lang="en-GB" baseline="0"/>
              <a:t> 2 </a:t>
            </a:r>
            <a:r>
              <a:rPr lang="en-GB" baseline="0" err="1"/>
              <a:t>trường</a:t>
            </a:r>
            <a:r>
              <a:rPr lang="en-GB" baseline="0"/>
              <a:t> </a:t>
            </a:r>
            <a:r>
              <a:rPr lang="en-GB" baseline="0" err="1"/>
              <a:t>hợp</a:t>
            </a:r>
            <a:r>
              <a:rPr lang="en-GB" baseline="0"/>
              <a:t> </a:t>
            </a:r>
            <a:r>
              <a:rPr lang="en-GB" baseline="0" err="1"/>
              <a:t>sử</a:t>
            </a:r>
            <a:r>
              <a:rPr lang="en-GB" baseline="0"/>
              <a:t> </a:t>
            </a:r>
            <a:r>
              <a:rPr lang="en-GB" baseline="0" err="1"/>
              <a:t>dụng</a:t>
            </a:r>
            <a:r>
              <a:rPr lang="en-GB" baseline="0"/>
              <a:t> </a:t>
            </a:r>
            <a:r>
              <a:rPr lang="en-GB" baseline="0" err="1"/>
              <a:t>ứng</a:t>
            </a:r>
            <a:r>
              <a:rPr lang="en-GB" baseline="0"/>
              <a:t> </a:t>
            </a:r>
            <a:r>
              <a:rPr lang="en-GB" baseline="0" err="1"/>
              <a:t>với</a:t>
            </a:r>
            <a:r>
              <a:rPr lang="en-GB" baseline="0"/>
              <a:t> 2 </a:t>
            </a:r>
            <a:r>
              <a:rPr lang="en-GB" baseline="0" err="1"/>
              <a:t>loại</a:t>
            </a:r>
            <a:r>
              <a:rPr lang="en-GB" baseline="0"/>
              <a:t> </a:t>
            </a:r>
            <a:r>
              <a:rPr lang="en-GB" baseline="0" err="1"/>
              <a:t>đối</a:t>
            </a:r>
            <a:r>
              <a:rPr lang="en-GB" baseline="0"/>
              <a:t> </a:t>
            </a:r>
            <a:r>
              <a:rPr lang="en-GB" baseline="0" err="1"/>
              <a:t>tượng</a:t>
            </a:r>
            <a:r>
              <a:rPr lang="en-GB" baseline="0"/>
              <a:t> </a:t>
            </a:r>
            <a:r>
              <a:rPr lang="en-GB" baseline="0" err="1"/>
              <a:t>người</a:t>
            </a:r>
            <a:r>
              <a:rPr lang="en-GB" baseline="0"/>
              <a:t> dung: admin, user</a:t>
            </a:r>
          </a:p>
          <a:p>
            <a:r>
              <a:rPr lang="en-GB" baseline="0"/>
              <a:t>Admin ở </a:t>
            </a:r>
            <a:r>
              <a:rPr lang="en-GB" baseline="0" err="1"/>
              <a:t>đây</a:t>
            </a:r>
            <a:r>
              <a:rPr lang="en-GB" baseline="0"/>
              <a:t> </a:t>
            </a:r>
            <a:r>
              <a:rPr lang="en-GB" baseline="0" err="1"/>
              <a:t>người</a:t>
            </a:r>
            <a:r>
              <a:rPr lang="en-GB" baseline="0"/>
              <a:t> </a:t>
            </a:r>
            <a:r>
              <a:rPr lang="en-GB" baseline="0" err="1"/>
              <a:t>sở</a:t>
            </a:r>
            <a:r>
              <a:rPr lang="en-GB" baseline="0"/>
              <a:t> </a:t>
            </a:r>
            <a:r>
              <a:rPr lang="en-GB" baseline="0" err="1"/>
              <a:t>hữu</a:t>
            </a:r>
            <a:r>
              <a:rPr lang="en-GB" baseline="0"/>
              <a:t> album </a:t>
            </a:r>
            <a:r>
              <a:rPr lang="en-GB" baseline="0" err="1"/>
              <a:t>ảnh</a:t>
            </a:r>
            <a:r>
              <a:rPr lang="en-GB" baseline="0"/>
              <a:t>, </a:t>
            </a:r>
            <a:r>
              <a:rPr lang="en-GB" baseline="0" err="1"/>
              <a:t>ví</a:t>
            </a:r>
            <a:r>
              <a:rPr lang="en-GB" baseline="0"/>
              <a:t> </a:t>
            </a:r>
            <a:r>
              <a:rPr lang="en-GB" baseline="0" err="1"/>
              <a:t>dụ</a:t>
            </a:r>
            <a:r>
              <a:rPr lang="en-GB" baseline="0"/>
              <a:t> </a:t>
            </a:r>
            <a:r>
              <a:rPr lang="en-GB" baseline="0" err="1"/>
              <a:t>như</a:t>
            </a:r>
            <a:r>
              <a:rPr lang="en-GB" baseline="0"/>
              <a:t> </a:t>
            </a:r>
            <a:r>
              <a:rPr lang="en-GB" baseline="0" err="1"/>
              <a:t>người</a:t>
            </a:r>
            <a:r>
              <a:rPr lang="en-GB" baseline="0"/>
              <a:t> </a:t>
            </a:r>
            <a:r>
              <a:rPr lang="en-GB" baseline="0" err="1"/>
              <a:t>tổ</a:t>
            </a:r>
            <a:r>
              <a:rPr lang="en-GB" baseline="0"/>
              <a:t> </a:t>
            </a:r>
            <a:r>
              <a:rPr lang="en-GB" baseline="0" err="1"/>
              <a:t>chức</a:t>
            </a:r>
            <a:r>
              <a:rPr lang="en-GB" baseline="0"/>
              <a:t> </a:t>
            </a:r>
            <a:r>
              <a:rPr lang="en-GB" baseline="0" err="1"/>
              <a:t>sự</a:t>
            </a:r>
            <a:r>
              <a:rPr lang="en-GB" baseline="0"/>
              <a:t> </a:t>
            </a:r>
            <a:r>
              <a:rPr lang="en-GB" baseline="0" err="1"/>
              <a:t>kiện</a:t>
            </a:r>
            <a:r>
              <a:rPr lang="en-GB" baseline="0"/>
              <a:t>, </a:t>
            </a:r>
            <a:r>
              <a:rPr lang="en-GB" baseline="0" err="1"/>
              <a:t>thợ</a:t>
            </a:r>
            <a:r>
              <a:rPr lang="en-GB" baseline="0"/>
              <a:t> </a:t>
            </a:r>
            <a:r>
              <a:rPr lang="en-GB" baseline="0" err="1"/>
              <a:t>chụp</a:t>
            </a:r>
            <a:r>
              <a:rPr lang="en-GB" baseline="0"/>
              <a:t> </a:t>
            </a:r>
            <a:r>
              <a:rPr lang="en-GB" baseline="0" err="1"/>
              <a:t>ảnh</a:t>
            </a:r>
            <a:r>
              <a:rPr lang="en-GB" baseline="0"/>
              <a:t> hay </a:t>
            </a:r>
            <a:r>
              <a:rPr lang="en-GB" baseline="0" err="1"/>
              <a:t>đơn</a:t>
            </a:r>
            <a:r>
              <a:rPr lang="en-GB" baseline="0"/>
              <a:t> </a:t>
            </a:r>
            <a:r>
              <a:rPr lang="en-GB" baseline="0" err="1"/>
              <a:t>thuần</a:t>
            </a:r>
            <a:r>
              <a:rPr lang="en-GB" baseline="0"/>
              <a:t> </a:t>
            </a:r>
            <a:r>
              <a:rPr lang="en-GB" baseline="0" err="1"/>
              <a:t>chỉ</a:t>
            </a:r>
            <a:r>
              <a:rPr lang="en-GB" baseline="0"/>
              <a:t> </a:t>
            </a:r>
            <a:r>
              <a:rPr lang="en-GB" baseline="0" err="1"/>
              <a:t>là</a:t>
            </a:r>
            <a:r>
              <a:rPr lang="en-GB" baseline="0"/>
              <a:t> </a:t>
            </a:r>
            <a:r>
              <a:rPr lang="en-GB" baseline="0" err="1"/>
              <a:t>người</a:t>
            </a:r>
            <a:r>
              <a:rPr lang="en-GB" baseline="0"/>
              <a:t> up </a:t>
            </a:r>
            <a:r>
              <a:rPr lang="en-GB" baseline="0" err="1"/>
              <a:t>ảnh</a:t>
            </a:r>
            <a:endParaRPr lang="en-GB" baseline="0"/>
          </a:p>
          <a:p>
            <a:r>
              <a:rPr lang="en-GB" baseline="0"/>
              <a:t>User </a:t>
            </a:r>
            <a:r>
              <a:rPr lang="en-GB" baseline="0" err="1"/>
              <a:t>là</a:t>
            </a:r>
            <a:r>
              <a:rPr lang="en-GB" baseline="0"/>
              <a:t> ng </a:t>
            </a:r>
            <a:r>
              <a:rPr lang="en-GB" baseline="0" err="1"/>
              <a:t>sử</a:t>
            </a:r>
            <a:r>
              <a:rPr lang="en-GB" baseline="0"/>
              <a:t> </a:t>
            </a:r>
            <a:r>
              <a:rPr lang="en-GB" baseline="0" err="1"/>
              <a:t>dụng</a:t>
            </a:r>
            <a:r>
              <a:rPr lang="en-GB" baseline="0"/>
              <a:t> </a:t>
            </a:r>
            <a:r>
              <a:rPr lang="en-GB" baseline="0" err="1"/>
              <a:t>hệ</a:t>
            </a:r>
            <a:r>
              <a:rPr lang="en-GB" baseline="0"/>
              <a:t> </a:t>
            </a:r>
            <a:r>
              <a:rPr lang="en-GB" baseline="0" err="1"/>
              <a:t>thống</a:t>
            </a:r>
            <a:r>
              <a:rPr lang="en-GB" baseline="0"/>
              <a:t> </a:t>
            </a:r>
            <a:r>
              <a:rPr lang="en-GB" baseline="0" err="1"/>
              <a:t>để</a:t>
            </a:r>
            <a:r>
              <a:rPr lang="en-GB" baseline="0"/>
              <a:t> </a:t>
            </a:r>
            <a:r>
              <a:rPr lang="en-GB" baseline="0" err="1"/>
              <a:t>tìm</a:t>
            </a:r>
            <a:r>
              <a:rPr lang="en-GB" baseline="0"/>
              <a:t> </a:t>
            </a:r>
            <a:r>
              <a:rPr lang="en-GB" baseline="0" err="1"/>
              <a:t>kiếm</a:t>
            </a:r>
            <a:r>
              <a:rPr lang="en-GB" baseline="0"/>
              <a:t> </a:t>
            </a:r>
            <a:r>
              <a:rPr lang="en-GB" baseline="0" err="1"/>
              <a:t>ảnh</a:t>
            </a:r>
            <a:endParaRPr lang="en-GB" baseline="0"/>
          </a:p>
          <a:p>
            <a:r>
              <a:rPr lang="en-GB" baseline="0" err="1"/>
              <a:t>Một</a:t>
            </a:r>
            <a:r>
              <a:rPr lang="en-GB" baseline="0"/>
              <a:t> </a:t>
            </a:r>
            <a:r>
              <a:rPr lang="en-GB" baseline="0" err="1"/>
              <a:t>yếu</a:t>
            </a:r>
            <a:r>
              <a:rPr lang="en-GB" baseline="0"/>
              <a:t> </a:t>
            </a:r>
            <a:r>
              <a:rPr lang="en-GB" baseline="0" err="1"/>
              <a:t>tố</a:t>
            </a:r>
            <a:r>
              <a:rPr lang="en-GB" baseline="0"/>
              <a:t> </a:t>
            </a:r>
            <a:r>
              <a:rPr lang="en-GB" baseline="0" err="1"/>
              <a:t>gần</a:t>
            </a:r>
            <a:r>
              <a:rPr lang="en-GB" baseline="0"/>
              <a:t> </a:t>
            </a:r>
            <a:r>
              <a:rPr lang="en-GB" baseline="0" err="1"/>
              <a:t>như</a:t>
            </a:r>
            <a:r>
              <a:rPr lang="en-GB" baseline="0"/>
              <a:t> </a:t>
            </a:r>
            <a:r>
              <a:rPr lang="en-GB" baseline="0" err="1"/>
              <a:t>quyết</a:t>
            </a:r>
            <a:r>
              <a:rPr lang="en-GB" baseline="0"/>
              <a:t> </a:t>
            </a:r>
            <a:r>
              <a:rPr lang="en-GB" baseline="0" err="1"/>
              <a:t>định</a:t>
            </a:r>
            <a:r>
              <a:rPr lang="en-GB" baseline="0"/>
              <a:t> </a:t>
            </a:r>
            <a:r>
              <a:rPr lang="en-GB" baseline="0" err="1"/>
              <a:t>tới</a:t>
            </a:r>
            <a:r>
              <a:rPr lang="en-GB" baseline="0"/>
              <a:t> </a:t>
            </a:r>
            <a:r>
              <a:rPr lang="en-GB" baseline="0" err="1"/>
              <a:t>độ</a:t>
            </a:r>
            <a:r>
              <a:rPr lang="en-GB" baseline="0"/>
              <a:t> </a:t>
            </a:r>
            <a:r>
              <a:rPr lang="en-GB" baseline="0" err="1"/>
              <a:t>hài</a:t>
            </a:r>
            <a:r>
              <a:rPr lang="en-GB" baseline="0"/>
              <a:t> long </a:t>
            </a:r>
            <a:r>
              <a:rPr lang="en-GB" baseline="0" err="1"/>
              <a:t>của</a:t>
            </a:r>
            <a:r>
              <a:rPr lang="en-GB" baseline="0"/>
              <a:t> </a:t>
            </a:r>
            <a:r>
              <a:rPr lang="en-GB" baseline="0" err="1"/>
              <a:t>người</a:t>
            </a:r>
            <a:r>
              <a:rPr lang="en-GB" baseline="0"/>
              <a:t> </a:t>
            </a:r>
            <a:r>
              <a:rPr lang="en-GB" baseline="0" err="1"/>
              <a:t>dùng</a:t>
            </a:r>
            <a:r>
              <a:rPr lang="en-GB" baseline="0"/>
              <a:t> </a:t>
            </a:r>
            <a:r>
              <a:rPr lang="en-GB" baseline="0" err="1"/>
              <a:t>đó</a:t>
            </a:r>
            <a:r>
              <a:rPr lang="en-GB" baseline="0"/>
              <a:t> </a:t>
            </a:r>
            <a:r>
              <a:rPr lang="en-GB" baseline="0" err="1"/>
              <a:t>là</a:t>
            </a:r>
            <a:r>
              <a:rPr lang="en-GB" baseline="0"/>
              <a:t> </a:t>
            </a:r>
            <a:r>
              <a:rPr lang="en-GB" baseline="0" err="1"/>
              <a:t>tốc</a:t>
            </a:r>
            <a:r>
              <a:rPr lang="en-GB" baseline="0"/>
              <a:t> </a:t>
            </a:r>
            <a:r>
              <a:rPr lang="en-GB" baseline="0" err="1"/>
              <a:t>độ</a:t>
            </a:r>
            <a:r>
              <a:rPr lang="en-GB" baseline="0"/>
              <a:t> </a:t>
            </a:r>
            <a:r>
              <a:rPr lang="en-GB" baseline="0" err="1"/>
              <a:t>tìm</a:t>
            </a:r>
            <a:r>
              <a:rPr lang="en-GB" baseline="0"/>
              <a:t> </a:t>
            </a:r>
            <a:r>
              <a:rPr lang="en-GB" baseline="0" err="1"/>
              <a:t>kiếm</a:t>
            </a:r>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4</a:t>
            </a:fld>
            <a:endParaRPr lang="en-US"/>
          </a:p>
        </p:txBody>
      </p:sp>
    </p:spTree>
    <p:extLst>
      <p:ext uri="{BB962C8B-B14F-4D97-AF65-F5344CB8AC3E}">
        <p14:creationId xmlns:p14="http://schemas.microsoft.com/office/powerpoint/2010/main" val="767520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0A3C37BE-C303-496D-B5CD-85F2937540FC}" type="slidenum">
              <a:rPr lang="en-US" smtClean="0"/>
              <a:t>5</a:t>
            </a:fld>
            <a:endParaRPr lang="en-US"/>
          </a:p>
        </p:txBody>
      </p:sp>
    </p:spTree>
    <p:extLst>
      <p:ext uri="{BB962C8B-B14F-4D97-AF65-F5344CB8AC3E}">
        <p14:creationId xmlns:p14="http://schemas.microsoft.com/office/powerpoint/2010/main" val="340169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b="0" i="0" kern="1200" err="1">
                <a:solidFill>
                  <a:schemeClr val="tx1"/>
                </a:solidFill>
                <a:effectLst/>
                <a:latin typeface="+mn-lt"/>
                <a:ea typeface="+mn-ea"/>
                <a:cs typeface="+mn-cs"/>
              </a:rPr>
              <a:t>Đảm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bảo</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duy</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trì</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tính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nhất</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quán</a:t>
            </a:r>
            <a:r>
              <a:rPr lang="en-US"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Với</a:t>
            </a:r>
            <a:r>
              <a:rPr lang="vi-VN" sz="1200" b="0" i="0" kern="1200">
                <a:solidFill>
                  <a:schemeClr val="tx1"/>
                </a:solidFill>
                <a:effectLst/>
                <a:latin typeface="+mn-lt"/>
                <a:ea typeface="+mn-ea"/>
                <a:cs typeface="+mn-cs"/>
              </a:rPr>
              <a:t> CMS, </a:t>
            </a:r>
            <a:r>
              <a:rPr lang="vi-VN" sz="1200" b="0" i="0" kern="1200" err="1">
                <a:solidFill>
                  <a:schemeClr val="tx1"/>
                </a:solidFill>
                <a:effectLst/>
                <a:latin typeface="+mn-lt"/>
                <a:ea typeface="+mn-ea"/>
                <a:cs typeface="+mn-cs"/>
              </a:rPr>
              <a:t>việc</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chỉnh</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sửa</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và</a:t>
            </a:r>
            <a:r>
              <a:rPr lang="vi-VN" sz="1200" b="0" i="0" kern="1200">
                <a:solidFill>
                  <a:schemeClr val="tx1"/>
                </a:solidFill>
                <a:effectLst/>
                <a:latin typeface="+mn-lt"/>
                <a:ea typeface="+mn-ea"/>
                <a:cs typeface="+mn-cs"/>
              </a:rPr>
              <a:t> xây </a:t>
            </a:r>
            <a:r>
              <a:rPr lang="vi-VN" sz="1200" b="0" i="0" kern="1200" err="1">
                <a:solidFill>
                  <a:schemeClr val="tx1"/>
                </a:solidFill>
                <a:effectLst/>
                <a:latin typeface="+mn-lt"/>
                <a:ea typeface="+mn-ea"/>
                <a:cs typeface="+mn-cs"/>
              </a:rPr>
              <a:t>dựng</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nội</a:t>
            </a:r>
            <a:r>
              <a:rPr lang="vi-VN" sz="1200" b="0" i="0" kern="1200">
                <a:solidFill>
                  <a:schemeClr val="tx1"/>
                </a:solidFill>
                <a:effectLst/>
                <a:latin typeface="+mn-lt"/>
                <a:ea typeface="+mn-ea"/>
                <a:cs typeface="+mn-cs"/>
              </a:rPr>
              <a:t> dung trang </a:t>
            </a:r>
            <a:r>
              <a:rPr lang="vi-VN" sz="1200" b="0" i="0" kern="1200" err="1">
                <a:solidFill>
                  <a:schemeClr val="tx1"/>
                </a:solidFill>
                <a:effectLst/>
                <a:latin typeface="+mn-lt"/>
                <a:ea typeface="+mn-ea"/>
                <a:cs typeface="+mn-cs"/>
              </a:rPr>
              <a:t>web</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được</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thực</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hiện</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một</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cách</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dễ</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dàng</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Còn</a:t>
            </a:r>
            <a:r>
              <a:rPr lang="vi-VN" sz="1200" b="0" i="0" kern="1200">
                <a:solidFill>
                  <a:schemeClr val="tx1"/>
                </a:solidFill>
                <a:effectLst/>
                <a:latin typeface="+mn-lt"/>
                <a:ea typeface="+mn-ea"/>
                <a:cs typeface="+mn-cs"/>
              </a:rPr>
              <a:t> cho </a:t>
            </a:r>
            <a:r>
              <a:rPr lang="vi-VN" sz="1200" b="0" i="0" kern="1200" err="1">
                <a:solidFill>
                  <a:schemeClr val="tx1"/>
                </a:solidFill>
                <a:effectLst/>
                <a:latin typeface="+mn-lt"/>
                <a:ea typeface="+mn-ea"/>
                <a:cs typeface="+mn-cs"/>
              </a:rPr>
              <a:t>phép</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nhiều</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người</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cùng</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chỉnh</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sửa</a:t>
            </a:r>
            <a:r>
              <a:rPr lang="vi-VN" sz="1200" b="0" i="0" kern="1200">
                <a:solidFill>
                  <a:schemeClr val="tx1"/>
                </a:solidFill>
                <a:effectLst/>
                <a:latin typeface="+mn-lt"/>
                <a:ea typeface="+mn-ea"/>
                <a:cs typeface="+mn-cs"/>
              </a:rPr>
              <a:t> trên </a:t>
            </a:r>
            <a:r>
              <a:rPr lang="vi-VN" sz="1200" b="0" i="0" kern="1200" err="1">
                <a:solidFill>
                  <a:schemeClr val="tx1"/>
                </a:solidFill>
                <a:effectLst/>
                <a:latin typeface="+mn-lt"/>
                <a:ea typeface="+mn-ea"/>
                <a:cs typeface="+mn-cs"/>
              </a:rPr>
              <a:t>cùng</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một</a:t>
            </a:r>
            <a:r>
              <a:rPr lang="vi-VN" sz="1200" b="0" i="0" kern="1200">
                <a:solidFill>
                  <a:schemeClr val="tx1"/>
                </a:solidFill>
                <a:effectLst/>
                <a:latin typeface="+mn-lt"/>
                <a:ea typeface="+mn-ea"/>
                <a:cs typeface="+mn-cs"/>
              </a:rPr>
              <a:t> giao </a:t>
            </a:r>
            <a:r>
              <a:rPr lang="vi-VN" sz="1200" b="0" i="0" kern="1200" err="1">
                <a:solidFill>
                  <a:schemeClr val="tx1"/>
                </a:solidFill>
                <a:effectLst/>
                <a:latin typeface="+mn-lt"/>
                <a:ea typeface="+mn-ea"/>
                <a:cs typeface="+mn-cs"/>
              </a:rPr>
              <a:t>diện</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Điều</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này</a:t>
            </a:r>
            <a:r>
              <a:rPr lang="vi-VN" sz="1200" b="0" i="0" kern="1200">
                <a:solidFill>
                  <a:schemeClr val="tx1"/>
                </a:solidFill>
                <a:effectLst/>
                <a:latin typeface="+mn-lt"/>
                <a:ea typeface="+mn-ea"/>
                <a:cs typeface="+mn-cs"/>
              </a:rPr>
              <a:t> không </a:t>
            </a:r>
            <a:r>
              <a:rPr lang="vi-VN" sz="1200" b="0" i="0" kern="1200" err="1">
                <a:solidFill>
                  <a:schemeClr val="tx1"/>
                </a:solidFill>
                <a:effectLst/>
                <a:latin typeface="+mn-lt"/>
                <a:ea typeface="+mn-ea"/>
                <a:cs typeface="+mn-cs"/>
              </a:rPr>
              <a:t>chỉ</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giúp</a:t>
            </a:r>
            <a:r>
              <a:rPr lang="vi-VN" sz="1200" b="0" i="0" kern="1200">
                <a:solidFill>
                  <a:schemeClr val="tx1"/>
                </a:solidFill>
                <a:effectLst/>
                <a:latin typeface="+mn-lt"/>
                <a:ea typeface="+mn-ea"/>
                <a:cs typeface="+mn-cs"/>
              </a:rPr>
              <a:t> cho </a:t>
            </a:r>
            <a:r>
              <a:rPr lang="vi-VN" sz="1200" b="0" i="0" kern="1200" err="1">
                <a:solidFill>
                  <a:schemeClr val="tx1"/>
                </a:solidFill>
                <a:effectLst/>
                <a:latin typeface="+mn-lt"/>
                <a:ea typeface="+mn-ea"/>
                <a:cs typeface="+mn-cs"/>
              </a:rPr>
              <a:t>hệ</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thống</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quản</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lý</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của</a:t>
            </a:r>
            <a:r>
              <a:rPr lang="vi-VN" sz="1200" b="0" i="0" kern="1200">
                <a:solidFill>
                  <a:schemeClr val="tx1"/>
                </a:solidFill>
                <a:effectLst/>
                <a:latin typeface="+mn-lt"/>
                <a:ea typeface="+mn-ea"/>
                <a:cs typeface="+mn-cs"/>
              </a:rPr>
              <a:t> doanh </a:t>
            </a:r>
            <a:r>
              <a:rPr lang="vi-VN" sz="1200" b="0" i="0" kern="1200" err="1">
                <a:solidFill>
                  <a:schemeClr val="tx1"/>
                </a:solidFill>
                <a:effectLst/>
                <a:latin typeface="+mn-lt"/>
                <a:ea typeface="+mn-ea"/>
                <a:cs typeface="+mn-cs"/>
              </a:rPr>
              <a:t>nghiệp</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được</a:t>
            </a:r>
            <a:r>
              <a:rPr lang="vi-VN" sz="1200" b="0" i="0" kern="1200">
                <a:solidFill>
                  <a:schemeClr val="tx1"/>
                </a:solidFill>
                <a:effectLst/>
                <a:latin typeface="+mn-lt"/>
                <a:ea typeface="+mn-ea"/>
                <a:cs typeface="+mn-cs"/>
              </a:rPr>
              <a:t> duy </a:t>
            </a:r>
            <a:r>
              <a:rPr lang="vi-VN" sz="1200" b="0" i="0" kern="1200" err="1">
                <a:solidFill>
                  <a:schemeClr val="tx1"/>
                </a:solidFill>
                <a:effectLst/>
                <a:latin typeface="+mn-lt"/>
                <a:ea typeface="+mn-ea"/>
                <a:cs typeface="+mn-cs"/>
              </a:rPr>
              <a:t>trì</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nhất</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quán</a:t>
            </a:r>
            <a:r>
              <a:rPr lang="vi-VN" sz="1200" b="0" i="0" kern="1200">
                <a:solidFill>
                  <a:schemeClr val="tx1"/>
                </a:solidFill>
                <a:effectLst/>
                <a:latin typeface="+mn-lt"/>
                <a:ea typeface="+mn-ea"/>
                <a:cs typeface="+mn-cs"/>
              </a:rPr>
              <a:t> hơn </a:t>
            </a:r>
            <a:r>
              <a:rPr lang="vi-VN" sz="1200" b="0" i="0" kern="1200" err="1">
                <a:solidFill>
                  <a:schemeClr val="tx1"/>
                </a:solidFill>
                <a:effectLst/>
                <a:latin typeface="+mn-lt"/>
                <a:ea typeface="+mn-ea"/>
                <a:cs typeface="+mn-cs"/>
              </a:rPr>
              <a:t>mà</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còn</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tiết</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kiệm</a:t>
            </a:r>
            <a:r>
              <a:rPr lang="vi-VN" sz="1200" b="0" i="0" kern="1200">
                <a:solidFill>
                  <a:schemeClr val="tx1"/>
                </a:solidFill>
                <a:effectLst/>
                <a:latin typeface="+mn-lt"/>
                <a:ea typeface="+mn-ea"/>
                <a:cs typeface="+mn-cs"/>
              </a:rPr>
              <a:t> không </a:t>
            </a:r>
            <a:r>
              <a:rPr lang="vi-VN" sz="1200" b="0" i="0" kern="1200" err="1">
                <a:solidFill>
                  <a:schemeClr val="tx1"/>
                </a:solidFill>
                <a:effectLst/>
                <a:latin typeface="+mn-lt"/>
                <a:ea typeface="+mn-ea"/>
                <a:cs typeface="+mn-cs"/>
              </a:rPr>
              <a:t>ít</a:t>
            </a:r>
            <a:r>
              <a:rPr lang="vi-VN" sz="1200" b="0" i="0" kern="1200">
                <a:solidFill>
                  <a:schemeClr val="tx1"/>
                </a:solidFill>
                <a:effectLst/>
                <a:latin typeface="+mn-lt"/>
                <a:ea typeface="+mn-ea"/>
                <a:cs typeface="+mn-cs"/>
              </a:rPr>
              <a:t> chi </a:t>
            </a:r>
            <a:r>
              <a:rPr lang="vi-VN" sz="1200" b="0" i="0" kern="1200" err="1">
                <a:solidFill>
                  <a:schemeClr val="tx1"/>
                </a:solidFill>
                <a:effectLst/>
                <a:latin typeface="+mn-lt"/>
                <a:ea typeface="+mn-ea"/>
                <a:cs typeface="+mn-cs"/>
              </a:rPr>
              <a:t>phí</a:t>
            </a:r>
            <a:r>
              <a:rPr lang="vi-VN" sz="1200" b="0" i="0" kern="1200">
                <a:solidFill>
                  <a:schemeClr val="tx1"/>
                </a:solidFill>
                <a:effectLst/>
                <a:latin typeface="+mn-lt"/>
                <a:ea typeface="+mn-ea"/>
                <a:cs typeface="+mn-cs"/>
              </a:rPr>
              <a:t>, </a:t>
            </a:r>
            <a:r>
              <a:rPr lang="vi-VN" sz="1200" b="0" i="0" kern="1200" err="1">
                <a:solidFill>
                  <a:schemeClr val="tx1"/>
                </a:solidFill>
                <a:effectLst/>
                <a:latin typeface="+mn-lt"/>
                <a:ea typeface="+mn-ea"/>
                <a:cs typeface="+mn-cs"/>
              </a:rPr>
              <a:t>thời</a:t>
            </a:r>
            <a:r>
              <a:rPr lang="vi-VN" sz="1200" b="0" i="0" kern="1200">
                <a:solidFill>
                  <a:schemeClr val="tx1"/>
                </a:solidFill>
                <a:effectLst/>
                <a:latin typeface="+mn-lt"/>
                <a:ea typeface="+mn-ea"/>
                <a:cs typeface="+mn-cs"/>
              </a:rPr>
              <a:t> gian </a:t>
            </a:r>
            <a:r>
              <a:rPr lang="vi-VN" sz="1200" b="0" i="0" kern="1200" err="1">
                <a:solidFill>
                  <a:schemeClr val="tx1"/>
                </a:solidFill>
                <a:effectLst/>
                <a:latin typeface="+mn-lt"/>
                <a:ea typeface="+mn-ea"/>
                <a:cs typeface="+mn-cs"/>
              </a:rPr>
              <a:t>và</a:t>
            </a:r>
            <a:r>
              <a:rPr lang="vi-VN" sz="1200" b="0" i="0" kern="1200">
                <a:solidFill>
                  <a:schemeClr val="tx1"/>
                </a:solidFill>
                <a:effectLst/>
                <a:latin typeface="+mn-lt"/>
                <a:ea typeface="+mn-ea"/>
                <a:cs typeface="+mn-cs"/>
              </a:rPr>
              <a:t> nhân </a:t>
            </a:r>
            <a:r>
              <a:rPr lang="vi-VN" sz="1200" b="0" i="0" kern="1200" err="1">
                <a:solidFill>
                  <a:schemeClr val="tx1"/>
                </a:solidFill>
                <a:effectLst/>
                <a:latin typeface="+mn-lt"/>
                <a:ea typeface="+mn-ea"/>
                <a:cs typeface="+mn-cs"/>
              </a:rPr>
              <a:t>lực</a:t>
            </a:r>
            <a:r>
              <a:rPr lang="vi-VN" sz="1200" b="0" i="0" kern="1200">
                <a:solidFill>
                  <a:schemeClr val="tx1"/>
                </a:solidFill>
                <a:effectLst/>
                <a:latin typeface="+mn-lt"/>
                <a:ea typeface="+mn-ea"/>
                <a:cs typeface="+mn-cs"/>
              </a:rPr>
              <a:t> cho doanh </a:t>
            </a:r>
            <a:r>
              <a:rPr lang="vi-VN" sz="1200" b="0" i="0" kern="1200" err="1">
                <a:solidFill>
                  <a:schemeClr val="tx1"/>
                </a:solidFill>
                <a:effectLst/>
                <a:latin typeface="+mn-lt"/>
                <a:ea typeface="+mn-ea"/>
                <a:cs typeface="+mn-cs"/>
              </a:rPr>
              <a:t>nghiệp</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endParaRPr lang="en-US"/>
          </a:p>
        </p:txBody>
      </p:sp>
      <p:sp>
        <p:nvSpPr>
          <p:cNvPr id="4" name="Chỗ dành sẵn cho Số hiệu Bản chiếu 3"/>
          <p:cNvSpPr>
            <a:spLocks noGrp="1"/>
          </p:cNvSpPr>
          <p:nvPr>
            <p:ph type="sldNum" sz="quarter" idx="5"/>
          </p:nvPr>
        </p:nvSpPr>
        <p:spPr/>
        <p:txBody>
          <a:bodyPr/>
          <a:lstStyle/>
          <a:p>
            <a:fld id="{0A3C37BE-C303-496D-B5CD-85F2937540FC}" type="slidenum">
              <a:rPr lang="en-US" smtClean="0"/>
              <a:t>6</a:t>
            </a:fld>
            <a:endParaRPr lang="en-US"/>
          </a:p>
        </p:txBody>
      </p:sp>
    </p:spTree>
    <p:extLst>
      <p:ext uri="{BB962C8B-B14F-4D97-AF65-F5344CB8AC3E}">
        <p14:creationId xmlns:p14="http://schemas.microsoft.com/office/powerpoint/2010/main" val="342396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355478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b="0" i="0" kern="1200">
                <a:solidFill>
                  <a:schemeClr val="tx1"/>
                </a:solidFill>
                <a:effectLst/>
                <a:latin typeface="+mn-lt"/>
                <a:ea typeface="+mn-ea"/>
                <a:cs typeface="+mn-cs"/>
              </a:rPr>
              <a:t>Qua </a:t>
            </a:r>
            <a:r>
              <a:rPr lang="en-US" sz="1200" b="0" i="0" kern="1200" err="1">
                <a:solidFill>
                  <a:schemeClr val="tx1"/>
                </a:solidFill>
                <a:effectLst/>
                <a:latin typeface="+mn-lt"/>
                <a:ea typeface="+mn-ea"/>
                <a:cs typeface="+mn-cs"/>
              </a:rPr>
              <a:t>sơ</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đồ</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kiến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trúc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trên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có</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thể</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thấy</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được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người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vận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hành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thông</a:t>
            </a:r>
            <a:r>
              <a:rPr lang="en-US" sz="1200" b="0" i="0" kern="1200">
                <a:solidFill>
                  <a:schemeClr val="tx1"/>
                </a:solidFill>
                <a:effectLst/>
                <a:latin typeface="+mn-lt"/>
                <a:ea typeface="+mn-ea"/>
                <a:cs typeface="+mn-cs"/>
              </a:rPr>
              <a:t> qua </a:t>
            </a:r>
            <a:r>
              <a:rPr lang="en-US" sz="1200" b="0" i="0" kern="1200" err="1">
                <a:solidFill>
                  <a:schemeClr val="tx1"/>
                </a:solidFill>
                <a:effectLst/>
                <a:latin typeface="+mn-lt"/>
                <a:ea typeface="+mn-ea"/>
                <a:cs typeface="+mn-cs"/>
              </a:rPr>
              <a:t>hệ</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thống</a:t>
            </a:r>
            <a:r>
              <a:rPr lang="en-US" sz="1200" b="0" i="0" kern="1200">
                <a:solidFill>
                  <a:schemeClr val="tx1"/>
                </a:solidFill>
                <a:effectLst/>
                <a:latin typeface="+mn-lt"/>
                <a:ea typeface="+mn-ea"/>
                <a:cs typeface="+mn-cs"/>
              </a:rPr>
              <a:t> CMS </a:t>
            </a:r>
            <a:r>
              <a:rPr lang="en-US" sz="1200" b="0" i="0" kern="1200" err="1">
                <a:solidFill>
                  <a:schemeClr val="tx1"/>
                </a:solidFill>
                <a:effectLst/>
                <a:latin typeface="+mn-lt"/>
                <a:ea typeface="+mn-ea"/>
                <a:cs typeface="+mn-cs"/>
              </a:rPr>
              <a:t>để</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vận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hành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hệ</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thống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quản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trị</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nội</a:t>
            </a:r>
            <a:r>
              <a:rPr lang="en-US" sz="1200" b="0" i="0" kern="1200">
                <a:solidFill>
                  <a:schemeClr val="tx1"/>
                </a:solidFill>
                <a:effectLst/>
                <a:latin typeface="+mn-lt"/>
                <a:ea typeface="+mn-ea"/>
                <a:cs typeface="+mn-cs"/>
              </a:rPr>
              <a:t> dung, </a:t>
            </a:r>
            <a:r>
              <a:rPr lang="en-US" sz="1200" b="0" i="0" kern="1200" err="1">
                <a:solidFill>
                  <a:schemeClr val="tx1"/>
                </a:solidFill>
                <a:effectLst/>
                <a:latin typeface="+mn-lt"/>
                <a:ea typeface="+mn-ea"/>
                <a:cs typeface="+mn-cs"/>
              </a:rPr>
              <a:t>xem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thống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kê</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của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ứng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đọc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báo</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thêm</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xóa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lưu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trữ</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nội</a:t>
            </a:r>
            <a:r>
              <a:rPr lang="en-US" sz="1200" b="0" i="0" kern="1200">
                <a:solidFill>
                  <a:schemeClr val="tx1"/>
                </a:solidFill>
                <a:effectLst/>
                <a:latin typeface="+mn-lt"/>
                <a:ea typeface="+mn-ea"/>
                <a:cs typeface="+mn-cs"/>
              </a:rPr>
              <a:t> dung. </a:t>
            </a:r>
            <a:r>
              <a:rPr lang="en-US" sz="1200" b="0" i="0" kern="1200" err="1">
                <a:solidFill>
                  <a:schemeClr val="tx1"/>
                </a:solidFill>
                <a:effectLst/>
                <a:latin typeface="+mn-lt"/>
                <a:ea typeface="+mn-ea"/>
                <a:cs typeface="+mn-cs"/>
              </a:rPr>
              <a:t>Mọi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hoạt</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động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của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người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vận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hành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đều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được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gửi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về</a:t>
            </a:r>
            <a:r>
              <a:rPr lang="en-US" sz="1200" b="0" i="0" kern="1200">
                <a:solidFill>
                  <a:schemeClr val="tx1"/>
                </a:solidFill>
                <a:effectLst/>
                <a:latin typeface="+mn-lt"/>
                <a:ea typeface="+mn-ea"/>
                <a:cs typeface="+mn-cs"/>
              </a:rPr>
              <a:t> server, server </a:t>
            </a:r>
            <a:r>
              <a:rPr lang="en-US" sz="1200" b="0" i="0" kern="1200" err="1">
                <a:solidFill>
                  <a:schemeClr val="tx1"/>
                </a:solidFill>
                <a:effectLst/>
                <a:latin typeface="+mn-lt"/>
                <a:ea typeface="+mn-ea"/>
                <a:cs typeface="+mn-cs"/>
              </a:rPr>
              <a:t>đọc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dữ</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liệu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từ</a:t>
            </a:r>
            <a:r>
              <a:rPr lang="en-US" sz="1200" b="0" i="0" kern="1200">
                <a:solidFill>
                  <a:schemeClr val="tx1"/>
                </a:solidFill>
                <a:effectLst/>
                <a:latin typeface="+mn-lt"/>
                <a:ea typeface="+mn-ea"/>
                <a:cs typeface="+mn-cs"/>
              </a:rPr>
              <a:t> cache </a:t>
            </a:r>
            <a:r>
              <a:rPr lang="en-US" sz="1200" b="0" i="0" kern="1200" err="1">
                <a:solidFill>
                  <a:schemeClr val="tx1"/>
                </a:solidFill>
                <a:effectLst/>
                <a:latin typeface="+mn-lt"/>
                <a:ea typeface="+mn-ea"/>
                <a:cs typeface="+mn-cs"/>
              </a:rPr>
              <a:t>và</a:t>
            </a:r>
            <a:r>
              <a:rPr lang="en-US" sz="1200" b="0" i="0" kern="1200">
                <a:solidFill>
                  <a:schemeClr val="tx1"/>
                </a:solidFill>
                <a:effectLst/>
                <a:latin typeface="+mn-lt"/>
                <a:ea typeface="+mn-ea"/>
                <a:cs typeface="+mn-cs"/>
              </a:rPr>
              <a:t> database </a:t>
            </a:r>
            <a:r>
              <a:rPr lang="en-US" sz="1200" b="0" i="0" kern="1200" err="1">
                <a:solidFill>
                  <a:schemeClr val="tx1"/>
                </a:solidFill>
                <a:effectLst/>
                <a:latin typeface="+mn-lt"/>
                <a:ea typeface="+mn-ea"/>
                <a:cs typeface="+mn-cs"/>
              </a:rPr>
              <a:t>để</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hiển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thị</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cho</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người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dùng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Ứng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đọc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báo</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sẽ</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lấy</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dữ</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liệu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và</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hiển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thị</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cho</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người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dùng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Nhờ</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vào</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đó</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khả</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năng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tương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tác</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giữa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người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dùng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và</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ứng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trở</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nên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linh</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động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hơn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và</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hút</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sự</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hứng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thú</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của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người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dùng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đối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với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ứng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a:t>
            </a:r>
            <a:endParaRPr lang="en-US"/>
          </a:p>
        </p:txBody>
      </p:sp>
      <p:sp>
        <p:nvSpPr>
          <p:cNvPr id="4" name="Chỗ dành sẵn cho Số hiệu Bản chiếu 3"/>
          <p:cNvSpPr>
            <a:spLocks noGrp="1"/>
          </p:cNvSpPr>
          <p:nvPr>
            <p:ph type="sldNum" sz="quarter" idx="5"/>
          </p:nvPr>
        </p:nvSpPr>
        <p:spPr/>
        <p:txBody>
          <a:bodyPr/>
          <a:lstStyle/>
          <a:p>
            <a:fld id="{0A3C37BE-C303-496D-B5CD-85F2937540FC}" type="slidenum">
              <a:rPr lang="en-US" smtClean="0"/>
              <a:t>8</a:t>
            </a:fld>
            <a:endParaRPr lang="en-US"/>
          </a:p>
        </p:txBody>
      </p:sp>
    </p:spTree>
    <p:extLst>
      <p:ext uri="{BB962C8B-B14F-4D97-AF65-F5344CB8AC3E}">
        <p14:creationId xmlns:p14="http://schemas.microsoft.com/office/powerpoint/2010/main" val="202537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9</a:t>
            </a:fld>
            <a:endParaRPr lang="en-US"/>
          </a:p>
        </p:txBody>
      </p:sp>
    </p:spTree>
    <p:extLst>
      <p:ext uri="{BB962C8B-B14F-4D97-AF65-F5344CB8AC3E}">
        <p14:creationId xmlns:p14="http://schemas.microsoft.com/office/powerpoint/2010/main" val="85715104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latin typeface="Helvetica Neue" panose="02000503000000020004" pitchFamily="2" charset="0"/>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5" y="0"/>
            <a:ext cx="1310643" cy="2292094"/>
          </a:xfrm>
          <a:prstGeom prst="rect">
            <a:avLst/>
          </a:prstGeom>
        </p:spPr>
      </p:pic>
      <p:sp>
        <p:nvSpPr>
          <p:cNvPr id="2" name="Title 1"/>
          <p:cNvSpPr>
            <a:spLocks noGrp="1"/>
          </p:cNvSpPr>
          <p:nvPr>
            <p:ph type="ctrTitle"/>
          </p:nvPr>
        </p:nvSpPr>
        <p:spPr>
          <a:xfrm>
            <a:off x="828676" y="2292097"/>
            <a:ext cx="7572375" cy="2219691"/>
          </a:xfrm>
        </p:spPr>
        <p:txBody>
          <a:bodyPr anchor="ctr">
            <a:normAutofit/>
          </a:bodyPr>
          <a:lstStyle>
            <a:lvl1pPr algn="l">
              <a:defRPr sz="3300" cap="all" baseline="0">
                <a:latin typeface="Helvetica Neue" panose="02000503000000020004" pitchFamily="2" charset="0"/>
              </a:defRPr>
            </a:lvl1pPr>
          </a:lstStyle>
          <a:p>
            <a:r>
              <a:rPr lang="en-US"/>
              <a:t>Click to edit Master title style</a:t>
            </a:r>
            <a:endParaRPr/>
          </a:p>
        </p:txBody>
      </p:sp>
      <p:sp>
        <p:nvSpPr>
          <p:cNvPr id="3" name="Subtitle 2"/>
          <p:cNvSpPr>
            <a:spLocks noGrp="1"/>
          </p:cNvSpPr>
          <p:nvPr>
            <p:ph type="subTitle" idx="1"/>
          </p:nvPr>
        </p:nvSpPr>
        <p:spPr>
          <a:xfrm>
            <a:off x="828675" y="4511787"/>
            <a:ext cx="7572376" cy="955565"/>
          </a:xfrm>
        </p:spPr>
        <p:txBody>
          <a:bodyPr>
            <a:normAutofit/>
          </a:bodyPr>
          <a:lstStyle>
            <a:lvl1pPr marL="0" indent="0" algn="l">
              <a:spcBef>
                <a:spcPts val="0"/>
              </a:spcBef>
              <a:buNone/>
              <a:defRPr sz="1350">
                <a:latin typeface="Helvetica Neue" panose="02000503000000020004"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a:p>
        </p:txBody>
      </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latin typeface="Helvetica Neue" panose="02000503000000020004" pitchFamily="2" charset="0"/>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latin typeface="Helvetica Neue" panose="02000503000000020004" pitchFamily="2" charset="0"/>
              </a:defRPr>
            </a:lvl1pPr>
          </a:lstStyle>
          <a:p>
            <a:fld id="{EA2087BE-5D27-4B2E-A988-2D1572CBD431}" type="datetime1">
              <a:rPr lang="en-US" smtClean="0"/>
              <a:pPr/>
              <a:t>7/9/2020</a:t>
            </a:fld>
            <a:endParaRPr lang="en-US"/>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latin typeface="Helvetica Neue" panose="02000503000000020004" pitchFamily="2" charset="0"/>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latin typeface="Helvetica Neue" panose="02000503000000020004" pitchFamily="2" charset="0"/>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a:t>Click to edit Master title style</a:t>
            </a:r>
            <a:endParaRPr/>
          </a:p>
        </p:txBody>
      </p:sp>
      <p:sp>
        <p:nvSpPr>
          <p:cNvPr id="4" name="Text Placeholder 3"/>
          <p:cNvSpPr>
            <a:spLocks noGrp="1"/>
          </p:cNvSpPr>
          <p:nvPr>
            <p:ph type="body" sz="half" idx="2"/>
          </p:nvPr>
        </p:nvSpPr>
        <p:spPr>
          <a:xfrm>
            <a:off x="828676" y="1600200"/>
            <a:ext cx="2547747" cy="4572000"/>
          </a:xfrm>
        </p:spPr>
        <p:txBody>
          <a:bodyPr>
            <a:normAutofit/>
          </a:bodyPr>
          <a:lstStyle>
            <a:lvl1pPr marL="0" indent="0">
              <a:spcBef>
                <a:spcPts val="900"/>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491003" y="1600201"/>
            <a:ext cx="4823184" cy="4572001"/>
          </a:xfrm>
        </p:spPr>
        <p:txBody>
          <a:bodyPr tIns="118872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a:p>
        </p:txBody>
      </p:sp>
      <p:sp>
        <p:nvSpPr>
          <p:cNvPr id="5" name="Date Placeholder 4"/>
          <p:cNvSpPr>
            <a:spLocks noGrp="1"/>
          </p:cNvSpPr>
          <p:nvPr>
            <p:ph type="dt" sz="half" idx="10"/>
          </p:nvPr>
        </p:nvSpPr>
        <p:spPr/>
        <p:txBody>
          <a:bodyPr/>
          <a:lstStyle/>
          <a:p>
            <a:fld id="{6C4C8439-94D8-4DE5-8EDA-854AC4C30377}" type="datetime1">
              <a:rPr lang="en-US" smtClean="0"/>
              <a:t>7/9/2020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3CE0801-5998-4716-9739-164FD8A6B14D}" type="datetime1">
              <a:rPr lang="en-US" smtClean="0"/>
              <a:t>7/9/2020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1" y="365125"/>
            <a:ext cx="1285875"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28675" y="365125"/>
            <a:ext cx="6074172"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2C6D7DE-B0F2-4D3A-8498-FCE11AAD4647}" type="datetime1">
              <a:rPr lang="en-US" smtClean="0"/>
              <a:t>7/9/2020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4181447" y="3239395"/>
            <a:ext cx="5632704" cy="63302"/>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40C93BE-0E58-4959-8AAE-191E6170A4BF}" type="datetime1">
              <a:rPr lang="en-US" smtClean="0"/>
              <a:t>7/9/2020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28675" y="2292097"/>
            <a:ext cx="4300538" cy="2219691"/>
          </a:xfrm>
        </p:spPr>
        <p:txBody>
          <a:bodyPr anchor="ctr">
            <a:normAutofit/>
          </a:bodyPr>
          <a:lstStyle>
            <a:lvl1pPr algn="l">
              <a:defRPr sz="3300" cap="all" baseline="0">
                <a:latin typeface="Helvetica Neue" panose="02000503000000020004" pitchFamily="2" charset="0"/>
              </a:defRPr>
            </a:lvl1pPr>
          </a:lstStyle>
          <a:p>
            <a:r>
              <a:rPr lang="en-US"/>
              <a:t>Click to edit Master title style</a:t>
            </a:r>
            <a:endParaRPr/>
          </a:p>
        </p:txBody>
      </p:sp>
      <p:sp>
        <p:nvSpPr>
          <p:cNvPr id="3" name="Subtitle 2"/>
          <p:cNvSpPr>
            <a:spLocks noGrp="1"/>
          </p:cNvSpPr>
          <p:nvPr>
            <p:ph type="subTitle" idx="1"/>
          </p:nvPr>
        </p:nvSpPr>
        <p:spPr>
          <a:xfrm>
            <a:off x="828675" y="4511787"/>
            <a:ext cx="4300538" cy="955565"/>
          </a:xfrm>
        </p:spPr>
        <p:txBody>
          <a:bodyPr>
            <a:normAutofit/>
          </a:bodyPr>
          <a:lstStyle>
            <a:lvl1pPr marL="0" indent="0" algn="l">
              <a:spcBef>
                <a:spcPts val="0"/>
              </a:spcBef>
              <a:buNone/>
              <a:defRPr sz="1350">
                <a:latin typeface="Helvetica Neue" panose="02000503000000020004"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5235799" y="1310656"/>
            <a:ext cx="3908203" cy="4208604"/>
          </a:xfrm>
          <a:solidFill>
            <a:schemeClr val="tx1">
              <a:lumMod val="20000"/>
              <a:lumOff val="80000"/>
            </a:schemeClr>
          </a:solidFill>
        </p:spPr>
        <p:txBody>
          <a:bodyPr tIns="1005840"/>
          <a:lstStyle>
            <a:lvl1pPr marL="0" indent="0" algn="ctr">
              <a:buNone/>
              <a:defRPr>
                <a:latin typeface="Helvetica Neue" panose="02000503000000020004" pitchFamily="2" charset="0"/>
              </a:defRPr>
            </a:lvl1pPr>
          </a:lstStyle>
          <a:p>
            <a:r>
              <a:rPr lang="en-US"/>
              <a:t>Click icon to add picture</a:t>
            </a:r>
            <a:endParaRPr/>
          </a:p>
        </p:txBody>
      </p:sp>
      <p:sp>
        <p:nvSpPr>
          <p:cNvPr id="8" name="Rectangle 7"/>
          <p:cNvSpPr/>
          <p:nvPr/>
        </p:nvSpPr>
        <p:spPr>
          <a:xfrm>
            <a:off x="0" y="-1"/>
            <a:ext cx="9144000" cy="187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latin typeface="Helvetica Neue" panose="02000503000000020004" pitchFamily="2" charset="0"/>
            </a:endParaRPr>
          </a:p>
        </p:txBody>
      </p:sp>
      <p:grpSp>
        <p:nvGrpSpPr>
          <p:cNvPr id="14" name="Group 13"/>
          <p:cNvGrpSpPr/>
          <p:nvPr/>
        </p:nvGrpSpPr>
        <p:grpSpPr>
          <a:xfrm>
            <a:off x="0" y="1143003"/>
            <a:ext cx="9144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3"/>
            <a:ext cx="9144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1" y="0"/>
            <a:ext cx="1337391" cy="2971806"/>
          </a:xfrm>
          <a:prstGeom prst="rect">
            <a:avLst/>
          </a:prstGeom>
        </p:spPr>
      </p:pic>
      <p:sp>
        <p:nvSpPr>
          <p:cNvPr id="2" name="Title 1"/>
          <p:cNvSpPr>
            <a:spLocks noGrp="1"/>
          </p:cNvSpPr>
          <p:nvPr>
            <p:ph type="title"/>
          </p:nvPr>
        </p:nvSpPr>
        <p:spPr>
          <a:xfrm>
            <a:off x="828676" y="2971806"/>
            <a:ext cx="7553324" cy="1684150"/>
          </a:xfrm>
        </p:spPr>
        <p:txBody>
          <a:bodyPr anchor="ctr">
            <a:normAutofit/>
          </a:bodyPr>
          <a:lstStyle>
            <a:lvl1pPr>
              <a:defRPr sz="33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828676" y="4655956"/>
            <a:ext cx="7553324" cy="509750"/>
          </a:xfrm>
        </p:spPr>
        <p:txBody>
          <a:bodyPr>
            <a:normAutofit/>
          </a:bodyPr>
          <a:lstStyle>
            <a:lvl1pPr marL="0" indent="0">
              <a:spcBef>
                <a:spcPts val="0"/>
              </a:spcBef>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2BB0CC-7C58-4262-8226-DDA011BC70AD}" type="datetime1">
              <a:rPr lang="en-US" smtClean="0"/>
              <a:t>7/9/2020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28676" y="1600202"/>
            <a:ext cx="3686175"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29151" y="1600202"/>
            <a:ext cx="3686175"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06AB845-2B77-4F01-9BB3-24643F9F502E}" type="datetime1">
              <a:rPr lang="en-US" smtClean="0"/>
              <a:t>7/9/2020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828675" y="1600200"/>
            <a:ext cx="3689604" cy="823912"/>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8675" y="2424112"/>
            <a:ext cx="3689604"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24583" y="1600200"/>
            <a:ext cx="3689604" cy="823912"/>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4583" y="2424112"/>
            <a:ext cx="3689604"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16896A83-0F4E-4FDA-800E-02023A0B8C72}" type="datetime1">
              <a:rPr lang="en-US" smtClean="0"/>
              <a:t>7/9/2020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D7A212A-F7BA-4D9D-A31E-B621A70D430C}" type="datetime1">
              <a:rPr lang="en-US" smtClean="0"/>
              <a:t>7/9/2020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C567-BBCD-4414-A343-B78C4168AB24}" type="datetime1">
              <a:rPr lang="en-US" smtClean="0"/>
              <a:t>7/9/2020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400"/>
            </a:lvl1pPr>
          </a:lstStyle>
          <a:p>
            <a:r>
              <a:rPr lang="en-US"/>
              <a:t>Click to edit Master title style</a:t>
            </a:r>
            <a:endParaRPr/>
          </a:p>
        </p:txBody>
      </p:sp>
      <p:sp>
        <p:nvSpPr>
          <p:cNvPr id="4" name="Text Placeholder 3"/>
          <p:cNvSpPr>
            <a:spLocks noGrp="1"/>
          </p:cNvSpPr>
          <p:nvPr>
            <p:ph type="body" sz="half" idx="2"/>
          </p:nvPr>
        </p:nvSpPr>
        <p:spPr>
          <a:xfrm>
            <a:off x="828676" y="1600200"/>
            <a:ext cx="3288411" cy="4572000"/>
          </a:xfrm>
        </p:spPr>
        <p:txBody>
          <a:bodyPr>
            <a:normAutofit/>
          </a:bodyPr>
          <a:lstStyle>
            <a:lvl1pPr marL="0" indent="0">
              <a:spcBef>
                <a:spcPts val="900"/>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3" name="Content Placeholder 2"/>
          <p:cNvSpPr>
            <a:spLocks noGrp="1"/>
          </p:cNvSpPr>
          <p:nvPr>
            <p:ph idx="1"/>
          </p:nvPr>
        </p:nvSpPr>
        <p:spPr>
          <a:xfrm>
            <a:off x="4231387" y="1600201"/>
            <a:ext cx="4083939" cy="4572001"/>
          </a:xfrm>
        </p:spPr>
        <p:txBody>
          <a:bodyPr>
            <a:normAutofit/>
          </a:bodyPr>
          <a:lstStyle>
            <a:lvl1pPr>
              <a:defRPr sz="1500"/>
            </a:lvl1pPr>
            <a:lvl2pPr>
              <a:defRPr sz="120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5F04954-ED29-459B-9EED-1D4B74CCD14A}" type="datetime1">
              <a:rPr lang="en-US" smtClean="0"/>
              <a:t>7/9/2020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6" y="76200"/>
            <a:ext cx="748551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28676" y="6356354"/>
            <a:ext cx="1372169" cy="365125"/>
          </a:xfrm>
          <a:prstGeom prst="rect">
            <a:avLst/>
          </a:prstGeom>
        </p:spPr>
        <p:txBody>
          <a:bodyPr vert="horz" lIns="0" tIns="45720" rIns="0" bIns="45720" rtlCol="0" anchor="ctr"/>
          <a:lstStyle>
            <a:lvl1pPr algn="l">
              <a:defRPr sz="1200" baseline="0">
                <a:solidFill>
                  <a:schemeClr val="tx1">
                    <a:lumMod val="75000"/>
                  </a:schemeClr>
                </a:solidFill>
                <a:latin typeface="Helvetica Neue" panose="02000503000000020004" pitchFamily="2" charset="0"/>
                <a:cs typeface="Arial" panose="020B0604020202020204" pitchFamily="34" charset="0"/>
              </a:defRPr>
            </a:lvl1pPr>
          </a:lstStyle>
          <a:p>
            <a:fld id="{0D338C41-BEF3-431C-A941-49D8D4A5B1DC}" type="datetime1">
              <a:rPr lang="en-US" smtClean="0"/>
              <a:pPr/>
              <a:t>7/9/2020</a:t>
            </a:fld>
            <a:endParaRPr lang="en-US"/>
          </a:p>
        </p:txBody>
      </p:sp>
      <p:sp>
        <p:nvSpPr>
          <p:cNvPr id="5" name="Footer Placeholder 4"/>
          <p:cNvSpPr>
            <a:spLocks noGrp="1"/>
          </p:cNvSpPr>
          <p:nvPr>
            <p:ph type="ftr" sz="quarter" idx="3"/>
          </p:nvPr>
        </p:nvSpPr>
        <p:spPr>
          <a:xfrm>
            <a:off x="2200845" y="6356350"/>
            <a:ext cx="4742312" cy="365126"/>
          </a:xfrm>
          <a:prstGeom prst="rect">
            <a:avLst/>
          </a:prstGeom>
        </p:spPr>
        <p:txBody>
          <a:bodyPr vert="horz" lIns="0" tIns="45720" rIns="0" bIns="45720" rtlCol="0" anchor="ctr"/>
          <a:lstStyle>
            <a:lvl1pPr algn="ctr">
              <a:defRPr sz="900" baseline="0">
                <a:solidFill>
                  <a:schemeClr val="tx1">
                    <a:lumMod val="75000"/>
                  </a:schemeClr>
                </a:solidFill>
                <a:latin typeface="Helvetica Neue" panose="02000503000000020004" pitchFamily="2" charset="0"/>
              </a:defRPr>
            </a:lvl1pPr>
          </a:lstStyle>
          <a:p>
            <a:endParaRPr lang="en-US"/>
          </a:p>
        </p:txBody>
      </p:sp>
      <p:sp>
        <p:nvSpPr>
          <p:cNvPr id="6" name="Slide Number Placeholder 5"/>
          <p:cNvSpPr>
            <a:spLocks noGrp="1"/>
          </p:cNvSpPr>
          <p:nvPr>
            <p:ph type="sldNum" sz="quarter" idx="4"/>
          </p:nvPr>
        </p:nvSpPr>
        <p:spPr>
          <a:xfrm>
            <a:off x="6942587" y="6356354"/>
            <a:ext cx="1371600" cy="365125"/>
          </a:xfrm>
          <a:prstGeom prst="rect">
            <a:avLst/>
          </a:prstGeom>
        </p:spPr>
        <p:txBody>
          <a:bodyPr vert="horz" lIns="0" tIns="45720" rIns="0" bIns="45720" rtlCol="0" anchor="ctr"/>
          <a:lstStyle>
            <a:lvl1pPr algn="r">
              <a:defRPr sz="1200" baseline="0">
                <a:solidFill>
                  <a:schemeClr val="tx1">
                    <a:lumMod val="75000"/>
                  </a:schemeClr>
                </a:solidFill>
                <a:latin typeface="Helvetica Neue" panose="02000503000000020004" pitchFamily="2" charset="0"/>
                <a:cs typeface="Arial" panose="020B0604020202020204" pitchFamily="34" charset="0"/>
              </a:defRPr>
            </a:lvl1pPr>
          </a:lstStyle>
          <a:p>
            <a:fld id="{0FF54DE5-C571-48E8-A5BC-B369434E2F44}" type="slidenum">
              <a:rPr lang="en-US" smtClean="0"/>
              <a:pPr/>
              <a:t>‹#›</a:t>
            </a:fld>
            <a:endParaRPr lang="en-US"/>
          </a:p>
        </p:txBody>
      </p:sp>
      <p:grpSp>
        <p:nvGrpSpPr>
          <p:cNvPr id="15" name="Group 14"/>
          <p:cNvGrpSpPr/>
          <p:nvPr/>
        </p:nvGrpSpPr>
        <p:grpSpPr>
          <a:xfrm>
            <a:off x="827532" y="1219204"/>
            <a:ext cx="7488936"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rgbClr val="0070C0"/>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rgbClr val="0070C0"/>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685800" rtl="0" eaLnBrk="1" latinLnBrk="0" hangingPunct="1">
        <a:lnSpc>
          <a:spcPct val="90000"/>
        </a:lnSpc>
        <a:spcBef>
          <a:spcPct val="0"/>
        </a:spcBef>
        <a:buNone/>
        <a:defRPr sz="3200" kern="1200">
          <a:solidFill>
            <a:schemeClr val="tx1"/>
          </a:solidFill>
          <a:latin typeface="Helvetica Neue" panose="02000503000000020004" pitchFamily="2" charset="0"/>
          <a:ea typeface="+mj-ea"/>
          <a:cs typeface="+mj-cs"/>
        </a:defRPr>
      </a:lvl1pPr>
    </p:titleStyle>
    <p:bodyStyle>
      <a:lvl1pPr marL="171450" indent="-171450" algn="l" defTabSz="685800" rtl="0" eaLnBrk="1" latinLnBrk="0" hangingPunct="1">
        <a:lnSpc>
          <a:spcPct val="90000"/>
        </a:lnSpc>
        <a:spcBef>
          <a:spcPts val="1350"/>
        </a:spcBef>
        <a:buFont typeface="Wingdings" panose="05000000000000000000" pitchFamily="2" charset="2"/>
        <a:buChar char="§"/>
        <a:defRPr sz="2400" kern="1200">
          <a:solidFill>
            <a:schemeClr val="tx1"/>
          </a:solidFill>
          <a:latin typeface="Helvetica Neue" panose="02000503000000020004" pitchFamily="2" charset="0"/>
          <a:ea typeface="+mn-ea"/>
          <a:cs typeface="Arial" panose="020B0604020202020204" pitchFamily="34" charset="0"/>
        </a:defRPr>
      </a:lvl1pPr>
      <a:lvl2pPr marL="514350" indent="-171450" algn="l" defTabSz="685800" rtl="0" eaLnBrk="1" latinLnBrk="0" hangingPunct="1">
        <a:lnSpc>
          <a:spcPct val="90000"/>
        </a:lnSpc>
        <a:spcBef>
          <a:spcPts val="450"/>
        </a:spcBef>
        <a:buFont typeface="Wingdings" panose="05000000000000000000" pitchFamily="2" charset="2"/>
        <a:buChar char="§"/>
        <a:defRPr sz="2000" kern="1200">
          <a:solidFill>
            <a:schemeClr val="tx1"/>
          </a:solidFill>
          <a:latin typeface="Helvetica Neue" panose="02000503000000020004" pitchFamily="2" charset="0"/>
          <a:ea typeface="+mn-ea"/>
          <a:cs typeface="Arial" panose="020B0604020202020204" pitchFamily="34" charset="0"/>
        </a:defRPr>
      </a:lvl2pPr>
      <a:lvl3pPr marL="857250" indent="-171450" algn="l" defTabSz="685800" rtl="0" eaLnBrk="1" latinLnBrk="0" hangingPunct="1">
        <a:lnSpc>
          <a:spcPct val="90000"/>
        </a:lnSpc>
        <a:spcBef>
          <a:spcPts val="450"/>
        </a:spcBef>
        <a:buFont typeface="Wingdings" panose="05000000000000000000" pitchFamily="2" charset="2"/>
        <a:buChar char="§"/>
        <a:defRPr sz="1600" kern="1200">
          <a:solidFill>
            <a:schemeClr val="tx1"/>
          </a:solidFill>
          <a:latin typeface="Helvetica Neue" panose="02000503000000020004" pitchFamily="2" charset="0"/>
          <a:ea typeface="+mn-ea"/>
          <a:cs typeface="Arial" panose="020B0604020202020204" pitchFamily="34" charset="0"/>
        </a:defRPr>
      </a:lvl3pPr>
      <a:lvl4pPr marL="1200150" indent="-171450" algn="l" defTabSz="685800" rtl="0" eaLnBrk="1" latinLnBrk="0" hangingPunct="1">
        <a:lnSpc>
          <a:spcPct val="90000"/>
        </a:lnSpc>
        <a:spcBef>
          <a:spcPts val="450"/>
        </a:spcBef>
        <a:buFont typeface="Wingdings" panose="05000000000000000000" pitchFamily="2" charset="2"/>
        <a:buChar char="§"/>
        <a:defRPr sz="1600" kern="1200">
          <a:solidFill>
            <a:schemeClr val="tx1"/>
          </a:solidFill>
          <a:latin typeface="Helvetica Neue" panose="02000503000000020004" pitchFamily="2" charset="0"/>
          <a:ea typeface="+mn-ea"/>
          <a:cs typeface="Arial" panose="020B0604020202020204" pitchFamily="34" charset="0"/>
        </a:defRPr>
      </a:lvl4pPr>
      <a:lvl5pPr marL="1543050" indent="-171450" algn="l" defTabSz="685800" rtl="0" eaLnBrk="1" latinLnBrk="0" hangingPunct="1">
        <a:lnSpc>
          <a:spcPct val="90000"/>
        </a:lnSpc>
        <a:spcBef>
          <a:spcPts val="450"/>
        </a:spcBef>
        <a:buFont typeface="Wingdings" panose="05000000000000000000" pitchFamily="2" charset="2"/>
        <a:buChar char="§"/>
        <a:defRPr sz="1600" kern="1200">
          <a:solidFill>
            <a:schemeClr val="tx1"/>
          </a:solidFill>
          <a:latin typeface="Helvetica Neue" panose="02000503000000020004"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p15:clr>
            <a:srgbClr val="F26B43"/>
          </p15:clr>
        </p15:guide>
        <p15:guide id="2" pos="5238">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46205" y="1722782"/>
            <a:ext cx="7308416" cy="1844046"/>
          </a:xfrm>
        </p:spPr>
        <p:txBody>
          <a:bodyPr anchor="ctr">
            <a:normAutofit fontScale="90000"/>
          </a:bodyPr>
          <a:lstStyle/>
          <a:p>
            <a:pPr algn="ctr">
              <a:lnSpc>
                <a:spcPct val="150000"/>
              </a:lnSpc>
            </a:pPr>
            <a:r>
              <a:rPr lang="en-US" sz="3200" b="1" dirty="0">
                <a:latin typeface="Arial"/>
                <a:cs typeface="Arial"/>
              </a:rPr>
              <a:t>ĐỒ </a:t>
            </a:r>
            <a:r>
              <a:rPr lang="en-US" sz="3200" b="1" dirty="0" err="1">
                <a:latin typeface="Arial"/>
                <a:cs typeface="Arial"/>
              </a:rPr>
              <a:t>án</a:t>
            </a:r>
            <a:r>
              <a:rPr lang="en-US" sz="3200" b="1" dirty="0">
                <a:latin typeface="Arial"/>
                <a:cs typeface="Arial"/>
              </a:rPr>
              <a:t> </a:t>
            </a:r>
            <a:r>
              <a:rPr lang="en-US" sz="3200" b="1" dirty="0" err="1">
                <a:latin typeface="Arial"/>
                <a:cs typeface="Arial"/>
              </a:rPr>
              <a:t>Tố</a:t>
            </a:r>
            <a:r>
              <a:rPr lang="en-US" sz="3200" b="1" dirty="0">
                <a:latin typeface="Arial"/>
                <a:cs typeface="Arial"/>
              </a:rPr>
              <a:t> </a:t>
            </a:r>
            <a:r>
              <a:rPr lang="en-US" sz="3200" b="1" dirty="0" err="1">
                <a:latin typeface="Arial"/>
                <a:cs typeface="Arial"/>
              </a:rPr>
              <a:t>Nghiệp</a:t>
            </a:r>
            <a:r>
              <a:rPr lang="en-US" sz="3200" b="1" dirty="0">
                <a:latin typeface="Arial"/>
                <a:cs typeface="Arial"/>
              </a:rPr>
              <a:t/>
            </a:r>
            <a:br>
              <a:rPr lang="en-US" sz="3200" b="1" dirty="0">
                <a:latin typeface="Arial"/>
                <a:cs typeface="Arial"/>
              </a:rPr>
            </a:br>
            <a:r>
              <a:rPr lang="en-US" sz="3200" b="1" dirty="0" err="1">
                <a:latin typeface="Arial"/>
                <a:cs typeface="Arial"/>
              </a:rPr>
              <a:t>Đề</a:t>
            </a:r>
            <a:r>
              <a:rPr lang="en-US" sz="3200" b="1" dirty="0">
                <a:latin typeface="Arial"/>
                <a:cs typeface="Arial"/>
              </a:rPr>
              <a:t> </a:t>
            </a:r>
            <a:r>
              <a:rPr lang="en-US" sz="3200" b="1" dirty="0" err="1">
                <a:latin typeface="Arial"/>
                <a:cs typeface="Arial"/>
              </a:rPr>
              <a:t>tài</a:t>
            </a:r>
            <a:r>
              <a:rPr lang="en-US" sz="3200" b="1" dirty="0">
                <a:latin typeface="Arial"/>
                <a:cs typeface="Arial"/>
              </a:rPr>
              <a:t>: THIẾT KẾ HỆ THỐNG QUẢN TRỊ </a:t>
            </a:r>
            <a:r>
              <a:rPr lang="en-US" sz="3200" b="1" dirty="0">
                <a:latin typeface="Arial" panose="020B0604020202020204" pitchFamily="34" charset="0"/>
                <a:cs typeface="Arial" panose="020B0604020202020204" pitchFamily="34" charset="0"/>
              </a:rPr>
              <a:t/>
            </a:r>
            <a:br>
              <a:rPr lang="en-US" sz="3200" b="1" dirty="0">
                <a:latin typeface="Arial" panose="020B0604020202020204" pitchFamily="34" charset="0"/>
                <a:cs typeface="Arial" panose="020B0604020202020204" pitchFamily="34" charset="0"/>
              </a:rPr>
            </a:br>
            <a:r>
              <a:rPr lang="en-US" sz="3200" b="1" dirty="0">
                <a:latin typeface="Arial"/>
                <a:cs typeface="Arial"/>
              </a:rPr>
              <a:t>NỘI DUNG</a:t>
            </a:r>
          </a:p>
        </p:txBody>
      </p:sp>
      <p:pic>
        <p:nvPicPr>
          <p:cNvPr id="5" name="Picture 4">
            <a:extLst>
              <a:ext uri="{FF2B5EF4-FFF2-40B4-BE49-F238E27FC236}">
                <a16:creationId xmlns:a16="http://schemas.microsoft.com/office/drawing/2014/main" id="{74F85436-763F-456B-8D76-4C95E233C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782"/>
            <a:ext cx="9144000" cy="1524000"/>
          </a:xfrm>
          <a:prstGeom prst="rect">
            <a:avLst/>
          </a:prstGeom>
        </p:spPr>
      </p:pic>
      <p:pic>
        <p:nvPicPr>
          <p:cNvPr id="9" name="Picture 4" descr="C:\Users\simple prime\Downloads\EDABK logo\EDA logo_Green ver.png">
            <a:extLst>
              <a:ext uri="{FF2B5EF4-FFF2-40B4-BE49-F238E27FC236}">
                <a16:creationId xmlns:a16="http://schemas.microsoft.com/office/drawing/2014/main" id="{638C270D-256A-4047-8C25-E5DE223CC3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082603"/>
            <a:ext cx="1171074" cy="7658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0354AA1-DA2D-4BD5-B4E7-CFE807FCBB25}"/>
              </a:ext>
            </a:extLst>
          </p:cNvPr>
          <p:cNvSpPr txBox="1"/>
          <p:nvPr/>
        </p:nvSpPr>
        <p:spPr>
          <a:xfrm>
            <a:off x="3309250" y="6303960"/>
            <a:ext cx="2782326" cy="323165"/>
          </a:xfrm>
          <a:prstGeom prst="rect">
            <a:avLst/>
          </a:prstGeom>
          <a:noFill/>
        </p:spPr>
        <p:txBody>
          <a:bodyPr wrap="square" rtlCol="0">
            <a:spAutoFit/>
          </a:bodyPr>
          <a:lstStyle/>
          <a:p>
            <a:pPr algn="ctr"/>
            <a:r>
              <a:rPr lang="en-US" sz="1500" err="1">
                <a:latin typeface="Arial" panose="020B0604020202020204" pitchFamily="34" charset="0"/>
                <a:cs typeface="Arial" panose="020B0604020202020204" pitchFamily="34" charset="0"/>
              </a:rPr>
              <a:t>Hà</a:t>
            </a:r>
            <a:r>
              <a:rPr lang="en-US" sz="1500">
                <a:latin typeface="Arial" panose="020B0604020202020204" pitchFamily="34" charset="0"/>
                <a:cs typeface="Arial" panose="020B0604020202020204" pitchFamily="34" charset="0"/>
              </a:rPr>
              <a:t> </a:t>
            </a:r>
            <a:r>
              <a:rPr lang="en-US" sz="1500" err="1">
                <a:latin typeface="Arial" panose="020B0604020202020204" pitchFamily="34" charset="0"/>
                <a:cs typeface="Arial" panose="020B0604020202020204" pitchFamily="34" charset="0"/>
              </a:rPr>
              <a:t>Nội</a:t>
            </a:r>
            <a:r>
              <a:rPr lang="en-US" sz="1500">
                <a:latin typeface="Arial" panose="020B0604020202020204" pitchFamily="34" charset="0"/>
                <a:cs typeface="Arial" panose="020B0604020202020204" pitchFamily="34" charset="0"/>
              </a:rPr>
              <a:t>, </a:t>
            </a:r>
            <a:r>
              <a:rPr lang="en-US" sz="1500" err="1">
                <a:latin typeface="Arial" panose="020B0604020202020204" pitchFamily="34" charset="0"/>
                <a:cs typeface="Arial" panose="020B0604020202020204" pitchFamily="34" charset="0"/>
              </a:rPr>
              <a:t>tháng</a:t>
            </a:r>
            <a:r>
              <a:rPr lang="en-US" sz="1500">
                <a:latin typeface="Arial" panose="020B0604020202020204" pitchFamily="34" charset="0"/>
                <a:cs typeface="Arial" panose="020B0604020202020204" pitchFamily="34" charset="0"/>
              </a:rPr>
              <a:t> 7 </a:t>
            </a:r>
            <a:r>
              <a:rPr lang="en-US" sz="1500" err="1">
                <a:latin typeface="Arial" panose="020B0604020202020204" pitchFamily="34" charset="0"/>
                <a:cs typeface="Arial" panose="020B0604020202020204" pitchFamily="34" charset="0"/>
              </a:rPr>
              <a:t>năm</a:t>
            </a:r>
            <a:r>
              <a:rPr lang="en-US" sz="1500">
                <a:latin typeface="Arial" panose="020B0604020202020204" pitchFamily="34" charset="0"/>
                <a:cs typeface="Arial" panose="020B0604020202020204" pitchFamily="34" charset="0"/>
              </a:rPr>
              <a:t> 2020</a:t>
            </a:r>
          </a:p>
        </p:txBody>
      </p:sp>
      <p:pic>
        <p:nvPicPr>
          <p:cNvPr id="1026" name="Picture 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722" y="488660"/>
            <a:ext cx="667483" cy="100419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Káº¿t quáº£ hÃ¬nh áº£nh cho SET hus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Helvetica Neue" panose="02000503000000020004" pitchFamily="2" charset="0"/>
            </a:endParaRPr>
          </a:p>
        </p:txBody>
      </p:sp>
      <p:sp>
        <p:nvSpPr>
          <p:cNvPr id="3" name="AutoShape 6" descr="Káº¿t quáº£ hÃ¬nh áº£nh cho SET hust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Helvetica Neue" panose="02000503000000020004"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54107688"/>
              </p:ext>
            </p:extLst>
          </p:nvPr>
        </p:nvGraphicFramePr>
        <p:xfrm>
          <a:off x="2036805" y="4148360"/>
          <a:ext cx="6158214" cy="1384935"/>
        </p:xfrm>
        <a:graphic>
          <a:graphicData uri="http://schemas.openxmlformats.org/drawingml/2006/table">
            <a:tbl>
              <a:tblPr firstRow="1" firstCol="1" bandRow="1">
                <a:tableStyleId>{5940675A-B579-460E-94D1-54222C63F5DA}</a:tableStyleId>
              </a:tblPr>
              <a:tblGrid>
                <a:gridCol w="2612571">
                  <a:extLst>
                    <a:ext uri="{9D8B030D-6E8A-4147-A177-3AD203B41FA5}">
                      <a16:colId xmlns:a16="http://schemas.microsoft.com/office/drawing/2014/main" val="1929440511"/>
                    </a:ext>
                  </a:extLst>
                </a:gridCol>
                <a:gridCol w="3545643">
                  <a:extLst>
                    <a:ext uri="{9D8B030D-6E8A-4147-A177-3AD203B41FA5}">
                      <a16:colId xmlns:a16="http://schemas.microsoft.com/office/drawing/2014/main" val="3819655534"/>
                    </a:ext>
                  </a:extLst>
                </a:gridCol>
              </a:tblGrid>
              <a:tr h="462788">
                <a:tc>
                  <a:txBody>
                    <a:bodyPr/>
                    <a:lstStyle/>
                    <a:p>
                      <a:pPr indent="226695" algn="l">
                        <a:lnSpc>
                          <a:spcPct val="120000"/>
                        </a:lnSpc>
                        <a:spcBef>
                          <a:spcPts val="600"/>
                        </a:spcBef>
                        <a:spcAft>
                          <a:spcPts val="600"/>
                        </a:spcAft>
                      </a:pPr>
                      <a:r>
                        <a:rPr lang="en-US" sz="1600" kern="100" dirty="0" err="1">
                          <a:effectLst/>
                          <a:latin typeface="Arial"/>
                          <a:cs typeface="Arial"/>
                        </a:rPr>
                        <a:t>Sinh</a:t>
                      </a:r>
                      <a:r>
                        <a:rPr lang="en-US" sz="1600" kern="100" dirty="0">
                          <a:effectLst/>
                          <a:latin typeface="Arial"/>
                          <a:cs typeface="Arial"/>
                        </a:rPr>
                        <a:t> </a:t>
                      </a:r>
                      <a:r>
                        <a:rPr lang="en-US" sz="1600" kern="100" dirty="0" err="1">
                          <a:effectLst/>
                          <a:latin typeface="Arial"/>
                          <a:cs typeface="Arial"/>
                        </a:rPr>
                        <a:t>viên</a:t>
                      </a:r>
                      <a:r>
                        <a:rPr lang="en-US" sz="1600" kern="100" dirty="0">
                          <a:effectLst/>
                          <a:latin typeface="Arial"/>
                          <a:cs typeface="Arial"/>
                        </a:rPr>
                        <a:t> </a:t>
                      </a:r>
                      <a:r>
                        <a:rPr lang="en-US" sz="1600" kern="100" dirty="0" err="1">
                          <a:effectLst/>
                          <a:latin typeface="Arial"/>
                          <a:cs typeface="Arial"/>
                        </a:rPr>
                        <a:t>thực</a:t>
                      </a:r>
                      <a:r>
                        <a:rPr lang="en-US" sz="1600" kern="100" dirty="0">
                          <a:effectLst/>
                          <a:latin typeface="Arial"/>
                          <a:cs typeface="Arial"/>
                        </a:rPr>
                        <a:t> </a:t>
                      </a:r>
                      <a:r>
                        <a:rPr lang="en-US" sz="1600" kern="100" dirty="0" err="1">
                          <a:effectLst/>
                          <a:latin typeface="Arial"/>
                          <a:cs typeface="Arial"/>
                        </a:rPr>
                        <a:t>hiện</a:t>
                      </a:r>
                      <a:r>
                        <a:rPr lang="en-US" sz="1600" kern="100" dirty="0">
                          <a:effectLst/>
                          <a:latin typeface="Arial"/>
                          <a:cs typeface="Arial"/>
                        </a:rPr>
                        <a:t>:</a:t>
                      </a:r>
                      <a:endParaRPr lang="en-GB" sz="1600" kern="100" dirty="0">
                        <a:effectLst/>
                        <a:latin typeface="Arial"/>
                        <a:ea typeface="Calibri" panose="020F0502020204030204" pitchFamily="34" charset="0"/>
                        <a:cs typeface="Arial"/>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indent="226695" algn="l">
                        <a:lnSpc>
                          <a:spcPct val="120000"/>
                        </a:lnSpc>
                        <a:spcBef>
                          <a:spcPts val="600"/>
                        </a:spcBef>
                        <a:spcAft>
                          <a:spcPts val="600"/>
                        </a:spcAft>
                        <a:buNone/>
                      </a:pPr>
                      <a:r>
                        <a:rPr lang="en-GB" sz="1600" b="0" i="0" u="none" strike="noStrike" kern="100" noProof="0" dirty="0" err="1">
                          <a:effectLst/>
                          <a:latin typeface="Arial"/>
                        </a:rPr>
                        <a:t>Đặng</a:t>
                      </a:r>
                      <a:r>
                        <a:rPr lang="en-GB" sz="1600" b="0" i="0" u="none" strike="noStrike" kern="100" noProof="0" dirty="0">
                          <a:effectLst/>
                          <a:latin typeface="Arial"/>
                        </a:rPr>
                        <a:t> </a:t>
                      </a:r>
                      <a:r>
                        <a:rPr lang="en-GB" sz="1600" b="0" i="0" u="none" strike="noStrike" kern="100" noProof="0" dirty="0" err="1">
                          <a:effectLst/>
                          <a:latin typeface="Arial"/>
                        </a:rPr>
                        <a:t>Thị</a:t>
                      </a:r>
                      <a:r>
                        <a:rPr lang="en-GB" sz="1600" b="0" i="0" u="none" strike="noStrike" kern="100" noProof="0" dirty="0">
                          <a:effectLst/>
                          <a:latin typeface="Arial"/>
                        </a:rPr>
                        <a:t> Ph</a:t>
                      </a:r>
                      <a:r>
                        <a:rPr lang="vi-VN" sz="1600" b="0" i="0" u="none" strike="noStrike" kern="100" noProof="0" dirty="0">
                          <a:effectLst/>
                          <a:latin typeface="Arial"/>
                        </a:rPr>
                        <a:t>ư</a:t>
                      </a:r>
                      <a:r>
                        <a:rPr lang="en-US" sz="1600" b="0" i="0" u="none" strike="noStrike" kern="100" noProof="0" dirty="0" err="1">
                          <a:effectLst/>
                          <a:latin typeface="Arial"/>
                        </a:rPr>
                        <a:t>ơng</a:t>
                      </a:r>
                      <a:r>
                        <a:rPr lang="en-US" sz="1600" b="0" i="0" u="none" strike="noStrike" kern="100" noProof="0" dirty="0">
                          <a:effectLst/>
                          <a:latin typeface="Arial"/>
                        </a:rPr>
                        <a:t> Anh</a:t>
                      </a:r>
                      <a:endParaRPr lang="en-US" dirty="0"/>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46266550"/>
                  </a:ext>
                </a:extLst>
              </a:tr>
              <a:tr h="457200">
                <a:tc>
                  <a:txBody>
                    <a:bodyPr/>
                    <a:lstStyle/>
                    <a:p>
                      <a:pPr indent="226695" algn="l">
                        <a:lnSpc>
                          <a:spcPct val="120000"/>
                        </a:lnSpc>
                        <a:spcBef>
                          <a:spcPts val="600"/>
                        </a:spcBef>
                        <a:spcAft>
                          <a:spcPts val="600"/>
                        </a:spcAft>
                      </a:pPr>
                      <a:endParaRPr lang="en-US" sz="1600" kern="100" baseline="0" dirty="0">
                        <a:effectLst/>
                        <a:latin typeface="Arial"/>
                        <a:cs typeface="Arial"/>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indent="226695" algn="l">
                        <a:lnSpc>
                          <a:spcPct val="120000"/>
                        </a:lnSpc>
                        <a:spcBef>
                          <a:spcPts val="600"/>
                        </a:spcBef>
                        <a:spcAft>
                          <a:spcPts val="600"/>
                        </a:spcAft>
                        <a:buNone/>
                      </a:pPr>
                      <a:r>
                        <a:rPr lang="en-US" sz="1600" b="0" i="0" u="none" strike="noStrike" kern="100" noProof="0" dirty="0" err="1">
                          <a:effectLst/>
                          <a:latin typeface="Arial"/>
                        </a:rPr>
                        <a:t>Lớp</a:t>
                      </a:r>
                      <a:r>
                        <a:rPr lang="en-US" sz="1600" b="0" i="0" u="none" strike="noStrike" kern="100" noProof="0" dirty="0">
                          <a:effectLst/>
                          <a:latin typeface="Arial"/>
                        </a:rPr>
                        <a:t> CN-ĐT 2  </a:t>
                      </a:r>
                      <a:r>
                        <a:rPr lang="en-US" sz="1600" b="0" i="0" u="none" strike="noStrike" kern="100" noProof="0" dirty="0" err="1">
                          <a:effectLst/>
                          <a:latin typeface="Arial"/>
                        </a:rPr>
                        <a:t>Khóa</a:t>
                      </a:r>
                      <a:r>
                        <a:rPr lang="en-US" sz="1600" b="0" i="0" u="none" strike="noStrike" kern="100" noProof="0" dirty="0">
                          <a:effectLst/>
                          <a:latin typeface="Arial"/>
                        </a:rPr>
                        <a:t> 61</a:t>
                      </a:r>
                      <a:endParaRPr lang="en-US" dirty="0"/>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7097354"/>
                  </a:ext>
                </a:extLst>
              </a:tr>
              <a:tr h="464947">
                <a:tc>
                  <a:txBody>
                    <a:bodyPr/>
                    <a:lstStyle/>
                    <a:p>
                      <a:pPr indent="226695" algn="l">
                        <a:lnSpc>
                          <a:spcPct val="120000"/>
                        </a:lnSpc>
                        <a:spcBef>
                          <a:spcPts val="600"/>
                        </a:spcBef>
                        <a:spcAft>
                          <a:spcPts val="600"/>
                        </a:spcAft>
                      </a:pPr>
                      <a:r>
                        <a:rPr lang="en-GB" sz="1600" kern="100" dirty="0" err="1">
                          <a:effectLst/>
                          <a:latin typeface="Arial"/>
                          <a:ea typeface="Calibri" panose="020F0502020204030204" pitchFamily="34" charset="0"/>
                          <a:cs typeface="Arial"/>
                        </a:rPr>
                        <a:t>Giảng</a:t>
                      </a:r>
                      <a:r>
                        <a:rPr lang="en-GB" sz="1600" kern="100" dirty="0">
                          <a:effectLst/>
                          <a:latin typeface="Arial"/>
                          <a:ea typeface="Calibri" panose="020F0502020204030204" pitchFamily="34" charset="0"/>
                          <a:cs typeface="Arial"/>
                        </a:rPr>
                        <a:t> </a:t>
                      </a:r>
                      <a:r>
                        <a:rPr lang="en-GB" sz="1600" kern="100" dirty="0" err="1">
                          <a:effectLst/>
                          <a:latin typeface="Arial"/>
                          <a:ea typeface="Calibri" panose="020F0502020204030204" pitchFamily="34" charset="0"/>
                          <a:cs typeface="Arial"/>
                        </a:rPr>
                        <a:t>viên</a:t>
                      </a:r>
                      <a:r>
                        <a:rPr lang="en-GB" sz="1600" kern="100" dirty="0">
                          <a:effectLst/>
                          <a:latin typeface="Arial"/>
                          <a:ea typeface="Calibri" panose="020F0502020204030204" pitchFamily="34" charset="0"/>
                          <a:cs typeface="Arial"/>
                        </a:rPr>
                        <a:t> </a:t>
                      </a:r>
                      <a:r>
                        <a:rPr lang="en-GB" sz="1600" kern="100" dirty="0" err="1">
                          <a:effectLst/>
                          <a:latin typeface="Arial"/>
                          <a:ea typeface="Calibri" panose="020F0502020204030204" pitchFamily="34" charset="0"/>
                          <a:cs typeface="Arial"/>
                        </a:rPr>
                        <a:t>hướng</a:t>
                      </a:r>
                      <a:r>
                        <a:rPr lang="en-GB" sz="1600" kern="100" dirty="0">
                          <a:effectLst/>
                          <a:latin typeface="Arial"/>
                          <a:ea typeface="Calibri" panose="020F0502020204030204" pitchFamily="34" charset="0"/>
                          <a:cs typeface="Arial"/>
                        </a:rPr>
                        <a:t> </a:t>
                      </a:r>
                      <a:r>
                        <a:rPr lang="en-GB" sz="1600" kern="100" dirty="0" err="1">
                          <a:effectLst/>
                          <a:latin typeface="Arial"/>
                          <a:ea typeface="Calibri" panose="020F0502020204030204" pitchFamily="34" charset="0"/>
                          <a:cs typeface="Arial"/>
                        </a:rPr>
                        <a:t>dẫn</a:t>
                      </a:r>
                      <a:r>
                        <a:rPr lang="en-GB" sz="1600" kern="100" dirty="0">
                          <a:effectLst/>
                          <a:latin typeface="Arial"/>
                          <a:ea typeface="Calibri" panose="020F0502020204030204" pitchFamily="34" charset="0"/>
                          <a:cs typeface="Arial"/>
                        </a:rPr>
                        <a:t>:</a:t>
                      </a:r>
                      <a:endParaRPr lang="en-GB" sz="16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226695" algn="l">
                        <a:lnSpc>
                          <a:spcPct val="120000"/>
                        </a:lnSpc>
                        <a:spcBef>
                          <a:spcPts val="600"/>
                        </a:spcBef>
                        <a:spcAft>
                          <a:spcPts val="600"/>
                        </a:spcAft>
                      </a:pPr>
                      <a:r>
                        <a:rPr lang="en-US" sz="1600" kern="100" baseline="0" dirty="0">
                          <a:effectLst/>
                          <a:latin typeface="Arial"/>
                          <a:cs typeface="Arial"/>
                        </a:rPr>
                        <a:t>TS. </a:t>
                      </a:r>
                      <a:r>
                        <a:rPr lang="en-US" sz="1600" kern="100" baseline="0" dirty="0" err="1">
                          <a:effectLst/>
                          <a:latin typeface="Arial"/>
                          <a:cs typeface="Arial"/>
                        </a:rPr>
                        <a:t>Hoảng</a:t>
                      </a:r>
                      <a:r>
                        <a:rPr lang="en-US" sz="1600" kern="100" baseline="0" dirty="0">
                          <a:effectLst/>
                          <a:latin typeface="Arial"/>
                          <a:cs typeface="Arial"/>
                        </a:rPr>
                        <a:t> </a:t>
                      </a:r>
                      <a:r>
                        <a:rPr lang="en-US" sz="1600" kern="100" baseline="0" dirty="0" err="1">
                          <a:effectLst/>
                          <a:latin typeface="Arial"/>
                          <a:cs typeface="Arial"/>
                        </a:rPr>
                        <a:t>Phương</a:t>
                      </a:r>
                      <a:r>
                        <a:rPr lang="en-US" sz="1600" kern="100" baseline="0" dirty="0">
                          <a:effectLst/>
                          <a:latin typeface="Arial"/>
                          <a:cs typeface="Arial"/>
                        </a:rPr>
                        <a:t> Chi</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3409745"/>
                  </a:ext>
                </a:extLst>
              </a:tr>
            </a:tbl>
          </a:graphicData>
        </a:graphic>
      </p:graphicFrame>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511AD7-E077-45C0-9EB1-9821124F0D01}"/>
              </a:ext>
            </a:extLst>
          </p:cNvPr>
          <p:cNvSpPr>
            <a:spLocks noGrp="1"/>
          </p:cNvSpPr>
          <p:nvPr>
            <p:ph type="title"/>
          </p:nvPr>
        </p:nvSpPr>
        <p:spPr/>
        <p:txBody>
          <a:bodyPr/>
          <a:lstStyle/>
          <a:p>
            <a:r>
              <a:rPr lang="en-US"/>
              <a:t>3.2 </a:t>
            </a:r>
            <a:r>
              <a:rPr lang="en-US" err="1"/>
              <a:t>Chức</a:t>
            </a:r>
            <a:r>
              <a:rPr lang="en-US"/>
              <a:t> </a:t>
            </a:r>
            <a:r>
              <a:rPr lang="en-US" err="1"/>
              <a:t>năng</a:t>
            </a:r>
            <a:r>
              <a:rPr lang="en-US"/>
              <a:t> </a:t>
            </a:r>
            <a:r>
              <a:rPr lang="en-US" err="1"/>
              <a:t>đăng</a:t>
            </a:r>
            <a:r>
              <a:rPr lang="en-US"/>
              <a:t> </a:t>
            </a:r>
            <a:r>
              <a:rPr lang="en-US" err="1"/>
              <a:t>nhâp</a:t>
            </a:r>
            <a:endParaRPr lang="en-US"/>
          </a:p>
        </p:txBody>
      </p:sp>
      <p:sp>
        <p:nvSpPr>
          <p:cNvPr id="4" name="Chỗ dành sẵn cho Ngày tháng 3">
            <a:extLst>
              <a:ext uri="{FF2B5EF4-FFF2-40B4-BE49-F238E27FC236}">
                <a16:creationId xmlns:a16="http://schemas.microsoft.com/office/drawing/2014/main" id="{044365A7-21C0-412C-9071-2D05FE9DCCF7}"/>
              </a:ext>
            </a:extLst>
          </p:cNvPr>
          <p:cNvSpPr>
            <a:spLocks noGrp="1"/>
          </p:cNvSpPr>
          <p:nvPr>
            <p:ph type="dt" sz="half" idx="10"/>
          </p:nvPr>
        </p:nvSpPr>
        <p:spPr/>
        <p:txBody>
          <a:bodyPr/>
          <a:lstStyle/>
          <a:p>
            <a:fld id="{540C93BE-0E58-4959-8AAE-191E6170A4BF}" type="datetime1">
              <a:rPr lang="en-US" smtClean="0"/>
              <a:t>7/9/2020</a:t>
            </a:fld>
            <a:endParaRPr lang="en-US"/>
          </a:p>
        </p:txBody>
      </p:sp>
      <p:sp>
        <p:nvSpPr>
          <p:cNvPr id="5" name="Chỗ dành sẵn cho Số hiệu Bản chiếu 4">
            <a:extLst>
              <a:ext uri="{FF2B5EF4-FFF2-40B4-BE49-F238E27FC236}">
                <a16:creationId xmlns:a16="http://schemas.microsoft.com/office/drawing/2014/main" id="{DB4C1ECC-9135-4539-BF9D-31831EE87338}"/>
              </a:ext>
            </a:extLst>
          </p:cNvPr>
          <p:cNvSpPr>
            <a:spLocks noGrp="1"/>
          </p:cNvSpPr>
          <p:nvPr>
            <p:ph type="sldNum" sz="quarter" idx="12"/>
          </p:nvPr>
        </p:nvSpPr>
        <p:spPr/>
        <p:txBody>
          <a:bodyPr/>
          <a:lstStyle/>
          <a:p>
            <a:fld id="{0FF54DE5-C571-48E8-A5BC-B369434E2F44}" type="slidenum">
              <a:rPr lang="en-US" smtClean="0"/>
              <a:t>10</a:t>
            </a:fld>
            <a:endParaRPr lang="en-US"/>
          </a:p>
        </p:txBody>
      </p:sp>
      <p:pic>
        <p:nvPicPr>
          <p:cNvPr id="1026" name="Picture 2">
            <a:extLst>
              <a:ext uri="{FF2B5EF4-FFF2-40B4-BE49-F238E27FC236}">
                <a16:creationId xmlns:a16="http://schemas.microsoft.com/office/drawing/2014/main" id="{DE1DE07F-446D-4776-AD4E-3FEF329D42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4760" y="1342336"/>
            <a:ext cx="5868681" cy="4782693"/>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5">
            <a:extLst>
              <a:ext uri="{FF2B5EF4-FFF2-40B4-BE49-F238E27FC236}">
                <a16:creationId xmlns:a16="http://schemas.microsoft.com/office/drawing/2014/main" id="{8D539290-08A2-4DC4-A495-ACBCEE8DE3CD}"/>
              </a:ext>
            </a:extLst>
          </p:cNvPr>
          <p:cNvSpPr txBox="1"/>
          <p:nvPr/>
        </p:nvSpPr>
        <p:spPr>
          <a:xfrm>
            <a:off x="2507682" y="6294203"/>
            <a:ext cx="4127500" cy="400110"/>
          </a:xfrm>
          <a:prstGeom prst="rect">
            <a:avLst/>
          </a:prstGeom>
          <a:noFill/>
        </p:spPr>
        <p:txBody>
          <a:bodyPr wrap="square" rtlCol="0">
            <a:spAutoFit/>
          </a:bodyPr>
          <a:lstStyle/>
          <a:p>
            <a:r>
              <a:rPr lang="en-US" sz="2000" err="1">
                <a:latin typeface="Arial" panose="020B0604020202020204" pitchFamily="34" charset="0"/>
                <a:cs typeface="Arial" panose="020B0604020202020204" pitchFamily="34" charset="0"/>
              </a:rPr>
              <a:t>Sơ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đồ</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luồng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chức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nhập</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803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3.3 </a:t>
            </a:r>
            <a:r>
              <a:rPr lang="en-GB" err="1"/>
              <a:t>Phân</a:t>
            </a:r>
            <a:r>
              <a:rPr lang="en-GB"/>
              <a:t> </a:t>
            </a:r>
            <a:r>
              <a:rPr lang="en-GB" err="1"/>
              <a:t>quyền</a:t>
            </a:r>
            <a:r>
              <a:rPr lang="en-GB"/>
              <a:t> </a:t>
            </a:r>
          </a:p>
        </p:txBody>
      </p:sp>
      <p:sp>
        <p:nvSpPr>
          <p:cNvPr id="4" name="Date Placeholder 3"/>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p:cNvSpPr>
            <a:spLocks noGrp="1"/>
          </p:cNvSpPr>
          <p:nvPr>
            <p:ph type="sldNum" sz="quarter" idx="12"/>
          </p:nvPr>
        </p:nvSpPr>
        <p:spPr/>
        <p:txBody>
          <a:bodyPr/>
          <a:lstStyle/>
          <a:p>
            <a:fld id="{0FF54DE5-C571-48E8-A5BC-B369434E2F44}" type="slidenum">
              <a:rPr lang="en-GB" smtClean="0"/>
              <a:t>11</a:t>
            </a:fld>
            <a:endParaRPr lang="en-GB"/>
          </a:p>
        </p:txBody>
      </p:sp>
      <p:pic>
        <p:nvPicPr>
          <p:cNvPr id="6" name="Hình ảnh 5" descr="Ảnh có chứa bản đồ&#10;&#10;Mô tả được tạo tự động">
            <a:extLst>
              <a:ext uri="{FF2B5EF4-FFF2-40B4-BE49-F238E27FC236}">
                <a16:creationId xmlns:a16="http://schemas.microsoft.com/office/drawing/2014/main" id="{FC682ABD-868F-4015-A6C1-480E8B6B0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760" y="1464125"/>
            <a:ext cx="5666805" cy="5257354"/>
          </a:xfrm>
          <a:prstGeom prst="rect">
            <a:avLst/>
          </a:prstGeom>
        </p:spPr>
      </p:pic>
      <p:sp>
        <p:nvSpPr>
          <p:cNvPr id="7" name="Hộp Văn bản 6">
            <a:extLst>
              <a:ext uri="{FF2B5EF4-FFF2-40B4-BE49-F238E27FC236}">
                <a16:creationId xmlns:a16="http://schemas.microsoft.com/office/drawing/2014/main" id="{A2D04DD1-677D-43E0-8088-B444E2FA00C0}"/>
              </a:ext>
            </a:extLst>
          </p:cNvPr>
          <p:cNvSpPr txBox="1"/>
          <p:nvPr/>
        </p:nvSpPr>
        <p:spPr>
          <a:xfrm>
            <a:off x="2886645" y="6457890"/>
            <a:ext cx="4741742" cy="400110"/>
          </a:xfrm>
          <a:prstGeom prst="rect">
            <a:avLst/>
          </a:prstGeom>
          <a:noFill/>
        </p:spPr>
        <p:txBody>
          <a:bodyPr wrap="square" rtlCol="0">
            <a:spAutoFit/>
          </a:bodyPr>
          <a:lstStyle/>
          <a:p>
            <a:r>
              <a:rPr lang="en-US" sz="2000" err="1">
                <a:latin typeface="Arial" panose="020B0604020202020204" pitchFamily="34" charset="0"/>
                <a:cs typeface="Arial" panose="020B0604020202020204" pitchFamily="34" charset="0"/>
              </a:rPr>
              <a:t>Sơ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đồ</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phân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quyền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dùng</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912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83E2-E937-458D-A6A5-5B19B0B6A64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3.4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Dashboard</a:t>
            </a:r>
          </a:p>
        </p:txBody>
      </p:sp>
      <p:sp>
        <p:nvSpPr>
          <p:cNvPr id="4" name="Date Placeholder 3">
            <a:extLst>
              <a:ext uri="{FF2B5EF4-FFF2-40B4-BE49-F238E27FC236}">
                <a16:creationId xmlns:a16="http://schemas.microsoft.com/office/drawing/2014/main" id="{D5FC0C5A-B85A-4721-BB5F-6594C5B4CF24}"/>
              </a:ext>
            </a:extLst>
          </p:cNvPr>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a:extLst>
              <a:ext uri="{FF2B5EF4-FFF2-40B4-BE49-F238E27FC236}">
                <a16:creationId xmlns:a16="http://schemas.microsoft.com/office/drawing/2014/main" id="{E7DE9002-D6EF-48F4-BE6C-F1286AE8D7AC}"/>
              </a:ext>
            </a:extLst>
          </p:cNvPr>
          <p:cNvSpPr>
            <a:spLocks noGrp="1"/>
          </p:cNvSpPr>
          <p:nvPr>
            <p:ph type="sldNum" sz="quarter" idx="12"/>
          </p:nvPr>
        </p:nvSpPr>
        <p:spPr/>
        <p:txBody>
          <a:bodyPr/>
          <a:lstStyle/>
          <a:p>
            <a:fld id="{0FF54DE5-C571-48E8-A5BC-B369434E2F44}" type="slidenum">
              <a:rPr lang="en-US" smtClean="0"/>
              <a:t>12</a:t>
            </a:fld>
            <a:endParaRPr lang="en-US"/>
          </a:p>
        </p:txBody>
      </p:sp>
      <p:sp>
        <p:nvSpPr>
          <p:cNvPr id="3" name="Hộp Văn bản 2">
            <a:extLst>
              <a:ext uri="{FF2B5EF4-FFF2-40B4-BE49-F238E27FC236}">
                <a16:creationId xmlns:a16="http://schemas.microsoft.com/office/drawing/2014/main" id="{1994BA3A-53CD-4A47-84D5-812E1A4BB8FB}"/>
              </a:ext>
            </a:extLst>
          </p:cNvPr>
          <p:cNvSpPr txBox="1"/>
          <p:nvPr/>
        </p:nvSpPr>
        <p:spPr>
          <a:xfrm>
            <a:off x="828676" y="1384300"/>
            <a:ext cx="7485511"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Dashboard:  </a:t>
            </a:r>
            <a:r>
              <a:rPr lang="en-US" sz="2000" err="1">
                <a:latin typeface="Arial" panose="020B0604020202020204" pitchFamily="34" charset="0"/>
                <a:cs typeface="Arial" panose="020B0604020202020204" pitchFamily="34" charset="0"/>
              </a:rPr>
              <a:t>thực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hiện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việc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thống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kê</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chỉ</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số</a:t>
            </a:r>
            <a:r>
              <a:rPr lang="en-US" sz="2000">
                <a:latin typeface="Arial" panose="020B0604020202020204" pitchFamily="34" charset="0"/>
                <a:cs typeface="Arial" panose="020B0604020202020204" pitchFamily="34" charset="0"/>
              </a:rPr>
              <a:t> marketing</a:t>
            </a:r>
          </a:p>
        </p:txBody>
      </p:sp>
      <p:sp>
        <p:nvSpPr>
          <p:cNvPr id="6" name="Hộp Văn bản 5">
            <a:extLst>
              <a:ext uri="{FF2B5EF4-FFF2-40B4-BE49-F238E27FC236}">
                <a16:creationId xmlns:a16="http://schemas.microsoft.com/office/drawing/2014/main" id="{4484F944-0076-405C-AFFF-D88519637252}"/>
              </a:ext>
            </a:extLst>
          </p:cNvPr>
          <p:cNvSpPr txBox="1"/>
          <p:nvPr/>
        </p:nvSpPr>
        <p:spPr>
          <a:xfrm>
            <a:off x="990600" y="2016704"/>
            <a:ext cx="7323587" cy="4339650"/>
          </a:xfrm>
          <a:prstGeom prst="rect">
            <a:avLst/>
          </a:prstGeom>
          <a:noFill/>
        </p:spPr>
        <p:txBody>
          <a:bodyPr wrap="square" rtlCol="0">
            <a:spAutoFit/>
          </a:bodyPr>
          <a:lstStyle/>
          <a:p>
            <a:pPr marL="285750" indent="-285750">
              <a:buFont typeface="Wingdings" panose="05000000000000000000" pitchFamily="2" charset="2"/>
              <a:buChar char="Ø"/>
            </a:pPr>
            <a:r>
              <a:rPr lang="en-US" sz="2000" err="1">
                <a:latin typeface="Arial" panose="020B0604020202020204" pitchFamily="34" charset="0"/>
                <a:cs typeface="Arial" panose="020B0604020202020204" pitchFamily="34" charset="0"/>
              </a:rPr>
              <a:t>Monthy</a:t>
            </a:r>
            <a:r>
              <a:rPr lang="en-US" sz="2000">
                <a:latin typeface="Arial" panose="020B0604020202020204" pitchFamily="34" charset="0"/>
                <a:cs typeface="Arial" panose="020B0604020202020204" pitchFamily="34" charset="0"/>
              </a:rPr>
              <a:t> Active User: MAU</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Daily Active User: DAU</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User by Hour</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New User</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Returning User</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New Register User: NRU</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Weekly Active User</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Page view, Page title</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Retention</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Churn rate</a:t>
            </a:r>
          </a:p>
          <a:p>
            <a:pPr marL="285750" indent="-285750">
              <a:buFont typeface="Wingdings" panose="05000000000000000000" pitchFamily="2" charset="2"/>
              <a:buChar char="Ø"/>
            </a:pPr>
            <a:r>
              <a:rPr lang="en-US" sz="2000">
                <a:latin typeface="Arial" panose="020B0604020202020204" pitchFamily="34" charset="0"/>
                <a:cs typeface="Arial" panose="020B0604020202020204" pitchFamily="34" charset="0"/>
              </a:rPr>
              <a:t>Time on App</a:t>
            </a: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a:p>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3168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3.5 </a:t>
            </a:r>
            <a:r>
              <a:rPr lang="en-GB" err="1"/>
              <a:t>Chức</a:t>
            </a:r>
            <a:r>
              <a:rPr lang="en-GB"/>
              <a:t> </a:t>
            </a:r>
            <a:r>
              <a:rPr lang="en-GB" err="1"/>
              <a:t>năng</a:t>
            </a:r>
            <a:r>
              <a:rPr lang="en-GB"/>
              <a:t> </a:t>
            </a:r>
            <a:r>
              <a:rPr lang="en-GB" err="1"/>
              <a:t>quản</a:t>
            </a:r>
            <a:r>
              <a:rPr lang="en-GB"/>
              <a:t> </a:t>
            </a:r>
            <a:r>
              <a:rPr lang="en-GB" err="1"/>
              <a:t>lý</a:t>
            </a:r>
            <a:endParaRPr lang="en-GB"/>
          </a:p>
        </p:txBody>
      </p:sp>
      <p:sp>
        <p:nvSpPr>
          <p:cNvPr id="4" name="Date Placeholder 3"/>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p:cNvSpPr>
            <a:spLocks noGrp="1"/>
          </p:cNvSpPr>
          <p:nvPr>
            <p:ph type="sldNum" sz="quarter" idx="12"/>
          </p:nvPr>
        </p:nvSpPr>
        <p:spPr/>
        <p:txBody>
          <a:bodyPr/>
          <a:lstStyle/>
          <a:p>
            <a:fld id="{0FF54DE5-C571-48E8-A5BC-B369434E2F44}" type="slidenum">
              <a:rPr lang="en-GB" smtClean="0"/>
              <a:t>13</a:t>
            </a:fld>
            <a:endParaRPr lang="en-GB"/>
          </a:p>
        </p:txBody>
      </p:sp>
      <p:sp>
        <p:nvSpPr>
          <p:cNvPr id="3" name="Hình chữ nhật 2">
            <a:extLst>
              <a:ext uri="{FF2B5EF4-FFF2-40B4-BE49-F238E27FC236}">
                <a16:creationId xmlns:a16="http://schemas.microsoft.com/office/drawing/2014/main" id="{4EB6C4E0-94D7-4494-B099-921BAB0BCDFA}"/>
              </a:ext>
            </a:extLst>
          </p:cNvPr>
          <p:cNvSpPr/>
          <p:nvPr/>
        </p:nvSpPr>
        <p:spPr>
          <a:xfrm>
            <a:off x="965598" y="2457650"/>
            <a:ext cx="1509311" cy="478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latin typeface="Arial" panose="020B0604020202020204" pitchFamily="34" charset="0"/>
                <a:cs typeface="Arial" panose="020B0604020202020204" pitchFamily="34" charset="0"/>
              </a:rPr>
              <a:t>Chuyên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endParaRPr lang="en-US">
              <a:latin typeface="Arial" panose="020B0604020202020204" pitchFamily="34" charset="0"/>
              <a:cs typeface="Arial" panose="020B0604020202020204" pitchFamily="34" charset="0"/>
            </a:endParaRPr>
          </a:p>
        </p:txBody>
      </p:sp>
      <p:sp>
        <p:nvSpPr>
          <p:cNvPr id="7" name="Hình chữ nhật 6">
            <a:extLst>
              <a:ext uri="{FF2B5EF4-FFF2-40B4-BE49-F238E27FC236}">
                <a16:creationId xmlns:a16="http://schemas.microsoft.com/office/drawing/2014/main" id="{16A679B7-F3B8-4EE6-92B7-FD9D2F60F120}"/>
              </a:ext>
            </a:extLst>
          </p:cNvPr>
          <p:cNvSpPr/>
          <p:nvPr/>
        </p:nvSpPr>
        <p:spPr>
          <a:xfrm>
            <a:off x="746867" y="4221111"/>
            <a:ext cx="1372168" cy="478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latin typeface="Arial" panose="020B0604020202020204" pitchFamily="34" charset="0"/>
                <a:cs typeface="Arial" panose="020B0604020202020204" pitchFamily="34" charset="0"/>
              </a:rPr>
              <a:t>Bài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đăng</a:t>
            </a:r>
            <a:endParaRPr lang="en-US">
              <a:latin typeface="Arial" panose="020B0604020202020204" pitchFamily="34" charset="0"/>
              <a:cs typeface="Arial" panose="020B0604020202020204" pitchFamily="34" charset="0"/>
            </a:endParaRPr>
          </a:p>
        </p:txBody>
      </p:sp>
      <p:sp>
        <p:nvSpPr>
          <p:cNvPr id="9" name="Hình chữ nhật 8">
            <a:extLst>
              <a:ext uri="{FF2B5EF4-FFF2-40B4-BE49-F238E27FC236}">
                <a16:creationId xmlns:a16="http://schemas.microsoft.com/office/drawing/2014/main" id="{61F5199B-A395-4EC6-A9D5-6F194E800563}"/>
              </a:ext>
            </a:extLst>
          </p:cNvPr>
          <p:cNvSpPr/>
          <p:nvPr/>
        </p:nvSpPr>
        <p:spPr>
          <a:xfrm>
            <a:off x="5858719" y="5746753"/>
            <a:ext cx="1543567" cy="478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latin typeface="Arial" panose="020B0604020202020204" pitchFamily="34" charset="0"/>
                <a:cs typeface="Arial" panose="020B0604020202020204" pitchFamily="34" charset="0"/>
              </a:rPr>
              <a:t>Kế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gửi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endParaRPr lang="en-US">
              <a:latin typeface="Arial" panose="020B0604020202020204" pitchFamily="34" charset="0"/>
              <a:cs typeface="Arial" panose="020B0604020202020204" pitchFamily="34" charset="0"/>
            </a:endParaRPr>
          </a:p>
        </p:txBody>
      </p:sp>
      <p:sp>
        <p:nvSpPr>
          <p:cNvPr id="11" name="Hình chữ nhật 10">
            <a:extLst>
              <a:ext uri="{FF2B5EF4-FFF2-40B4-BE49-F238E27FC236}">
                <a16:creationId xmlns:a16="http://schemas.microsoft.com/office/drawing/2014/main" id="{09E699A3-B228-45F3-9700-F2FAF6960309}"/>
              </a:ext>
            </a:extLst>
          </p:cNvPr>
          <p:cNvSpPr/>
          <p:nvPr/>
        </p:nvSpPr>
        <p:spPr>
          <a:xfrm>
            <a:off x="2513178" y="5877382"/>
            <a:ext cx="1372169" cy="478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Video</a:t>
            </a:r>
          </a:p>
        </p:txBody>
      </p:sp>
      <p:sp>
        <p:nvSpPr>
          <p:cNvPr id="13" name="Hình chữ nhật 12">
            <a:extLst>
              <a:ext uri="{FF2B5EF4-FFF2-40B4-BE49-F238E27FC236}">
                <a16:creationId xmlns:a16="http://schemas.microsoft.com/office/drawing/2014/main" id="{C37040EB-0DA6-4447-BD34-4FA4A0D1554C}"/>
              </a:ext>
            </a:extLst>
          </p:cNvPr>
          <p:cNvSpPr/>
          <p:nvPr/>
        </p:nvSpPr>
        <p:spPr>
          <a:xfrm>
            <a:off x="3618168" y="1993530"/>
            <a:ext cx="1509312" cy="478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endParaRPr lang="en-US">
              <a:latin typeface="Arial" panose="020B0604020202020204" pitchFamily="34" charset="0"/>
              <a:cs typeface="Arial" panose="020B0604020202020204" pitchFamily="34" charset="0"/>
            </a:endParaRPr>
          </a:p>
        </p:txBody>
      </p:sp>
      <p:sp>
        <p:nvSpPr>
          <p:cNvPr id="15" name="Hình chữ nhật 14">
            <a:extLst>
              <a:ext uri="{FF2B5EF4-FFF2-40B4-BE49-F238E27FC236}">
                <a16:creationId xmlns:a16="http://schemas.microsoft.com/office/drawing/2014/main" id="{A6CF3A28-CB9D-4E31-86BA-C75564D93F3D}"/>
              </a:ext>
            </a:extLst>
          </p:cNvPr>
          <p:cNvSpPr/>
          <p:nvPr/>
        </p:nvSpPr>
        <p:spPr>
          <a:xfrm>
            <a:off x="6544804" y="2100037"/>
            <a:ext cx="1372169" cy="478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17" name="Hình chữ nhật 16">
            <a:extLst>
              <a:ext uri="{FF2B5EF4-FFF2-40B4-BE49-F238E27FC236}">
                <a16:creationId xmlns:a16="http://schemas.microsoft.com/office/drawing/2014/main" id="{FC627DBA-A476-4AA3-B67B-475A4A659317}"/>
              </a:ext>
            </a:extLst>
          </p:cNvPr>
          <p:cNvSpPr/>
          <p:nvPr/>
        </p:nvSpPr>
        <p:spPr>
          <a:xfrm>
            <a:off x="7230888" y="3742138"/>
            <a:ext cx="1372169" cy="536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latin typeface="Arial" panose="020B0604020202020204" pitchFamily="34" charset="0"/>
                <a:cs typeface="Arial" panose="020B0604020202020204" pitchFamily="34" charset="0"/>
              </a:rPr>
              <a:t>Lịch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gửi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r>
              <a:rPr lang="en-US">
                <a:latin typeface="Arial" panose="020B0604020202020204" pitchFamily="34" charset="0"/>
                <a:cs typeface="Arial" panose="020B0604020202020204" pitchFamily="34" charset="0"/>
              </a:rPr>
              <a:t> </a:t>
            </a:r>
          </a:p>
        </p:txBody>
      </p:sp>
      <p:sp>
        <p:nvSpPr>
          <p:cNvPr id="18" name="Hình Bầu dục 17">
            <a:extLst>
              <a:ext uri="{FF2B5EF4-FFF2-40B4-BE49-F238E27FC236}">
                <a16:creationId xmlns:a16="http://schemas.microsoft.com/office/drawing/2014/main" id="{60D2B6B3-E7DF-40FB-839C-B238CE10E3F9}"/>
              </a:ext>
            </a:extLst>
          </p:cNvPr>
          <p:cNvSpPr/>
          <p:nvPr/>
        </p:nvSpPr>
        <p:spPr>
          <a:xfrm>
            <a:off x="3354161" y="3292870"/>
            <a:ext cx="2641600" cy="139167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err="1"/>
              <a:t>Quản</a:t>
            </a:r>
            <a:r>
              <a:rPr lang="en-US" sz="2400" b="1"/>
              <a:t> </a:t>
            </a:r>
            <a:r>
              <a:rPr lang="en-US" sz="2400" b="1" err="1"/>
              <a:t>lý</a:t>
            </a:r>
            <a:endParaRPr lang="en-US" sz="2400" b="1"/>
          </a:p>
        </p:txBody>
      </p:sp>
      <p:cxnSp>
        <p:nvCxnSpPr>
          <p:cNvPr id="20" name="Đường kết nối Mũi tên Thẳng 19">
            <a:extLst>
              <a:ext uri="{FF2B5EF4-FFF2-40B4-BE49-F238E27FC236}">
                <a16:creationId xmlns:a16="http://schemas.microsoft.com/office/drawing/2014/main" id="{7AC21F29-D66D-4A3A-B5C5-9C1F7F295388}"/>
              </a:ext>
            </a:extLst>
          </p:cNvPr>
          <p:cNvCxnSpPr>
            <a:stCxn id="18" idx="7"/>
          </p:cNvCxnSpPr>
          <p:nvPr/>
        </p:nvCxnSpPr>
        <p:spPr>
          <a:xfrm flipV="1">
            <a:off x="5608908" y="2579009"/>
            <a:ext cx="935896" cy="9176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a16="http://schemas.microsoft.com/office/drawing/2014/main" id="{0F7BE807-AC43-42B8-A2BC-BD244FC0DD75}"/>
              </a:ext>
            </a:extLst>
          </p:cNvPr>
          <p:cNvCxnSpPr>
            <a:stCxn id="18" idx="6"/>
            <a:endCxn id="17" idx="1"/>
          </p:cNvCxnSpPr>
          <p:nvPr/>
        </p:nvCxnSpPr>
        <p:spPr>
          <a:xfrm>
            <a:off x="5995761" y="3988709"/>
            <a:ext cx="1235127" cy="2185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a16="http://schemas.microsoft.com/office/drawing/2014/main" id="{1E014E4D-FF07-47C2-BD9F-BF456E567978}"/>
              </a:ext>
            </a:extLst>
          </p:cNvPr>
          <p:cNvCxnSpPr>
            <a:stCxn id="18" idx="5"/>
            <a:endCxn id="9" idx="0"/>
          </p:cNvCxnSpPr>
          <p:nvPr/>
        </p:nvCxnSpPr>
        <p:spPr>
          <a:xfrm>
            <a:off x="5608908" y="4480741"/>
            <a:ext cx="1021595" cy="126601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Đường kết nối Mũi tên Thẳng 28">
            <a:extLst>
              <a:ext uri="{FF2B5EF4-FFF2-40B4-BE49-F238E27FC236}">
                <a16:creationId xmlns:a16="http://schemas.microsoft.com/office/drawing/2014/main" id="{1E4C6F38-FC59-4EBC-88DD-35E5CDF02ED9}"/>
              </a:ext>
            </a:extLst>
          </p:cNvPr>
          <p:cNvCxnSpPr>
            <a:cxnSpLocks/>
            <a:endCxn id="11" idx="0"/>
          </p:cNvCxnSpPr>
          <p:nvPr/>
        </p:nvCxnSpPr>
        <p:spPr>
          <a:xfrm flipH="1">
            <a:off x="3199263" y="4641850"/>
            <a:ext cx="966337" cy="123553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Đường kết nối Mũi tên Thẳng 33">
            <a:extLst>
              <a:ext uri="{FF2B5EF4-FFF2-40B4-BE49-F238E27FC236}">
                <a16:creationId xmlns:a16="http://schemas.microsoft.com/office/drawing/2014/main" id="{BC83D3FE-B19D-4737-A018-97F6298BD114}"/>
              </a:ext>
            </a:extLst>
          </p:cNvPr>
          <p:cNvCxnSpPr>
            <a:cxnSpLocks/>
            <a:endCxn id="7" idx="3"/>
          </p:cNvCxnSpPr>
          <p:nvPr/>
        </p:nvCxnSpPr>
        <p:spPr>
          <a:xfrm flipH="1">
            <a:off x="2119035" y="4221111"/>
            <a:ext cx="1303616" cy="2394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35">
            <a:extLst>
              <a:ext uri="{FF2B5EF4-FFF2-40B4-BE49-F238E27FC236}">
                <a16:creationId xmlns:a16="http://schemas.microsoft.com/office/drawing/2014/main" id="{68CFFD90-0F18-4CF7-B6C5-1AE9F61F60FA}"/>
              </a:ext>
            </a:extLst>
          </p:cNvPr>
          <p:cNvCxnSpPr>
            <a:cxnSpLocks/>
            <a:stCxn id="18" idx="1"/>
            <a:endCxn id="3" idx="3"/>
          </p:cNvCxnSpPr>
          <p:nvPr/>
        </p:nvCxnSpPr>
        <p:spPr>
          <a:xfrm flipH="1" flipV="1">
            <a:off x="2474909" y="2697136"/>
            <a:ext cx="1266105" cy="7995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Đường kết nối Mũi tên Thẳng 37">
            <a:extLst>
              <a:ext uri="{FF2B5EF4-FFF2-40B4-BE49-F238E27FC236}">
                <a16:creationId xmlns:a16="http://schemas.microsoft.com/office/drawing/2014/main" id="{0FDF0CED-2E8B-4177-8C00-1E0981BA8908}"/>
              </a:ext>
            </a:extLst>
          </p:cNvPr>
          <p:cNvCxnSpPr>
            <a:stCxn id="18" idx="0"/>
            <a:endCxn id="13" idx="2"/>
          </p:cNvCxnSpPr>
          <p:nvPr/>
        </p:nvCxnSpPr>
        <p:spPr>
          <a:xfrm flipH="1" flipV="1">
            <a:off x="4372824" y="2472502"/>
            <a:ext cx="302137" cy="8203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0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83E2-E937-458D-A6A5-5B19B0B6A644}"/>
              </a:ext>
            </a:extLst>
          </p:cNvPr>
          <p:cNvSpPr>
            <a:spLocks noGrp="1"/>
          </p:cNvSpPr>
          <p:nvPr>
            <p:ph type="title"/>
          </p:nvPr>
        </p:nvSpPr>
        <p:spPr>
          <a:xfrm>
            <a:off x="828676" y="76200"/>
            <a:ext cx="7485512" cy="1096962"/>
          </a:xfrm>
        </p:spPr>
        <p:txBody>
          <a:bodyPr anchor="b">
            <a:normAutofit/>
          </a:bodyPr>
          <a:lstStyle/>
          <a:p>
            <a:r>
              <a:rPr lang="en-US"/>
              <a:t>3.6 </a:t>
            </a:r>
            <a:r>
              <a:rPr lang="en-US" err="1"/>
              <a:t>Quản</a:t>
            </a:r>
            <a:r>
              <a:rPr lang="en-US"/>
              <a:t> </a:t>
            </a:r>
            <a:r>
              <a:rPr lang="en-US" err="1"/>
              <a:t>lý</a:t>
            </a:r>
            <a:r>
              <a:rPr lang="en-US"/>
              <a:t> </a:t>
            </a:r>
            <a:r>
              <a:rPr lang="en-US" err="1"/>
              <a:t>chuyên</a:t>
            </a:r>
            <a:r>
              <a:rPr lang="en-US"/>
              <a:t> </a:t>
            </a:r>
            <a:r>
              <a:rPr lang="en-US" err="1"/>
              <a:t>mục</a:t>
            </a:r>
            <a:endParaRPr lang="en-US"/>
          </a:p>
        </p:txBody>
      </p:sp>
      <p:sp>
        <p:nvSpPr>
          <p:cNvPr id="4" name="Date Placeholder 3">
            <a:extLst>
              <a:ext uri="{FF2B5EF4-FFF2-40B4-BE49-F238E27FC236}">
                <a16:creationId xmlns:a16="http://schemas.microsoft.com/office/drawing/2014/main" id="{D5FC0C5A-B85A-4721-BB5F-6594C5B4CF24}"/>
              </a:ext>
            </a:extLst>
          </p:cNvPr>
          <p:cNvSpPr>
            <a:spLocks noGrp="1"/>
          </p:cNvSpPr>
          <p:nvPr>
            <p:ph type="dt" sz="half" idx="10"/>
          </p:nvPr>
        </p:nvSpPr>
        <p:spPr>
          <a:xfrm>
            <a:off x="828676" y="6356354"/>
            <a:ext cx="1372169" cy="365125"/>
          </a:xfrm>
        </p:spPr>
        <p:txBody>
          <a:bodyPr anchor="ctr">
            <a:normAutofit/>
          </a:bodyPr>
          <a:lstStyle/>
          <a:p>
            <a:pPr>
              <a:spcAft>
                <a:spcPts val="600"/>
              </a:spcAft>
            </a:pPr>
            <a:fld id="{540C93BE-0E58-4959-8AAE-191E6170A4BF}" type="datetime1">
              <a:rPr lang="en-US" smtClean="0"/>
              <a:pPr>
                <a:spcAft>
                  <a:spcPts val="600"/>
                </a:spcAft>
              </a:pPr>
              <a:t>7/9/2020</a:t>
            </a:fld>
            <a:endParaRPr lang="en-US"/>
          </a:p>
        </p:txBody>
      </p:sp>
      <p:sp>
        <p:nvSpPr>
          <p:cNvPr id="5" name="Slide Number Placeholder 4">
            <a:extLst>
              <a:ext uri="{FF2B5EF4-FFF2-40B4-BE49-F238E27FC236}">
                <a16:creationId xmlns:a16="http://schemas.microsoft.com/office/drawing/2014/main" id="{E7DE9002-D6EF-48F4-BE6C-F1286AE8D7AC}"/>
              </a:ext>
            </a:extLst>
          </p:cNvPr>
          <p:cNvSpPr>
            <a:spLocks noGrp="1"/>
          </p:cNvSpPr>
          <p:nvPr>
            <p:ph type="sldNum" sz="quarter" idx="12"/>
          </p:nvPr>
        </p:nvSpPr>
        <p:spPr>
          <a:xfrm>
            <a:off x="6942587" y="6356354"/>
            <a:ext cx="1371600" cy="365125"/>
          </a:xfrm>
        </p:spPr>
        <p:txBody>
          <a:bodyPr anchor="ctr">
            <a:normAutofit/>
          </a:bodyPr>
          <a:lstStyle/>
          <a:p>
            <a:pPr>
              <a:spcAft>
                <a:spcPts val="600"/>
              </a:spcAft>
            </a:pPr>
            <a:fld id="{0FF54DE5-C571-48E8-A5BC-B369434E2F44}" type="slidenum">
              <a:rPr lang="en-US" smtClean="0"/>
              <a:pPr>
                <a:spcAft>
                  <a:spcPts val="600"/>
                </a:spcAft>
              </a:pPr>
              <a:t>14</a:t>
            </a:fld>
            <a:endParaRPr lang="en-US"/>
          </a:p>
        </p:txBody>
      </p:sp>
      <p:sp>
        <p:nvSpPr>
          <p:cNvPr id="3" name="Mũi tên: Hình V 2">
            <a:extLst>
              <a:ext uri="{FF2B5EF4-FFF2-40B4-BE49-F238E27FC236}">
                <a16:creationId xmlns:a16="http://schemas.microsoft.com/office/drawing/2014/main" id="{FA37064A-C147-440E-A94F-86A1F9B6E05F}"/>
              </a:ext>
            </a:extLst>
          </p:cNvPr>
          <p:cNvSpPr/>
          <p:nvPr/>
        </p:nvSpPr>
        <p:spPr>
          <a:xfrm>
            <a:off x="2552700" y="2169717"/>
            <a:ext cx="2781300" cy="355600"/>
          </a:xfrm>
          <a:prstGeom prst="chevron">
            <a:avLst/>
          </a:prstGeom>
          <a:solidFill>
            <a:schemeClr val="bg1"/>
          </a:solidFill>
          <a:ln>
            <a:solidFill>
              <a:srgbClr val="F3A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Xem</a:t>
            </a:r>
            <a:r>
              <a:rPr lang="en-US">
                <a:solidFill>
                  <a:schemeClr val="tx1"/>
                </a:solidFill>
                <a:latin typeface="Arial" panose="020B0604020202020204" pitchFamily="34" charset="0"/>
                <a:cs typeface="Arial" panose="020B0604020202020204" pitchFamily="34" charset="0"/>
              </a:rPr>
              <a:t> chi </a:t>
            </a:r>
            <a:r>
              <a:rPr lang="en-US" err="1">
                <a:solidFill>
                  <a:schemeClr val="tx1"/>
                </a:solidFill>
                <a:latin typeface="Arial" panose="020B0604020202020204" pitchFamily="34" charset="0"/>
                <a:cs typeface="Arial" panose="020B0604020202020204" pitchFamily="34" charset="0"/>
              </a:rPr>
              <a:t>tiết</a:t>
            </a:r>
            <a:r>
              <a:rPr lang="en-US">
                <a:solidFill>
                  <a:schemeClr val="tx1"/>
                </a:solidFill>
                <a:latin typeface="Arial" panose="020B0604020202020204" pitchFamily="34" charset="0"/>
                <a:cs typeface="Arial" panose="020B0604020202020204" pitchFamily="34" charset="0"/>
              </a:rPr>
              <a:t> </a:t>
            </a:r>
          </a:p>
        </p:txBody>
      </p:sp>
      <p:sp>
        <p:nvSpPr>
          <p:cNvPr id="6" name="Hình chữ nhật: Góc Tròn 5">
            <a:extLst>
              <a:ext uri="{FF2B5EF4-FFF2-40B4-BE49-F238E27FC236}">
                <a16:creationId xmlns:a16="http://schemas.microsoft.com/office/drawing/2014/main" id="{3E65B66D-6FBD-4530-8257-F4572B22D550}"/>
              </a:ext>
            </a:extLst>
          </p:cNvPr>
          <p:cNvSpPr/>
          <p:nvPr/>
        </p:nvSpPr>
        <p:spPr>
          <a:xfrm>
            <a:off x="789078" y="1504950"/>
            <a:ext cx="2781300" cy="482600"/>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Gồm 3 chức năng chính</a:t>
            </a:r>
          </a:p>
        </p:txBody>
      </p:sp>
      <p:sp>
        <p:nvSpPr>
          <p:cNvPr id="7" name="Mũi tên: Hình V 6">
            <a:extLst>
              <a:ext uri="{FF2B5EF4-FFF2-40B4-BE49-F238E27FC236}">
                <a16:creationId xmlns:a16="http://schemas.microsoft.com/office/drawing/2014/main" id="{83D140BE-E476-401F-9AE1-1072305880E4}"/>
              </a:ext>
            </a:extLst>
          </p:cNvPr>
          <p:cNvSpPr/>
          <p:nvPr/>
        </p:nvSpPr>
        <p:spPr>
          <a:xfrm>
            <a:off x="2552700" y="2915442"/>
            <a:ext cx="2781300" cy="355600"/>
          </a:xfrm>
          <a:prstGeom prst="chevron">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Thêm</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mới</a:t>
            </a:r>
            <a:endParaRPr lang="en-US">
              <a:solidFill>
                <a:schemeClr val="tx1"/>
              </a:solidFill>
              <a:latin typeface="Arial" panose="020B0604020202020204" pitchFamily="34" charset="0"/>
              <a:cs typeface="Arial" panose="020B0604020202020204" pitchFamily="34" charset="0"/>
            </a:endParaRPr>
          </a:p>
        </p:txBody>
      </p:sp>
      <p:sp>
        <p:nvSpPr>
          <p:cNvPr id="8" name="Mũi tên: Hình V 7">
            <a:extLst>
              <a:ext uri="{FF2B5EF4-FFF2-40B4-BE49-F238E27FC236}">
                <a16:creationId xmlns:a16="http://schemas.microsoft.com/office/drawing/2014/main" id="{7F5040F1-9093-454A-A16F-B207DC3A6800}"/>
              </a:ext>
            </a:extLst>
          </p:cNvPr>
          <p:cNvSpPr/>
          <p:nvPr/>
        </p:nvSpPr>
        <p:spPr>
          <a:xfrm>
            <a:off x="2552700" y="3666725"/>
            <a:ext cx="2781300" cy="355600"/>
          </a:xfrm>
          <a:prstGeom prst="chevron">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Sửa</a:t>
            </a:r>
            <a:endParaRPr lang="en-US">
              <a:solidFill>
                <a:schemeClr val="tx1"/>
              </a:solidFill>
              <a:latin typeface="Arial" panose="020B0604020202020204" pitchFamily="34" charset="0"/>
              <a:cs typeface="Arial" panose="020B0604020202020204" pitchFamily="34" charset="0"/>
            </a:endParaRPr>
          </a:p>
        </p:txBody>
      </p:sp>
      <p:sp>
        <p:nvSpPr>
          <p:cNvPr id="14" name="Hình chữ nhật: Góc Tròn 13">
            <a:extLst>
              <a:ext uri="{FF2B5EF4-FFF2-40B4-BE49-F238E27FC236}">
                <a16:creationId xmlns:a16="http://schemas.microsoft.com/office/drawing/2014/main" id="{647E4594-26DB-47D5-A75B-71CE0972AC0B}"/>
              </a:ext>
            </a:extLst>
          </p:cNvPr>
          <p:cNvSpPr/>
          <p:nvPr/>
        </p:nvSpPr>
        <p:spPr>
          <a:xfrm>
            <a:off x="2514315" y="4381750"/>
            <a:ext cx="5799871" cy="658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err="1">
                <a:latin typeface="Arial" panose="020B0604020202020204" pitchFamily="34" charset="0"/>
                <a:cs typeface="Arial" panose="020B0604020202020204" pitchFamily="34" charset="0"/>
              </a:rPr>
              <a:t>Đăng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CMS</a:t>
            </a:r>
          </a:p>
          <a:p>
            <a:pPr marL="285750" indent="-285750">
              <a:buFont typeface="Wingdings" panose="05000000000000000000" pitchFamily="2" charset="2"/>
              <a:buChar char="Ø"/>
            </a:pP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chuyên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endParaRPr lang="en-US">
              <a:latin typeface="Arial" panose="020B0604020202020204" pitchFamily="34" charset="0"/>
              <a:cs typeface="Arial" panose="020B0604020202020204" pitchFamily="34" charset="0"/>
            </a:endParaRPr>
          </a:p>
        </p:txBody>
      </p:sp>
      <p:pic>
        <p:nvPicPr>
          <p:cNvPr id="18" name="Đồ họa 17" descr="Hồ sơ nam">
            <a:extLst>
              <a:ext uri="{FF2B5EF4-FFF2-40B4-BE49-F238E27FC236}">
                <a16:creationId xmlns:a16="http://schemas.microsoft.com/office/drawing/2014/main" id="{4BD6C3F3-B4C9-4A4B-8A5E-1BF2B91A3F1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57560" y="4290016"/>
            <a:ext cx="914400" cy="914400"/>
          </a:xfrm>
          <a:prstGeom prst="rect">
            <a:avLst/>
          </a:prstGeom>
        </p:spPr>
      </p:pic>
      <p:sp>
        <p:nvSpPr>
          <p:cNvPr id="19" name="Hộp Văn bản 18">
            <a:extLst>
              <a:ext uri="{FF2B5EF4-FFF2-40B4-BE49-F238E27FC236}">
                <a16:creationId xmlns:a16="http://schemas.microsoft.com/office/drawing/2014/main" id="{86913D7C-7004-4E4D-90DB-290358D143B8}"/>
              </a:ext>
            </a:extLst>
          </p:cNvPr>
          <p:cNvSpPr txBox="1"/>
          <p:nvPr/>
        </p:nvSpPr>
        <p:spPr>
          <a:xfrm>
            <a:off x="700178" y="5293381"/>
            <a:ext cx="185252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endParaRPr lang="en-US">
              <a:latin typeface="Arial" panose="020B0604020202020204" pitchFamily="34" charset="0"/>
              <a:cs typeface="Arial" panose="020B0604020202020204" pitchFamily="34" charset="0"/>
            </a:endParaRPr>
          </a:p>
        </p:txBody>
      </p:sp>
      <p:sp>
        <p:nvSpPr>
          <p:cNvPr id="20" name="Mũi tên: Phải Có Sọc 19">
            <a:extLst>
              <a:ext uri="{FF2B5EF4-FFF2-40B4-BE49-F238E27FC236}">
                <a16:creationId xmlns:a16="http://schemas.microsoft.com/office/drawing/2014/main" id="{5247511D-AD28-4EE3-B280-F24B778D830C}"/>
              </a:ext>
            </a:extLst>
          </p:cNvPr>
          <p:cNvSpPr/>
          <p:nvPr/>
        </p:nvSpPr>
        <p:spPr>
          <a:xfrm>
            <a:off x="1889358" y="4614817"/>
            <a:ext cx="580740" cy="192283"/>
          </a:xfrm>
          <a:prstGeom prst="strip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93374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83E2-E937-458D-A6A5-5B19B0B6A644}"/>
              </a:ext>
            </a:extLst>
          </p:cNvPr>
          <p:cNvSpPr>
            <a:spLocks noGrp="1"/>
          </p:cNvSpPr>
          <p:nvPr>
            <p:ph type="title"/>
          </p:nvPr>
        </p:nvSpPr>
        <p:spPr/>
        <p:txBody>
          <a:bodyPr/>
          <a:lstStyle/>
          <a:p>
            <a:r>
              <a:rPr lang="en-US"/>
              <a:t>3.7 </a:t>
            </a:r>
            <a:r>
              <a:rPr lang="en-US" err="1"/>
              <a:t>Quản</a:t>
            </a:r>
            <a:r>
              <a:rPr lang="en-US"/>
              <a:t> </a:t>
            </a:r>
            <a:r>
              <a:rPr lang="en-US" err="1"/>
              <a:t>lý</a:t>
            </a:r>
            <a:r>
              <a:rPr lang="en-US"/>
              <a:t> </a:t>
            </a:r>
            <a:r>
              <a:rPr lang="en-US" err="1"/>
              <a:t>đầu</a:t>
            </a:r>
            <a:r>
              <a:rPr lang="en-US"/>
              <a:t> </a:t>
            </a:r>
            <a:r>
              <a:rPr lang="en-US" err="1"/>
              <a:t>báo</a:t>
            </a:r>
            <a:endParaRPr lang="en-US"/>
          </a:p>
        </p:txBody>
      </p:sp>
      <p:sp>
        <p:nvSpPr>
          <p:cNvPr id="4" name="Date Placeholder 3">
            <a:extLst>
              <a:ext uri="{FF2B5EF4-FFF2-40B4-BE49-F238E27FC236}">
                <a16:creationId xmlns:a16="http://schemas.microsoft.com/office/drawing/2014/main" id="{D5FC0C5A-B85A-4721-BB5F-6594C5B4CF24}"/>
              </a:ext>
            </a:extLst>
          </p:cNvPr>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a:extLst>
              <a:ext uri="{FF2B5EF4-FFF2-40B4-BE49-F238E27FC236}">
                <a16:creationId xmlns:a16="http://schemas.microsoft.com/office/drawing/2014/main" id="{E7DE9002-D6EF-48F4-BE6C-F1286AE8D7AC}"/>
              </a:ext>
            </a:extLst>
          </p:cNvPr>
          <p:cNvSpPr>
            <a:spLocks noGrp="1"/>
          </p:cNvSpPr>
          <p:nvPr>
            <p:ph type="sldNum" sz="quarter" idx="12"/>
          </p:nvPr>
        </p:nvSpPr>
        <p:spPr/>
        <p:txBody>
          <a:bodyPr/>
          <a:lstStyle/>
          <a:p>
            <a:fld id="{0FF54DE5-C571-48E8-A5BC-B369434E2F44}" type="slidenum">
              <a:rPr lang="en-US" smtClean="0"/>
              <a:t>15</a:t>
            </a:fld>
            <a:endParaRPr lang="en-US"/>
          </a:p>
        </p:txBody>
      </p:sp>
      <p:sp>
        <p:nvSpPr>
          <p:cNvPr id="3" name="Mũi tên: Hình V 2">
            <a:extLst>
              <a:ext uri="{FF2B5EF4-FFF2-40B4-BE49-F238E27FC236}">
                <a16:creationId xmlns:a16="http://schemas.microsoft.com/office/drawing/2014/main" id="{720411D7-B5F6-4C71-9205-E794683B68D7}"/>
              </a:ext>
            </a:extLst>
          </p:cNvPr>
          <p:cNvSpPr/>
          <p:nvPr/>
        </p:nvSpPr>
        <p:spPr>
          <a:xfrm>
            <a:off x="2552700" y="2169717"/>
            <a:ext cx="2781300" cy="355600"/>
          </a:xfrm>
          <a:prstGeom prst="chevron">
            <a:avLst/>
          </a:prstGeom>
          <a:solidFill>
            <a:schemeClr val="bg1"/>
          </a:solidFill>
          <a:ln>
            <a:solidFill>
              <a:srgbClr val="F3A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Xem</a:t>
            </a:r>
            <a:r>
              <a:rPr lang="en-US">
                <a:solidFill>
                  <a:schemeClr val="tx1"/>
                </a:solidFill>
                <a:latin typeface="Arial" panose="020B0604020202020204" pitchFamily="34" charset="0"/>
                <a:cs typeface="Arial" panose="020B0604020202020204" pitchFamily="34" charset="0"/>
              </a:rPr>
              <a:t> chi </a:t>
            </a:r>
            <a:r>
              <a:rPr lang="en-US" err="1">
                <a:solidFill>
                  <a:schemeClr val="tx1"/>
                </a:solidFill>
                <a:latin typeface="Arial" panose="020B0604020202020204" pitchFamily="34" charset="0"/>
                <a:cs typeface="Arial" panose="020B0604020202020204" pitchFamily="34" charset="0"/>
              </a:rPr>
              <a:t>tiết</a:t>
            </a:r>
            <a:r>
              <a:rPr lang="en-US">
                <a:solidFill>
                  <a:schemeClr val="tx1"/>
                </a:solidFill>
                <a:latin typeface="Arial" panose="020B0604020202020204" pitchFamily="34" charset="0"/>
                <a:cs typeface="Arial" panose="020B0604020202020204" pitchFamily="34" charset="0"/>
              </a:rPr>
              <a:t> </a:t>
            </a:r>
          </a:p>
        </p:txBody>
      </p:sp>
      <p:sp>
        <p:nvSpPr>
          <p:cNvPr id="9" name="Hình chữ nhật: Góc Tròn 8">
            <a:extLst>
              <a:ext uri="{FF2B5EF4-FFF2-40B4-BE49-F238E27FC236}">
                <a16:creationId xmlns:a16="http://schemas.microsoft.com/office/drawing/2014/main" id="{0A7D5C81-58E8-4367-806B-AF42DEA6EBF8}"/>
              </a:ext>
            </a:extLst>
          </p:cNvPr>
          <p:cNvSpPr/>
          <p:nvPr/>
        </p:nvSpPr>
        <p:spPr>
          <a:xfrm>
            <a:off x="789078" y="1504950"/>
            <a:ext cx="2781300" cy="482600"/>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rial" panose="020B0604020202020204" pitchFamily="34" charset="0"/>
                <a:cs typeface="Arial" panose="020B0604020202020204" pitchFamily="34" charset="0"/>
              </a:rPr>
              <a:t>Gồm</a:t>
            </a:r>
            <a:r>
              <a:rPr lang="en-US">
                <a:solidFill>
                  <a:schemeClr val="tx1"/>
                </a:solidFill>
                <a:latin typeface="Arial" panose="020B0604020202020204" pitchFamily="34" charset="0"/>
                <a:cs typeface="Arial" panose="020B0604020202020204" pitchFamily="34" charset="0"/>
              </a:rPr>
              <a:t> 3 </a:t>
            </a:r>
            <a:r>
              <a:rPr lang="en-US" err="1">
                <a:solidFill>
                  <a:schemeClr val="tx1"/>
                </a:solidFill>
                <a:latin typeface="Arial" panose="020B0604020202020204" pitchFamily="34" charset="0"/>
                <a:cs typeface="Arial" panose="020B0604020202020204" pitchFamily="34" charset="0"/>
              </a:rPr>
              <a:t>chức</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năng</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chính</a:t>
            </a:r>
            <a:endParaRPr lang="en-US">
              <a:solidFill>
                <a:schemeClr val="tx1"/>
              </a:solidFill>
              <a:latin typeface="Arial" panose="020B0604020202020204" pitchFamily="34" charset="0"/>
              <a:cs typeface="Arial" panose="020B0604020202020204" pitchFamily="34" charset="0"/>
            </a:endParaRPr>
          </a:p>
        </p:txBody>
      </p:sp>
      <p:sp>
        <p:nvSpPr>
          <p:cNvPr id="11" name="Mũi tên: Hình V 10">
            <a:extLst>
              <a:ext uri="{FF2B5EF4-FFF2-40B4-BE49-F238E27FC236}">
                <a16:creationId xmlns:a16="http://schemas.microsoft.com/office/drawing/2014/main" id="{8A096937-065C-44A6-8491-2B7DFAA2E330}"/>
              </a:ext>
            </a:extLst>
          </p:cNvPr>
          <p:cNvSpPr/>
          <p:nvPr/>
        </p:nvSpPr>
        <p:spPr>
          <a:xfrm>
            <a:off x="2552700" y="2915442"/>
            <a:ext cx="2781300" cy="355600"/>
          </a:xfrm>
          <a:prstGeom prst="chevron">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Tìm</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kiếm</a:t>
            </a:r>
            <a:endParaRPr lang="en-US">
              <a:solidFill>
                <a:schemeClr val="tx1"/>
              </a:solidFill>
              <a:latin typeface="Arial" panose="020B0604020202020204" pitchFamily="34" charset="0"/>
              <a:cs typeface="Arial" panose="020B0604020202020204" pitchFamily="34" charset="0"/>
            </a:endParaRPr>
          </a:p>
        </p:txBody>
      </p:sp>
      <p:sp>
        <p:nvSpPr>
          <p:cNvPr id="13" name="Mũi tên: Hình V 12">
            <a:extLst>
              <a:ext uri="{FF2B5EF4-FFF2-40B4-BE49-F238E27FC236}">
                <a16:creationId xmlns:a16="http://schemas.microsoft.com/office/drawing/2014/main" id="{A0ED1F4B-251B-497F-BFAC-037DCE72CAF6}"/>
              </a:ext>
            </a:extLst>
          </p:cNvPr>
          <p:cNvSpPr/>
          <p:nvPr/>
        </p:nvSpPr>
        <p:spPr>
          <a:xfrm>
            <a:off x="2552700" y="3666725"/>
            <a:ext cx="2781300" cy="355600"/>
          </a:xfrm>
          <a:prstGeom prst="chevron">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Sửa</a:t>
            </a:r>
            <a:endParaRPr lang="en-US">
              <a:solidFill>
                <a:schemeClr val="tx1"/>
              </a:solidFill>
              <a:latin typeface="Arial" panose="020B0604020202020204" pitchFamily="34" charset="0"/>
              <a:cs typeface="Arial" panose="020B0604020202020204" pitchFamily="34" charset="0"/>
            </a:endParaRPr>
          </a:p>
        </p:txBody>
      </p:sp>
      <p:sp>
        <p:nvSpPr>
          <p:cNvPr id="15" name="Hình chữ nhật: Góc Tròn 14">
            <a:extLst>
              <a:ext uri="{FF2B5EF4-FFF2-40B4-BE49-F238E27FC236}">
                <a16:creationId xmlns:a16="http://schemas.microsoft.com/office/drawing/2014/main" id="{11EF4119-B661-4EA2-8A77-EEB0BECA7848}"/>
              </a:ext>
            </a:extLst>
          </p:cNvPr>
          <p:cNvSpPr/>
          <p:nvPr/>
        </p:nvSpPr>
        <p:spPr>
          <a:xfrm>
            <a:off x="2514316" y="4381750"/>
            <a:ext cx="5572124" cy="658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err="1">
                <a:latin typeface="Arial" panose="020B0604020202020204" pitchFamily="34" charset="0"/>
                <a:cs typeface="Arial" panose="020B0604020202020204" pitchFamily="34" charset="0"/>
              </a:rPr>
              <a:t>Đăng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CMS</a:t>
            </a:r>
          </a:p>
          <a:p>
            <a:pPr marL="285750" indent="-285750">
              <a:buFont typeface="Wingdings" panose="05000000000000000000" pitchFamily="2" charset="2"/>
              <a:buChar char="Ø"/>
            </a:pP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endParaRPr lang="en-US">
              <a:latin typeface="Arial" panose="020B0604020202020204" pitchFamily="34" charset="0"/>
              <a:cs typeface="Arial" panose="020B0604020202020204" pitchFamily="34" charset="0"/>
            </a:endParaRPr>
          </a:p>
        </p:txBody>
      </p:sp>
      <p:pic>
        <p:nvPicPr>
          <p:cNvPr id="17" name="Đồ họa 16" descr="Hồ sơ nam">
            <a:extLst>
              <a:ext uri="{FF2B5EF4-FFF2-40B4-BE49-F238E27FC236}">
                <a16:creationId xmlns:a16="http://schemas.microsoft.com/office/drawing/2014/main" id="{7F415EA2-5B80-40DA-BC21-96A9323837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57560" y="4290016"/>
            <a:ext cx="914400" cy="914400"/>
          </a:xfrm>
          <a:prstGeom prst="rect">
            <a:avLst/>
          </a:prstGeom>
        </p:spPr>
      </p:pic>
      <p:sp>
        <p:nvSpPr>
          <p:cNvPr id="19" name="Hộp Văn bản 18">
            <a:extLst>
              <a:ext uri="{FF2B5EF4-FFF2-40B4-BE49-F238E27FC236}">
                <a16:creationId xmlns:a16="http://schemas.microsoft.com/office/drawing/2014/main" id="{25855A74-1C8A-4E59-ABAA-BEB685AC777B}"/>
              </a:ext>
            </a:extLst>
          </p:cNvPr>
          <p:cNvSpPr txBox="1"/>
          <p:nvPr/>
        </p:nvSpPr>
        <p:spPr>
          <a:xfrm>
            <a:off x="700178" y="5293381"/>
            <a:ext cx="185252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endParaRPr lang="en-US">
              <a:latin typeface="Arial" panose="020B0604020202020204" pitchFamily="34" charset="0"/>
              <a:cs typeface="Arial" panose="020B0604020202020204" pitchFamily="34" charset="0"/>
            </a:endParaRPr>
          </a:p>
        </p:txBody>
      </p:sp>
      <p:sp>
        <p:nvSpPr>
          <p:cNvPr id="21" name="Mũi tên: Phải Có Sọc 20">
            <a:extLst>
              <a:ext uri="{FF2B5EF4-FFF2-40B4-BE49-F238E27FC236}">
                <a16:creationId xmlns:a16="http://schemas.microsoft.com/office/drawing/2014/main" id="{3C39041B-525C-41E7-B45E-02453128B324}"/>
              </a:ext>
            </a:extLst>
          </p:cNvPr>
          <p:cNvSpPr/>
          <p:nvPr/>
        </p:nvSpPr>
        <p:spPr>
          <a:xfrm>
            <a:off x="1787758" y="4651074"/>
            <a:ext cx="580740" cy="192283"/>
          </a:xfrm>
          <a:prstGeom prst="strip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4277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6872FD-CDE0-4DA3-8652-5ECA90B16A86}"/>
              </a:ext>
            </a:extLst>
          </p:cNvPr>
          <p:cNvSpPr>
            <a:spLocks noGrp="1"/>
          </p:cNvSpPr>
          <p:nvPr>
            <p:ph type="title"/>
          </p:nvPr>
        </p:nvSpPr>
        <p:spPr/>
        <p:txBody>
          <a:bodyPr/>
          <a:lstStyle/>
          <a:p>
            <a:r>
              <a:rPr lang="en-US"/>
              <a:t>3.8 </a:t>
            </a:r>
            <a:r>
              <a:rPr lang="en-US" err="1"/>
              <a:t>Quản</a:t>
            </a:r>
            <a:r>
              <a:rPr lang="en-US"/>
              <a:t> </a:t>
            </a:r>
            <a:r>
              <a:rPr lang="en-US" err="1"/>
              <a:t>lý</a:t>
            </a:r>
            <a:r>
              <a:rPr lang="en-US"/>
              <a:t> </a:t>
            </a:r>
            <a:r>
              <a:rPr lang="en-US" err="1"/>
              <a:t>bài</a:t>
            </a:r>
            <a:r>
              <a:rPr lang="en-US"/>
              <a:t> </a:t>
            </a:r>
            <a:r>
              <a:rPr lang="en-US" err="1"/>
              <a:t>đăng</a:t>
            </a:r>
            <a:endParaRPr lang="en-US"/>
          </a:p>
        </p:txBody>
      </p:sp>
      <p:sp>
        <p:nvSpPr>
          <p:cNvPr id="4" name="Chỗ dành sẵn cho Ngày tháng 3">
            <a:extLst>
              <a:ext uri="{FF2B5EF4-FFF2-40B4-BE49-F238E27FC236}">
                <a16:creationId xmlns:a16="http://schemas.microsoft.com/office/drawing/2014/main" id="{AF73BAD5-37E7-4AD0-A9B4-34F038D02C1B}"/>
              </a:ext>
            </a:extLst>
          </p:cNvPr>
          <p:cNvSpPr>
            <a:spLocks noGrp="1"/>
          </p:cNvSpPr>
          <p:nvPr>
            <p:ph type="dt" sz="half" idx="10"/>
          </p:nvPr>
        </p:nvSpPr>
        <p:spPr/>
        <p:txBody>
          <a:bodyPr/>
          <a:lstStyle/>
          <a:p>
            <a:fld id="{540C93BE-0E58-4959-8AAE-191E6170A4BF}" type="datetime1">
              <a:rPr lang="en-US" smtClean="0"/>
              <a:t>7/9/2020</a:t>
            </a:fld>
            <a:endParaRPr lang="en-US"/>
          </a:p>
        </p:txBody>
      </p:sp>
      <p:sp>
        <p:nvSpPr>
          <p:cNvPr id="5" name="Chỗ dành sẵn cho Số hiệu Bản chiếu 4">
            <a:extLst>
              <a:ext uri="{FF2B5EF4-FFF2-40B4-BE49-F238E27FC236}">
                <a16:creationId xmlns:a16="http://schemas.microsoft.com/office/drawing/2014/main" id="{70BF7C05-E3A9-46DD-88A3-B0D16CEB5D2C}"/>
              </a:ext>
            </a:extLst>
          </p:cNvPr>
          <p:cNvSpPr>
            <a:spLocks noGrp="1"/>
          </p:cNvSpPr>
          <p:nvPr>
            <p:ph type="sldNum" sz="quarter" idx="12"/>
          </p:nvPr>
        </p:nvSpPr>
        <p:spPr/>
        <p:txBody>
          <a:bodyPr/>
          <a:lstStyle/>
          <a:p>
            <a:fld id="{0FF54DE5-C571-48E8-A5BC-B369434E2F44}" type="slidenum">
              <a:rPr lang="en-US" smtClean="0"/>
              <a:t>16</a:t>
            </a:fld>
            <a:endParaRPr lang="en-US"/>
          </a:p>
        </p:txBody>
      </p:sp>
      <p:sp>
        <p:nvSpPr>
          <p:cNvPr id="9" name="Hình chữ nhật: Góc Tròn 8">
            <a:extLst>
              <a:ext uri="{FF2B5EF4-FFF2-40B4-BE49-F238E27FC236}">
                <a16:creationId xmlns:a16="http://schemas.microsoft.com/office/drawing/2014/main" id="{BB2156A8-FAC1-44F4-A032-062E611D5AC5}"/>
              </a:ext>
            </a:extLst>
          </p:cNvPr>
          <p:cNvSpPr/>
          <p:nvPr/>
        </p:nvSpPr>
        <p:spPr>
          <a:xfrm>
            <a:off x="789078" y="1504950"/>
            <a:ext cx="2781300" cy="482600"/>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rial" panose="020B0604020202020204" pitchFamily="34" charset="0"/>
                <a:cs typeface="Arial" panose="020B0604020202020204" pitchFamily="34" charset="0"/>
              </a:rPr>
              <a:t>Gồm</a:t>
            </a:r>
            <a:r>
              <a:rPr lang="en-US">
                <a:solidFill>
                  <a:schemeClr val="tx1"/>
                </a:solidFill>
                <a:latin typeface="Arial" panose="020B0604020202020204" pitchFamily="34" charset="0"/>
                <a:cs typeface="Arial" panose="020B0604020202020204" pitchFamily="34" charset="0"/>
              </a:rPr>
              <a:t> 3 </a:t>
            </a:r>
            <a:r>
              <a:rPr lang="en-US" err="1">
                <a:solidFill>
                  <a:schemeClr val="tx1"/>
                </a:solidFill>
                <a:latin typeface="Arial" panose="020B0604020202020204" pitchFamily="34" charset="0"/>
                <a:cs typeface="Arial" panose="020B0604020202020204" pitchFamily="34" charset="0"/>
              </a:rPr>
              <a:t>chức</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năng</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chính</a:t>
            </a:r>
            <a:endParaRPr lang="en-US">
              <a:solidFill>
                <a:schemeClr val="tx1"/>
              </a:solidFill>
              <a:latin typeface="Arial" panose="020B0604020202020204" pitchFamily="34" charset="0"/>
              <a:cs typeface="Arial" panose="020B0604020202020204" pitchFamily="34" charset="0"/>
            </a:endParaRPr>
          </a:p>
        </p:txBody>
      </p:sp>
      <p:sp>
        <p:nvSpPr>
          <p:cNvPr id="15" name="Hình chữ nhật: Góc Tròn 14">
            <a:extLst>
              <a:ext uri="{FF2B5EF4-FFF2-40B4-BE49-F238E27FC236}">
                <a16:creationId xmlns:a16="http://schemas.microsoft.com/office/drawing/2014/main" id="{8BA273D8-E251-4781-B423-BA2A132DB9A4}"/>
              </a:ext>
            </a:extLst>
          </p:cNvPr>
          <p:cNvSpPr/>
          <p:nvPr/>
        </p:nvSpPr>
        <p:spPr>
          <a:xfrm>
            <a:off x="2425700" y="5697543"/>
            <a:ext cx="5572124" cy="658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err="1">
                <a:latin typeface="Arial" panose="020B0604020202020204" pitchFamily="34" charset="0"/>
                <a:cs typeface="Arial" panose="020B0604020202020204" pitchFamily="34" charset="0"/>
              </a:rPr>
              <a:t>Đăng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CMS</a:t>
            </a:r>
          </a:p>
          <a:p>
            <a:pPr marL="285750" indent="-285750">
              <a:buFont typeface="Wingdings" panose="05000000000000000000" pitchFamily="2" charset="2"/>
              <a:buChar char="Ø"/>
            </a:pP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đăng</a:t>
            </a:r>
            <a:endParaRPr lang="en-US">
              <a:latin typeface="Arial" panose="020B0604020202020204" pitchFamily="34" charset="0"/>
              <a:cs typeface="Arial" panose="020B0604020202020204" pitchFamily="34" charset="0"/>
            </a:endParaRPr>
          </a:p>
        </p:txBody>
      </p:sp>
      <p:pic>
        <p:nvPicPr>
          <p:cNvPr id="17" name="Đồ họa 16" descr="Hồ sơ nam">
            <a:extLst>
              <a:ext uri="{FF2B5EF4-FFF2-40B4-BE49-F238E27FC236}">
                <a16:creationId xmlns:a16="http://schemas.microsoft.com/office/drawing/2014/main" id="{54599B35-CC9D-4B54-8D00-5194D67AE2E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12313" y="5441559"/>
            <a:ext cx="914400" cy="914400"/>
          </a:xfrm>
          <a:prstGeom prst="rect">
            <a:avLst/>
          </a:prstGeom>
        </p:spPr>
      </p:pic>
      <p:sp>
        <p:nvSpPr>
          <p:cNvPr id="19" name="Hộp Văn bản 18">
            <a:extLst>
              <a:ext uri="{FF2B5EF4-FFF2-40B4-BE49-F238E27FC236}">
                <a16:creationId xmlns:a16="http://schemas.microsoft.com/office/drawing/2014/main" id="{75E4455A-766F-4E1F-9FA3-1A2A378638C6}"/>
              </a:ext>
            </a:extLst>
          </p:cNvPr>
          <p:cNvSpPr txBox="1"/>
          <p:nvPr/>
        </p:nvSpPr>
        <p:spPr>
          <a:xfrm>
            <a:off x="162016" y="6362231"/>
            <a:ext cx="185252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endParaRPr lang="en-US">
              <a:latin typeface="Arial" panose="020B0604020202020204" pitchFamily="34" charset="0"/>
              <a:cs typeface="Arial" panose="020B0604020202020204" pitchFamily="34" charset="0"/>
            </a:endParaRPr>
          </a:p>
        </p:txBody>
      </p:sp>
      <p:sp>
        <p:nvSpPr>
          <p:cNvPr id="21" name="Mũi tên: Phải Có Sọc 20">
            <a:extLst>
              <a:ext uri="{FF2B5EF4-FFF2-40B4-BE49-F238E27FC236}">
                <a16:creationId xmlns:a16="http://schemas.microsoft.com/office/drawing/2014/main" id="{BC4C5469-FD55-4779-9E4E-CAC6588C7E50}"/>
              </a:ext>
            </a:extLst>
          </p:cNvPr>
          <p:cNvSpPr/>
          <p:nvPr/>
        </p:nvSpPr>
        <p:spPr>
          <a:xfrm>
            <a:off x="1701231" y="5980057"/>
            <a:ext cx="580740" cy="192283"/>
          </a:xfrm>
          <a:prstGeom prst="strip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2" name="Mũi tên: Hình V 31">
            <a:extLst>
              <a:ext uri="{FF2B5EF4-FFF2-40B4-BE49-F238E27FC236}">
                <a16:creationId xmlns:a16="http://schemas.microsoft.com/office/drawing/2014/main" id="{73390868-5DD8-49C7-A3EC-94E96DCA1C60}"/>
              </a:ext>
            </a:extLst>
          </p:cNvPr>
          <p:cNvSpPr/>
          <p:nvPr/>
        </p:nvSpPr>
        <p:spPr>
          <a:xfrm>
            <a:off x="2468562" y="2133182"/>
            <a:ext cx="3403600" cy="482600"/>
          </a:xfrm>
          <a:prstGeom prst="chevron">
            <a:avLst/>
          </a:prstGeom>
          <a:solidFill>
            <a:schemeClr val="bg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Xem</a:t>
            </a:r>
            <a:r>
              <a:rPr lang="en-US">
                <a:solidFill>
                  <a:schemeClr val="tx1"/>
                </a:solidFill>
                <a:latin typeface="Arial" panose="020B0604020202020204" pitchFamily="34" charset="0"/>
                <a:cs typeface="Arial" panose="020B0604020202020204" pitchFamily="34" charset="0"/>
              </a:rPr>
              <a:t> chi </a:t>
            </a:r>
            <a:r>
              <a:rPr lang="en-US" err="1">
                <a:solidFill>
                  <a:schemeClr val="tx1"/>
                </a:solidFill>
                <a:latin typeface="Arial" panose="020B0604020202020204" pitchFamily="34" charset="0"/>
                <a:cs typeface="Arial" panose="020B0604020202020204" pitchFamily="34" charset="0"/>
              </a:rPr>
              <a:t>tiết</a:t>
            </a:r>
            <a:endParaRPr lang="en-US">
              <a:solidFill>
                <a:schemeClr val="tx1"/>
              </a:solidFill>
              <a:latin typeface="Arial" panose="020B0604020202020204" pitchFamily="34" charset="0"/>
              <a:cs typeface="Arial" panose="020B0604020202020204" pitchFamily="34" charset="0"/>
            </a:endParaRPr>
          </a:p>
        </p:txBody>
      </p:sp>
      <p:sp>
        <p:nvSpPr>
          <p:cNvPr id="34" name="Mũi tên: Hình V 33">
            <a:extLst>
              <a:ext uri="{FF2B5EF4-FFF2-40B4-BE49-F238E27FC236}">
                <a16:creationId xmlns:a16="http://schemas.microsoft.com/office/drawing/2014/main" id="{A56F0C34-A093-4C02-AC48-47EE26D2F487}"/>
              </a:ext>
            </a:extLst>
          </p:cNvPr>
          <p:cNvSpPr/>
          <p:nvPr/>
        </p:nvSpPr>
        <p:spPr>
          <a:xfrm>
            <a:off x="2468562" y="2804141"/>
            <a:ext cx="3403600" cy="530171"/>
          </a:xfrm>
          <a:prstGeom prst="chevron">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Sửa</a:t>
            </a:r>
            <a:endParaRPr lang="en-US">
              <a:solidFill>
                <a:schemeClr val="tx1"/>
              </a:solidFill>
              <a:latin typeface="Arial" panose="020B0604020202020204" pitchFamily="34" charset="0"/>
              <a:cs typeface="Arial" panose="020B0604020202020204" pitchFamily="34" charset="0"/>
            </a:endParaRPr>
          </a:p>
        </p:txBody>
      </p:sp>
      <p:sp>
        <p:nvSpPr>
          <p:cNvPr id="36" name="Mũi tên: Hình V 35">
            <a:extLst>
              <a:ext uri="{FF2B5EF4-FFF2-40B4-BE49-F238E27FC236}">
                <a16:creationId xmlns:a16="http://schemas.microsoft.com/office/drawing/2014/main" id="{98FD5286-A03D-4729-9BF0-C6D13862078C}"/>
              </a:ext>
            </a:extLst>
          </p:cNvPr>
          <p:cNvSpPr/>
          <p:nvPr/>
        </p:nvSpPr>
        <p:spPr>
          <a:xfrm>
            <a:off x="2468562" y="3579393"/>
            <a:ext cx="3403600" cy="482600"/>
          </a:xfrm>
          <a:prstGeom prst="chevron">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Xóa</a:t>
            </a:r>
            <a:endParaRPr lang="en-US">
              <a:solidFill>
                <a:schemeClr val="tx1"/>
              </a:solidFill>
              <a:latin typeface="Arial" panose="020B0604020202020204" pitchFamily="34" charset="0"/>
              <a:cs typeface="Arial" panose="020B0604020202020204" pitchFamily="34" charset="0"/>
            </a:endParaRPr>
          </a:p>
        </p:txBody>
      </p:sp>
      <p:sp>
        <p:nvSpPr>
          <p:cNvPr id="38" name="Mũi tên: Hình V 37">
            <a:extLst>
              <a:ext uri="{FF2B5EF4-FFF2-40B4-BE49-F238E27FC236}">
                <a16:creationId xmlns:a16="http://schemas.microsoft.com/office/drawing/2014/main" id="{08D3F545-D3E4-46A6-A39B-1F87D7338740}"/>
              </a:ext>
            </a:extLst>
          </p:cNvPr>
          <p:cNvSpPr/>
          <p:nvPr/>
        </p:nvSpPr>
        <p:spPr>
          <a:xfrm>
            <a:off x="2425700" y="4281516"/>
            <a:ext cx="3403600" cy="482600"/>
          </a:xfrm>
          <a:prstGeom prst="chevron">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Tìm</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kiếm</a:t>
            </a:r>
            <a:endParaRPr lang="en-US">
              <a:solidFill>
                <a:schemeClr val="tx1"/>
              </a:solidFill>
              <a:latin typeface="Arial" panose="020B0604020202020204" pitchFamily="34" charset="0"/>
              <a:cs typeface="Arial" panose="020B0604020202020204" pitchFamily="34" charset="0"/>
            </a:endParaRPr>
          </a:p>
        </p:txBody>
      </p:sp>
      <p:sp>
        <p:nvSpPr>
          <p:cNvPr id="40" name="Mũi tên: Hình V 39">
            <a:extLst>
              <a:ext uri="{FF2B5EF4-FFF2-40B4-BE49-F238E27FC236}">
                <a16:creationId xmlns:a16="http://schemas.microsoft.com/office/drawing/2014/main" id="{10B96106-D246-4081-B13E-531B4D31C67A}"/>
              </a:ext>
            </a:extLst>
          </p:cNvPr>
          <p:cNvSpPr/>
          <p:nvPr/>
        </p:nvSpPr>
        <p:spPr>
          <a:xfrm>
            <a:off x="2425700" y="4965291"/>
            <a:ext cx="3403600" cy="482600"/>
          </a:xfrm>
          <a:prstGeom prst="chevron">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Gửi</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thông</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báo</a:t>
            </a: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97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1DC3CAD-C93D-4AAA-BF39-9E653764855D}"/>
              </a:ext>
            </a:extLst>
          </p:cNvPr>
          <p:cNvSpPr>
            <a:spLocks noGrp="1"/>
          </p:cNvSpPr>
          <p:nvPr>
            <p:ph type="title"/>
          </p:nvPr>
        </p:nvSpPr>
        <p:spPr/>
        <p:txBody>
          <a:bodyPr/>
          <a:lstStyle/>
          <a:p>
            <a:r>
              <a:rPr lang="en-US"/>
              <a:t>3.9 </a:t>
            </a:r>
            <a:r>
              <a:rPr lang="en-US" err="1"/>
              <a:t>Quản</a:t>
            </a:r>
            <a:r>
              <a:rPr lang="en-US"/>
              <a:t> </a:t>
            </a:r>
            <a:r>
              <a:rPr lang="en-US" err="1"/>
              <a:t>lý</a:t>
            </a:r>
            <a:r>
              <a:rPr lang="en-US"/>
              <a:t> video</a:t>
            </a:r>
          </a:p>
        </p:txBody>
      </p:sp>
      <p:sp>
        <p:nvSpPr>
          <p:cNvPr id="4" name="Chỗ dành sẵn cho Ngày tháng 3">
            <a:extLst>
              <a:ext uri="{FF2B5EF4-FFF2-40B4-BE49-F238E27FC236}">
                <a16:creationId xmlns:a16="http://schemas.microsoft.com/office/drawing/2014/main" id="{D56934A5-9BE3-404E-9C13-D10AA75EEE31}"/>
              </a:ext>
            </a:extLst>
          </p:cNvPr>
          <p:cNvSpPr>
            <a:spLocks noGrp="1"/>
          </p:cNvSpPr>
          <p:nvPr>
            <p:ph type="dt" sz="half" idx="10"/>
          </p:nvPr>
        </p:nvSpPr>
        <p:spPr/>
        <p:txBody>
          <a:bodyPr/>
          <a:lstStyle/>
          <a:p>
            <a:fld id="{540C93BE-0E58-4959-8AAE-191E6170A4BF}" type="datetime1">
              <a:rPr lang="en-US" smtClean="0"/>
              <a:t>7/9/2020</a:t>
            </a:fld>
            <a:endParaRPr lang="en-US"/>
          </a:p>
        </p:txBody>
      </p:sp>
      <p:sp>
        <p:nvSpPr>
          <p:cNvPr id="5" name="Chỗ dành sẵn cho Số hiệu Bản chiếu 4">
            <a:extLst>
              <a:ext uri="{FF2B5EF4-FFF2-40B4-BE49-F238E27FC236}">
                <a16:creationId xmlns:a16="http://schemas.microsoft.com/office/drawing/2014/main" id="{2BAABDBD-33B6-49DB-9606-7B32F5CDCC44}"/>
              </a:ext>
            </a:extLst>
          </p:cNvPr>
          <p:cNvSpPr>
            <a:spLocks noGrp="1"/>
          </p:cNvSpPr>
          <p:nvPr>
            <p:ph type="sldNum" sz="quarter" idx="12"/>
          </p:nvPr>
        </p:nvSpPr>
        <p:spPr/>
        <p:txBody>
          <a:bodyPr/>
          <a:lstStyle/>
          <a:p>
            <a:fld id="{0FF54DE5-C571-48E8-A5BC-B369434E2F44}" type="slidenum">
              <a:rPr lang="en-US" smtClean="0"/>
              <a:t>17</a:t>
            </a:fld>
            <a:endParaRPr lang="en-US"/>
          </a:p>
        </p:txBody>
      </p:sp>
      <p:sp>
        <p:nvSpPr>
          <p:cNvPr id="7" name="Mũi tên: Hình V 6">
            <a:extLst>
              <a:ext uri="{FF2B5EF4-FFF2-40B4-BE49-F238E27FC236}">
                <a16:creationId xmlns:a16="http://schemas.microsoft.com/office/drawing/2014/main" id="{7F55C33D-30BF-41CF-BDB0-38D31D2B5BE7}"/>
              </a:ext>
            </a:extLst>
          </p:cNvPr>
          <p:cNvSpPr/>
          <p:nvPr/>
        </p:nvSpPr>
        <p:spPr>
          <a:xfrm>
            <a:off x="2552700" y="2169717"/>
            <a:ext cx="2781300" cy="355600"/>
          </a:xfrm>
          <a:prstGeom prst="chevron">
            <a:avLst/>
          </a:prstGeom>
          <a:solidFill>
            <a:schemeClr val="bg1"/>
          </a:solidFill>
          <a:ln>
            <a:solidFill>
              <a:srgbClr val="F3A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Xem</a:t>
            </a:r>
            <a:r>
              <a:rPr lang="en-US">
                <a:solidFill>
                  <a:schemeClr val="tx1"/>
                </a:solidFill>
                <a:latin typeface="Arial" panose="020B0604020202020204" pitchFamily="34" charset="0"/>
                <a:cs typeface="Arial" panose="020B0604020202020204" pitchFamily="34" charset="0"/>
              </a:rPr>
              <a:t> video</a:t>
            </a:r>
          </a:p>
        </p:txBody>
      </p:sp>
      <p:sp>
        <p:nvSpPr>
          <p:cNvPr id="9" name="Hình chữ nhật: Góc Tròn 8">
            <a:extLst>
              <a:ext uri="{FF2B5EF4-FFF2-40B4-BE49-F238E27FC236}">
                <a16:creationId xmlns:a16="http://schemas.microsoft.com/office/drawing/2014/main" id="{7CB468A7-0DF4-4C5F-8245-DA9A7FFF6B14}"/>
              </a:ext>
            </a:extLst>
          </p:cNvPr>
          <p:cNvSpPr/>
          <p:nvPr/>
        </p:nvSpPr>
        <p:spPr>
          <a:xfrm>
            <a:off x="789078" y="1504950"/>
            <a:ext cx="2781300" cy="482600"/>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rial" panose="020B0604020202020204" pitchFamily="34" charset="0"/>
                <a:cs typeface="Arial" panose="020B0604020202020204" pitchFamily="34" charset="0"/>
              </a:rPr>
              <a:t>Gồm</a:t>
            </a:r>
            <a:r>
              <a:rPr lang="en-US">
                <a:solidFill>
                  <a:schemeClr val="tx1"/>
                </a:solidFill>
                <a:latin typeface="Arial" panose="020B0604020202020204" pitchFamily="34" charset="0"/>
                <a:cs typeface="Arial" panose="020B0604020202020204" pitchFamily="34" charset="0"/>
              </a:rPr>
              <a:t> 2 </a:t>
            </a:r>
            <a:r>
              <a:rPr lang="en-US" err="1">
                <a:solidFill>
                  <a:schemeClr val="tx1"/>
                </a:solidFill>
                <a:latin typeface="Arial" panose="020B0604020202020204" pitchFamily="34" charset="0"/>
                <a:cs typeface="Arial" panose="020B0604020202020204" pitchFamily="34" charset="0"/>
              </a:rPr>
              <a:t>chức</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năng</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chính</a:t>
            </a:r>
            <a:endParaRPr lang="en-US">
              <a:solidFill>
                <a:schemeClr val="tx1"/>
              </a:solidFill>
              <a:latin typeface="Arial" panose="020B0604020202020204" pitchFamily="34" charset="0"/>
              <a:cs typeface="Arial" panose="020B0604020202020204" pitchFamily="34" charset="0"/>
            </a:endParaRPr>
          </a:p>
        </p:txBody>
      </p:sp>
      <p:sp>
        <p:nvSpPr>
          <p:cNvPr id="11" name="Mũi tên: Hình V 10">
            <a:extLst>
              <a:ext uri="{FF2B5EF4-FFF2-40B4-BE49-F238E27FC236}">
                <a16:creationId xmlns:a16="http://schemas.microsoft.com/office/drawing/2014/main" id="{C0233B52-3921-467C-B727-B275D107DE1F}"/>
              </a:ext>
            </a:extLst>
          </p:cNvPr>
          <p:cNvSpPr/>
          <p:nvPr/>
        </p:nvSpPr>
        <p:spPr>
          <a:xfrm>
            <a:off x="2552700" y="2915442"/>
            <a:ext cx="2781300" cy="355600"/>
          </a:xfrm>
          <a:prstGeom prst="chevron">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Tìm</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kiếm</a:t>
            </a:r>
            <a:r>
              <a:rPr lang="en-US">
                <a:solidFill>
                  <a:schemeClr val="tx1"/>
                </a:solidFill>
                <a:latin typeface="Arial" panose="020B0604020202020204" pitchFamily="34" charset="0"/>
                <a:cs typeface="Arial" panose="020B0604020202020204" pitchFamily="34" charset="0"/>
              </a:rPr>
              <a:t> video</a:t>
            </a:r>
          </a:p>
        </p:txBody>
      </p:sp>
      <p:sp>
        <p:nvSpPr>
          <p:cNvPr id="15" name="Hình chữ nhật: Góc Tròn 14">
            <a:extLst>
              <a:ext uri="{FF2B5EF4-FFF2-40B4-BE49-F238E27FC236}">
                <a16:creationId xmlns:a16="http://schemas.microsoft.com/office/drawing/2014/main" id="{B9BBD81A-E84A-4D71-97EA-2BF63ADC6366}"/>
              </a:ext>
            </a:extLst>
          </p:cNvPr>
          <p:cNvSpPr/>
          <p:nvPr/>
        </p:nvSpPr>
        <p:spPr>
          <a:xfrm>
            <a:off x="2514316" y="4381750"/>
            <a:ext cx="5572124" cy="658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err="1">
                <a:latin typeface="Arial" panose="020B0604020202020204" pitchFamily="34" charset="0"/>
                <a:cs typeface="Arial" panose="020B0604020202020204" pitchFamily="34" charset="0"/>
              </a:rPr>
              <a:t>Đăng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CMS</a:t>
            </a:r>
          </a:p>
          <a:p>
            <a:pPr marL="285750" indent="-285750">
              <a:buFont typeface="Wingdings" panose="05000000000000000000" pitchFamily="2" charset="2"/>
              <a:buChar char="Ø"/>
            </a:pP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endParaRPr lang="en-US">
              <a:latin typeface="Arial" panose="020B0604020202020204" pitchFamily="34" charset="0"/>
              <a:cs typeface="Arial" panose="020B0604020202020204" pitchFamily="34" charset="0"/>
            </a:endParaRPr>
          </a:p>
        </p:txBody>
      </p:sp>
      <p:pic>
        <p:nvPicPr>
          <p:cNvPr id="17" name="Đồ họa 16" descr="Hồ sơ nam">
            <a:extLst>
              <a:ext uri="{FF2B5EF4-FFF2-40B4-BE49-F238E27FC236}">
                <a16:creationId xmlns:a16="http://schemas.microsoft.com/office/drawing/2014/main" id="{47833ECD-296A-4609-ACE8-79DD0A69077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57560" y="4290016"/>
            <a:ext cx="914400" cy="914400"/>
          </a:xfrm>
          <a:prstGeom prst="rect">
            <a:avLst/>
          </a:prstGeom>
        </p:spPr>
      </p:pic>
      <p:sp>
        <p:nvSpPr>
          <p:cNvPr id="19" name="Hộp Văn bản 18">
            <a:extLst>
              <a:ext uri="{FF2B5EF4-FFF2-40B4-BE49-F238E27FC236}">
                <a16:creationId xmlns:a16="http://schemas.microsoft.com/office/drawing/2014/main" id="{DE0FDA20-7F70-4036-9E05-34C918A44D0E}"/>
              </a:ext>
            </a:extLst>
          </p:cNvPr>
          <p:cNvSpPr txBox="1"/>
          <p:nvPr/>
        </p:nvSpPr>
        <p:spPr>
          <a:xfrm>
            <a:off x="700178" y="5293381"/>
            <a:ext cx="185252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endParaRPr lang="en-US">
              <a:latin typeface="Arial" panose="020B0604020202020204" pitchFamily="34" charset="0"/>
              <a:cs typeface="Arial" panose="020B0604020202020204" pitchFamily="34" charset="0"/>
            </a:endParaRPr>
          </a:p>
        </p:txBody>
      </p:sp>
      <p:sp>
        <p:nvSpPr>
          <p:cNvPr id="21" name="Mũi tên: Phải Có Sọc 20">
            <a:extLst>
              <a:ext uri="{FF2B5EF4-FFF2-40B4-BE49-F238E27FC236}">
                <a16:creationId xmlns:a16="http://schemas.microsoft.com/office/drawing/2014/main" id="{5729D9F2-A8AB-4BF9-B56E-46791982B544}"/>
              </a:ext>
            </a:extLst>
          </p:cNvPr>
          <p:cNvSpPr/>
          <p:nvPr/>
        </p:nvSpPr>
        <p:spPr>
          <a:xfrm>
            <a:off x="1787758" y="4651074"/>
            <a:ext cx="580740" cy="192283"/>
          </a:xfrm>
          <a:prstGeom prst="strip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1163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B18C1D-92DB-4C0C-8737-2E45727A6726}"/>
              </a:ext>
            </a:extLst>
          </p:cNvPr>
          <p:cNvSpPr>
            <a:spLocks noGrp="1"/>
          </p:cNvSpPr>
          <p:nvPr>
            <p:ph type="title"/>
          </p:nvPr>
        </p:nvSpPr>
        <p:spPr/>
        <p:txBody>
          <a:bodyPr/>
          <a:lstStyle/>
          <a:p>
            <a:r>
              <a:rPr lang="en-US"/>
              <a:t>3.10 </a:t>
            </a:r>
            <a:r>
              <a:rPr lang="en-US" err="1"/>
              <a:t>Quản</a:t>
            </a:r>
            <a:r>
              <a:rPr lang="en-US"/>
              <a:t> </a:t>
            </a:r>
            <a:r>
              <a:rPr lang="en-US" err="1"/>
              <a:t>lý</a:t>
            </a:r>
            <a:r>
              <a:rPr lang="en-US"/>
              <a:t> </a:t>
            </a:r>
            <a:r>
              <a:rPr lang="en-US" err="1"/>
              <a:t>phiên</a:t>
            </a:r>
            <a:r>
              <a:rPr lang="en-US"/>
              <a:t> </a:t>
            </a:r>
            <a:r>
              <a:rPr lang="en-US" err="1"/>
              <a:t>bản</a:t>
            </a:r>
            <a:endParaRPr lang="en-US"/>
          </a:p>
        </p:txBody>
      </p:sp>
      <p:sp>
        <p:nvSpPr>
          <p:cNvPr id="4" name="Chỗ dành sẵn cho Ngày tháng 3">
            <a:extLst>
              <a:ext uri="{FF2B5EF4-FFF2-40B4-BE49-F238E27FC236}">
                <a16:creationId xmlns:a16="http://schemas.microsoft.com/office/drawing/2014/main" id="{C9F5B353-2004-48CD-9874-230435ED32CA}"/>
              </a:ext>
            </a:extLst>
          </p:cNvPr>
          <p:cNvSpPr>
            <a:spLocks noGrp="1"/>
          </p:cNvSpPr>
          <p:nvPr>
            <p:ph type="dt" sz="half" idx="10"/>
          </p:nvPr>
        </p:nvSpPr>
        <p:spPr/>
        <p:txBody>
          <a:bodyPr/>
          <a:lstStyle/>
          <a:p>
            <a:fld id="{540C93BE-0E58-4959-8AAE-191E6170A4BF}" type="datetime1">
              <a:rPr lang="en-US" smtClean="0"/>
              <a:t>7/9/2020</a:t>
            </a:fld>
            <a:endParaRPr lang="en-US"/>
          </a:p>
        </p:txBody>
      </p:sp>
      <p:sp>
        <p:nvSpPr>
          <p:cNvPr id="5" name="Chỗ dành sẵn cho Số hiệu Bản chiếu 4">
            <a:extLst>
              <a:ext uri="{FF2B5EF4-FFF2-40B4-BE49-F238E27FC236}">
                <a16:creationId xmlns:a16="http://schemas.microsoft.com/office/drawing/2014/main" id="{FA7A94E4-5479-4E34-A1EC-1FC19E13E0B3}"/>
              </a:ext>
            </a:extLst>
          </p:cNvPr>
          <p:cNvSpPr>
            <a:spLocks noGrp="1"/>
          </p:cNvSpPr>
          <p:nvPr>
            <p:ph type="sldNum" sz="quarter" idx="12"/>
          </p:nvPr>
        </p:nvSpPr>
        <p:spPr/>
        <p:txBody>
          <a:bodyPr/>
          <a:lstStyle/>
          <a:p>
            <a:fld id="{0FF54DE5-C571-48E8-A5BC-B369434E2F44}" type="slidenum">
              <a:rPr lang="en-US" smtClean="0"/>
              <a:t>18</a:t>
            </a:fld>
            <a:endParaRPr lang="en-US"/>
          </a:p>
        </p:txBody>
      </p:sp>
      <p:sp>
        <p:nvSpPr>
          <p:cNvPr id="7" name="Mũi tên: Hình V 6">
            <a:extLst>
              <a:ext uri="{FF2B5EF4-FFF2-40B4-BE49-F238E27FC236}">
                <a16:creationId xmlns:a16="http://schemas.microsoft.com/office/drawing/2014/main" id="{69547394-C23E-4F6C-8F10-1E4011376211}"/>
              </a:ext>
            </a:extLst>
          </p:cNvPr>
          <p:cNvSpPr/>
          <p:nvPr/>
        </p:nvSpPr>
        <p:spPr>
          <a:xfrm>
            <a:off x="2552700" y="2169717"/>
            <a:ext cx="2781300" cy="355600"/>
          </a:xfrm>
          <a:prstGeom prst="chevron">
            <a:avLst/>
          </a:prstGeom>
          <a:solidFill>
            <a:schemeClr val="bg1"/>
          </a:solidFill>
          <a:ln>
            <a:solidFill>
              <a:srgbClr val="F3A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Xem</a:t>
            </a:r>
            <a:r>
              <a:rPr lang="en-US">
                <a:solidFill>
                  <a:schemeClr val="tx1"/>
                </a:solidFill>
                <a:latin typeface="Arial" panose="020B0604020202020204" pitchFamily="34" charset="0"/>
                <a:cs typeface="Arial" panose="020B0604020202020204" pitchFamily="34" charset="0"/>
              </a:rPr>
              <a:t> chi </a:t>
            </a:r>
            <a:r>
              <a:rPr lang="en-US" err="1">
                <a:solidFill>
                  <a:schemeClr val="tx1"/>
                </a:solidFill>
                <a:latin typeface="Arial" panose="020B0604020202020204" pitchFamily="34" charset="0"/>
                <a:cs typeface="Arial" panose="020B0604020202020204" pitchFamily="34" charset="0"/>
              </a:rPr>
              <a:t>tiết</a:t>
            </a:r>
            <a:r>
              <a:rPr lang="en-US">
                <a:solidFill>
                  <a:schemeClr val="tx1"/>
                </a:solidFill>
                <a:latin typeface="Arial" panose="020B0604020202020204" pitchFamily="34" charset="0"/>
                <a:cs typeface="Arial" panose="020B0604020202020204" pitchFamily="34" charset="0"/>
              </a:rPr>
              <a:t> </a:t>
            </a:r>
          </a:p>
        </p:txBody>
      </p:sp>
      <p:sp>
        <p:nvSpPr>
          <p:cNvPr id="9" name="Hình chữ nhật: Góc Tròn 8">
            <a:extLst>
              <a:ext uri="{FF2B5EF4-FFF2-40B4-BE49-F238E27FC236}">
                <a16:creationId xmlns:a16="http://schemas.microsoft.com/office/drawing/2014/main" id="{F88EDCCF-C5CB-4D91-9F85-32A556151A78}"/>
              </a:ext>
            </a:extLst>
          </p:cNvPr>
          <p:cNvSpPr/>
          <p:nvPr/>
        </p:nvSpPr>
        <p:spPr>
          <a:xfrm>
            <a:off x="789078" y="1504950"/>
            <a:ext cx="2781300" cy="482600"/>
          </a:xfrm>
          <a:prstGeom prst="round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rial" panose="020B0604020202020204" pitchFamily="34" charset="0"/>
                <a:cs typeface="Arial" panose="020B0604020202020204" pitchFamily="34" charset="0"/>
              </a:rPr>
              <a:t>Gồm</a:t>
            </a:r>
            <a:r>
              <a:rPr lang="en-US">
                <a:solidFill>
                  <a:schemeClr val="tx1"/>
                </a:solidFill>
                <a:latin typeface="Arial" panose="020B0604020202020204" pitchFamily="34" charset="0"/>
                <a:cs typeface="Arial" panose="020B0604020202020204" pitchFamily="34" charset="0"/>
              </a:rPr>
              <a:t> 3 </a:t>
            </a:r>
            <a:r>
              <a:rPr lang="en-US" err="1">
                <a:solidFill>
                  <a:schemeClr val="tx1"/>
                </a:solidFill>
                <a:latin typeface="Arial" panose="020B0604020202020204" pitchFamily="34" charset="0"/>
                <a:cs typeface="Arial" panose="020B0604020202020204" pitchFamily="34" charset="0"/>
              </a:rPr>
              <a:t>chức</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năng</a:t>
            </a:r>
            <a:r>
              <a:rPr lang="en-US">
                <a:solidFill>
                  <a:schemeClr val="tx1"/>
                </a:solidFill>
                <a:latin typeface="Arial" panose="020B0604020202020204" pitchFamily="34" charset="0"/>
                <a:cs typeface="Arial" panose="020B0604020202020204" pitchFamily="34" charset="0"/>
              </a:rPr>
              <a:t> </a:t>
            </a:r>
            <a:r>
              <a:rPr lang="en-US" err="1">
                <a:solidFill>
                  <a:schemeClr val="tx1"/>
                </a:solidFill>
                <a:latin typeface="Arial" panose="020B0604020202020204" pitchFamily="34" charset="0"/>
                <a:cs typeface="Arial" panose="020B0604020202020204" pitchFamily="34" charset="0"/>
              </a:rPr>
              <a:t>chính</a:t>
            </a:r>
            <a:endParaRPr lang="en-US">
              <a:solidFill>
                <a:schemeClr val="tx1"/>
              </a:solidFill>
              <a:latin typeface="Arial" panose="020B0604020202020204" pitchFamily="34" charset="0"/>
              <a:cs typeface="Arial" panose="020B0604020202020204" pitchFamily="34" charset="0"/>
            </a:endParaRPr>
          </a:p>
        </p:txBody>
      </p:sp>
      <p:sp>
        <p:nvSpPr>
          <p:cNvPr id="11" name="Mũi tên: Hình V 10">
            <a:extLst>
              <a:ext uri="{FF2B5EF4-FFF2-40B4-BE49-F238E27FC236}">
                <a16:creationId xmlns:a16="http://schemas.microsoft.com/office/drawing/2014/main" id="{92CDE513-91C7-4060-8F4E-5FFEB2510D12}"/>
              </a:ext>
            </a:extLst>
          </p:cNvPr>
          <p:cNvSpPr/>
          <p:nvPr/>
        </p:nvSpPr>
        <p:spPr>
          <a:xfrm>
            <a:off x="2552700" y="2915442"/>
            <a:ext cx="2781300" cy="355600"/>
          </a:xfrm>
          <a:prstGeom prst="chevron">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Sửa</a:t>
            </a:r>
            <a:endParaRPr lang="en-US">
              <a:solidFill>
                <a:schemeClr val="tx1"/>
              </a:solidFill>
              <a:latin typeface="Arial" panose="020B0604020202020204" pitchFamily="34" charset="0"/>
              <a:cs typeface="Arial" panose="020B0604020202020204" pitchFamily="34" charset="0"/>
            </a:endParaRPr>
          </a:p>
        </p:txBody>
      </p:sp>
      <p:sp>
        <p:nvSpPr>
          <p:cNvPr id="13" name="Mũi tên: Hình V 12">
            <a:extLst>
              <a:ext uri="{FF2B5EF4-FFF2-40B4-BE49-F238E27FC236}">
                <a16:creationId xmlns:a16="http://schemas.microsoft.com/office/drawing/2014/main" id="{B2F8B66B-1BD4-4DC1-BA23-130E80B38343}"/>
              </a:ext>
            </a:extLst>
          </p:cNvPr>
          <p:cNvSpPr/>
          <p:nvPr/>
        </p:nvSpPr>
        <p:spPr>
          <a:xfrm>
            <a:off x="2552700" y="3666725"/>
            <a:ext cx="2781300" cy="355600"/>
          </a:xfrm>
          <a:prstGeom prst="chevron">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latin typeface="Arial" panose="020B0604020202020204" pitchFamily="34" charset="0"/>
                <a:cs typeface="Arial" panose="020B0604020202020204" pitchFamily="34" charset="0"/>
              </a:rPr>
              <a:t>Xóa</a:t>
            </a:r>
            <a:endParaRPr lang="en-US">
              <a:solidFill>
                <a:schemeClr val="tx1"/>
              </a:solidFill>
              <a:latin typeface="Arial" panose="020B0604020202020204" pitchFamily="34" charset="0"/>
              <a:cs typeface="Arial" panose="020B0604020202020204" pitchFamily="34" charset="0"/>
            </a:endParaRPr>
          </a:p>
        </p:txBody>
      </p:sp>
      <p:pic>
        <p:nvPicPr>
          <p:cNvPr id="15" name="Đồ họa 14" descr="Hồ sơ nam">
            <a:extLst>
              <a:ext uri="{FF2B5EF4-FFF2-40B4-BE49-F238E27FC236}">
                <a16:creationId xmlns:a16="http://schemas.microsoft.com/office/drawing/2014/main" id="{A8455348-8A98-408C-A3AF-CE4BCBDF767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57560" y="4290016"/>
            <a:ext cx="914400" cy="914400"/>
          </a:xfrm>
          <a:prstGeom prst="rect">
            <a:avLst/>
          </a:prstGeom>
        </p:spPr>
      </p:pic>
      <p:sp>
        <p:nvSpPr>
          <p:cNvPr id="17" name="Hộp Văn bản 16">
            <a:extLst>
              <a:ext uri="{FF2B5EF4-FFF2-40B4-BE49-F238E27FC236}">
                <a16:creationId xmlns:a16="http://schemas.microsoft.com/office/drawing/2014/main" id="{98DB1CA7-BCC4-427C-B317-5BD777978FE0}"/>
              </a:ext>
            </a:extLst>
          </p:cNvPr>
          <p:cNvSpPr txBox="1"/>
          <p:nvPr/>
        </p:nvSpPr>
        <p:spPr>
          <a:xfrm>
            <a:off x="700178" y="5293381"/>
            <a:ext cx="185252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endParaRPr lang="en-US">
              <a:latin typeface="Arial" panose="020B0604020202020204" pitchFamily="34" charset="0"/>
              <a:cs typeface="Arial" panose="020B0604020202020204" pitchFamily="34" charset="0"/>
            </a:endParaRPr>
          </a:p>
        </p:txBody>
      </p:sp>
      <p:sp>
        <p:nvSpPr>
          <p:cNvPr id="19" name="Mũi tên: Phải Có Sọc 18">
            <a:extLst>
              <a:ext uri="{FF2B5EF4-FFF2-40B4-BE49-F238E27FC236}">
                <a16:creationId xmlns:a16="http://schemas.microsoft.com/office/drawing/2014/main" id="{E719E854-ED7B-4661-BA80-065104436F8F}"/>
              </a:ext>
            </a:extLst>
          </p:cNvPr>
          <p:cNvSpPr/>
          <p:nvPr/>
        </p:nvSpPr>
        <p:spPr>
          <a:xfrm>
            <a:off x="1787758" y="4651074"/>
            <a:ext cx="580740" cy="192283"/>
          </a:xfrm>
          <a:prstGeom prst="striped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1" name="Chỗ dành sẵn cho Nội dung 20">
            <a:extLst>
              <a:ext uri="{FF2B5EF4-FFF2-40B4-BE49-F238E27FC236}">
                <a16:creationId xmlns:a16="http://schemas.microsoft.com/office/drawing/2014/main" id="{73C97023-7A06-43C6-A373-BE8A56680F55}"/>
              </a:ext>
            </a:extLst>
          </p:cNvPr>
          <p:cNvSpPr>
            <a:spLocks noGrp="1"/>
          </p:cNvSpPr>
          <p:nvPr>
            <p:ph idx="1"/>
          </p:nvPr>
        </p:nvSpPr>
        <p:spPr>
          <a:xfrm>
            <a:off x="2552700" y="4401063"/>
            <a:ext cx="5533740" cy="8183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normAutofit lnSpcReduction="10000"/>
          </a:bodyPr>
          <a:lstStyle/>
          <a:p>
            <a:pPr>
              <a:buFont typeface="Wingdings" panose="05000000000000000000" pitchFamily="2" charset="2"/>
              <a:buChar char="Ø"/>
            </a:pPr>
            <a:r>
              <a:rPr lang="en-US" sz="1800" err="1">
                <a:latin typeface="Arial" panose="020B0604020202020204" pitchFamily="34" charset="0"/>
                <a:cs typeface="Arial" panose="020B0604020202020204" pitchFamily="34" charset="0"/>
              </a:rPr>
              <a:t>Đăng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nhập</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thành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công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vào</a:t>
            </a:r>
            <a:r>
              <a:rPr lang="en-US" sz="1800">
                <a:latin typeface="Arial" panose="020B0604020202020204" pitchFamily="34" charset="0"/>
                <a:cs typeface="Arial" panose="020B0604020202020204" pitchFamily="34" charset="0"/>
              </a:rPr>
              <a:t> CMS</a:t>
            </a:r>
          </a:p>
          <a:p>
            <a:pPr>
              <a:buFont typeface="Wingdings" panose="05000000000000000000" pitchFamily="2" charset="2"/>
              <a:buChar char="Ø"/>
            </a:pPr>
            <a:r>
              <a:rPr lang="en-US" sz="1800" err="1">
                <a:latin typeface="Arial" panose="020B0604020202020204" pitchFamily="34" charset="0"/>
                <a:cs typeface="Arial" panose="020B0604020202020204" pitchFamily="34" charset="0"/>
              </a:rPr>
              <a:t>Có</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quyền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sử</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dụng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chức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năng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quản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lý</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đầu</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báo</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413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4. </a:t>
            </a:r>
            <a:r>
              <a:rPr lang="en-US" err="1">
                <a:latin typeface="Arial" panose="020B0604020202020204" pitchFamily="34" charset="0"/>
                <a:cs typeface="Arial" panose="020B0604020202020204" pitchFamily="34" charset="0"/>
              </a:rPr>
              <a:t>Đánh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lượng</a:t>
            </a:r>
            <a:endParaRPr lang="en-US"/>
          </a:p>
        </p:txBody>
      </p:sp>
      <p:sp>
        <p:nvSpPr>
          <p:cNvPr id="4" name="Date Placeholder 3"/>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t>19</a:t>
            </a:fld>
            <a:endParaRPr lang="en-US"/>
          </a:p>
        </p:txBody>
      </p:sp>
      <p:sp>
        <p:nvSpPr>
          <p:cNvPr id="3" name="Hộp Văn bản 2">
            <a:extLst>
              <a:ext uri="{FF2B5EF4-FFF2-40B4-BE49-F238E27FC236}">
                <a16:creationId xmlns:a16="http://schemas.microsoft.com/office/drawing/2014/main" id="{342141DB-7BA8-4216-A836-390858C359F6}"/>
              </a:ext>
            </a:extLst>
          </p:cNvPr>
          <p:cNvSpPr txBox="1"/>
          <p:nvPr/>
        </p:nvSpPr>
        <p:spPr>
          <a:xfrm>
            <a:off x="828676" y="1684338"/>
            <a:ext cx="7485511" cy="3139321"/>
          </a:xfrm>
          <a:prstGeom prst="rect">
            <a:avLst/>
          </a:prstGeom>
          <a:noFill/>
        </p:spPr>
        <p:txBody>
          <a:bodyPr wrap="square" rtlCol="0">
            <a:spAutoFit/>
          </a:bodyPr>
          <a:lstStyle/>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Thiết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nội</a:t>
            </a:r>
            <a:r>
              <a:rPr lang="en-US">
                <a:latin typeface="Arial" panose="020B0604020202020204" pitchFamily="34" charset="0"/>
                <a:cs typeface="Arial" panose="020B0604020202020204" pitchFamily="34" charset="0"/>
              </a:rPr>
              <a:t> dung</a:t>
            </a:r>
          </a:p>
          <a:p>
            <a:pPr marL="285750" indent="-285750">
              <a:buFont typeface="Wingdings" panose="05000000000000000000" pitchFamily="2" charset="2"/>
              <a:buChar char="ü"/>
            </a:pPr>
            <a:r>
              <a:rPr lang="en-US">
                <a:latin typeface="Arial" panose="020B0604020202020204" pitchFamily="34" charset="0"/>
                <a:cs typeface="Arial" panose="020B0604020202020204" pitchFamily="34" charset="0"/>
              </a:rPr>
              <a:t>Giao </a:t>
            </a:r>
            <a:r>
              <a:rPr lang="en-US" err="1">
                <a:latin typeface="Arial" panose="020B0604020202020204" pitchFamily="34" charset="0"/>
                <a:cs typeface="Arial" panose="020B0604020202020204" pitchFamily="34" charset="0"/>
              </a:rPr>
              <a:t>diện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dễ</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phù</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hợp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Đáp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phi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ban </a:t>
            </a: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đưa</a:t>
            </a:r>
            <a:r>
              <a:rPr lang="en-US">
                <a:latin typeface="Arial" panose="020B0604020202020204" pitchFamily="34" charset="0"/>
                <a:cs typeface="Arial" panose="020B0604020202020204" pitchFamily="34" charset="0"/>
              </a:rPr>
              <a:t> a</a:t>
            </a: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Đáp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đọc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a:latin typeface="Arial" panose="020B0604020202020204" pitchFamily="34" charset="0"/>
                <a:cs typeface="Arial" panose="020B0604020202020204" pitchFamily="34" charset="0"/>
              </a:rPr>
              <a:t>Thu </a:t>
            </a:r>
            <a:r>
              <a:rPr lang="en-US" err="1">
                <a:latin typeface="Arial" panose="020B0604020202020204" pitchFamily="34" charset="0"/>
                <a:cs typeface="Arial" panose="020B0604020202020204" pitchFamily="34" charset="0"/>
              </a:rPr>
              <a:t>hút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lượng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lượng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dao </a:t>
            </a:r>
            <a:r>
              <a:rPr lang="vi-VN" err="1">
                <a:latin typeface="Arial" panose="020B0604020202020204" pitchFamily="34" charset="0"/>
                <a:cs typeface="Arial" panose="020B0604020202020204" pitchFamily="34" charset="0"/>
              </a:rPr>
              <a:t>động</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từ</a:t>
            </a:r>
            <a:r>
              <a:rPr lang="vi-VN">
                <a:latin typeface="Arial" panose="020B0604020202020204" pitchFamily="34" charset="0"/>
                <a:cs typeface="Arial" panose="020B0604020202020204" pitchFamily="34" charset="0"/>
              </a:rPr>
              <a:t> 10.000 </a:t>
            </a:r>
            <a:r>
              <a:rPr lang="vi-VN" err="1">
                <a:latin typeface="Arial" panose="020B0604020202020204" pitchFamily="34" charset="0"/>
                <a:cs typeface="Arial" panose="020B0604020202020204" pitchFamily="34" charset="0"/>
              </a:rPr>
              <a:t>đến</a:t>
            </a:r>
            <a:r>
              <a:rPr lang="vi-VN">
                <a:latin typeface="Arial" panose="020B0604020202020204" pitchFamily="34" charset="0"/>
                <a:cs typeface="Arial" panose="020B0604020202020204" pitchFamily="34" charset="0"/>
              </a:rPr>
              <a:t> 15.000 </a:t>
            </a:r>
            <a:r>
              <a:rPr lang="vi-VN" err="1">
                <a:latin typeface="Arial" panose="020B0604020202020204" pitchFamily="34" charset="0"/>
                <a:cs typeface="Arial" panose="020B0604020202020204" pitchFamily="34" charset="0"/>
              </a:rPr>
              <a:t>người</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ngày</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và</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khoảng</a:t>
            </a:r>
            <a:r>
              <a:rPr lang="vi-VN">
                <a:latin typeface="Arial" panose="020B0604020202020204" pitchFamily="34" charset="0"/>
                <a:cs typeface="Arial" panose="020B0604020202020204" pitchFamily="34" charset="0"/>
              </a:rPr>
              <a:t> 40.000 </a:t>
            </a:r>
            <a:r>
              <a:rPr lang="vi-VN" err="1">
                <a:latin typeface="Arial" panose="020B0604020202020204" pitchFamily="34" charset="0"/>
                <a:cs typeface="Arial" panose="020B0604020202020204" pitchFamily="34" charset="0"/>
              </a:rPr>
              <a:t>đến</a:t>
            </a:r>
            <a:r>
              <a:rPr lang="vi-VN">
                <a:latin typeface="Arial" panose="020B0604020202020204" pitchFamily="34" charset="0"/>
                <a:cs typeface="Arial" panose="020B0604020202020204" pitchFamily="34" charset="0"/>
              </a:rPr>
              <a:t> 50.000 </a:t>
            </a:r>
            <a:r>
              <a:rPr lang="vi-VN" err="1">
                <a:latin typeface="Arial" panose="020B0604020202020204" pitchFamily="34" charset="0"/>
                <a:cs typeface="Arial" panose="020B0604020202020204" pitchFamily="34" charset="0"/>
              </a:rPr>
              <a:t>người</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dùng</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mỗi</a:t>
            </a:r>
            <a:r>
              <a:rPr lang="vi-VN">
                <a:latin typeface="Arial" panose="020B0604020202020204" pitchFamily="34" charset="0"/>
                <a:cs typeface="Arial" panose="020B0604020202020204" pitchFamily="34" charset="0"/>
              </a:rPr>
              <a:t> </a:t>
            </a:r>
            <a:r>
              <a:rPr lang="vi-VN" err="1">
                <a:latin typeface="Arial" panose="020B0604020202020204" pitchFamily="34" charset="0"/>
                <a:cs typeface="Arial" panose="020B0604020202020204" pitchFamily="34" charset="0"/>
              </a:rPr>
              <a:t>tháng</a:t>
            </a:r>
            <a:r>
              <a:rPr lang="vi-VN">
                <a:latin typeface="Arial" panose="020B0604020202020204" pitchFamily="34" charset="0"/>
                <a:cs typeface="Arial" panose="020B0604020202020204" pitchFamily="34" charset="0"/>
              </a:rPr>
              <a:t> </a:t>
            </a:r>
            <a:r>
              <a:rPr lang="vi-VN"/>
              <a:t/>
            </a:r>
            <a:br>
              <a:rPr lang="vi-VN"/>
            </a:b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Tăng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doanh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28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err="1">
                <a:latin typeface="Arial" panose="020B0604020202020204" pitchFamily="34" charset="0"/>
                <a:cs typeface="Arial" panose="020B0604020202020204" pitchFamily="34" charset="0"/>
              </a:rPr>
              <a:t>Mục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lục</a:t>
            </a:r>
            <a:endParaRPr lang="en-US">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94E7A49D-2DCB-420F-9505-537E5FDE73C9}"/>
              </a:ext>
            </a:extLst>
          </p:cNvPr>
          <p:cNvSpPr>
            <a:spLocks noGrp="1"/>
          </p:cNvSpPr>
          <p:nvPr>
            <p:ph type="dt" sz="half" idx="10"/>
          </p:nvPr>
        </p:nvSpPr>
        <p:spPr/>
        <p:txBody>
          <a:bodyPr/>
          <a:lstStyle/>
          <a:p>
            <a:fld id="{A4543EB3-350C-480C-8DB5-C7E838453894}" type="datetime1">
              <a:rPr lang="en-US" smtClean="0"/>
              <a:t>7/9/2020</a:t>
            </a:fld>
            <a:endParaRPr lang="en-US"/>
          </a:p>
        </p:txBody>
      </p:sp>
      <p:sp>
        <p:nvSpPr>
          <p:cNvPr id="4" name="Slide Number Placeholder 3">
            <a:extLst>
              <a:ext uri="{FF2B5EF4-FFF2-40B4-BE49-F238E27FC236}">
                <a16:creationId xmlns:a16="http://schemas.microsoft.com/office/drawing/2014/main" id="{E4D9A37F-5E3E-4EDE-A890-04B868F0D430}"/>
              </a:ext>
            </a:extLst>
          </p:cNvPr>
          <p:cNvSpPr>
            <a:spLocks noGrp="1"/>
          </p:cNvSpPr>
          <p:nvPr>
            <p:ph type="sldNum" sz="quarter" idx="12"/>
          </p:nvPr>
        </p:nvSpPr>
        <p:spPr/>
        <p:txBody>
          <a:bodyPr/>
          <a:lstStyle/>
          <a:p>
            <a:fld id="{0FF54DE5-C571-48E8-A5BC-B369434E2F44}" type="slidenum">
              <a:rPr lang="en-US" smtClean="0"/>
              <a:t>2</a:t>
            </a:fld>
            <a:endParaRPr lang="en-US"/>
          </a:p>
        </p:txBody>
      </p:sp>
      <p:sp>
        <p:nvSpPr>
          <p:cNvPr id="9" name="Rounded Rectangle 8"/>
          <p:cNvSpPr/>
          <p:nvPr/>
        </p:nvSpPr>
        <p:spPr>
          <a:xfrm>
            <a:off x="2506353" y="1903007"/>
            <a:ext cx="4893068" cy="487738"/>
          </a:xfrm>
          <a:prstGeom prst="roundRect">
            <a:avLst/>
          </a:prstGeom>
          <a:noFill/>
          <a:ln>
            <a:solidFill>
              <a:srgbClr val="CC99FF"/>
            </a:solidFill>
          </a:ln>
        </p:spPr>
        <p:style>
          <a:lnRef idx="2">
            <a:schemeClr val="accent1"/>
          </a:lnRef>
          <a:fillRef idx="1">
            <a:schemeClr val="lt1"/>
          </a:fillRef>
          <a:effectRef idx="0">
            <a:schemeClr val="accent1"/>
          </a:effectRef>
          <a:fontRef idx="minor">
            <a:schemeClr val="dk1"/>
          </a:fontRef>
        </p:style>
        <p:txBody>
          <a:bodyPr rtlCol="0" anchor="ctr"/>
          <a:lstStyle/>
          <a:p>
            <a:r>
              <a:rPr lang="en-US" b="1" err="1">
                <a:latin typeface="Arial" panose="020B0604020202020204" pitchFamily="34" charset="0"/>
                <a:cs typeface="Arial" panose="020B0604020202020204" pitchFamily="34" charset="0"/>
              </a:rPr>
              <a:t>Đặt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vấn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đề</a:t>
            </a:r>
            <a:endParaRPr lang="en-US" b="1">
              <a:latin typeface="Arial" panose="020B0604020202020204" pitchFamily="34" charset="0"/>
              <a:cs typeface="Arial" panose="020B0604020202020204" pitchFamily="34" charset="0"/>
            </a:endParaRPr>
          </a:p>
        </p:txBody>
      </p:sp>
      <p:sp>
        <p:nvSpPr>
          <p:cNvPr id="15" name="Chevron 14"/>
          <p:cNvSpPr/>
          <p:nvPr/>
        </p:nvSpPr>
        <p:spPr>
          <a:xfrm rot="5400000">
            <a:off x="1814778" y="2881195"/>
            <a:ext cx="774940" cy="461963"/>
          </a:xfrm>
          <a:prstGeom prst="chevron">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a:solidFill>
                  <a:schemeClr val="tx1"/>
                </a:solidFill>
                <a:latin typeface="Arial" panose="020B0604020202020204" pitchFamily="34" charset="0"/>
                <a:cs typeface="Arial" panose="020B0604020202020204" pitchFamily="34" charset="0"/>
              </a:rPr>
              <a:t>2</a:t>
            </a:r>
          </a:p>
        </p:txBody>
      </p:sp>
      <p:sp>
        <p:nvSpPr>
          <p:cNvPr id="16" name="Chevron 15"/>
          <p:cNvSpPr/>
          <p:nvPr/>
        </p:nvSpPr>
        <p:spPr>
          <a:xfrm rot="5400000">
            <a:off x="1813373" y="2059496"/>
            <a:ext cx="774940" cy="461963"/>
          </a:xfrm>
          <a:prstGeom prst="chevron">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a:solidFill>
                  <a:schemeClr val="tx1"/>
                </a:solidFill>
                <a:latin typeface="Arial" panose="020B0604020202020204" pitchFamily="34" charset="0"/>
                <a:cs typeface="Arial" panose="020B0604020202020204" pitchFamily="34" charset="0"/>
              </a:rPr>
              <a:t>1</a:t>
            </a:r>
          </a:p>
        </p:txBody>
      </p:sp>
      <p:sp>
        <p:nvSpPr>
          <p:cNvPr id="17" name="Rounded Rectangle 16"/>
          <p:cNvSpPr/>
          <p:nvPr/>
        </p:nvSpPr>
        <p:spPr>
          <a:xfrm>
            <a:off x="2506353" y="2724706"/>
            <a:ext cx="4893068" cy="487738"/>
          </a:xfrm>
          <a:prstGeom prst="roundRect">
            <a:avLst/>
          </a:prstGeom>
          <a:noFill/>
          <a:ln>
            <a:solidFill>
              <a:srgbClr val="6699FF"/>
            </a:solidFill>
          </a:ln>
        </p:spPr>
        <p:style>
          <a:lnRef idx="2">
            <a:schemeClr val="accent1"/>
          </a:lnRef>
          <a:fillRef idx="1">
            <a:schemeClr val="lt1"/>
          </a:fillRef>
          <a:effectRef idx="0">
            <a:schemeClr val="accent1"/>
          </a:effectRef>
          <a:fontRef idx="minor">
            <a:schemeClr val="dk1"/>
          </a:fontRef>
        </p:style>
        <p:txBody>
          <a:bodyPr rtlCol="0" anchor="ctr"/>
          <a:lstStyle/>
          <a:p>
            <a:r>
              <a:rPr lang="en-US" b="1" err="1">
                <a:latin typeface="Arial"/>
                <a:cs typeface="Arial"/>
              </a:rPr>
              <a:t>Yêu</a:t>
            </a:r>
            <a:r>
              <a:rPr lang="en-US" b="1">
                <a:latin typeface="Arial"/>
                <a:cs typeface="Arial"/>
              </a:rPr>
              <a:t> </a:t>
            </a:r>
            <a:r>
              <a:rPr lang="en-US" b="1" err="1">
                <a:latin typeface="Arial"/>
                <a:cs typeface="Arial"/>
              </a:rPr>
              <a:t>cầu</a:t>
            </a:r>
            <a:r>
              <a:rPr lang="en-US" b="1">
                <a:latin typeface="Arial"/>
                <a:cs typeface="Arial"/>
              </a:rPr>
              <a:t> </a:t>
            </a:r>
            <a:r>
              <a:rPr lang="en-US" b="1" err="1">
                <a:latin typeface="Arial"/>
                <a:cs typeface="Arial"/>
              </a:rPr>
              <a:t>của</a:t>
            </a:r>
            <a:r>
              <a:rPr lang="en-US" b="1">
                <a:latin typeface="Arial"/>
                <a:cs typeface="Arial"/>
              </a:rPr>
              <a:t> </a:t>
            </a:r>
            <a:r>
              <a:rPr lang="en-US" b="1" err="1">
                <a:latin typeface="Arial"/>
                <a:cs typeface="Arial"/>
              </a:rPr>
              <a:t>hệ</a:t>
            </a:r>
            <a:r>
              <a:rPr lang="en-US" b="1">
                <a:latin typeface="Arial"/>
                <a:cs typeface="Arial"/>
              </a:rPr>
              <a:t> </a:t>
            </a:r>
            <a:r>
              <a:rPr lang="en-US" b="1" err="1">
                <a:latin typeface="Arial"/>
                <a:cs typeface="Arial"/>
              </a:rPr>
              <a:t>thống</a:t>
            </a:r>
            <a:endParaRPr lang="en-US" b="1" err="1">
              <a:latin typeface="Arial" panose="020B0604020202020204" pitchFamily="34" charset="0"/>
              <a:cs typeface="Arial" panose="020B0604020202020204" pitchFamily="34" charset="0"/>
            </a:endParaRPr>
          </a:p>
        </p:txBody>
      </p:sp>
      <p:sp>
        <p:nvSpPr>
          <p:cNvPr id="18" name="Chevron 17"/>
          <p:cNvSpPr/>
          <p:nvPr/>
        </p:nvSpPr>
        <p:spPr>
          <a:xfrm rot="5400000">
            <a:off x="1814778" y="3702894"/>
            <a:ext cx="774940" cy="461963"/>
          </a:xfrm>
          <a:prstGeom prst="chevr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a:solidFill>
                  <a:schemeClr val="tx1"/>
                </a:solidFill>
                <a:latin typeface="Arial" panose="020B0604020202020204" pitchFamily="34" charset="0"/>
                <a:cs typeface="Arial" panose="020B0604020202020204" pitchFamily="34" charset="0"/>
              </a:rPr>
              <a:t>3</a:t>
            </a:r>
          </a:p>
        </p:txBody>
      </p:sp>
      <p:sp>
        <p:nvSpPr>
          <p:cNvPr id="19" name="Rounded Rectangle 18"/>
          <p:cNvSpPr/>
          <p:nvPr/>
        </p:nvSpPr>
        <p:spPr>
          <a:xfrm>
            <a:off x="2506353" y="3546405"/>
            <a:ext cx="4893068" cy="487738"/>
          </a:xfrm>
          <a:prstGeom prst="roundRect">
            <a:avLst>
              <a:gd name="adj" fmla="val 16667"/>
            </a:avLst>
          </a:prstGeom>
          <a:noFill/>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r>
              <a:rPr lang="en-US" b="1" err="1">
                <a:latin typeface="Arial" panose="020B0604020202020204" pitchFamily="34" charset="0"/>
                <a:cs typeface="Arial" panose="020B0604020202020204" pitchFamily="34" charset="0"/>
              </a:rPr>
              <a:t>Triển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khai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hệ</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thống</a:t>
            </a:r>
            <a:endParaRPr lang="en-US" b="1">
              <a:latin typeface="Arial" panose="020B0604020202020204" pitchFamily="34" charset="0"/>
              <a:cs typeface="Arial" panose="020B0604020202020204" pitchFamily="34" charset="0"/>
            </a:endParaRPr>
          </a:p>
        </p:txBody>
      </p:sp>
      <p:sp>
        <p:nvSpPr>
          <p:cNvPr id="20" name="Chevron 19"/>
          <p:cNvSpPr/>
          <p:nvPr/>
        </p:nvSpPr>
        <p:spPr>
          <a:xfrm rot="5400000">
            <a:off x="1814778" y="4518060"/>
            <a:ext cx="774940" cy="461963"/>
          </a:xfrm>
          <a:prstGeom prst="chevr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a:solidFill>
                  <a:schemeClr val="tx1"/>
                </a:solidFill>
                <a:latin typeface="Arial" panose="020B0604020202020204" pitchFamily="34" charset="0"/>
                <a:cs typeface="Arial" panose="020B0604020202020204" pitchFamily="34" charset="0"/>
              </a:rPr>
              <a:t>4</a:t>
            </a:r>
          </a:p>
        </p:txBody>
      </p:sp>
      <p:sp>
        <p:nvSpPr>
          <p:cNvPr id="21" name="Rounded Rectangle 20"/>
          <p:cNvSpPr/>
          <p:nvPr/>
        </p:nvSpPr>
        <p:spPr>
          <a:xfrm>
            <a:off x="2506353" y="4361571"/>
            <a:ext cx="4893068" cy="487738"/>
          </a:xfrm>
          <a:prstGeom prst="round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r>
              <a:rPr lang="en-US" b="1" err="1">
                <a:latin typeface="Arial" panose="020B0604020202020204" pitchFamily="34" charset="0"/>
                <a:cs typeface="Arial" panose="020B0604020202020204" pitchFamily="34" charset="0"/>
              </a:rPr>
              <a:t>Đánh</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giá</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chất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lượng</a:t>
            </a:r>
            <a:endParaRPr lang="en-US" b="1">
              <a:latin typeface="Arial" panose="020B0604020202020204" pitchFamily="34" charset="0"/>
              <a:cs typeface="Arial" panose="020B0604020202020204" pitchFamily="34" charset="0"/>
            </a:endParaRPr>
          </a:p>
        </p:txBody>
      </p:sp>
      <p:sp>
        <p:nvSpPr>
          <p:cNvPr id="22" name="Chevron 21"/>
          <p:cNvSpPr/>
          <p:nvPr/>
        </p:nvSpPr>
        <p:spPr>
          <a:xfrm rot="5400000">
            <a:off x="1813372" y="5333742"/>
            <a:ext cx="774940" cy="461963"/>
          </a:xfrm>
          <a:prstGeom prst="chevron">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a:solidFill>
                  <a:schemeClr val="tx1"/>
                </a:solidFill>
                <a:latin typeface="Arial" panose="020B0604020202020204" pitchFamily="34" charset="0"/>
                <a:cs typeface="Arial" panose="020B0604020202020204" pitchFamily="34" charset="0"/>
              </a:rPr>
              <a:t>5</a:t>
            </a:r>
          </a:p>
        </p:txBody>
      </p:sp>
      <p:sp>
        <p:nvSpPr>
          <p:cNvPr id="23" name="Rounded Rectangle 22"/>
          <p:cNvSpPr/>
          <p:nvPr/>
        </p:nvSpPr>
        <p:spPr>
          <a:xfrm>
            <a:off x="2504947" y="5177253"/>
            <a:ext cx="4894474" cy="487738"/>
          </a:xfrm>
          <a:prstGeom prst="roundRect">
            <a:avLst/>
          </a:prstGeom>
          <a:noFill/>
          <a:ln>
            <a:solidFill>
              <a:srgbClr val="FF5050"/>
            </a:solidFill>
          </a:ln>
        </p:spPr>
        <p:style>
          <a:lnRef idx="2">
            <a:schemeClr val="accent1"/>
          </a:lnRef>
          <a:fillRef idx="1">
            <a:schemeClr val="lt1"/>
          </a:fillRef>
          <a:effectRef idx="0">
            <a:schemeClr val="accent1"/>
          </a:effectRef>
          <a:fontRef idx="minor">
            <a:schemeClr val="dk1"/>
          </a:fontRef>
        </p:style>
        <p:txBody>
          <a:bodyPr rtlCol="0" anchor="ctr"/>
          <a:lstStyle/>
          <a:p>
            <a:r>
              <a:rPr lang="en-US" b="1" err="1">
                <a:latin typeface="Arial" panose="020B0604020202020204" pitchFamily="34" charset="0"/>
                <a:cs typeface="Arial" panose="020B0604020202020204" pitchFamily="34" charset="0"/>
              </a:rPr>
              <a:t>Kết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luận</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28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5. </a:t>
            </a:r>
            <a:r>
              <a:rPr lang="en-US" err="1">
                <a:latin typeface="Arial" panose="020B0604020202020204" pitchFamily="34" charset="0"/>
                <a:cs typeface="Arial" panose="020B0604020202020204" pitchFamily="34" charset="0"/>
              </a:rPr>
              <a:t>Kết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luận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8675" y="1460500"/>
            <a:ext cx="7486650" cy="4572000"/>
          </a:xfrm>
        </p:spPr>
        <p:txBody>
          <a:bodyPr>
            <a:normAutofit fontScale="77500" lnSpcReduction="20000"/>
          </a:bodyPr>
          <a:lstStyle/>
          <a:p>
            <a:pPr>
              <a:lnSpc>
                <a:spcPct val="170000"/>
              </a:lnSpc>
            </a:pPr>
            <a:r>
              <a:rPr lang="en-US" err="1">
                <a:latin typeface="Arial" panose="020B0604020202020204" pitchFamily="34" charset="0"/>
              </a:rPr>
              <a:t>Kết</a:t>
            </a:r>
            <a:r>
              <a:rPr lang="en-US">
                <a:latin typeface="Arial" panose="020B0604020202020204" pitchFamily="34" charset="0"/>
              </a:rPr>
              <a:t> </a:t>
            </a:r>
            <a:r>
              <a:rPr lang="en-US" err="1">
                <a:latin typeface="Arial" panose="020B0604020202020204" pitchFamily="34" charset="0"/>
              </a:rPr>
              <a:t>quả</a:t>
            </a:r>
            <a:r>
              <a:rPr lang="en-US">
                <a:latin typeface="Arial" panose="020B0604020202020204" pitchFamily="34" charset="0"/>
              </a:rPr>
              <a:t> </a:t>
            </a:r>
            <a:r>
              <a:rPr lang="en-US" err="1">
                <a:latin typeface="Arial" panose="020B0604020202020204" pitchFamily="34" charset="0"/>
              </a:rPr>
              <a:t>đạt</a:t>
            </a:r>
            <a:r>
              <a:rPr lang="en-US">
                <a:latin typeface="Arial" panose="020B0604020202020204" pitchFamily="34" charset="0"/>
              </a:rPr>
              <a:t> </a:t>
            </a:r>
            <a:r>
              <a:rPr lang="en-US" err="1">
                <a:latin typeface="Arial" panose="020B0604020202020204" pitchFamily="34" charset="0"/>
              </a:rPr>
              <a:t>được</a:t>
            </a:r>
            <a:r>
              <a:rPr lang="en-US">
                <a:latin typeface="Arial" panose="020B0604020202020204" pitchFamily="34" charset="0"/>
              </a:rPr>
              <a:t>:</a:t>
            </a:r>
          </a:p>
          <a:p>
            <a:pPr lvl="1">
              <a:lnSpc>
                <a:spcPct val="170000"/>
              </a:lnSpc>
              <a:buFont typeface="Arial" panose="020B0604020202020204" pitchFamily="34" charset="0"/>
              <a:buChar char="•"/>
            </a:pPr>
            <a:r>
              <a:rPr lang="en-US" err="1">
                <a:latin typeface="Arial" panose="020B0604020202020204" pitchFamily="34" charset="0"/>
              </a:rPr>
              <a:t>Thiết</a:t>
            </a:r>
            <a:r>
              <a:rPr lang="en-US">
                <a:latin typeface="Arial" panose="020B0604020202020204" pitchFamily="34" charset="0"/>
              </a:rPr>
              <a:t> </a:t>
            </a:r>
            <a:r>
              <a:rPr lang="en-US" err="1">
                <a:latin typeface="Arial" panose="020B0604020202020204" pitchFamily="34" charset="0"/>
              </a:rPr>
              <a:t>kế</a:t>
            </a:r>
            <a:r>
              <a:rPr lang="en-US">
                <a:latin typeface="Arial" panose="020B0604020202020204" pitchFamily="34" charset="0"/>
              </a:rPr>
              <a:t>, </a:t>
            </a:r>
            <a:r>
              <a:rPr lang="en-US" err="1">
                <a:latin typeface="Arial" panose="020B0604020202020204" pitchFamily="34" charset="0"/>
              </a:rPr>
              <a:t>triển</a:t>
            </a:r>
            <a:r>
              <a:rPr lang="en-US">
                <a:latin typeface="Arial" panose="020B0604020202020204" pitchFamily="34" charset="0"/>
              </a:rPr>
              <a:t> </a:t>
            </a:r>
            <a:r>
              <a:rPr lang="en-US" err="1">
                <a:latin typeface="Arial" panose="020B0604020202020204" pitchFamily="34" charset="0"/>
              </a:rPr>
              <a:t>khai</a:t>
            </a:r>
            <a:r>
              <a:rPr lang="en-US">
                <a:latin typeface="Arial" panose="020B0604020202020204" pitchFamily="34" charset="0"/>
              </a:rPr>
              <a:t> </a:t>
            </a:r>
            <a:r>
              <a:rPr lang="en-US" err="1">
                <a:latin typeface="Arial" panose="020B0604020202020204" pitchFamily="34" charset="0"/>
              </a:rPr>
              <a:t>thành</a:t>
            </a:r>
            <a:r>
              <a:rPr lang="en-US">
                <a:latin typeface="Arial" panose="020B0604020202020204" pitchFamily="34" charset="0"/>
              </a:rPr>
              <a:t> </a:t>
            </a:r>
            <a:r>
              <a:rPr lang="en-US" err="1">
                <a:latin typeface="Arial" panose="020B0604020202020204" pitchFamily="34" charset="0"/>
              </a:rPr>
              <a:t>công</a:t>
            </a:r>
            <a:r>
              <a:rPr lang="en-US">
                <a:latin typeface="Arial" panose="020B0604020202020204" pitchFamily="34" charset="0"/>
              </a:rPr>
              <a:t> </a:t>
            </a:r>
            <a:r>
              <a:rPr lang="en-US" err="1">
                <a:latin typeface="Arial" panose="020B0604020202020204" pitchFamily="34" charset="0"/>
              </a:rPr>
              <a:t>hệ</a:t>
            </a:r>
            <a:r>
              <a:rPr lang="en-US">
                <a:latin typeface="Arial" panose="020B0604020202020204" pitchFamily="34" charset="0"/>
              </a:rPr>
              <a:t> </a:t>
            </a:r>
            <a:r>
              <a:rPr lang="en-US" err="1">
                <a:latin typeface="Arial" panose="020B0604020202020204" pitchFamily="34" charset="0"/>
              </a:rPr>
              <a:t>thống</a:t>
            </a:r>
            <a:r>
              <a:rPr lang="en-US">
                <a:latin typeface="Arial" panose="020B0604020202020204" pitchFamily="34" charset="0"/>
              </a:rPr>
              <a:t> </a:t>
            </a:r>
            <a:r>
              <a:rPr lang="en-US" err="1">
                <a:latin typeface="Arial" panose="020B0604020202020204" pitchFamily="34" charset="0"/>
              </a:rPr>
              <a:t>quản</a:t>
            </a:r>
            <a:r>
              <a:rPr lang="en-US">
                <a:latin typeface="Arial" panose="020B0604020202020204" pitchFamily="34" charset="0"/>
              </a:rPr>
              <a:t> </a:t>
            </a:r>
            <a:r>
              <a:rPr lang="en-US" err="1">
                <a:latin typeface="Arial" panose="020B0604020202020204" pitchFamily="34" charset="0"/>
              </a:rPr>
              <a:t>trị</a:t>
            </a:r>
            <a:r>
              <a:rPr lang="en-US">
                <a:latin typeface="Arial" panose="020B0604020202020204" pitchFamily="34" charset="0"/>
              </a:rPr>
              <a:t> </a:t>
            </a:r>
            <a:r>
              <a:rPr lang="en-US" err="1">
                <a:latin typeface="Arial" panose="020B0604020202020204" pitchFamily="34" charset="0"/>
              </a:rPr>
              <a:t>nội</a:t>
            </a:r>
            <a:r>
              <a:rPr lang="en-US">
                <a:latin typeface="Arial" panose="020B0604020202020204" pitchFamily="34" charset="0"/>
              </a:rPr>
              <a:t> dung</a:t>
            </a:r>
          </a:p>
          <a:p>
            <a:pPr lvl="1">
              <a:lnSpc>
                <a:spcPct val="170000"/>
              </a:lnSpc>
              <a:buFont typeface="Arial" panose="020B0604020202020204" pitchFamily="34" charset="0"/>
              <a:buChar char="•"/>
            </a:pPr>
            <a:r>
              <a:rPr lang="en-US">
                <a:latin typeface="Arial" panose="020B0604020202020204" pitchFamily="34" charset="0"/>
              </a:rPr>
              <a:t>CMS </a:t>
            </a:r>
            <a:r>
              <a:rPr lang="en-US" err="1">
                <a:latin typeface="Arial" panose="020B0604020202020204" pitchFamily="34" charset="0"/>
              </a:rPr>
              <a:t>là</a:t>
            </a:r>
            <a:r>
              <a:rPr lang="en-US">
                <a:latin typeface="Arial" panose="020B0604020202020204" pitchFamily="34" charset="0"/>
              </a:rPr>
              <a:t> </a:t>
            </a:r>
            <a:r>
              <a:rPr lang="en-US" err="1">
                <a:latin typeface="Arial" panose="020B0604020202020204" pitchFamily="34" charset="0"/>
              </a:rPr>
              <a:t>công</a:t>
            </a:r>
            <a:r>
              <a:rPr lang="en-US">
                <a:latin typeface="Arial" panose="020B0604020202020204" pitchFamily="34" charset="0"/>
              </a:rPr>
              <a:t> </a:t>
            </a:r>
            <a:r>
              <a:rPr lang="en-US" err="1">
                <a:latin typeface="Arial" panose="020B0604020202020204" pitchFamily="34" charset="0"/>
              </a:rPr>
              <a:t>cụ</a:t>
            </a:r>
            <a:r>
              <a:rPr lang="en-US">
                <a:latin typeface="Arial" panose="020B0604020202020204" pitchFamily="34" charset="0"/>
              </a:rPr>
              <a:t> </a:t>
            </a:r>
            <a:r>
              <a:rPr lang="en-US" err="1">
                <a:latin typeface="Arial" panose="020B0604020202020204" pitchFamily="34" charset="0"/>
              </a:rPr>
              <a:t>hữu</a:t>
            </a:r>
            <a:r>
              <a:rPr lang="en-US">
                <a:latin typeface="Arial" panose="020B0604020202020204" pitchFamily="34" charset="0"/>
              </a:rPr>
              <a:t> </a:t>
            </a:r>
            <a:r>
              <a:rPr lang="en-US" err="1">
                <a:latin typeface="Arial" panose="020B0604020202020204" pitchFamily="34" charset="0"/>
              </a:rPr>
              <a:t>ích</a:t>
            </a:r>
            <a:r>
              <a:rPr lang="en-US">
                <a:latin typeface="Arial" panose="020B0604020202020204" pitchFamily="34" charset="0"/>
              </a:rPr>
              <a:t> </a:t>
            </a:r>
            <a:r>
              <a:rPr lang="en-US" err="1">
                <a:latin typeface="Arial" panose="020B0604020202020204" pitchFamily="34" charset="0"/>
              </a:rPr>
              <a:t>cho</a:t>
            </a:r>
            <a:r>
              <a:rPr lang="en-US">
                <a:latin typeface="Arial" panose="020B0604020202020204" pitchFamily="34" charset="0"/>
              </a:rPr>
              <a:t> </a:t>
            </a:r>
            <a:r>
              <a:rPr lang="en-US" err="1">
                <a:latin typeface="Arial" panose="020B0604020202020204" pitchFamily="34" charset="0"/>
              </a:rPr>
              <a:t>người</a:t>
            </a:r>
            <a:r>
              <a:rPr lang="en-US">
                <a:latin typeface="Arial" panose="020B0604020202020204" pitchFamily="34" charset="0"/>
              </a:rPr>
              <a:t> </a:t>
            </a:r>
            <a:r>
              <a:rPr lang="en-US" err="1">
                <a:latin typeface="Arial" panose="020B0604020202020204" pitchFamily="34" charset="0"/>
              </a:rPr>
              <a:t>vận</a:t>
            </a:r>
            <a:r>
              <a:rPr lang="en-US">
                <a:latin typeface="Arial" panose="020B0604020202020204" pitchFamily="34" charset="0"/>
              </a:rPr>
              <a:t> </a:t>
            </a:r>
            <a:r>
              <a:rPr lang="en-US" err="1">
                <a:latin typeface="Arial" panose="020B0604020202020204" pitchFamily="34" charset="0"/>
              </a:rPr>
              <a:t>hành</a:t>
            </a:r>
            <a:endParaRPr lang="en-US">
              <a:latin typeface="Arial" panose="020B0604020202020204" pitchFamily="34" charset="0"/>
            </a:endParaRPr>
          </a:p>
          <a:p>
            <a:pPr lvl="1">
              <a:lnSpc>
                <a:spcPct val="170000"/>
              </a:lnSpc>
              <a:buFont typeface="Arial" panose="020B0604020202020204" pitchFamily="34" charset="0"/>
              <a:buChar char="•"/>
            </a:pPr>
            <a:r>
              <a:rPr lang="en-US" err="1">
                <a:latin typeface="Arial" panose="020B0604020202020204" pitchFamily="34" charset="0"/>
              </a:rPr>
              <a:t>Tiết</a:t>
            </a:r>
            <a:r>
              <a:rPr lang="en-US">
                <a:latin typeface="Arial" panose="020B0604020202020204" pitchFamily="34" charset="0"/>
              </a:rPr>
              <a:t> </a:t>
            </a:r>
            <a:r>
              <a:rPr lang="en-US" err="1">
                <a:latin typeface="Arial" panose="020B0604020202020204" pitchFamily="34" charset="0"/>
              </a:rPr>
              <a:t>kiệm</a:t>
            </a:r>
            <a:r>
              <a:rPr lang="en-US">
                <a:latin typeface="Arial" panose="020B0604020202020204" pitchFamily="34" charset="0"/>
              </a:rPr>
              <a:t> </a:t>
            </a:r>
            <a:r>
              <a:rPr lang="en-US" err="1">
                <a:latin typeface="Arial" panose="020B0604020202020204" pitchFamily="34" charset="0"/>
              </a:rPr>
              <a:t>thời</a:t>
            </a:r>
            <a:r>
              <a:rPr lang="en-US">
                <a:latin typeface="Arial" panose="020B0604020202020204" pitchFamily="34" charset="0"/>
              </a:rPr>
              <a:t> </a:t>
            </a:r>
            <a:r>
              <a:rPr lang="en-US" err="1">
                <a:latin typeface="Arial" panose="020B0604020202020204" pitchFamily="34" charset="0"/>
              </a:rPr>
              <a:t>gian</a:t>
            </a:r>
            <a:r>
              <a:rPr lang="en-US">
                <a:latin typeface="Arial" panose="020B0604020202020204" pitchFamily="34" charset="0"/>
              </a:rPr>
              <a:t>, </a:t>
            </a:r>
            <a:r>
              <a:rPr lang="en-US" err="1">
                <a:latin typeface="Arial" panose="020B0604020202020204" pitchFamily="34" charset="0"/>
              </a:rPr>
              <a:t>công</a:t>
            </a:r>
            <a:r>
              <a:rPr lang="en-US">
                <a:latin typeface="Arial" panose="020B0604020202020204" pitchFamily="34" charset="0"/>
              </a:rPr>
              <a:t> </a:t>
            </a:r>
            <a:r>
              <a:rPr lang="en-US" err="1">
                <a:latin typeface="Arial" panose="020B0604020202020204" pitchFamily="34" charset="0"/>
              </a:rPr>
              <a:t>sức</a:t>
            </a:r>
            <a:r>
              <a:rPr lang="en-US">
                <a:latin typeface="Arial" panose="020B0604020202020204" pitchFamily="34" charset="0"/>
              </a:rPr>
              <a:t> </a:t>
            </a:r>
            <a:r>
              <a:rPr lang="en-US" err="1">
                <a:latin typeface="Arial" panose="020B0604020202020204" pitchFamily="34" charset="0"/>
              </a:rPr>
              <a:t>vận</a:t>
            </a:r>
            <a:r>
              <a:rPr lang="en-US">
                <a:latin typeface="Arial" panose="020B0604020202020204" pitchFamily="34" charset="0"/>
              </a:rPr>
              <a:t> </a:t>
            </a:r>
            <a:r>
              <a:rPr lang="en-US" err="1">
                <a:latin typeface="Arial" panose="020B0604020202020204" pitchFamily="34" charset="0"/>
              </a:rPr>
              <a:t>hành</a:t>
            </a:r>
            <a:r>
              <a:rPr lang="en-US">
                <a:latin typeface="Arial" panose="020B0604020202020204" pitchFamily="34" charset="0"/>
              </a:rPr>
              <a:t> </a:t>
            </a:r>
            <a:r>
              <a:rPr lang="en-US" err="1">
                <a:latin typeface="Arial" panose="020B0604020202020204" pitchFamily="34" charset="0"/>
              </a:rPr>
              <a:t>ứng</a:t>
            </a:r>
            <a:r>
              <a:rPr lang="en-US">
                <a:latin typeface="Arial" panose="020B0604020202020204" pitchFamily="34" charset="0"/>
              </a:rPr>
              <a:t> </a:t>
            </a:r>
            <a:r>
              <a:rPr lang="en-US" err="1">
                <a:latin typeface="Arial" panose="020B0604020202020204" pitchFamily="34" charset="0"/>
              </a:rPr>
              <a:t>dụng</a:t>
            </a:r>
            <a:r>
              <a:rPr lang="en-US">
                <a:latin typeface="Arial" panose="020B0604020202020204" pitchFamily="34" charset="0"/>
              </a:rPr>
              <a:t> </a:t>
            </a:r>
            <a:r>
              <a:rPr lang="en-US" err="1">
                <a:latin typeface="Arial" panose="020B0604020202020204" pitchFamily="34" charset="0"/>
              </a:rPr>
              <a:t>đọc</a:t>
            </a:r>
            <a:r>
              <a:rPr lang="en-US">
                <a:latin typeface="Arial" panose="020B0604020202020204" pitchFamily="34" charset="0"/>
              </a:rPr>
              <a:t> </a:t>
            </a:r>
            <a:r>
              <a:rPr lang="en-US" err="1">
                <a:latin typeface="Arial" panose="020B0604020202020204" pitchFamily="34" charset="0"/>
              </a:rPr>
              <a:t>báo</a:t>
            </a:r>
            <a:endParaRPr lang="en-US">
              <a:latin typeface="Arial" panose="020B0604020202020204" pitchFamily="34" charset="0"/>
            </a:endParaRPr>
          </a:p>
          <a:p>
            <a:pPr>
              <a:lnSpc>
                <a:spcPct val="170000"/>
              </a:lnSpc>
            </a:pPr>
            <a:r>
              <a:rPr lang="en-US" err="1">
                <a:latin typeface="Arial" panose="020B0604020202020204" pitchFamily="34" charset="0"/>
              </a:rPr>
              <a:t>Hướng</a:t>
            </a:r>
            <a:r>
              <a:rPr lang="en-US">
                <a:latin typeface="Arial" panose="020B0604020202020204" pitchFamily="34" charset="0"/>
              </a:rPr>
              <a:t> </a:t>
            </a:r>
            <a:r>
              <a:rPr lang="en-US" err="1">
                <a:latin typeface="Arial" panose="020B0604020202020204" pitchFamily="34" charset="0"/>
              </a:rPr>
              <a:t>phát</a:t>
            </a:r>
            <a:r>
              <a:rPr lang="en-US">
                <a:latin typeface="Arial" panose="020B0604020202020204" pitchFamily="34" charset="0"/>
              </a:rPr>
              <a:t> </a:t>
            </a:r>
            <a:r>
              <a:rPr lang="en-US" err="1">
                <a:latin typeface="Arial" panose="020B0604020202020204" pitchFamily="34" charset="0"/>
              </a:rPr>
              <a:t>triển</a:t>
            </a:r>
            <a:endParaRPr lang="en-US">
              <a:latin typeface="Arial" panose="020B0604020202020204" pitchFamily="34" charset="0"/>
            </a:endParaRPr>
          </a:p>
          <a:p>
            <a:pPr lvl="1">
              <a:lnSpc>
                <a:spcPct val="170000"/>
              </a:lnSpc>
              <a:buFont typeface="Arial" panose="020B0604020202020204" pitchFamily="34" charset="0"/>
              <a:buChar char="•"/>
            </a:pPr>
            <a:r>
              <a:rPr lang="en-US" err="1">
                <a:latin typeface="Arial" panose="020B0604020202020204" pitchFamily="34" charset="0"/>
              </a:rPr>
              <a:t>Tối</a:t>
            </a:r>
            <a:r>
              <a:rPr lang="en-US">
                <a:latin typeface="Arial" panose="020B0604020202020204" pitchFamily="34" charset="0"/>
              </a:rPr>
              <a:t> </a:t>
            </a:r>
            <a:r>
              <a:rPr lang="en-US" err="1">
                <a:latin typeface="Arial" panose="020B0604020202020204" pitchFamily="34" charset="0"/>
              </a:rPr>
              <a:t>ưu</a:t>
            </a:r>
            <a:r>
              <a:rPr lang="en-US">
                <a:latin typeface="Arial" panose="020B0604020202020204" pitchFamily="34" charset="0"/>
              </a:rPr>
              <a:t> </a:t>
            </a:r>
            <a:r>
              <a:rPr lang="en-US" err="1">
                <a:latin typeface="Arial" panose="020B0604020202020204" pitchFamily="34" charset="0"/>
              </a:rPr>
              <a:t>hiệu</a:t>
            </a:r>
            <a:r>
              <a:rPr lang="en-US">
                <a:latin typeface="Arial" panose="020B0604020202020204" pitchFamily="34" charset="0"/>
              </a:rPr>
              <a:t> </a:t>
            </a:r>
            <a:r>
              <a:rPr lang="en-US" err="1">
                <a:latin typeface="Arial" panose="020B0604020202020204" pitchFamily="34" charset="0"/>
              </a:rPr>
              <a:t>năng</a:t>
            </a:r>
            <a:r>
              <a:rPr lang="en-US">
                <a:latin typeface="Arial" panose="020B0604020202020204" pitchFamily="34" charset="0"/>
              </a:rPr>
              <a:t> </a:t>
            </a:r>
            <a:r>
              <a:rPr lang="en-US" err="1">
                <a:latin typeface="Arial" panose="020B0604020202020204" pitchFamily="34" charset="0"/>
              </a:rPr>
              <a:t>của</a:t>
            </a:r>
            <a:r>
              <a:rPr lang="en-US">
                <a:latin typeface="Arial" panose="020B0604020202020204" pitchFamily="34" charset="0"/>
              </a:rPr>
              <a:t> </a:t>
            </a:r>
            <a:r>
              <a:rPr lang="en-US" err="1">
                <a:latin typeface="Arial" panose="020B0604020202020204" pitchFamily="34" charset="0"/>
              </a:rPr>
              <a:t>hệ</a:t>
            </a:r>
            <a:r>
              <a:rPr lang="en-US">
                <a:latin typeface="Arial" panose="020B0604020202020204" pitchFamily="34" charset="0"/>
              </a:rPr>
              <a:t> </a:t>
            </a:r>
            <a:r>
              <a:rPr lang="en-US" err="1">
                <a:latin typeface="Arial" panose="020B0604020202020204" pitchFamily="34" charset="0"/>
              </a:rPr>
              <a:t>thống</a:t>
            </a:r>
            <a:endParaRPr lang="en-US">
              <a:latin typeface="Arial" panose="020B0604020202020204" pitchFamily="34" charset="0"/>
            </a:endParaRPr>
          </a:p>
          <a:p>
            <a:pPr lvl="1">
              <a:lnSpc>
                <a:spcPct val="170000"/>
              </a:lnSpc>
              <a:buFont typeface="Arial" panose="020B0604020202020204" pitchFamily="34" charset="0"/>
              <a:buChar char="•"/>
            </a:pPr>
            <a:r>
              <a:rPr lang="en-US" err="1">
                <a:latin typeface="Arial" panose="020B0604020202020204" pitchFamily="34" charset="0"/>
              </a:rPr>
              <a:t>Cải</a:t>
            </a:r>
            <a:r>
              <a:rPr lang="en-US">
                <a:latin typeface="Arial" panose="020B0604020202020204" pitchFamily="34" charset="0"/>
              </a:rPr>
              <a:t> </a:t>
            </a:r>
            <a:r>
              <a:rPr lang="en-US" err="1">
                <a:latin typeface="Arial" panose="020B0604020202020204" pitchFamily="34" charset="0"/>
              </a:rPr>
              <a:t>thiện</a:t>
            </a:r>
            <a:r>
              <a:rPr lang="en-US">
                <a:latin typeface="Arial" panose="020B0604020202020204" pitchFamily="34" charset="0"/>
              </a:rPr>
              <a:t> </a:t>
            </a:r>
            <a:r>
              <a:rPr lang="en-US" err="1">
                <a:latin typeface="Arial" panose="020B0604020202020204" pitchFamily="34" charset="0"/>
              </a:rPr>
              <a:t>giao</a:t>
            </a:r>
            <a:r>
              <a:rPr lang="en-US">
                <a:latin typeface="Arial" panose="020B0604020202020204" pitchFamily="34" charset="0"/>
              </a:rPr>
              <a:t> </a:t>
            </a:r>
            <a:r>
              <a:rPr lang="en-US" err="1">
                <a:latin typeface="Arial" panose="020B0604020202020204" pitchFamily="34" charset="0"/>
              </a:rPr>
              <a:t>diện</a:t>
            </a:r>
            <a:r>
              <a:rPr lang="en-US">
                <a:latin typeface="Arial" panose="020B0604020202020204" pitchFamily="34" charset="0"/>
              </a:rPr>
              <a:t> </a:t>
            </a:r>
            <a:r>
              <a:rPr lang="en-US" err="1">
                <a:latin typeface="Arial" panose="020B0604020202020204" pitchFamily="34" charset="0"/>
              </a:rPr>
              <a:t>phù</a:t>
            </a:r>
            <a:r>
              <a:rPr lang="en-US">
                <a:latin typeface="Arial" panose="020B0604020202020204" pitchFamily="34" charset="0"/>
              </a:rPr>
              <a:t> </a:t>
            </a:r>
            <a:r>
              <a:rPr lang="en-US" err="1">
                <a:latin typeface="Arial" panose="020B0604020202020204" pitchFamily="34" charset="0"/>
              </a:rPr>
              <a:t>hợp</a:t>
            </a:r>
            <a:r>
              <a:rPr lang="en-US">
                <a:latin typeface="Arial" panose="020B0604020202020204" pitchFamily="34" charset="0"/>
              </a:rPr>
              <a:t>, logic</a:t>
            </a:r>
          </a:p>
          <a:p>
            <a:pPr lvl="1">
              <a:lnSpc>
                <a:spcPct val="170000"/>
              </a:lnSpc>
              <a:buFont typeface="Arial" panose="020B0604020202020204" pitchFamily="34" charset="0"/>
              <a:buChar char="•"/>
            </a:pPr>
            <a:r>
              <a:rPr lang="en-US" err="1">
                <a:latin typeface="Arial" panose="020B0604020202020204" pitchFamily="34" charset="0"/>
              </a:rPr>
              <a:t>Tích</a:t>
            </a:r>
            <a:r>
              <a:rPr lang="en-US">
                <a:latin typeface="Arial" panose="020B0604020202020204" pitchFamily="34" charset="0"/>
              </a:rPr>
              <a:t> </a:t>
            </a:r>
            <a:r>
              <a:rPr lang="en-US" err="1">
                <a:latin typeface="Arial" panose="020B0604020202020204" pitchFamily="34" charset="0"/>
              </a:rPr>
              <a:t>hợp</a:t>
            </a:r>
            <a:r>
              <a:rPr lang="en-US">
                <a:latin typeface="Arial" panose="020B0604020202020204" pitchFamily="34" charset="0"/>
              </a:rPr>
              <a:t> </a:t>
            </a:r>
            <a:r>
              <a:rPr lang="en-US" err="1">
                <a:latin typeface="Arial" panose="020B0604020202020204" pitchFamily="34" charset="0"/>
              </a:rPr>
              <a:t>thêm</a:t>
            </a:r>
            <a:r>
              <a:rPr lang="en-US">
                <a:latin typeface="Arial" panose="020B0604020202020204" pitchFamily="34" charset="0"/>
              </a:rPr>
              <a:t> </a:t>
            </a:r>
            <a:r>
              <a:rPr lang="en-US" err="1">
                <a:latin typeface="Arial" panose="020B0604020202020204" pitchFamily="34" charset="0"/>
              </a:rPr>
              <a:t>quản</a:t>
            </a:r>
            <a:r>
              <a:rPr lang="en-US">
                <a:latin typeface="Arial" panose="020B0604020202020204" pitchFamily="34" charset="0"/>
              </a:rPr>
              <a:t> </a:t>
            </a:r>
            <a:r>
              <a:rPr lang="en-US" err="1">
                <a:latin typeface="Arial" panose="020B0604020202020204" pitchFamily="34" charset="0"/>
              </a:rPr>
              <a:t>lý</a:t>
            </a:r>
            <a:r>
              <a:rPr lang="en-US">
                <a:latin typeface="Arial" panose="020B0604020202020204" pitchFamily="34" charset="0"/>
              </a:rPr>
              <a:t> </a:t>
            </a:r>
            <a:r>
              <a:rPr lang="en-US" err="1">
                <a:latin typeface="Arial" panose="020B0604020202020204" pitchFamily="34" charset="0"/>
              </a:rPr>
              <a:t>một</a:t>
            </a:r>
            <a:r>
              <a:rPr lang="en-US">
                <a:latin typeface="Arial" panose="020B0604020202020204" pitchFamily="34" charset="0"/>
              </a:rPr>
              <a:t> </a:t>
            </a:r>
            <a:r>
              <a:rPr lang="en-US" err="1">
                <a:latin typeface="Arial" panose="020B0604020202020204" pitchFamily="34" charset="0"/>
              </a:rPr>
              <a:t>số</a:t>
            </a:r>
            <a:r>
              <a:rPr lang="en-US">
                <a:latin typeface="Arial" panose="020B0604020202020204" pitchFamily="34" charset="0"/>
              </a:rPr>
              <a:t> </a:t>
            </a:r>
            <a:r>
              <a:rPr lang="en-US" err="1">
                <a:latin typeface="Arial" panose="020B0604020202020204" pitchFamily="34" charset="0"/>
              </a:rPr>
              <a:t>tính</a:t>
            </a:r>
            <a:r>
              <a:rPr lang="en-US">
                <a:latin typeface="Arial" panose="020B0604020202020204" pitchFamily="34" charset="0"/>
              </a:rPr>
              <a:t> </a:t>
            </a:r>
            <a:r>
              <a:rPr lang="en-US" err="1">
                <a:latin typeface="Arial" panose="020B0604020202020204" pitchFamily="34" charset="0"/>
              </a:rPr>
              <a:t>năng</a:t>
            </a:r>
            <a:r>
              <a:rPr lang="en-US">
                <a:latin typeface="Arial" panose="020B0604020202020204" pitchFamily="34" charset="0"/>
              </a:rPr>
              <a:t> </a:t>
            </a:r>
            <a:r>
              <a:rPr lang="en-US" err="1">
                <a:latin typeface="Arial" panose="020B0604020202020204" pitchFamily="34" charset="0"/>
              </a:rPr>
              <a:t>mới</a:t>
            </a:r>
            <a:r>
              <a:rPr lang="en-US">
                <a:latin typeface="Arial" panose="020B0604020202020204" pitchFamily="34" charset="0"/>
              </a:rPr>
              <a:t> </a:t>
            </a:r>
            <a:r>
              <a:rPr lang="en-US" err="1">
                <a:latin typeface="Arial" panose="020B0604020202020204" pitchFamily="34" charset="0"/>
              </a:rPr>
              <a:t>của</a:t>
            </a:r>
            <a:r>
              <a:rPr lang="en-US">
                <a:latin typeface="Arial" panose="020B0604020202020204" pitchFamily="34" charset="0"/>
              </a:rPr>
              <a:t> </a:t>
            </a:r>
            <a:r>
              <a:rPr lang="en-US" err="1">
                <a:latin typeface="Arial" panose="020B0604020202020204" pitchFamily="34" charset="0"/>
              </a:rPr>
              <a:t>ứng</a:t>
            </a:r>
            <a:r>
              <a:rPr lang="en-US">
                <a:latin typeface="Arial" panose="020B0604020202020204" pitchFamily="34" charset="0"/>
              </a:rPr>
              <a:t> </a:t>
            </a:r>
            <a:r>
              <a:rPr lang="en-US" err="1">
                <a:latin typeface="Arial" panose="020B0604020202020204" pitchFamily="34" charset="0"/>
              </a:rPr>
              <a:t>dụng</a:t>
            </a:r>
            <a:r>
              <a:rPr lang="en-US">
                <a:latin typeface="Arial" panose="020B0604020202020204" pitchFamily="34" charset="0"/>
              </a:rPr>
              <a:t> </a:t>
            </a:r>
            <a:r>
              <a:rPr lang="en-US" err="1">
                <a:latin typeface="Arial" panose="020B0604020202020204" pitchFamily="34" charset="0"/>
              </a:rPr>
              <a:t>đọc</a:t>
            </a:r>
            <a:r>
              <a:rPr lang="en-US">
                <a:latin typeface="Arial" panose="020B0604020202020204" pitchFamily="34" charset="0"/>
              </a:rPr>
              <a:t> </a:t>
            </a:r>
            <a:r>
              <a:rPr lang="en-US" err="1">
                <a:latin typeface="Arial" panose="020B0604020202020204" pitchFamily="34" charset="0"/>
              </a:rPr>
              <a:t>báo</a:t>
            </a:r>
            <a:endParaRPr lang="en-US">
              <a:latin typeface="Arial" panose="020B0604020202020204" pitchFamily="34" charset="0"/>
            </a:endParaRPr>
          </a:p>
          <a:p>
            <a:pPr lvl="1">
              <a:lnSpc>
                <a:spcPct val="170000"/>
              </a:lnSpc>
              <a:buFont typeface="Arial" panose="020B0604020202020204" pitchFamily="34" charset="0"/>
              <a:buChar char="•"/>
            </a:pPr>
            <a:r>
              <a:rPr lang="en-US" err="1">
                <a:latin typeface="Arial" panose="020B0604020202020204" pitchFamily="34" charset="0"/>
              </a:rPr>
              <a:t>Xây</a:t>
            </a:r>
            <a:r>
              <a:rPr lang="en-US">
                <a:latin typeface="Arial" panose="020B0604020202020204" pitchFamily="34" charset="0"/>
              </a:rPr>
              <a:t> </a:t>
            </a:r>
            <a:r>
              <a:rPr lang="en-US" err="1">
                <a:latin typeface="Arial" panose="020B0604020202020204" pitchFamily="34" charset="0"/>
              </a:rPr>
              <a:t>dựng</a:t>
            </a:r>
            <a:r>
              <a:rPr lang="en-US">
                <a:latin typeface="Arial" panose="020B0604020202020204" pitchFamily="34" charset="0"/>
              </a:rPr>
              <a:t> </a:t>
            </a:r>
            <a:r>
              <a:rPr lang="en-US" err="1">
                <a:latin typeface="Arial" panose="020B0604020202020204" pitchFamily="34" charset="0"/>
              </a:rPr>
              <a:t>thêm</a:t>
            </a:r>
            <a:r>
              <a:rPr lang="en-US">
                <a:latin typeface="Arial" panose="020B0604020202020204" pitchFamily="34" charset="0"/>
              </a:rPr>
              <a:t> </a:t>
            </a:r>
            <a:r>
              <a:rPr lang="en-US" err="1">
                <a:latin typeface="Arial" panose="020B0604020202020204" pitchFamily="34" charset="0"/>
              </a:rPr>
              <a:t>một</a:t>
            </a:r>
            <a:r>
              <a:rPr lang="en-US">
                <a:latin typeface="Arial" panose="020B0604020202020204" pitchFamily="34" charset="0"/>
              </a:rPr>
              <a:t> </a:t>
            </a:r>
            <a:r>
              <a:rPr lang="en-US" err="1">
                <a:latin typeface="Arial" panose="020B0604020202020204" pitchFamily="34" charset="0"/>
              </a:rPr>
              <a:t>số</a:t>
            </a:r>
            <a:r>
              <a:rPr lang="en-US">
                <a:latin typeface="Arial" panose="020B0604020202020204" pitchFamily="34" charset="0"/>
              </a:rPr>
              <a:t> </a:t>
            </a:r>
            <a:r>
              <a:rPr lang="en-US" err="1">
                <a:latin typeface="Arial" panose="020B0604020202020204" pitchFamily="34" charset="0"/>
              </a:rPr>
              <a:t>chức</a:t>
            </a:r>
            <a:r>
              <a:rPr lang="en-US">
                <a:latin typeface="Arial" panose="020B0604020202020204" pitchFamily="34" charset="0"/>
              </a:rPr>
              <a:t> </a:t>
            </a:r>
            <a:r>
              <a:rPr lang="en-US" err="1">
                <a:latin typeface="Arial" panose="020B0604020202020204" pitchFamily="34" charset="0"/>
              </a:rPr>
              <a:t>năng</a:t>
            </a:r>
            <a:r>
              <a:rPr lang="en-US">
                <a:latin typeface="Arial" panose="020B0604020202020204" pitchFamily="34" charset="0"/>
              </a:rPr>
              <a:t> </a:t>
            </a:r>
            <a:r>
              <a:rPr lang="en-US" err="1">
                <a:latin typeface="Arial" panose="020B0604020202020204" pitchFamily="34" charset="0"/>
              </a:rPr>
              <a:t>quản</a:t>
            </a:r>
            <a:r>
              <a:rPr lang="en-US">
                <a:latin typeface="Arial" panose="020B0604020202020204" pitchFamily="34" charset="0"/>
              </a:rPr>
              <a:t> </a:t>
            </a:r>
            <a:r>
              <a:rPr lang="en-US" err="1">
                <a:latin typeface="Arial" panose="020B0604020202020204" pitchFamily="34" charset="0"/>
              </a:rPr>
              <a:t>lý</a:t>
            </a:r>
            <a:r>
              <a:rPr lang="en-US">
                <a:latin typeface="Arial" panose="020B0604020202020204" pitchFamily="34" charset="0"/>
              </a:rPr>
              <a:t> </a:t>
            </a:r>
            <a:r>
              <a:rPr lang="en-US" err="1">
                <a:latin typeface="Arial" panose="020B0604020202020204" pitchFamily="34" charset="0"/>
              </a:rPr>
              <a:t>chuyên</a:t>
            </a:r>
            <a:r>
              <a:rPr lang="en-US">
                <a:latin typeface="Arial" panose="020B0604020202020204" pitchFamily="34" charset="0"/>
              </a:rPr>
              <a:t> </a:t>
            </a:r>
            <a:r>
              <a:rPr lang="en-US" err="1">
                <a:latin typeface="Arial" panose="020B0604020202020204" pitchFamily="34" charset="0"/>
              </a:rPr>
              <a:t>mục</a:t>
            </a:r>
            <a:r>
              <a:rPr lang="en-US">
                <a:latin typeface="Arial" panose="020B0604020202020204" pitchFamily="34" charset="0"/>
              </a:rPr>
              <a:t> </a:t>
            </a:r>
            <a:r>
              <a:rPr lang="en-US" err="1">
                <a:latin typeface="Arial" panose="020B0604020202020204" pitchFamily="34" charset="0"/>
              </a:rPr>
              <a:t>mới</a:t>
            </a:r>
            <a:r>
              <a:rPr lang="en-US">
                <a:latin typeface="Arial" panose="020B0604020202020204" pitchFamily="34" charset="0"/>
              </a:rPr>
              <a:t> </a:t>
            </a:r>
            <a:r>
              <a:rPr lang="en-US" err="1">
                <a:latin typeface="Arial" panose="020B0604020202020204" pitchFamily="34" charset="0"/>
              </a:rPr>
              <a:t>của</a:t>
            </a:r>
            <a:r>
              <a:rPr lang="en-US">
                <a:latin typeface="Arial" panose="020B0604020202020204" pitchFamily="34" charset="0"/>
              </a:rPr>
              <a:t> </a:t>
            </a:r>
            <a:r>
              <a:rPr lang="en-US" err="1">
                <a:latin typeface="Arial" panose="020B0604020202020204" pitchFamily="34" charset="0"/>
              </a:rPr>
              <a:t>ứng</a:t>
            </a:r>
            <a:r>
              <a:rPr lang="en-US">
                <a:latin typeface="Arial" panose="020B0604020202020204" pitchFamily="34" charset="0"/>
              </a:rPr>
              <a:t> dụng</a:t>
            </a:r>
          </a:p>
        </p:txBody>
      </p:sp>
      <p:sp>
        <p:nvSpPr>
          <p:cNvPr id="4" name="Date Placeholder 3"/>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t>20</a:t>
            </a:fld>
            <a:endParaRPr lang="en-US"/>
          </a:p>
        </p:txBody>
      </p:sp>
    </p:spTree>
    <p:extLst>
      <p:ext uri="{BB962C8B-B14F-4D97-AF65-F5344CB8AC3E}">
        <p14:creationId xmlns:p14="http://schemas.microsoft.com/office/powerpoint/2010/main" val="218674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áº¿t quáº£ hÃ¬nh áº£nh cho question and ans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58" y="1985997"/>
            <a:ext cx="8134183" cy="32474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15098" y="619166"/>
            <a:ext cx="6288901" cy="584775"/>
          </a:xfrm>
          <a:prstGeom prst="rect">
            <a:avLst/>
          </a:prstGeom>
          <a:noFill/>
        </p:spPr>
        <p:txBody>
          <a:bodyPr wrap="none" rtlCol="0">
            <a:spAutoFit/>
          </a:bodyPr>
          <a:lstStyle/>
          <a:p>
            <a:r>
              <a:rPr lang="en-US" sz="3200" err="1">
                <a:latin typeface="Arial" panose="020B0604020202020204" pitchFamily="34" charset="0"/>
                <a:cs typeface="Arial" panose="020B0604020202020204" pitchFamily="34" charset="0"/>
              </a:rPr>
              <a:t>Cám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ơn</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mọi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người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đã</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lắng</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nghe</a:t>
            </a:r>
            <a:r>
              <a:rPr lang="en-US" sz="32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3006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a:cs typeface="Arial"/>
              </a:rPr>
              <a:t>1.1 </a:t>
            </a:r>
            <a:r>
              <a:rPr lang="en-US" err="1">
                <a:latin typeface="Arial"/>
                <a:cs typeface="Arial"/>
              </a:rPr>
              <a:t>Đặt</a:t>
            </a:r>
            <a:r>
              <a:rPr lang="en-US">
                <a:latin typeface="Arial"/>
                <a:cs typeface="Arial"/>
              </a:rPr>
              <a:t> </a:t>
            </a:r>
            <a:r>
              <a:rPr lang="en-US" err="1">
                <a:latin typeface="Arial"/>
                <a:cs typeface="Arial"/>
              </a:rPr>
              <a:t>vấn</a:t>
            </a:r>
            <a:r>
              <a:rPr lang="en-US">
                <a:latin typeface="Arial"/>
                <a:cs typeface="Arial"/>
              </a:rPr>
              <a:t> </a:t>
            </a:r>
            <a:r>
              <a:rPr lang="en-US" err="1">
                <a:latin typeface="Arial"/>
                <a:cs typeface="Arial"/>
              </a:rPr>
              <a:t>đề</a:t>
            </a:r>
            <a:endParaRPr lang="en-US">
              <a:latin typeface="Arial"/>
              <a:cs typeface="Arial"/>
            </a:endParaRPr>
          </a:p>
        </p:txBody>
      </p:sp>
      <p:sp>
        <p:nvSpPr>
          <p:cNvPr id="4" name="Date Placeholder 3"/>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t>3</a:t>
            </a:fld>
            <a:endParaRPr lang="en-US"/>
          </a:p>
        </p:txBody>
      </p:sp>
      <p:sp>
        <p:nvSpPr>
          <p:cNvPr id="14" name="Right Arrow 13"/>
          <p:cNvSpPr/>
          <p:nvPr/>
        </p:nvSpPr>
        <p:spPr>
          <a:xfrm>
            <a:off x="828676" y="5718631"/>
            <a:ext cx="686084" cy="49258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5" name="TextBox 14"/>
          <p:cNvSpPr txBox="1"/>
          <p:nvPr/>
        </p:nvSpPr>
        <p:spPr>
          <a:xfrm>
            <a:off x="1587330" y="5794771"/>
            <a:ext cx="4267200" cy="369332"/>
          </a:xfrm>
          <a:prstGeom prst="rect">
            <a:avLst/>
          </a:prstGeom>
          <a:noFill/>
        </p:spPr>
        <p:txBody>
          <a:bodyPr wrap="square" rtlCol="0">
            <a:spAutoFit/>
          </a:bodyPr>
          <a:lstStyle/>
          <a:p>
            <a:r>
              <a:rPr lang="en-GB" b="1" err="1">
                <a:solidFill>
                  <a:schemeClr val="accent6">
                    <a:lumMod val="50000"/>
                  </a:schemeClr>
                </a:solidFill>
                <a:latin typeface="Arial" panose="020B0604020202020204" pitchFamily="34" charset="0"/>
                <a:cs typeface="Arial" panose="020B0604020202020204" pitchFamily="34" charset="0"/>
              </a:rPr>
              <a:t>Thiết</a:t>
            </a:r>
            <a:r>
              <a:rPr lang="en-GB" b="1">
                <a:solidFill>
                  <a:schemeClr val="accent6">
                    <a:lumMod val="50000"/>
                  </a:schemeClr>
                </a:solidFill>
                <a:latin typeface="Arial" panose="020B0604020202020204" pitchFamily="34" charset="0"/>
                <a:cs typeface="Arial" panose="020B0604020202020204" pitchFamily="34" charset="0"/>
              </a:rPr>
              <a:t> </a:t>
            </a:r>
            <a:r>
              <a:rPr lang="en-GB" b="1" err="1">
                <a:solidFill>
                  <a:schemeClr val="accent6">
                    <a:lumMod val="50000"/>
                  </a:schemeClr>
                </a:solidFill>
                <a:latin typeface="Arial" panose="020B0604020202020204" pitchFamily="34" charset="0"/>
                <a:cs typeface="Arial" panose="020B0604020202020204" pitchFamily="34" charset="0"/>
              </a:rPr>
              <a:t>kế</a:t>
            </a:r>
            <a:r>
              <a:rPr lang="en-GB" b="1">
                <a:solidFill>
                  <a:schemeClr val="accent6">
                    <a:lumMod val="50000"/>
                  </a:schemeClr>
                </a:solidFill>
                <a:latin typeface="Arial" panose="020B0604020202020204" pitchFamily="34" charset="0"/>
                <a:cs typeface="Arial" panose="020B0604020202020204" pitchFamily="34" charset="0"/>
              </a:rPr>
              <a:t> </a:t>
            </a:r>
            <a:r>
              <a:rPr lang="en-GB" b="1" err="1">
                <a:solidFill>
                  <a:schemeClr val="accent6">
                    <a:lumMod val="50000"/>
                  </a:schemeClr>
                </a:solidFill>
                <a:latin typeface="Arial" panose="020B0604020202020204" pitchFamily="34" charset="0"/>
                <a:cs typeface="Arial" panose="020B0604020202020204" pitchFamily="34" charset="0"/>
              </a:rPr>
              <a:t>hệ</a:t>
            </a:r>
            <a:r>
              <a:rPr lang="en-GB" b="1">
                <a:solidFill>
                  <a:schemeClr val="accent6">
                    <a:lumMod val="50000"/>
                  </a:schemeClr>
                </a:solidFill>
                <a:latin typeface="Arial" panose="020B0604020202020204" pitchFamily="34" charset="0"/>
                <a:cs typeface="Arial" panose="020B0604020202020204" pitchFamily="34" charset="0"/>
              </a:rPr>
              <a:t> </a:t>
            </a:r>
            <a:r>
              <a:rPr lang="en-GB" b="1" err="1">
                <a:solidFill>
                  <a:schemeClr val="accent6">
                    <a:lumMod val="50000"/>
                  </a:schemeClr>
                </a:solidFill>
                <a:latin typeface="Arial" panose="020B0604020202020204" pitchFamily="34" charset="0"/>
                <a:cs typeface="Arial" panose="020B0604020202020204" pitchFamily="34" charset="0"/>
              </a:rPr>
              <a:t>thống</a:t>
            </a:r>
            <a:r>
              <a:rPr lang="en-GB" b="1">
                <a:solidFill>
                  <a:schemeClr val="accent6">
                    <a:lumMod val="50000"/>
                  </a:schemeClr>
                </a:solidFill>
                <a:latin typeface="Arial" panose="020B0604020202020204" pitchFamily="34" charset="0"/>
                <a:cs typeface="Arial" panose="020B0604020202020204" pitchFamily="34" charset="0"/>
              </a:rPr>
              <a:t> </a:t>
            </a:r>
            <a:r>
              <a:rPr lang="en-GB" b="1" err="1">
                <a:solidFill>
                  <a:schemeClr val="accent6">
                    <a:lumMod val="50000"/>
                  </a:schemeClr>
                </a:solidFill>
                <a:latin typeface="Arial" panose="020B0604020202020204" pitchFamily="34" charset="0"/>
                <a:cs typeface="Arial" panose="020B0604020202020204" pitchFamily="34" charset="0"/>
              </a:rPr>
              <a:t>quản</a:t>
            </a:r>
            <a:r>
              <a:rPr lang="en-GB" b="1">
                <a:solidFill>
                  <a:schemeClr val="accent6">
                    <a:lumMod val="50000"/>
                  </a:schemeClr>
                </a:solidFill>
                <a:latin typeface="Arial" panose="020B0604020202020204" pitchFamily="34" charset="0"/>
                <a:cs typeface="Arial" panose="020B0604020202020204" pitchFamily="34" charset="0"/>
              </a:rPr>
              <a:t> </a:t>
            </a:r>
            <a:r>
              <a:rPr lang="en-GB" b="1" err="1">
                <a:solidFill>
                  <a:schemeClr val="accent6">
                    <a:lumMod val="50000"/>
                  </a:schemeClr>
                </a:solidFill>
                <a:latin typeface="Arial" panose="020B0604020202020204" pitchFamily="34" charset="0"/>
                <a:cs typeface="Arial" panose="020B0604020202020204" pitchFamily="34" charset="0"/>
              </a:rPr>
              <a:t>trị</a:t>
            </a:r>
            <a:r>
              <a:rPr lang="en-GB" b="1">
                <a:solidFill>
                  <a:schemeClr val="accent6">
                    <a:lumMod val="50000"/>
                  </a:schemeClr>
                </a:solidFill>
                <a:latin typeface="Arial" panose="020B0604020202020204" pitchFamily="34" charset="0"/>
                <a:cs typeface="Arial" panose="020B0604020202020204" pitchFamily="34" charset="0"/>
              </a:rPr>
              <a:t> </a:t>
            </a:r>
            <a:r>
              <a:rPr lang="en-GB" b="1" err="1">
                <a:solidFill>
                  <a:schemeClr val="accent6">
                    <a:lumMod val="50000"/>
                  </a:schemeClr>
                </a:solidFill>
                <a:latin typeface="Arial" panose="020B0604020202020204" pitchFamily="34" charset="0"/>
                <a:cs typeface="Arial" panose="020B0604020202020204" pitchFamily="34" charset="0"/>
              </a:rPr>
              <a:t>nội</a:t>
            </a:r>
            <a:r>
              <a:rPr lang="en-GB" b="1">
                <a:solidFill>
                  <a:schemeClr val="accent6">
                    <a:lumMod val="50000"/>
                  </a:schemeClr>
                </a:solidFill>
                <a:latin typeface="Arial" panose="020B0604020202020204" pitchFamily="34" charset="0"/>
                <a:cs typeface="Arial" panose="020B0604020202020204" pitchFamily="34" charset="0"/>
              </a:rPr>
              <a:t> dung</a:t>
            </a:r>
          </a:p>
        </p:txBody>
      </p:sp>
      <p:sp>
        <p:nvSpPr>
          <p:cNvPr id="17" name="TextBox 16"/>
          <p:cNvSpPr txBox="1"/>
          <p:nvPr/>
        </p:nvSpPr>
        <p:spPr>
          <a:xfrm>
            <a:off x="828676" y="1407887"/>
            <a:ext cx="7457729" cy="1703030"/>
          </a:xfrm>
          <a:prstGeom prst="rect">
            <a:avLst/>
          </a:prstGeom>
          <a:noFill/>
        </p:spPr>
        <p:txBody>
          <a:bodyPr wrap="square" rtlCol="0">
            <a:spAutoFit/>
          </a:bodyPr>
          <a:lstStyle/>
          <a:p>
            <a:pPr algn="just">
              <a:lnSpc>
                <a:spcPct val="150000"/>
              </a:lnSpc>
            </a:pPr>
            <a:r>
              <a:rPr lang="en-GB" b="1" err="1">
                <a:latin typeface="Arial" panose="020B0604020202020204" pitchFamily="34" charset="0"/>
                <a:cs typeface="Arial" panose="020B0604020202020204" pitchFamily="34" charset="0"/>
              </a:rPr>
              <a:t>Vấn</a:t>
            </a:r>
            <a:r>
              <a:rPr lang="en-GB" b="1">
                <a:latin typeface="Arial" panose="020B0604020202020204" pitchFamily="34" charset="0"/>
                <a:cs typeface="Arial" panose="020B0604020202020204" pitchFamily="34" charset="0"/>
              </a:rPr>
              <a:t> </a:t>
            </a:r>
            <a:r>
              <a:rPr lang="en-GB" b="1" err="1">
                <a:latin typeface="Arial" panose="020B0604020202020204" pitchFamily="34" charset="0"/>
                <a:cs typeface="Arial" panose="020B0604020202020204" pitchFamily="34" charset="0"/>
              </a:rPr>
              <a:t>đề</a:t>
            </a:r>
            <a:r>
              <a:rPr lang="en-GB" b="1">
                <a:latin typeface="Arial" panose="020B0604020202020204" pitchFamily="34" charset="0"/>
                <a:cs typeface="Arial" panose="020B0604020202020204" pitchFamily="34" charset="0"/>
              </a:rPr>
              <a:t>: </a:t>
            </a:r>
            <a:r>
              <a:rPr lang="en-GB" b="1" err="1">
                <a:latin typeface="Arial" panose="020B0604020202020204" pitchFamily="34" charset="0"/>
                <a:cs typeface="Arial" panose="020B0604020202020204" pitchFamily="34" charset="0"/>
              </a:rPr>
              <a:t>Các</a:t>
            </a:r>
            <a:r>
              <a:rPr lang="en-GB"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ứng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dụng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đọc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báo</a:t>
            </a:r>
            <a:r>
              <a:rPr lang="en-US" b="1">
                <a:latin typeface="Arial" panose="020B0604020202020204" pitchFamily="34" charset="0"/>
                <a:cs typeface="Arial" panose="020B0604020202020204" pitchFamily="34" charset="0"/>
              </a:rPr>
              <a:t> ra </a:t>
            </a:r>
            <a:r>
              <a:rPr lang="en-US" b="1" err="1">
                <a:latin typeface="Arial" panose="020B0604020202020204" pitchFamily="34" charset="0"/>
                <a:cs typeface="Arial" panose="020B0604020202020204" pitchFamily="34" charset="0"/>
              </a:rPr>
              <a:t>đời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ngày</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càng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nhiều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cập</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nhật</a:t>
            </a:r>
            <a:r>
              <a:rPr lang="en-US" b="1">
                <a:latin typeface="Arial" panose="020B0604020202020204" pitchFamily="34" charset="0"/>
                <a:cs typeface="Arial" panose="020B0604020202020204" pitchFamily="34" charset="0"/>
              </a:rPr>
              <a:t> tin </a:t>
            </a:r>
            <a:r>
              <a:rPr lang="en-US" b="1" err="1">
                <a:latin typeface="Arial" panose="020B0604020202020204" pitchFamily="34" charset="0"/>
                <a:cs typeface="Arial" panose="020B0604020202020204" pitchFamily="34" charset="0"/>
              </a:rPr>
              <a:t>tức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đời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sống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Tuy</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nhiên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một</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số</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ứng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dụng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không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hút</a:t>
            </a:r>
            <a:r>
              <a:rPr lang="en-US" b="1">
                <a:latin typeface="Arial" panose="020B0604020202020204" pitchFamily="34" charset="0"/>
                <a:cs typeface="Arial" panose="020B0604020202020204" pitchFamily="34" charset="0"/>
              </a:rPr>
              <a:t> đ</a:t>
            </a:r>
            <a:r>
              <a:rPr lang="vi-VN" b="1">
                <a:latin typeface="Arial" panose="020B0604020202020204" pitchFamily="34" charset="0"/>
                <a:cs typeface="Arial" panose="020B0604020202020204" pitchFamily="34" charset="0"/>
              </a:rPr>
              <a:t>ư</a:t>
            </a:r>
            <a:r>
              <a:rPr lang="en-US" b="1" err="1">
                <a:latin typeface="Arial" panose="020B0604020202020204" pitchFamily="34" charset="0"/>
                <a:cs typeface="Arial" panose="020B0604020202020204" pitchFamily="34" charset="0"/>
              </a:rPr>
              <a:t>ợc</a:t>
            </a:r>
            <a:r>
              <a:rPr lang="en-US" b="1">
                <a:latin typeface="Arial" panose="020B0604020202020204" pitchFamily="34" charset="0"/>
                <a:cs typeface="Arial" panose="020B0604020202020204" pitchFamily="34" charset="0"/>
              </a:rPr>
              <a:t> l</a:t>
            </a:r>
            <a:r>
              <a:rPr lang="vi-VN" b="1">
                <a:latin typeface="Arial" panose="020B0604020202020204" pitchFamily="34" charset="0"/>
                <a:cs typeface="Arial" panose="020B0604020202020204" pitchFamily="34" charset="0"/>
              </a:rPr>
              <a:t>ư</a:t>
            </a:r>
            <a:r>
              <a:rPr lang="en-US" b="1" err="1">
                <a:latin typeface="Arial" panose="020B0604020202020204" pitchFamily="34" charset="0"/>
                <a:cs typeface="Arial" panose="020B0604020202020204" pitchFamily="34" charset="0"/>
              </a:rPr>
              <a:t>ợng</a:t>
            </a:r>
            <a:r>
              <a:rPr lang="en-US" b="1">
                <a:latin typeface="Arial" panose="020B0604020202020204" pitchFamily="34" charset="0"/>
                <a:cs typeface="Arial" panose="020B0604020202020204" pitchFamily="34" charset="0"/>
              </a:rPr>
              <a:t> ng</a:t>
            </a:r>
            <a:r>
              <a:rPr lang="vi-VN" b="1">
                <a:latin typeface="Arial" panose="020B0604020202020204" pitchFamily="34" charset="0"/>
                <a:cs typeface="Arial" panose="020B0604020202020204" pitchFamily="34" charset="0"/>
              </a:rPr>
              <a:t>ư</a:t>
            </a:r>
            <a:r>
              <a:rPr lang="en-US" b="1" err="1">
                <a:latin typeface="Arial" panose="020B0604020202020204" pitchFamily="34" charset="0"/>
                <a:cs typeface="Arial" panose="020B0604020202020204" pitchFamily="34" charset="0"/>
              </a:rPr>
              <a:t>ời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dùng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tỉ</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lệ</a:t>
            </a:r>
            <a:r>
              <a:rPr lang="en-US" b="1">
                <a:latin typeface="Arial" panose="020B0604020202020204" pitchFamily="34" charset="0"/>
                <a:cs typeface="Arial" panose="020B0604020202020204" pitchFamily="34" charset="0"/>
              </a:rPr>
              <a:t> ng</a:t>
            </a:r>
            <a:r>
              <a:rPr lang="vi-VN" b="1">
                <a:latin typeface="Arial" panose="020B0604020202020204" pitchFamily="34" charset="0"/>
                <a:cs typeface="Arial" panose="020B0604020202020204" pitchFamily="34" charset="0"/>
              </a:rPr>
              <a:t>ư</a:t>
            </a:r>
            <a:r>
              <a:rPr lang="en-US" b="1" err="1">
                <a:latin typeface="Arial" panose="020B0604020202020204" pitchFamily="34" charset="0"/>
                <a:cs typeface="Arial" panose="020B0604020202020204" pitchFamily="34" charset="0"/>
              </a:rPr>
              <a:t>ời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rời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bỏ</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ứng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dụng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cao</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dẫn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đến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việc</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không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có</a:t>
            </a:r>
            <a:r>
              <a:rPr lang="en-US" b="1">
                <a:latin typeface="Arial" panose="020B0604020202020204" pitchFamily="34" charset="0"/>
                <a:cs typeface="Arial" panose="020B0604020202020204" pitchFamily="34" charset="0"/>
              </a:rPr>
              <a:t> ng</a:t>
            </a:r>
            <a:r>
              <a:rPr lang="vi-VN" b="1">
                <a:latin typeface="Arial" panose="020B0604020202020204" pitchFamily="34" charset="0"/>
                <a:cs typeface="Arial" panose="020B0604020202020204" pitchFamily="34" charset="0"/>
              </a:rPr>
              <a:t>ư</a:t>
            </a:r>
            <a:r>
              <a:rPr lang="en-US" b="1" err="1">
                <a:latin typeface="Arial" panose="020B0604020202020204" pitchFamily="34" charset="0"/>
                <a:cs typeface="Arial" panose="020B0604020202020204" pitchFamily="34" charset="0"/>
              </a:rPr>
              <a:t>ời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sử</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dụng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doanh</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thu</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đem</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lại</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thấp</a:t>
            </a:r>
            <a:r>
              <a:rPr lang="en-US" b="1">
                <a:latin typeface="Arial" panose="020B0604020202020204" pitchFamily="34" charset="0"/>
                <a:cs typeface="Arial" panose="020B0604020202020204" pitchFamily="34" charset="0"/>
              </a:rPr>
              <a:t>.</a:t>
            </a:r>
            <a:endParaRPr lang="en-GB">
              <a:latin typeface="Arial" panose="020B0604020202020204" pitchFamily="34" charset="0"/>
              <a:cs typeface="Arial" panose="020B0604020202020204" pitchFamily="34" charset="0"/>
            </a:endParaRPr>
          </a:p>
        </p:txBody>
      </p:sp>
      <p:pic>
        <p:nvPicPr>
          <p:cNvPr id="20" name="Picture 6" descr="Káº¿t quáº£ hÃ¬nh áº£nh cho stress with laptop">
            <a:extLst>
              <a:ext uri="{FF2B5EF4-FFF2-40B4-BE49-F238E27FC236}">
                <a16:creationId xmlns:a16="http://schemas.microsoft.com/office/drawing/2014/main" id="{EDB6AF37-040B-42BF-9574-7DC21D95F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3440" y="3530785"/>
            <a:ext cx="3281093" cy="1919328"/>
          </a:xfrm>
          <a:prstGeom prst="rect">
            <a:avLst/>
          </a:prstGeom>
          <a:noFill/>
          <a:extLst>
            <a:ext uri="{909E8E84-426E-40DD-AFC4-6F175D3DCCD1}">
              <a14:hiddenFill xmlns:a14="http://schemas.microsoft.com/office/drawing/2010/main">
                <a:solidFill>
                  <a:srgbClr val="FFFFFF"/>
                </a:solidFill>
              </a14:hiddenFill>
            </a:ext>
          </a:extLst>
        </p:spPr>
      </p:pic>
      <p:sp>
        <p:nvSpPr>
          <p:cNvPr id="6" name="Bong bóng Ý nghĩ: Hình đám mây 5">
            <a:extLst>
              <a:ext uri="{FF2B5EF4-FFF2-40B4-BE49-F238E27FC236}">
                <a16:creationId xmlns:a16="http://schemas.microsoft.com/office/drawing/2014/main" id="{2B5A5B94-AFCB-4F18-82B1-BC382580E344}"/>
              </a:ext>
            </a:extLst>
          </p:cNvPr>
          <p:cNvSpPr/>
          <p:nvPr/>
        </p:nvSpPr>
        <p:spPr>
          <a:xfrm>
            <a:off x="4987344" y="3110916"/>
            <a:ext cx="2977080" cy="903299"/>
          </a:xfrm>
          <a:prstGeom prst="cloudCallout">
            <a:avLst>
              <a:gd name="adj1" fmla="val -63110"/>
              <a:gd name="adj2" fmla="val 591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ộp Văn bản 7">
            <a:extLst>
              <a:ext uri="{FF2B5EF4-FFF2-40B4-BE49-F238E27FC236}">
                <a16:creationId xmlns:a16="http://schemas.microsoft.com/office/drawing/2014/main" id="{4B8C6610-54CA-4DBD-B93E-D5302482D366}"/>
              </a:ext>
            </a:extLst>
          </p:cNvPr>
          <p:cNvSpPr txBox="1"/>
          <p:nvPr/>
        </p:nvSpPr>
        <p:spPr>
          <a:xfrm>
            <a:off x="5468112" y="3219149"/>
            <a:ext cx="2404872" cy="646331"/>
          </a:xfrm>
          <a:prstGeom prst="rect">
            <a:avLst/>
          </a:prstGeom>
          <a:noFill/>
        </p:spPr>
        <p:txBody>
          <a:bodyPr wrap="square" rtlCol="0">
            <a:spAutoFit/>
          </a:bodyPr>
          <a:lstStyle/>
          <a:p>
            <a:r>
              <a:rPr lang="en-US" b="1" err="1">
                <a:solidFill>
                  <a:srgbClr val="FF0000"/>
                </a:solidFill>
                <a:latin typeface="Arial" panose="020B0604020202020204" pitchFamily="34" charset="0"/>
                <a:cs typeface="Arial" panose="020B0604020202020204" pitchFamily="34" charset="0"/>
              </a:rPr>
              <a:t>Làm</a:t>
            </a:r>
            <a:r>
              <a:rPr lang="en-US" b="1">
                <a:solidFill>
                  <a:srgbClr val="FF0000"/>
                </a:solidFill>
                <a:latin typeface="Arial" panose="020B0604020202020204" pitchFamily="34" charset="0"/>
                <a:cs typeface="Arial" panose="020B0604020202020204" pitchFamily="34" charset="0"/>
              </a:rPr>
              <a:t> </a:t>
            </a:r>
            <a:r>
              <a:rPr lang="en-US" b="1" err="1">
                <a:solidFill>
                  <a:srgbClr val="FF0000"/>
                </a:solidFill>
                <a:latin typeface="Arial" panose="020B0604020202020204" pitchFamily="34" charset="0"/>
                <a:cs typeface="Arial" panose="020B0604020202020204" pitchFamily="34" charset="0"/>
              </a:rPr>
              <a:t>sao</a:t>
            </a:r>
            <a:r>
              <a:rPr lang="en-US" b="1">
                <a:solidFill>
                  <a:srgbClr val="FF0000"/>
                </a:solidFill>
                <a:latin typeface="Arial" panose="020B0604020202020204" pitchFamily="34" charset="0"/>
                <a:cs typeface="Arial" panose="020B0604020202020204" pitchFamily="34" charset="0"/>
              </a:rPr>
              <a:t> </a:t>
            </a:r>
            <a:r>
              <a:rPr lang="en-US" b="1" err="1">
                <a:solidFill>
                  <a:srgbClr val="FF0000"/>
                </a:solidFill>
                <a:latin typeface="Arial" panose="020B0604020202020204" pitchFamily="34" charset="0"/>
                <a:cs typeface="Arial" panose="020B0604020202020204" pitchFamily="34" charset="0"/>
              </a:rPr>
              <a:t>để</a:t>
            </a:r>
            <a:r>
              <a:rPr lang="en-US" b="1">
                <a:solidFill>
                  <a:srgbClr val="FF0000"/>
                </a:solidFill>
                <a:latin typeface="Arial" panose="020B0604020202020204" pitchFamily="34" charset="0"/>
                <a:cs typeface="Arial" panose="020B0604020202020204" pitchFamily="34" charset="0"/>
              </a:rPr>
              <a:t> </a:t>
            </a:r>
            <a:r>
              <a:rPr lang="en-US" b="1" err="1">
                <a:solidFill>
                  <a:srgbClr val="FF0000"/>
                </a:solidFill>
                <a:latin typeface="Arial" panose="020B0604020202020204" pitchFamily="34" charset="0"/>
                <a:cs typeface="Arial" panose="020B0604020202020204" pitchFamily="34" charset="0"/>
              </a:rPr>
              <a:t>thu</a:t>
            </a:r>
            <a:r>
              <a:rPr lang="en-US" b="1">
                <a:solidFill>
                  <a:srgbClr val="FF0000"/>
                </a:solidFill>
                <a:latin typeface="Arial" panose="020B0604020202020204" pitchFamily="34" charset="0"/>
                <a:cs typeface="Arial" panose="020B0604020202020204" pitchFamily="34" charset="0"/>
              </a:rPr>
              <a:t> </a:t>
            </a:r>
            <a:r>
              <a:rPr lang="en-US" b="1" err="1">
                <a:solidFill>
                  <a:srgbClr val="FF0000"/>
                </a:solidFill>
                <a:latin typeface="Arial" panose="020B0604020202020204" pitchFamily="34" charset="0"/>
                <a:cs typeface="Arial" panose="020B0604020202020204" pitchFamily="34" charset="0"/>
              </a:rPr>
              <a:t>hút</a:t>
            </a:r>
            <a:r>
              <a:rPr lang="en-US" b="1">
                <a:solidFill>
                  <a:srgbClr val="FF0000"/>
                </a:solidFill>
                <a:latin typeface="Arial" panose="020B0604020202020204" pitchFamily="34" charset="0"/>
                <a:cs typeface="Arial" panose="020B0604020202020204" pitchFamily="34" charset="0"/>
              </a:rPr>
              <a:t> ng</a:t>
            </a:r>
            <a:r>
              <a:rPr lang="vi-VN" b="1">
                <a:solidFill>
                  <a:srgbClr val="FF0000"/>
                </a:solidFill>
                <a:latin typeface="Arial" panose="020B0604020202020204" pitchFamily="34" charset="0"/>
                <a:cs typeface="Arial" panose="020B0604020202020204" pitchFamily="34" charset="0"/>
              </a:rPr>
              <a:t>ư</a:t>
            </a:r>
            <a:r>
              <a:rPr lang="en-US" b="1" err="1">
                <a:solidFill>
                  <a:srgbClr val="FF0000"/>
                </a:solidFill>
                <a:latin typeface="Arial" panose="020B0604020202020204" pitchFamily="34" charset="0"/>
                <a:cs typeface="Arial" panose="020B0604020202020204" pitchFamily="34" charset="0"/>
              </a:rPr>
              <a:t>ời</a:t>
            </a:r>
            <a:r>
              <a:rPr lang="en-US" b="1">
                <a:solidFill>
                  <a:srgbClr val="FF0000"/>
                </a:solidFill>
                <a:latin typeface="Arial" panose="020B0604020202020204" pitchFamily="34" charset="0"/>
                <a:cs typeface="Arial" panose="020B0604020202020204" pitchFamily="34" charset="0"/>
              </a:rPr>
              <a:t> </a:t>
            </a:r>
            <a:r>
              <a:rPr lang="en-US" b="1" err="1">
                <a:solidFill>
                  <a:srgbClr val="FF0000"/>
                </a:solidFill>
                <a:latin typeface="Arial" panose="020B0604020202020204" pitchFamily="34" charset="0"/>
                <a:cs typeface="Arial" panose="020B0604020202020204" pitchFamily="34" charset="0"/>
              </a:rPr>
              <a:t>dùng</a:t>
            </a:r>
            <a:r>
              <a:rPr lang="en-US" b="1">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5771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Arial"/>
                <a:cs typeface="Arial"/>
              </a:rPr>
              <a:t>1.2 </a:t>
            </a:r>
            <a:r>
              <a:rPr lang="en-GB" err="1">
                <a:latin typeface="Arial"/>
                <a:cs typeface="Arial"/>
              </a:rPr>
              <a:t>Hệ</a:t>
            </a:r>
            <a:r>
              <a:rPr lang="en-GB">
                <a:latin typeface="Arial"/>
                <a:cs typeface="Arial"/>
              </a:rPr>
              <a:t> </a:t>
            </a:r>
            <a:r>
              <a:rPr lang="en-GB" err="1">
                <a:latin typeface="Arial"/>
                <a:cs typeface="Arial"/>
              </a:rPr>
              <a:t>thống</a:t>
            </a:r>
            <a:r>
              <a:rPr lang="en-GB">
                <a:latin typeface="Arial"/>
                <a:cs typeface="Arial"/>
              </a:rPr>
              <a:t> </a:t>
            </a:r>
            <a:r>
              <a:rPr lang="en-GB" err="1">
                <a:latin typeface="Arial"/>
                <a:cs typeface="Arial"/>
              </a:rPr>
              <a:t>quản</a:t>
            </a:r>
            <a:r>
              <a:rPr lang="en-GB">
                <a:latin typeface="Arial"/>
                <a:cs typeface="Arial"/>
              </a:rPr>
              <a:t> </a:t>
            </a:r>
            <a:r>
              <a:rPr lang="en-GB" err="1">
                <a:latin typeface="Arial"/>
                <a:cs typeface="Arial"/>
              </a:rPr>
              <a:t>trị</a:t>
            </a:r>
            <a:r>
              <a:rPr lang="en-GB">
                <a:latin typeface="Arial"/>
                <a:cs typeface="Arial"/>
              </a:rPr>
              <a:t> </a:t>
            </a:r>
            <a:r>
              <a:rPr lang="en-GB" err="1">
                <a:latin typeface="Arial"/>
                <a:cs typeface="Arial"/>
              </a:rPr>
              <a:t>nội</a:t>
            </a:r>
            <a:r>
              <a:rPr lang="en-GB">
                <a:latin typeface="Arial"/>
                <a:cs typeface="Arial"/>
              </a:rPr>
              <a:t> dung</a:t>
            </a:r>
            <a:endParaRPr lang="en-US">
              <a:latin typeface="Arial"/>
              <a:cs typeface="Arial"/>
            </a:endParaRPr>
          </a:p>
        </p:txBody>
      </p:sp>
      <p:sp>
        <p:nvSpPr>
          <p:cNvPr id="4" name="Date Placeholder 3"/>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t>4</a:t>
            </a:fld>
            <a:endParaRPr lang="en-US"/>
          </a:p>
        </p:txBody>
      </p:sp>
      <p:sp>
        <p:nvSpPr>
          <p:cNvPr id="27" name="TextBox 26"/>
          <p:cNvSpPr txBox="1"/>
          <p:nvPr/>
        </p:nvSpPr>
        <p:spPr>
          <a:xfrm>
            <a:off x="857250" y="1455978"/>
            <a:ext cx="7485511" cy="2585323"/>
          </a:xfrm>
          <a:prstGeom prst="rect">
            <a:avLst/>
          </a:prstGeom>
          <a:noFill/>
        </p:spPr>
        <p:txBody>
          <a:bodyPr wrap="square" rtlCol="0" anchor="t">
            <a:spAutoFit/>
          </a:bodyPr>
          <a:lstStyle/>
          <a:p>
            <a:r>
              <a:rPr lang="en-GB">
                <a:latin typeface="Arial" panose="020B0604020202020204" pitchFamily="34" charset="0"/>
                <a:cs typeface="Arial" panose="020B0604020202020204" pitchFamily="34" charset="0"/>
              </a:rPr>
              <a:t>CMS </a:t>
            </a:r>
            <a:r>
              <a:rPr lang="en-GB" err="1">
                <a:latin typeface="Arial" panose="020B0604020202020204" pitchFamily="34" charset="0"/>
                <a:cs typeface="Arial" panose="020B0604020202020204" pitchFamily="34" charset="0"/>
              </a:rPr>
              <a:t>là</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một</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công</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cụ</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để</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quản</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lý</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nội</a:t>
            </a:r>
            <a:r>
              <a:rPr lang="en-GB">
                <a:latin typeface="Arial" panose="020B0604020202020204" pitchFamily="34" charset="0"/>
                <a:cs typeface="Arial" panose="020B0604020202020204" pitchFamily="34" charset="0"/>
              </a:rPr>
              <a:t> dung </a:t>
            </a:r>
            <a:r>
              <a:rPr lang="en-GB" err="1">
                <a:latin typeface="Arial" panose="020B0604020202020204" pitchFamily="34" charset="0"/>
                <a:cs typeface="Arial" panose="020B0604020202020204" pitchFamily="34" charset="0"/>
              </a:rPr>
              <a:t>của</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một</a:t>
            </a:r>
            <a:r>
              <a:rPr lang="en-GB">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chủ</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a:t>
            </a:r>
          </a:p>
          <a:p>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 CMS có </a:t>
            </a:r>
            <a:r>
              <a:rPr lang="en-US" err="1">
                <a:latin typeface="Arial" panose="020B0604020202020204" pitchFamily="34" charset="0"/>
                <a:cs typeface="Arial" panose="020B0604020202020204" pitchFamily="34" charset="0"/>
              </a:rPr>
              <a:t>đầy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đủ</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sau</a:t>
            </a:r>
            <a:r>
              <a:rPr lang="en-US">
                <a:latin typeface="Arial" panose="020B0604020202020204" pitchFamily="34" charset="0"/>
                <a:cs typeface="Arial" panose="020B0604020202020204" pitchFamily="34" charset="0"/>
              </a:rPr>
              <a:t>:</a:t>
            </a:r>
          </a:p>
          <a:p>
            <a:pPr marL="285750" indent="-285750">
              <a:buFont typeface="Wingdings" panose="05000000000000000000" pitchFamily="2" charset="2"/>
              <a:buChar char="ü"/>
            </a:pPr>
            <a:r>
              <a:rPr lang="en-US">
                <a:latin typeface="Arial" panose="020B0604020202020204" pitchFamily="34" charset="0"/>
                <a:cs typeface="Arial" panose="020B0604020202020204" pitchFamily="34" charset="0"/>
              </a:rPr>
              <a:t>Tạo </a:t>
            </a:r>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và l</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u </a:t>
            </a:r>
            <a:r>
              <a:rPr lang="en-US" err="1">
                <a:latin typeface="Arial" panose="020B0604020202020204" pitchFamily="34" charset="0"/>
                <a:cs typeface="Arial" panose="020B0604020202020204" pitchFamily="34" charset="0"/>
              </a:rPr>
              <a:t>trữ</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nội</a:t>
            </a:r>
            <a:r>
              <a:rPr lang="en-US">
                <a:latin typeface="Arial" panose="020B0604020202020204" pitchFamily="34" charset="0"/>
                <a:cs typeface="Arial" panose="020B0604020202020204" pitchFamily="34" charset="0"/>
              </a:rPr>
              <a:t> dung</a:t>
            </a:r>
          </a:p>
          <a:p>
            <a:pPr marL="285750" indent="-285750">
              <a:buFont typeface="Wingdings" panose="05000000000000000000" pitchFamily="2" charset="2"/>
              <a:buChar char="ü"/>
            </a:pPr>
            <a:r>
              <a:rPr lang="en-US">
                <a:latin typeface="Arial" panose="020B0604020202020204" pitchFamily="34" charset="0"/>
                <a:cs typeface="Arial" panose="020B0604020202020204" pitchFamily="34" charset="0"/>
              </a:rPr>
              <a:t>Cho </a:t>
            </a:r>
            <a:r>
              <a:rPr lang="en-US" err="1">
                <a:latin typeface="Arial" panose="020B0604020202020204" pitchFamily="34" charset="0"/>
                <a:cs typeface="Arial" panose="020B0604020202020204" pitchFamily="34" charset="0"/>
              </a:rPr>
              <a:t>phép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chỉnh</a:t>
            </a:r>
            <a:r>
              <a:rPr lang="en-US">
                <a:latin typeface="Arial" panose="020B0604020202020204" pitchFamily="34" charset="0"/>
                <a:cs typeface="Arial" panose="020B0604020202020204" pitchFamily="34" charset="0"/>
              </a:rPr>
              <a:t> sửa và </a:t>
            </a:r>
            <a:r>
              <a:rPr lang="en-US" err="1">
                <a:latin typeface="Arial" panose="020B0604020202020204" pitchFamily="34" charset="0"/>
                <a:cs typeface="Arial" panose="020B0604020202020204" pitchFamily="34" charset="0"/>
              </a:rPr>
              <a:t>cập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nhật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trực</a:t>
            </a:r>
            <a:r>
              <a:rPr lang="en-US">
                <a:latin typeface="Arial" panose="020B0604020202020204" pitchFamily="34" charset="0"/>
                <a:cs typeface="Arial" panose="020B0604020202020204" pitchFamily="34" charset="0"/>
              </a:rPr>
              <a:t> tiếp</a:t>
            </a: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Tìm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kiếm</a:t>
            </a:r>
            <a:r>
              <a:rPr lang="en-US">
                <a:latin typeface="Arial" panose="020B0604020202020204" pitchFamily="34" charset="0"/>
                <a:cs typeface="Arial" panose="020B0604020202020204" pitchFamily="34" charset="0"/>
              </a:rPr>
              <a:t> và chia </a:t>
            </a:r>
            <a:r>
              <a:rPr lang="en-US" err="1">
                <a:latin typeface="Arial" panose="020B0604020202020204" pitchFamily="34" charset="0"/>
                <a:cs typeface="Arial" panose="020B0604020202020204" pitchFamily="34" charset="0"/>
              </a:rPr>
              <a:t>sẻ</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nội</a:t>
            </a:r>
            <a:r>
              <a:rPr lang="en-US">
                <a:latin typeface="Arial" panose="020B0604020202020204" pitchFamily="34" charset="0"/>
                <a:cs typeface="Arial" panose="020B0604020202020204" pitchFamily="34" charset="0"/>
              </a:rPr>
              <a:t> dung</a:t>
            </a: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Phân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a:latin typeface="Arial"/>
                <a:cs typeface="Arial"/>
              </a:rPr>
              <a:t>Gửi thông </a:t>
            </a:r>
            <a:r>
              <a:rPr lang="en-US" err="1">
                <a:latin typeface="Arial"/>
                <a:cs typeface="Arial"/>
              </a:rPr>
              <a:t>báo</a:t>
            </a:r>
            <a:r>
              <a:rPr lang="en-US">
                <a:latin typeface="Arial"/>
                <a:cs typeface="Arial"/>
              </a:rPr>
              <a:t> tin mới đến </a:t>
            </a:r>
            <a:r>
              <a:rPr lang="en-US" err="1">
                <a:latin typeface="Arial"/>
                <a:cs typeface="Arial"/>
              </a:rPr>
              <a:t>người</a:t>
            </a:r>
            <a:r>
              <a:rPr lang="en-US">
                <a:latin typeface="Arial"/>
                <a:cs typeface="Arial"/>
              </a:rPr>
              <a:t> </a:t>
            </a:r>
            <a:r>
              <a:rPr lang="en-US" err="1">
                <a:latin typeface="Arial"/>
                <a:cs typeface="Arial"/>
              </a:rPr>
              <a:t>dùng</a:t>
            </a:r>
            <a:endParaRPr lang="en-US">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n-GB">
              <a:latin typeface="Arial" panose="020B0604020202020204" pitchFamily="34" charset="0"/>
              <a:cs typeface="Arial" panose="020B0604020202020204" pitchFamily="34" charset="0"/>
            </a:endParaRPr>
          </a:p>
        </p:txBody>
      </p:sp>
      <p:pic>
        <p:nvPicPr>
          <p:cNvPr id="3" name="Picture 6">
            <a:extLst>
              <a:ext uri="{FF2B5EF4-FFF2-40B4-BE49-F238E27FC236}">
                <a16:creationId xmlns:a16="http://schemas.microsoft.com/office/drawing/2014/main" id="{A93E4BEE-0F6C-4A6E-BAD9-DEAC63DFFBC2}"/>
              </a:ext>
            </a:extLst>
          </p:cNvPr>
          <p:cNvPicPr>
            <a:picLocks noChangeAspect="1"/>
          </p:cNvPicPr>
          <p:nvPr/>
        </p:nvPicPr>
        <p:blipFill>
          <a:blip r:embed="rId3"/>
          <a:stretch>
            <a:fillRect/>
          </a:stretch>
        </p:blipFill>
        <p:spPr>
          <a:xfrm>
            <a:off x="1879915" y="3788015"/>
            <a:ext cx="4915609" cy="2576080"/>
          </a:xfrm>
          <a:prstGeom prst="rect">
            <a:avLst/>
          </a:prstGeom>
        </p:spPr>
      </p:pic>
    </p:spTree>
    <p:extLst>
      <p:ext uri="{BB962C8B-B14F-4D97-AF65-F5344CB8AC3E}">
        <p14:creationId xmlns:p14="http://schemas.microsoft.com/office/powerpoint/2010/main" val="151073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FB03A0-2A88-4784-BC1C-8C9F64E8673C}"/>
              </a:ext>
            </a:extLst>
          </p:cNvPr>
          <p:cNvSpPr>
            <a:spLocks noGrp="1"/>
          </p:cNvSpPr>
          <p:nvPr>
            <p:ph type="title"/>
          </p:nvPr>
        </p:nvSpPr>
        <p:spPr>
          <a:xfrm>
            <a:off x="828676" y="685800"/>
            <a:ext cx="7485512" cy="487362"/>
          </a:xfrm>
        </p:spPr>
        <p:txBody>
          <a:bodyPr>
            <a:normAutofit fontScale="90000"/>
          </a:bodyPr>
          <a:lstStyle/>
          <a:p>
            <a:r>
              <a:rPr lang="en-US">
                <a:latin typeface="Arial"/>
                <a:cs typeface="Arial"/>
              </a:rPr>
              <a:t>2.1 </a:t>
            </a:r>
            <a:r>
              <a:rPr lang="en-US" err="1">
                <a:latin typeface="Arial"/>
                <a:cs typeface="Arial"/>
              </a:rPr>
              <a:t>Yêu</a:t>
            </a:r>
            <a:r>
              <a:rPr lang="en-US">
                <a:latin typeface="Arial"/>
                <a:cs typeface="Arial"/>
              </a:rPr>
              <a:t> </a:t>
            </a:r>
            <a:r>
              <a:rPr lang="en-US" err="1">
                <a:latin typeface="Arial"/>
                <a:cs typeface="Arial"/>
              </a:rPr>
              <a:t>cầu</a:t>
            </a:r>
            <a:r>
              <a:rPr lang="en-US">
                <a:latin typeface="Arial"/>
                <a:cs typeface="Arial"/>
              </a:rPr>
              <a:t> </a:t>
            </a:r>
            <a:r>
              <a:rPr lang="en-US" err="1">
                <a:latin typeface="Arial"/>
                <a:cs typeface="Arial"/>
              </a:rPr>
              <a:t>chức</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endParaRPr lang="en-US"/>
          </a:p>
        </p:txBody>
      </p:sp>
      <p:sp>
        <p:nvSpPr>
          <p:cNvPr id="4" name="Chỗ dành sẵn cho Ngày tháng 3">
            <a:extLst>
              <a:ext uri="{FF2B5EF4-FFF2-40B4-BE49-F238E27FC236}">
                <a16:creationId xmlns:a16="http://schemas.microsoft.com/office/drawing/2014/main" id="{6BF406E7-1B17-41FA-840C-9D02E72F00D1}"/>
              </a:ext>
            </a:extLst>
          </p:cNvPr>
          <p:cNvSpPr>
            <a:spLocks noGrp="1"/>
          </p:cNvSpPr>
          <p:nvPr>
            <p:ph type="dt" sz="half" idx="10"/>
          </p:nvPr>
        </p:nvSpPr>
        <p:spPr/>
        <p:txBody>
          <a:bodyPr/>
          <a:lstStyle/>
          <a:p>
            <a:fld id="{540C93BE-0E58-4959-8AAE-191E6170A4BF}" type="datetime1">
              <a:rPr lang="en-US" smtClean="0"/>
              <a:t>7/9/2020</a:t>
            </a:fld>
            <a:endParaRPr lang="en-US"/>
          </a:p>
        </p:txBody>
      </p:sp>
      <p:sp>
        <p:nvSpPr>
          <p:cNvPr id="5" name="Chỗ dành sẵn cho Số hiệu Bản chiếu 4">
            <a:extLst>
              <a:ext uri="{FF2B5EF4-FFF2-40B4-BE49-F238E27FC236}">
                <a16:creationId xmlns:a16="http://schemas.microsoft.com/office/drawing/2014/main" id="{304A28CC-013A-4DFA-9BBB-676308C9EF69}"/>
              </a:ext>
            </a:extLst>
          </p:cNvPr>
          <p:cNvSpPr>
            <a:spLocks noGrp="1"/>
          </p:cNvSpPr>
          <p:nvPr>
            <p:ph type="sldNum" sz="quarter" idx="12"/>
          </p:nvPr>
        </p:nvSpPr>
        <p:spPr/>
        <p:txBody>
          <a:bodyPr/>
          <a:lstStyle/>
          <a:p>
            <a:fld id="{0FF54DE5-C571-48E8-A5BC-B369434E2F44}" type="slidenum">
              <a:rPr lang="en-US" smtClean="0"/>
              <a:t>5</a:t>
            </a:fld>
            <a:endParaRPr lang="en-US"/>
          </a:p>
        </p:txBody>
      </p:sp>
      <p:grpSp>
        <p:nvGrpSpPr>
          <p:cNvPr id="38" name="Nhóm 37">
            <a:extLst>
              <a:ext uri="{FF2B5EF4-FFF2-40B4-BE49-F238E27FC236}">
                <a16:creationId xmlns:a16="http://schemas.microsoft.com/office/drawing/2014/main" id="{9EC1D78D-7A4B-4313-9CC0-0F9E4DE23554}"/>
              </a:ext>
            </a:extLst>
          </p:cNvPr>
          <p:cNvGrpSpPr/>
          <p:nvPr/>
        </p:nvGrpSpPr>
        <p:grpSpPr>
          <a:xfrm>
            <a:off x="828675" y="4030650"/>
            <a:ext cx="7576771" cy="2639363"/>
            <a:chOff x="828675" y="4030650"/>
            <a:chExt cx="7576771" cy="2639363"/>
          </a:xfrm>
        </p:grpSpPr>
        <p:sp>
          <p:nvSpPr>
            <p:cNvPr id="28" name="Lưu đồ: Tiến trình 27">
              <a:extLst>
                <a:ext uri="{FF2B5EF4-FFF2-40B4-BE49-F238E27FC236}">
                  <a16:creationId xmlns:a16="http://schemas.microsoft.com/office/drawing/2014/main" id="{1B91E071-759C-4BD0-8A24-880FA964C0A3}"/>
                </a:ext>
              </a:extLst>
            </p:cNvPr>
            <p:cNvSpPr/>
            <p:nvPr/>
          </p:nvSpPr>
          <p:spPr>
            <a:xfrm>
              <a:off x="2742103" y="4030650"/>
              <a:ext cx="5663343" cy="214155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a:latin typeface="Arial" panose="020B0604020202020204" pitchFamily="34" charset="0"/>
                <a:cs typeface="Arial" panose="020B0604020202020204" pitchFamily="34" charset="0"/>
              </a:endParaRPr>
            </a:p>
          </p:txBody>
        </p:sp>
        <p:sp>
          <p:nvSpPr>
            <p:cNvPr id="30" name="Mũi tên: Hình ngũ giác 29">
              <a:extLst>
                <a:ext uri="{FF2B5EF4-FFF2-40B4-BE49-F238E27FC236}">
                  <a16:creationId xmlns:a16="http://schemas.microsoft.com/office/drawing/2014/main" id="{838D7E7B-559F-4604-8CDC-C724735555BE}"/>
                </a:ext>
              </a:extLst>
            </p:cNvPr>
            <p:cNvSpPr/>
            <p:nvPr/>
          </p:nvSpPr>
          <p:spPr>
            <a:xfrm>
              <a:off x="828675" y="4783491"/>
              <a:ext cx="2270250" cy="604911"/>
            </a:xfrm>
            <a:prstGeom prst="homePlat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err="1"/>
                <a:t>Quản</a:t>
              </a:r>
              <a:r>
                <a:rPr lang="en-US"/>
                <a:t> </a:t>
              </a:r>
              <a:r>
                <a:rPr lang="en-US" err="1"/>
                <a:t>lý</a:t>
              </a:r>
              <a:endParaRPr lang="en-US"/>
            </a:p>
          </p:txBody>
        </p:sp>
        <p:sp>
          <p:nvSpPr>
            <p:cNvPr id="31" name="Hộp Văn bản 30">
              <a:extLst>
                <a:ext uri="{FF2B5EF4-FFF2-40B4-BE49-F238E27FC236}">
                  <a16:creationId xmlns:a16="http://schemas.microsoft.com/office/drawing/2014/main" id="{450BFE97-FBD2-4158-9E6A-A93BE828DA3F}"/>
                </a:ext>
              </a:extLst>
            </p:cNvPr>
            <p:cNvSpPr txBox="1"/>
            <p:nvPr/>
          </p:nvSpPr>
          <p:spPr>
            <a:xfrm>
              <a:off x="3098924" y="4084690"/>
              <a:ext cx="5215263" cy="2585323"/>
            </a:xfrm>
            <a:prstGeom prst="rect">
              <a:avLst/>
            </a:prstGeom>
            <a:noFill/>
          </p:spPr>
          <p:txBody>
            <a:bodyPr wrap="square" rtlCol="0">
              <a:spAutoFit/>
            </a:bodyPr>
            <a:lstStyle/>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Chuyên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Bài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đăng</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a:latin typeface="Arial" panose="020B0604020202020204" pitchFamily="34" charset="0"/>
                  <a:cs typeface="Arial" panose="020B0604020202020204" pitchFamily="34" charset="0"/>
                </a:rPr>
                <a:t>Video</a:t>
              </a: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Lịch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gửi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err="1">
                  <a:latin typeface="Arial" panose="020B0604020202020204" pitchFamily="34" charset="0"/>
                  <a:cs typeface="Arial" panose="020B0604020202020204" pitchFamily="34" charset="0"/>
                </a:rPr>
                <a:t>Kế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gửi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grpSp>
      <p:grpSp>
        <p:nvGrpSpPr>
          <p:cNvPr id="37" name="Nhóm 36">
            <a:extLst>
              <a:ext uri="{FF2B5EF4-FFF2-40B4-BE49-F238E27FC236}">
                <a16:creationId xmlns:a16="http://schemas.microsoft.com/office/drawing/2014/main" id="{C1828136-CDDA-4302-A917-3CA1F906ECA0}"/>
              </a:ext>
            </a:extLst>
          </p:cNvPr>
          <p:cNvGrpSpPr/>
          <p:nvPr/>
        </p:nvGrpSpPr>
        <p:grpSpPr>
          <a:xfrm>
            <a:off x="828675" y="3202032"/>
            <a:ext cx="7576770" cy="613510"/>
            <a:chOff x="828675" y="3202032"/>
            <a:chExt cx="7576770" cy="613510"/>
          </a:xfrm>
        </p:grpSpPr>
        <p:sp>
          <p:nvSpPr>
            <p:cNvPr id="24" name="Lưu đồ: Tiến trình 23">
              <a:extLst>
                <a:ext uri="{FF2B5EF4-FFF2-40B4-BE49-F238E27FC236}">
                  <a16:creationId xmlns:a16="http://schemas.microsoft.com/office/drawing/2014/main" id="{52121B8F-2642-4506-97D9-E37FFB155513}"/>
                </a:ext>
              </a:extLst>
            </p:cNvPr>
            <p:cNvSpPr/>
            <p:nvPr/>
          </p:nvSpPr>
          <p:spPr>
            <a:xfrm>
              <a:off x="2742103" y="3202032"/>
              <a:ext cx="5663342" cy="604911"/>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a:latin typeface="Arial" panose="020B0604020202020204" pitchFamily="34" charset="0"/>
                  <a:cs typeface="Arial" panose="020B0604020202020204" pitchFamily="34" charset="0"/>
                </a:rPr>
                <a:t>    </a:t>
              </a:r>
            </a:p>
          </p:txBody>
        </p:sp>
        <p:sp>
          <p:nvSpPr>
            <p:cNvPr id="26" name="Mũi tên: Hình ngũ giác 25">
              <a:extLst>
                <a:ext uri="{FF2B5EF4-FFF2-40B4-BE49-F238E27FC236}">
                  <a16:creationId xmlns:a16="http://schemas.microsoft.com/office/drawing/2014/main" id="{9C2ADE61-81E4-4980-9948-B7DF8B2210D0}"/>
                </a:ext>
              </a:extLst>
            </p:cNvPr>
            <p:cNvSpPr/>
            <p:nvPr/>
          </p:nvSpPr>
          <p:spPr>
            <a:xfrm>
              <a:off x="828675" y="3210631"/>
              <a:ext cx="2270250" cy="604911"/>
            </a:xfrm>
            <a:prstGeom prst="homePlat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t>Dashboard</a:t>
              </a:r>
            </a:p>
          </p:txBody>
        </p:sp>
        <p:sp>
          <p:nvSpPr>
            <p:cNvPr id="32" name="Hộp Văn bản 31">
              <a:extLst>
                <a:ext uri="{FF2B5EF4-FFF2-40B4-BE49-F238E27FC236}">
                  <a16:creationId xmlns:a16="http://schemas.microsoft.com/office/drawing/2014/main" id="{676E0417-CCFF-4445-93A8-DFFFEC3EC41C}"/>
                </a:ext>
              </a:extLst>
            </p:cNvPr>
            <p:cNvSpPr txBox="1"/>
            <p:nvPr/>
          </p:nvSpPr>
          <p:spPr>
            <a:xfrm>
              <a:off x="3098924" y="3328419"/>
              <a:ext cx="5215263" cy="369332"/>
            </a:xfrm>
            <a:prstGeom prst="rect">
              <a:avLst/>
            </a:prstGeom>
            <a:noFill/>
          </p:spPr>
          <p:txBody>
            <a:bodyPr wrap="square" rtlCol="0">
              <a:spAutoFit/>
            </a:bodyPr>
            <a:lstStyle/>
            <a:p>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kê</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Marketing</a:t>
              </a:r>
              <a:endParaRPr lang="en-US"/>
            </a:p>
          </p:txBody>
        </p:sp>
      </p:grpSp>
      <p:grpSp>
        <p:nvGrpSpPr>
          <p:cNvPr id="36" name="Nhóm 35">
            <a:extLst>
              <a:ext uri="{FF2B5EF4-FFF2-40B4-BE49-F238E27FC236}">
                <a16:creationId xmlns:a16="http://schemas.microsoft.com/office/drawing/2014/main" id="{C12FAD0D-8159-430C-94B5-429427B83F2C}"/>
              </a:ext>
            </a:extLst>
          </p:cNvPr>
          <p:cNvGrpSpPr/>
          <p:nvPr/>
        </p:nvGrpSpPr>
        <p:grpSpPr>
          <a:xfrm>
            <a:off x="828675" y="2390609"/>
            <a:ext cx="7576771" cy="604912"/>
            <a:chOff x="828675" y="2390609"/>
            <a:chExt cx="7576771" cy="604912"/>
          </a:xfrm>
        </p:grpSpPr>
        <p:sp>
          <p:nvSpPr>
            <p:cNvPr id="20" name="Lưu đồ: Tiến trình 19">
              <a:extLst>
                <a:ext uri="{FF2B5EF4-FFF2-40B4-BE49-F238E27FC236}">
                  <a16:creationId xmlns:a16="http://schemas.microsoft.com/office/drawing/2014/main" id="{938E0155-345C-438E-B7C3-1508792E34DD}"/>
                </a:ext>
              </a:extLst>
            </p:cNvPr>
            <p:cNvSpPr/>
            <p:nvPr/>
          </p:nvSpPr>
          <p:spPr>
            <a:xfrm>
              <a:off x="2742103" y="2390609"/>
              <a:ext cx="5663343" cy="58771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a:latin typeface="Arial" panose="020B0604020202020204" pitchFamily="34" charset="0"/>
                  <a:cs typeface="Arial" panose="020B0604020202020204" pitchFamily="34" charset="0"/>
                </a:rPr>
                <a:t>    </a:t>
              </a:r>
            </a:p>
          </p:txBody>
        </p:sp>
        <p:sp>
          <p:nvSpPr>
            <p:cNvPr id="22" name="Mũi tên: Hình ngũ giác 21">
              <a:extLst>
                <a:ext uri="{FF2B5EF4-FFF2-40B4-BE49-F238E27FC236}">
                  <a16:creationId xmlns:a16="http://schemas.microsoft.com/office/drawing/2014/main" id="{9714830D-4781-4B46-BEB0-7B8F7D50AC5D}"/>
                </a:ext>
              </a:extLst>
            </p:cNvPr>
            <p:cNvSpPr/>
            <p:nvPr/>
          </p:nvSpPr>
          <p:spPr>
            <a:xfrm>
              <a:off x="828675" y="2390610"/>
              <a:ext cx="2270249" cy="604911"/>
            </a:xfrm>
            <a:prstGeom prst="homePlat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err="1"/>
                <a:t>Phân</a:t>
              </a:r>
              <a:r>
                <a:rPr lang="en-US"/>
                <a:t> </a:t>
              </a:r>
              <a:r>
                <a:rPr lang="en-US" err="1"/>
                <a:t>quyền</a:t>
              </a:r>
              <a:endParaRPr lang="en-US"/>
            </a:p>
          </p:txBody>
        </p:sp>
        <p:sp>
          <p:nvSpPr>
            <p:cNvPr id="33" name="Hộp Văn bản 32">
              <a:extLst>
                <a:ext uri="{FF2B5EF4-FFF2-40B4-BE49-F238E27FC236}">
                  <a16:creationId xmlns:a16="http://schemas.microsoft.com/office/drawing/2014/main" id="{6DFB8027-015D-451D-88A4-D846293533AF}"/>
                </a:ext>
              </a:extLst>
            </p:cNvPr>
            <p:cNvSpPr txBox="1"/>
            <p:nvPr/>
          </p:nvSpPr>
          <p:spPr>
            <a:xfrm>
              <a:off x="3098924" y="2480974"/>
              <a:ext cx="5260893" cy="369332"/>
            </a:xfrm>
            <a:prstGeom prst="rect">
              <a:avLst/>
            </a:prstGeom>
            <a:noFill/>
          </p:spPr>
          <p:txBody>
            <a:bodyPr wrap="square" rtlCol="0">
              <a:spAutoFit/>
            </a:bodyPr>
            <a:lstStyle/>
            <a:p>
              <a:r>
                <a:rPr lang="en-US" err="1">
                  <a:latin typeface="Arial" panose="020B0604020202020204" pitchFamily="34" charset="0"/>
                  <a:cs typeface="Arial" panose="020B0604020202020204" pitchFamily="34" charset="0"/>
                </a:rPr>
                <a:t>Phân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endParaRPr lang="en-US"/>
            </a:p>
          </p:txBody>
        </p:sp>
      </p:grpSp>
      <p:grpSp>
        <p:nvGrpSpPr>
          <p:cNvPr id="35" name="Nhóm 34">
            <a:extLst>
              <a:ext uri="{FF2B5EF4-FFF2-40B4-BE49-F238E27FC236}">
                <a16:creationId xmlns:a16="http://schemas.microsoft.com/office/drawing/2014/main" id="{C5F5F984-D3D1-46FA-8372-E1789C5877EE}"/>
              </a:ext>
            </a:extLst>
          </p:cNvPr>
          <p:cNvGrpSpPr/>
          <p:nvPr/>
        </p:nvGrpSpPr>
        <p:grpSpPr>
          <a:xfrm>
            <a:off x="828675" y="1516550"/>
            <a:ext cx="7576770" cy="604912"/>
            <a:chOff x="828675" y="1516550"/>
            <a:chExt cx="7576770" cy="604912"/>
          </a:xfrm>
        </p:grpSpPr>
        <p:sp>
          <p:nvSpPr>
            <p:cNvPr id="16" name="Lưu đồ: Tiến trình 15">
              <a:extLst>
                <a:ext uri="{FF2B5EF4-FFF2-40B4-BE49-F238E27FC236}">
                  <a16:creationId xmlns:a16="http://schemas.microsoft.com/office/drawing/2014/main" id="{0C5201E3-D3A8-4D9F-9DC7-32476099BC7F}"/>
                </a:ext>
              </a:extLst>
            </p:cNvPr>
            <p:cNvSpPr/>
            <p:nvPr/>
          </p:nvSpPr>
          <p:spPr>
            <a:xfrm>
              <a:off x="2742103" y="1516550"/>
              <a:ext cx="5663342" cy="604911"/>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   </a:t>
              </a:r>
            </a:p>
          </p:txBody>
        </p:sp>
        <p:sp>
          <p:nvSpPr>
            <p:cNvPr id="18" name="Mũi tên: Hình ngũ giác 17">
              <a:extLst>
                <a:ext uri="{FF2B5EF4-FFF2-40B4-BE49-F238E27FC236}">
                  <a16:creationId xmlns:a16="http://schemas.microsoft.com/office/drawing/2014/main" id="{BDBD29B7-1010-4C31-B0EB-0C586CBEC977}"/>
                </a:ext>
              </a:extLst>
            </p:cNvPr>
            <p:cNvSpPr/>
            <p:nvPr/>
          </p:nvSpPr>
          <p:spPr>
            <a:xfrm>
              <a:off x="828675" y="1516551"/>
              <a:ext cx="2270249" cy="604911"/>
            </a:xfrm>
            <a:prstGeom prst="homePlat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err="1"/>
                <a:t>Đăng</a:t>
              </a:r>
              <a:r>
                <a:rPr lang="en-US"/>
                <a:t> </a:t>
              </a:r>
              <a:r>
                <a:rPr lang="en-US" err="1"/>
                <a:t>nhập</a:t>
              </a:r>
              <a:endParaRPr lang="en-US"/>
            </a:p>
          </p:txBody>
        </p:sp>
        <p:sp>
          <p:nvSpPr>
            <p:cNvPr id="34" name="Hộp Văn bản 33">
              <a:extLst>
                <a:ext uri="{FF2B5EF4-FFF2-40B4-BE49-F238E27FC236}">
                  <a16:creationId xmlns:a16="http://schemas.microsoft.com/office/drawing/2014/main" id="{FD7BDB6E-5CB4-488B-AFE1-04FA1C830D57}"/>
                </a:ext>
              </a:extLst>
            </p:cNvPr>
            <p:cNvSpPr txBox="1"/>
            <p:nvPr/>
          </p:nvSpPr>
          <p:spPr>
            <a:xfrm>
              <a:off x="3014196" y="1634984"/>
              <a:ext cx="5128846" cy="369332"/>
            </a:xfrm>
            <a:prstGeom prst="rect">
              <a:avLst/>
            </a:prstGeom>
            <a:noFill/>
          </p:spPr>
          <p:txBody>
            <a:bodyPr wrap="square" rtlCol="0">
              <a:spAutoFit/>
            </a:bodyPr>
            <a:lstStyle/>
            <a:p>
              <a:r>
                <a:rPr lang="en-US" err="1">
                  <a:latin typeface="Arial" panose="020B0604020202020204" pitchFamily="34" charset="0"/>
                  <a:cs typeface="Arial" panose="020B0604020202020204" pitchFamily="34" charset="0"/>
                </a:rPr>
                <a:t>Xác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CMS</a:t>
              </a:r>
              <a:endParaRPr lang="en-US"/>
            </a:p>
          </p:txBody>
        </p:sp>
      </p:grpSp>
    </p:spTree>
    <p:extLst>
      <p:ext uri="{BB962C8B-B14F-4D97-AF65-F5344CB8AC3E}">
        <p14:creationId xmlns:p14="http://schemas.microsoft.com/office/powerpoint/2010/main" val="119972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2.2 </a:t>
            </a:r>
            <a:r>
              <a:rPr lang="en-GB" err="1"/>
              <a:t>Yêu</a:t>
            </a:r>
            <a:r>
              <a:rPr lang="en-GB"/>
              <a:t> </a:t>
            </a:r>
            <a:r>
              <a:rPr lang="en-GB" err="1"/>
              <a:t>cầu</a:t>
            </a:r>
            <a:r>
              <a:rPr lang="en-GB"/>
              <a:t> phi </a:t>
            </a:r>
            <a:r>
              <a:rPr lang="en-GB" err="1"/>
              <a:t>chức</a:t>
            </a:r>
            <a:r>
              <a:rPr lang="en-GB"/>
              <a:t> </a:t>
            </a:r>
            <a:r>
              <a:rPr lang="en-GB" err="1"/>
              <a:t>năng</a:t>
            </a:r>
            <a:endParaRPr lang="en-GB"/>
          </a:p>
        </p:txBody>
      </p:sp>
      <p:sp>
        <p:nvSpPr>
          <p:cNvPr id="4" name="Date Placeholder 3"/>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p:cNvSpPr>
            <a:spLocks noGrp="1"/>
          </p:cNvSpPr>
          <p:nvPr>
            <p:ph type="sldNum" sz="quarter" idx="12"/>
          </p:nvPr>
        </p:nvSpPr>
        <p:spPr/>
        <p:txBody>
          <a:bodyPr/>
          <a:lstStyle/>
          <a:p>
            <a:fld id="{0FF54DE5-C571-48E8-A5BC-B369434E2F44}" type="slidenum">
              <a:rPr lang="en-GB" smtClean="0"/>
              <a:t>6</a:t>
            </a:fld>
            <a:endParaRPr lang="en-GB"/>
          </a:p>
        </p:txBody>
      </p:sp>
      <p:sp>
        <p:nvSpPr>
          <p:cNvPr id="11" name="Lưu đồ: Tiến trình 10">
            <a:extLst>
              <a:ext uri="{FF2B5EF4-FFF2-40B4-BE49-F238E27FC236}">
                <a16:creationId xmlns:a16="http://schemas.microsoft.com/office/drawing/2014/main" id="{4F216117-5024-4AA8-B8C6-D9476AB4EAA8}"/>
              </a:ext>
            </a:extLst>
          </p:cNvPr>
          <p:cNvSpPr/>
          <p:nvPr/>
        </p:nvSpPr>
        <p:spPr>
          <a:xfrm>
            <a:off x="2400298" y="1814513"/>
            <a:ext cx="4542289" cy="4191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Lưu đồ: Tiến trình 11">
            <a:extLst>
              <a:ext uri="{FF2B5EF4-FFF2-40B4-BE49-F238E27FC236}">
                <a16:creationId xmlns:a16="http://schemas.microsoft.com/office/drawing/2014/main" id="{7095708A-6A9B-4536-B1CD-A6C4E61F4A8A}"/>
              </a:ext>
            </a:extLst>
          </p:cNvPr>
          <p:cNvSpPr/>
          <p:nvPr/>
        </p:nvSpPr>
        <p:spPr>
          <a:xfrm>
            <a:off x="2400300" y="2466975"/>
            <a:ext cx="4542287" cy="4191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Lưu đồ: Tiến trình 12">
            <a:extLst>
              <a:ext uri="{FF2B5EF4-FFF2-40B4-BE49-F238E27FC236}">
                <a16:creationId xmlns:a16="http://schemas.microsoft.com/office/drawing/2014/main" id="{1F450F3C-0E11-4B83-A010-9811315515E8}"/>
              </a:ext>
            </a:extLst>
          </p:cNvPr>
          <p:cNvSpPr/>
          <p:nvPr/>
        </p:nvSpPr>
        <p:spPr>
          <a:xfrm>
            <a:off x="2400299" y="3105150"/>
            <a:ext cx="4542287" cy="4191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err="1">
                <a:latin typeface="Arial" panose="020B0604020202020204" pitchFamily="34" charset="0"/>
                <a:cs typeface="Arial" panose="020B0604020202020204" pitchFamily="34" charset="0"/>
              </a:rPr>
              <a:t>Đảm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duy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endParaRPr lang="en-US">
              <a:latin typeface="Arial" panose="020B0604020202020204" pitchFamily="34" charset="0"/>
              <a:cs typeface="Arial" panose="020B0604020202020204" pitchFamily="34" charset="0"/>
            </a:endParaRPr>
          </a:p>
        </p:txBody>
      </p:sp>
      <p:sp>
        <p:nvSpPr>
          <p:cNvPr id="14" name="Lưu đồ: Tiến trình 13">
            <a:extLst>
              <a:ext uri="{FF2B5EF4-FFF2-40B4-BE49-F238E27FC236}">
                <a16:creationId xmlns:a16="http://schemas.microsoft.com/office/drawing/2014/main" id="{999A975A-F22A-4D51-A097-2BCABC26412D}"/>
              </a:ext>
            </a:extLst>
          </p:cNvPr>
          <p:cNvSpPr/>
          <p:nvPr/>
        </p:nvSpPr>
        <p:spPr>
          <a:xfrm>
            <a:off x="2400297" y="3757612"/>
            <a:ext cx="4542287" cy="4191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Hình chữ nhật 14">
            <a:extLst>
              <a:ext uri="{FF2B5EF4-FFF2-40B4-BE49-F238E27FC236}">
                <a16:creationId xmlns:a16="http://schemas.microsoft.com/office/drawing/2014/main" id="{97CD5301-1E20-4E21-A43E-FB662BAE1B66}"/>
              </a:ext>
            </a:extLst>
          </p:cNvPr>
          <p:cNvSpPr/>
          <p:nvPr/>
        </p:nvSpPr>
        <p:spPr>
          <a:xfrm>
            <a:off x="723900" y="1814513"/>
            <a:ext cx="1676397" cy="2362199"/>
          </a:xfrm>
          <a:prstGeom prst="rect">
            <a:avLst/>
          </a:prstGeom>
          <a:solidFill>
            <a:schemeClr val="accent3"/>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err="1"/>
              <a:t>Hệ</a:t>
            </a:r>
            <a:r>
              <a:rPr lang="en-US"/>
              <a:t> </a:t>
            </a:r>
            <a:r>
              <a:rPr lang="en-US" err="1"/>
              <a:t>thống</a:t>
            </a:r>
            <a:r>
              <a:rPr lang="en-US"/>
              <a:t> CMS </a:t>
            </a:r>
          </a:p>
        </p:txBody>
      </p:sp>
      <p:sp>
        <p:nvSpPr>
          <p:cNvPr id="16" name="Hộp Văn bản 15">
            <a:extLst>
              <a:ext uri="{FF2B5EF4-FFF2-40B4-BE49-F238E27FC236}">
                <a16:creationId xmlns:a16="http://schemas.microsoft.com/office/drawing/2014/main" id="{62E45BE4-D18D-4764-B7FC-03764BEBC507}"/>
              </a:ext>
            </a:extLst>
          </p:cNvPr>
          <p:cNvSpPr txBox="1"/>
          <p:nvPr/>
        </p:nvSpPr>
        <p:spPr>
          <a:xfrm>
            <a:off x="2400297" y="1814513"/>
            <a:ext cx="4057653" cy="369332"/>
          </a:xfrm>
          <a:prstGeom prst="rect">
            <a:avLst/>
          </a:prstGeom>
          <a:noFill/>
        </p:spPr>
        <p:txBody>
          <a:bodyPr wrap="square" rtlCol="0">
            <a:spAutoFit/>
          </a:bodyPr>
          <a:lstStyle/>
          <a:p>
            <a:r>
              <a:rPr lang="en-US" err="1">
                <a:latin typeface="Arial" panose="020B0604020202020204" pitchFamily="34" charset="0"/>
                <a:cs typeface="Arial" panose="020B0604020202020204" pitchFamily="34" charset="0"/>
              </a:rPr>
              <a:t>Tính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mật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cao</a:t>
            </a:r>
            <a:endParaRPr lang="en-US">
              <a:latin typeface="Arial" panose="020B0604020202020204" pitchFamily="34" charset="0"/>
              <a:cs typeface="Arial" panose="020B0604020202020204" pitchFamily="34" charset="0"/>
            </a:endParaRPr>
          </a:p>
        </p:txBody>
      </p:sp>
      <p:sp>
        <p:nvSpPr>
          <p:cNvPr id="18" name="Hộp Văn bản 17">
            <a:extLst>
              <a:ext uri="{FF2B5EF4-FFF2-40B4-BE49-F238E27FC236}">
                <a16:creationId xmlns:a16="http://schemas.microsoft.com/office/drawing/2014/main" id="{508926A9-9AE9-4540-A760-7B8ED84F14CF}"/>
              </a:ext>
            </a:extLst>
          </p:cNvPr>
          <p:cNvSpPr txBox="1"/>
          <p:nvPr/>
        </p:nvSpPr>
        <p:spPr>
          <a:xfrm>
            <a:off x="2400296" y="2452688"/>
            <a:ext cx="5076829"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Chia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nhóm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endParaRPr lang="en-US">
              <a:latin typeface="Arial" panose="020B0604020202020204" pitchFamily="34" charset="0"/>
              <a:cs typeface="Arial" panose="020B0604020202020204" pitchFamily="34" charset="0"/>
            </a:endParaRPr>
          </a:p>
        </p:txBody>
      </p:sp>
      <p:sp>
        <p:nvSpPr>
          <p:cNvPr id="20" name="Hộp Văn bản 19">
            <a:extLst>
              <a:ext uri="{FF2B5EF4-FFF2-40B4-BE49-F238E27FC236}">
                <a16:creationId xmlns:a16="http://schemas.microsoft.com/office/drawing/2014/main" id="{50DC6885-D4B9-4FA1-949D-FB7A493D6623}"/>
              </a:ext>
            </a:extLst>
          </p:cNvPr>
          <p:cNvSpPr txBox="1"/>
          <p:nvPr/>
        </p:nvSpPr>
        <p:spPr>
          <a:xfrm>
            <a:off x="2400296" y="3757612"/>
            <a:ext cx="4542287"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Giao </a:t>
            </a:r>
            <a:r>
              <a:rPr lang="en-US" err="1">
                <a:latin typeface="Arial" panose="020B0604020202020204" pitchFamily="34" charset="0"/>
                <a:cs typeface="Arial" panose="020B0604020202020204" pitchFamily="34" charset="0"/>
              </a:rPr>
              <a:t>diện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dễ</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47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83E2-E937-458D-A6A5-5B19B0B6A64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 </a:t>
            </a:r>
            <a:r>
              <a:rPr lang="en-US" err="1">
                <a:latin typeface="Arial" panose="020B0604020202020204" pitchFamily="34" charset="0"/>
                <a:cs typeface="Arial" panose="020B0604020202020204" pitchFamily="34" charset="0"/>
              </a:rPr>
              <a:t>Mô</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trường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endParaRPr lang="en-US">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5FC0C5A-B85A-4721-BB5F-6594C5B4CF24}"/>
              </a:ext>
            </a:extLst>
          </p:cNvPr>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a:extLst>
              <a:ext uri="{FF2B5EF4-FFF2-40B4-BE49-F238E27FC236}">
                <a16:creationId xmlns:a16="http://schemas.microsoft.com/office/drawing/2014/main" id="{E7DE9002-D6EF-48F4-BE6C-F1286AE8D7AC}"/>
              </a:ext>
            </a:extLst>
          </p:cNvPr>
          <p:cNvSpPr>
            <a:spLocks noGrp="1"/>
          </p:cNvSpPr>
          <p:nvPr>
            <p:ph type="sldNum" sz="quarter" idx="12"/>
          </p:nvPr>
        </p:nvSpPr>
        <p:spPr/>
        <p:txBody>
          <a:bodyPr/>
          <a:lstStyle/>
          <a:p>
            <a:fld id="{0FF54DE5-C571-48E8-A5BC-B369434E2F44}" type="slidenum">
              <a:rPr lang="en-US" smtClean="0"/>
              <a:t>7</a:t>
            </a:fld>
            <a:endParaRPr lang="en-US"/>
          </a:p>
        </p:txBody>
      </p:sp>
      <p:sp>
        <p:nvSpPr>
          <p:cNvPr id="19" name="Hình chữ nhật: Góc Tròn 18">
            <a:extLst>
              <a:ext uri="{FF2B5EF4-FFF2-40B4-BE49-F238E27FC236}">
                <a16:creationId xmlns:a16="http://schemas.microsoft.com/office/drawing/2014/main" id="{13955819-E9FB-4E6E-9BB3-91FDFB30BEE2}"/>
              </a:ext>
            </a:extLst>
          </p:cNvPr>
          <p:cNvSpPr/>
          <p:nvPr/>
        </p:nvSpPr>
        <p:spPr>
          <a:xfrm>
            <a:off x="857821" y="1385109"/>
            <a:ext cx="2514599" cy="779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Hộp Văn bản 19">
            <a:extLst>
              <a:ext uri="{FF2B5EF4-FFF2-40B4-BE49-F238E27FC236}">
                <a16:creationId xmlns:a16="http://schemas.microsoft.com/office/drawing/2014/main" id="{E3170772-0C3E-4012-A148-119FB33FC6CA}"/>
              </a:ext>
            </a:extLst>
          </p:cNvPr>
          <p:cNvSpPr txBox="1"/>
          <p:nvPr/>
        </p:nvSpPr>
        <p:spPr>
          <a:xfrm>
            <a:off x="1029270" y="1412376"/>
            <a:ext cx="2343150" cy="646331"/>
          </a:xfrm>
          <a:prstGeom prst="rect">
            <a:avLst/>
          </a:prstGeom>
          <a:noFill/>
        </p:spPr>
        <p:txBody>
          <a:bodyPr wrap="square" rtlCol="0">
            <a:spAutoFit/>
          </a:bodyPr>
          <a:lstStyle/>
          <a:p>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cụ</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Visual Studio Code</a:t>
            </a:r>
          </a:p>
        </p:txBody>
      </p:sp>
      <p:sp>
        <p:nvSpPr>
          <p:cNvPr id="22" name="Hình chữ nhật: Góc Tròn 21">
            <a:extLst>
              <a:ext uri="{FF2B5EF4-FFF2-40B4-BE49-F238E27FC236}">
                <a16:creationId xmlns:a16="http://schemas.microsoft.com/office/drawing/2014/main" id="{30D4307B-08A9-440F-AB83-1F95E6675985}"/>
              </a:ext>
            </a:extLst>
          </p:cNvPr>
          <p:cNvSpPr/>
          <p:nvPr/>
        </p:nvSpPr>
        <p:spPr>
          <a:xfrm>
            <a:off x="5800728" y="1372928"/>
            <a:ext cx="2514599" cy="779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err="1"/>
              <a:t>Môi</a:t>
            </a:r>
            <a:r>
              <a:rPr lang="en-US"/>
              <a:t> </a:t>
            </a:r>
            <a:r>
              <a:rPr lang="en-US" err="1"/>
              <a:t>trường</a:t>
            </a:r>
            <a:r>
              <a:rPr lang="en-US"/>
              <a:t> </a:t>
            </a:r>
            <a:r>
              <a:rPr lang="en-US" err="1"/>
              <a:t>phát</a:t>
            </a:r>
            <a:r>
              <a:rPr lang="en-US"/>
              <a:t> </a:t>
            </a:r>
            <a:r>
              <a:rPr lang="en-US" err="1"/>
              <a:t>triển</a:t>
            </a:r>
            <a:r>
              <a:rPr lang="en-US"/>
              <a:t>: Node.js</a:t>
            </a:r>
          </a:p>
        </p:txBody>
      </p:sp>
      <p:sp>
        <p:nvSpPr>
          <p:cNvPr id="24" name="Hình chữ nhật: Góc Tròn 23">
            <a:extLst>
              <a:ext uri="{FF2B5EF4-FFF2-40B4-BE49-F238E27FC236}">
                <a16:creationId xmlns:a16="http://schemas.microsoft.com/office/drawing/2014/main" id="{2E3E7AEC-FAA2-4ABD-B2CA-9D98004DDEDF}"/>
              </a:ext>
            </a:extLst>
          </p:cNvPr>
          <p:cNvSpPr/>
          <p:nvPr/>
        </p:nvSpPr>
        <p:spPr>
          <a:xfrm>
            <a:off x="3444911" y="5294977"/>
            <a:ext cx="2514599" cy="779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Framework: </a:t>
            </a:r>
          </a:p>
          <a:p>
            <a:pPr algn="ctr"/>
            <a:r>
              <a:rPr lang="en-US"/>
              <a:t>Vue.js + Typescript</a:t>
            </a:r>
          </a:p>
        </p:txBody>
      </p:sp>
      <p:sp>
        <p:nvSpPr>
          <p:cNvPr id="27" name="Hình Bầu dục 26">
            <a:extLst>
              <a:ext uri="{FF2B5EF4-FFF2-40B4-BE49-F238E27FC236}">
                <a16:creationId xmlns:a16="http://schemas.microsoft.com/office/drawing/2014/main" id="{149F7130-3F4A-4BF0-AE9B-819C98FF184E}"/>
              </a:ext>
            </a:extLst>
          </p:cNvPr>
          <p:cNvSpPr/>
          <p:nvPr/>
        </p:nvSpPr>
        <p:spPr>
          <a:xfrm>
            <a:off x="3444914" y="2880519"/>
            <a:ext cx="2514599" cy="1096962"/>
          </a:xfrm>
          <a:prstGeom prst="ellipse">
            <a:avLst/>
          </a:prstGeom>
          <a:solidFill>
            <a:schemeClr val="bg1"/>
          </a:solidFill>
          <a:ln>
            <a:solidFill>
              <a:srgbClr val="2F6D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a:solidFill>
                  <a:prstClr val="black"/>
                </a:solidFill>
              </a:rPr>
              <a:t>Content</a:t>
            </a:r>
            <a:r>
              <a:rPr lang="en-US">
                <a:solidFill>
                  <a:prstClr val="black"/>
                </a:solidFill>
              </a:rPr>
              <a:t> </a:t>
            </a:r>
            <a:r>
              <a:rPr lang="en-US" b="1">
                <a:solidFill>
                  <a:prstClr val="black"/>
                </a:solidFill>
              </a:rPr>
              <a:t>Management</a:t>
            </a:r>
          </a:p>
          <a:p>
            <a:pPr lvl="0" algn="ctr"/>
            <a:r>
              <a:rPr lang="en-US" b="1">
                <a:solidFill>
                  <a:prstClr val="black"/>
                </a:solidFill>
              </a:rPr>
              <a:t>System</a:t>
            </a:r>
            <a:endParaRPr lang="en-US">
              <a:solidFill>
                <a:prstClr val="black"/>
              </a:solidFill>
            </a:endParaRPr>
          </a:p>
        </p:txBody>
      </p:sp>
      <p:cxnSp>
        <p:nvCxnSpPr>
          <p:cNvPr id="35" name="Đường kết nối Mũi tên Thẳng 34">
            <a:extLst>
              <a:ext uri="{FF2B5EF4-FFF2-40B4-BE49-F238E27FC236}">
                <a16:creationId xmlns:a16="http://schemas.microsoft.com/office/drawing/2014/main" id="{B836C843-D96D-445D-B813-C17E9958AE63}"/>
              </a:ext>
            </a:extLst>
          </p:cNvPr>
          <p:cNvCxnSpPr>
            <a:cxnSpLocks/>
            <a:stCxn id="27" idx="4"/>
            <a:endCxn id="24" idx="0"/>
          </p:cNvCxnSpPr>
          <p:nvPr/>
        </p:nvCxnSpPr>
        <p:spPr>
          <a:xfrm flipH="1">
            <a:off x="4702211" y="3977481"/>
            <a:ext cx="3" cy="131749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7" name="Đường kết nối Mũi tên Thẳng 36">
            <a:extLst>
              <a:ext uri="{FF2B5EF4-FFF2-40B4-BE49-F238E27FC236}">
                <a16:creationId xmlns:a16="http://schemas.microsoft.com/office/drawing/2014/main" id="{67AC7468-EE03-4BE5-A30C-63EE175CCACC}"/>
              </a:ext>
            </a:extLst>
          </p:cNvPr>
          <p:cNvCxnSpPr>
            <a:stCxn id="27" idx="7"/>
            <a:endCxn id="22" idx="2"/>
          </p:cNvCxnSpPr>
          <p:nvPr/>
        </p:nvCxnSpPr>
        <p:spPr>
          <a:xfrm flipV="1">
            <a:off x="5591259" y="2152650"/>
            <a:ext cx="1466769" cy="88851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0" name="Đường kết nối Mũi tên Thẳng 39">
            <a:extLst>
              <a:ext uri="{FF2B5EF4-FFF2-40B4-BE49-F238E27FC236}">
                <a16:creationId xmlns:a16="http://schemas.microsoft.com/office/drawing/2014/main" id="{7B6F4D93-3912-4B5B-AF71-0DA9CA384582}"/>
              </a:ext>
            </a:extLst>
          </p:cNvPr>
          <p:cNvCxnSpPr>
            <a:stCxn id="27" idx="1"/>
            <a:endCxn id="19" idx="2"/>
          </p:cNvCxnSpPr>
          <p:nvPr/>
        </p:nvCxnSpPr>
        <p:spPr>
          <a:xfrm flipH="1" flipV="1">
            <a:off x="2115121" y="2164831"/>
            <a:ext cx="1698047" cy="8763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83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6" y="76200"/>
            <a:ext cx="7485512" cy="1096962"/>
          </a:xfrm>
        </p:spPr>
        <p:txBody>
          <a:bodyPr anchor="b">
            <a:normAutofit/>
          </a:bodyPr>
          <a:lstStyle/>
          <a:p>
            <a:r>
              <a:rPr lang="en-GB"/>
              <a:t>3. </a:t>
            </a:r>
            <a:r>
              <a:rPr lang="en-GB" err="1"/>
              <a:t>Kiến</a:t>
            </a:r>
            <a:r>
              <a:rPr lang="en-GB"/>
              <a:t> </a:t>
            </a:r>
            <a:r>
              <a:rPr lang="en-GB" err="1"/>
              <a:t>trúc</a:t>
            </a:r>
            <a:r>
              <a:rPr lang="en-GB"/>
              <a:t> </a:t>
            </a:r>
            <a:r>
              <a:rPr lang="en-GB" err="1"/>
              <a:t>hệ</a:t>
            </a:r>
            <a:r>
              <a:rPr lang="en-GB"/>
              <a:t> </a:t>
            </a:r>
            <a:r>
              <a:rPr lang="en-GB" err="1"/>
              <a:t>thống</a:t>
            </a:r>
            <a:endParaRPr lang="en-GB"/>
          </a:p>
        </p:txBody>
      </p:sp>
      <p:sp>
        <p:nvSpPr>
          <p:cNvPr id="4" name="Date Placeholder 3"/>
          <p:cNvSpPr>
            <a:spLocks noGrp="1"/>
          </p:cNvSpPr>
          <p:nvPr>
            <p:ph type="dt" sz="half" idx="10"/>
          </p:nvPr>
        </p:nvSpPr>
        <p:spPr>
          <a:xfrm>
            <a:off x="828676" y="6356354"/>
            <a:ext cx="1372169" cy="365125"/>
          </a:xfrm>
        </p:spPr>
        <p:txBody>
          <a:bodyPr anchor="ctr">
            <a:normAutofit/>
          </a:bodyPr>
          <a:lstStyle/>
          <a:p>
            <a:pPr>
              <a:spcAft>
                <a:spcPts val="600"/>
              </a:spcAft>
            </a:pPr>
            <a:fld id="{540C93BE-0E58-4959-8AAE-191E6170A4BF}" type="datetime1">
              <a:rPr lang="en-US" smtClean="0"/>
              <a:pPr>
                <a:spcAft>
                  <a:spcPts val="600"/>
                </a:spcAft>
              </a:pPr>
              <a:t>7/9/2020</a:t>
            </a:fld>
            <a:endParaRPr lang="en-US"/>
          </a:p>
        </p:txBody>
      </p:sp>
      <p:sp>
        <p:nvSpPr>
          <p:cNvPr id="5" name="Slide Number Placeholder 4"/>
          <p:cNvSpPr>
            <a:spLocks noGrp="1"/>
          </p:cNvSpPr>
          <p:nvPr>
            <p:ph type="sldNum" sz="quarter" idx="12"/>
          </p:nvPr>
        </p:nvSpPr>
        <p:spPr>
          <a:xfrm>
            <a:off x="6942587" y="6356354"/>
            <a:ext cx="1371600" cy="365125"/>
          </a:xfrm>
        </p:spPr>
        <p:txBody>
          <a:bodyPr anchor="ctr">
            <a:normAutofit/>
          </a:bodyPr>
          <a:lstStyle/>
          <a:p>
            <a:pPr>
              <a:spcAft>
                <a:spcPts val="600"/>
              </a:spcAft>
            </a:pPr>
            <a:fld id="{0FF54DE5-C571-48E8-A5BC-B369434E2F44}" type="slidenum">
              <a:rPr lang="en-GB" smtClean="0"/>
              <a:pPr>
                <a:spcAft>
                  <a:spcPts val="600"/>
                </a:spcAft>
              </a:pPr>
              <a:t>8</a:t>
            </a:fld>
            <a:endParaRPr lang="en-GB"/>
          </a:p>
        </p:txBody>
      </p:sp>
      <p:pic>
        <p:nvPicPr>
          <p:cNvPr id="6" name="Hình ảnh 5" descr="Ảnh có chứa ảnh chụp màn hình&#10;&#10;Mô tả được tạo tự động">
            <a:extLst>
              <a:ext uri="{FF2B5EF4-FFF2-40B4-BE49-F238E27FC236}">
                <a16:creationId xmlns:a16="http://schemas.microsoft.com/office/drawing/2014/main" id="{5F74C173-A441-4A59-9EF9-1E39E42E7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854" y="1477962"/>
            <a:ext cx="6611955" cy="3745886"/>
          </a:xfrm>
          <a:prstGeom prst="rect">
            <a:avLst/>
          </a:prstGeom>
        </p:spPr>
      </p:pic>
      <p:sp>
        <p:nvSpPr>
          <p:cNvPr id="7" name="Hộp Văn bản 6">
            <a:extLst>
              <a:ext uri="{FF2B5EF4-FFF2-40B4-BE49-F238E27FC236}">
                <a16:creationId xmlns:a16="http://schemas.microsoft.com/office/drawing/2014/main" id="{31EB2638-7331-4867-9E49-8CC95DCE4915}"/>
              </a:ext>
            </a:extLst>
          </p:cNvPr>
          <p:cNvSpPr txBox="1"/>
          <p:nvPr/>
        </p:nvSpPr>
        <p:spPr>
          <a:xfrm>
            <a:off x="2362200" y="5378451"/>
            <a:ext cx="3848100" cy="461665"/>
          </a:xfrm>
          <a:prstGeom prst="rect">
            <a:avLst/>
          </a:prstGeom>
          <a:noFill/>
        </p:spPr>
        <p:txBody>
          <a:bodyPr wrap="square" rtlCol="0">
            <a:spAutoFit/>
          </a:bodyPr>
          <a:lstStyle/>
          <a:p>
            <a:pPr algn="ctr"/>
            <a:r>
              <a:rPr lang="en-US" sz="2400" err="1">
                <a:latin typeface="Arial" panose="020B0604020202020204" pitchFamily="34" charset="0"/>
                <a:cs typeface="Arial" panose="020B0604020202020204" pitchFamily="34" charset="0"/>
              </a:rPr>
              <a:t>Sơ</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đồ</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kiến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trúc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hệ</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thống</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872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83E2-E937-458D-A6A5-5B19B0B6A644}"/>
              </a:ext>
            </a:extLst>
          </p:cNvPr>
          <p:cNvSpPr>
            <a:spLocks noGrp="1"/>
          </p:cNvSpPr>
          <p:nvPr>
            <p:ph type="title"/>
          </p:nvPr>
        </p:nvSpPr>
        <p:spPr>
          <a:xfrm>
            <a:off x="828676" y="228600"/>
            <a:ext cx="7485512" cy="944562"/>
          </a:xfrm>
        </p:spPr>
        <p:txBody>
          <a:bodyPr/>
          <a:lstStyle/>
          <a:p>
            <a:r>
              <a:rPr lang="en-US"/>
              <a:t>3.1 </a:t>
            </a:r>
            <a:r>
              <a:rPr lang="en-US" err="1"/>
              <a:t>Các</a:t>
            </a:r>
            <a:r>
              <a:rPr lang="en-US"/>
              <a:t> </a:t>
            </a:r>
            <a:r>
              <a:rPr lang="en-US" err="1"/>
              <a:t>tác</a:t>
            </a:r>
            <a:r>
              <a:rPr lang="en-US"/>
              <a:t> </a:t>
            </a:r>
            <a:r>
              <a:rPr lang="en-US" err="1"/>
              <a:t>nhân</a:t>
            </a:r>
            <a:r>
              <a:rPr lang="en-US"/>
              <a:t> </a:t>
            </a:r>
            <a:r>
              <a:rPr lang="en-US" err="1"/>
              <a:t>chính</a:t>
            </a:r>
            <a:endParaRPr lang="en-US"/>
          </a:p>
        </p:txBody>
      </p:sp>
      <p:sp>
        <p:nvSpPr>
          <p:cNvPr id="4" name="Date Placeholder 3">
            <a:extLst>
              <a:ext uri="{FF2B5EF4-FFF2-40B4-BE49-F238E27FC236}">
                <a16:creationId xmlns:a16="http://schemas.microsoft.com/office/drawing/2014/main" id="{D5FC0C5A-B85A-4721-BB5F-6594C5B4CF24}"/>
              </a:ext>
            </a:extLst>
          </p:cNvPr>
          <p:cNvSpPr>
            <a:spLocks noGrp="1"/>
          </p:cNvSpPr>
          <p:nvPr>
            <p:ph type="dt" sz="half" idx="10"/>
          </p:nvPr>
        </p:nvSpPr>
        <p:spPr/>
        <p:txBody>
          <a:bodyPr/>
          <a:lstStyle/>
          <a:p>
            <a:fld id="{540C93BE-0E58-4959-8AAE-191E6170A4BF}" type="datetime1">
              <a:rPr lang="en-US" smtClean="0"/>
              <a:t>7/9/2020</a:t>
            </a:fld>
            <a:endParaRPr lang="en-US"/>
          </a:p>
        </p:txBody>
      </p:sp>
      <p:sp>
        <p:nvSpPr>
          <p:cNvPr id="5" name="Slide Number Placeholder 4">
            <a:extLst>
              <a:ext uri="{FF2B5EF4-FFF2-40B4-BE49-F238E27FC236}">
                <a16:creationId xmlns:a16="http://schemas.microsoft.com/office/drawing/2014/main" id="{E7DE9002-D6EF-48F4-BE6C-F1286AE8D7AC}"/>
              </a:ext>
            </a:extLst>
          </p:cNvPr>
          <p:cNvSpPr>
            <a:spLocks noGrp="1"/>
          </p:cNvSpPr>
          <p:nvPr>
            <p:ph type="sldNum" sz="quarter" idx="12"/>
          </p:nvPr>
        </p:nvSpPr>
        <p:spPr/>
        <p:txBody>
          <a:bodyPr/>
          <a:lstStyle/>
          <a:p>
            <a:fld id="{0FF54DE5-C571-48E8-A5BC-B369434E2F44}" type="slidenum">
              <a:rPr lang="en-US" smtClean="0"/>
              <a:t>9</a:t>
            </a:fld>
            <a:endParaRPr lang="en-US"/>
          </a:p>
        </p:txBody>
      </p:sp>
      <p:sp>
        <p:nvSpPr>
          <p:cNvPr id="7" name="Hình chữ nhật: Góc Tròn 6">
            <a:extLst>
              <a:ext uri="{FF2B5EF4-FFF2-40B4-BE49-F238E27FC236}">
                <a16:creationId xmlns:a16="http://schemas.microsoft.com/office/drawing/2014/main" id="{FC5200F3-C1D7-4A00-A325-B8E6E39C8FD2}"/>
              </a:ext>
            </a:extLst>
          </p:cNvPr>
          <p:cNvSpPr/>
          <p:nvPr/>
        </p:nvSpPr>
        <p:spPr>
          <a:xfrm>
            <a:off x="3672114" y="2409371"/>
            <a:ext cx="4519386" cy="580572"/>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r>
              <a:rPr lang="en-US">
                <a:latin typeface="Arial" panose="020B0604020202020204" pitchFamily="34" charset="0"/>
                <a:cs typeface="Arial" panose="020B0604020202020204" pitchFamily="34" charset="0"/>
              </a:rPr>
              <a:t>User: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đọc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báo</a:t>
            </a:r>
            <a:endParaRPr lang="en-US">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a16="http://schemas.microsoft.com/office/drawing/2014/main" id="{7B6068D9-BEA1-4EEF-A538-EA3D723487C3}"/>
              </a:ext>
            </a:extLst>
          </p:cNvPr>
          <p:cNvSpPr/>
          <p:nvPr/>
        </p:nvSpPr>
        <p:spPr>
          <a:xfrm>
            <a:off x="3672114" y="3429000"/>
            <a:ext cx="4519386" cy="5805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atin typeface="Arial" panose="020B0604020202020204" pitchFamily="34" charset="0"/>
                <a:cs typeface="Arial" panose="020B0604020202020204" pitchFamily="34" charset="0"/>
              </a:rPr>
              <a:t>Admin: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 CMS, </a:t>
            </a:r>
            <a:r>
              <a:rPr lang="en-US" err="1">
                <a:latin typeface="Arial" panose="020B0604020202020204" pitchFamily="34" charset="0"/>
                <a:cs typeface="Arial" panose="020B0604020202020204" pitchFamily="34" charset="0"/>
              </a:rPr>
              <a:t>toàn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CMS </a:t>
            </a:r>
            <a:endParaRPr lang="en-US" sz="2000">
              <a:latin typeface="Arial" panose="020B0604020202020204" pitchFamily="34" charset="0"/>
              <a:cs typeface="Arial" panose="020B0604020202020204" pitchFamily="34" charset="0"/>
            </a:endParaRPr>
          </a:p>
        </p:txBody>
      </p:sp>
      <p:sp>
        <p:nvSpPr>
          <p:cNvPr id="11" name="Hình chữ nhật: Góc Tròn 10">
            <a:extLst>
              <a:ext uri="{FF2B5EF4-FFF2-40B4-BE49-F238E27FC236}">
                <a16:creationId xmlns:a16="http://schemas.microsoft.com/office/drawing/2014/main" id="{71D40FB9-2B87-453F-BAF3-C52E34B671EE}"/>
              </a:ext>
            </a:extLst>
          </p:cNvPr>
          <p:cNvSpPr/>
          <p:nvPr/>
        </p:nvSpPr>
        <p:spPr>
          <a:xfrm>
            <a:off x="3672114" y="4459062"/>
            <a:ext cx="4519386" cy="580572"/>
          </a:xfrm>
          <a:prstGeom prst="round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r>
              <a:rPr lang="en-US" err="1">
                <a:latin typeface="Arial" panose="020B0604020202020204" pitchFamily="34" charset="0"/>
                <a:cs typeface="Arial" panose="020B0604020202020204" pitchFamily="34" charset="0"/>
              </a:rPr>
              <a:t>Operater</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endParaRPr lang="en-US">
              <a:latin typeface="Arial" panose="020B0604020202020204" pitchFamily="34" charset="0"/>
              <a:cs typeface="Arial" panose="020B0604020202020204" pitchFamily="34" charset="0"/>
            </a:endParaRPr>
          </a:p>
        </p:txBody>
      </p:sp>
      <p:sp>
        <p:nvSpPr>
          <p:cNvPr id="13" name="Hình chữ nhật: Góc Tròn 12">
            <a:extLst>
              <a:ext uri="{FF2B5EF4-FFF2-40B4-BE49-F238E27FC236}">
                <a16:creationId xmlns:a16="http://schemas.microsoft.com/office/drawing/2014/main" id="{2D2BA170-0A0D-41CB-ABBC-AF05EB04917A}"/>
              </a:ext>
            </a:extLst>
          </p:cNvPr>
          <p:cNvSpPr/>
          <p:nvPr/>
        </p:nvSpPr>
        <p:spPr>
          <a:xfrm>
            <a:off x="3672114" y="5489124"/>
            <a:ext cx="4519386" cy="580572"/>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r>
              <a:rPr lang="en-US">
                <a:latin typeface="Arial" panose="020B0604020202020204" pitchFamily="34" charset="0"/>
                <a:cs typeface="Arial" panose="020B0604020202020204" pitchFamily="34" charset="0"/>
              </a:rPr>
              <a:t>Developer: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xem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màn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a:t>
            </a:r>
          </a:p>
        </p:txBody>
      </p:sp>
      <p:sp>
        <p:nvSpPr>
          <p:cNvPr id="15" name="Hình chữ nhật: Góc Tròn 14">
            <a:extLst>
              <a:ext uri="{FF2B5EF4-FFF2-40B4-BE49-F238E27FC236}">
                <a16:creationId xmlns:a16="http://schemas.microsoft.com/office/drawing/2014/main" id="{CD373343-EDCC-4F5B-B5D7-0AD84A4672EC}"/>
              </a:ext>
            </a:extLst>
          </p:cNvPr>
          <p:cNvSpPr/>
          <p:nvPr/>
        </p:nvSpPr>
        <p:spPr>
          <a:xfrm>
            <a:off x="551091" y="3429000"/>
            <a:ext cx="2233838" cy="16106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err="1">
                <a:latin typeface="Arial" panose="020B0604020202020204" pitchFamily="34" charset="0"/>
                <a:cs typeface="Arial" panose="020B0604020202020204" pitchFamily="34" charset="0"/>
              </a:rPr>
              <a:t>Tác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nhân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chính</a:t>
            </a:r>
            <a:endParaRPr lang="en-US" sz="2000">
              <a:latin typeface="Arial" panose="020B0604020202020204" pitchFamily="34" charset="0"/>
              <a:cs typeface="Arial" panose="020B0604020202020204" pitchFamily="34" charset="0"/>
            </a:endParaRPr>
          </a:p>
        </p:txBody>
      </p:sp>
      <p:cxnSp>
        <p:nvCxnSpPr>
          <p:cNvPr id="17" name="Đường kết nối Mũi tên Thẳng 16">
            <a:extLst>
              <a:ext uri="{FF2B5EF4-FFF2-40B4-BE49-F238E27FC236}">
                <a16:creationId xmlns:a16="http://schemas.microsoft.com/office/drawing/2014/main" id="{15F4F016-142E-4688-9EC4-AC7AC2E27FEA}"/>
              </a:ext>
            </a:extLst>
          </p:cNvPr>
          <p:cNvCxnSpPr>
            <a:cxnSpLocks/>
            <a:stCxn id="15" idx="3"/>
            <a:endCxn id="7" idx="1"/>
          </p:cNvCxnSpPr>
          <p:nvPr/>
        </p:nvCxnSpPr>
        <p:spPr>
          <a:xfrm flipV="1">
            <a:off x="2784929" y="2699657"/>
            <a:ext cx="887185" cy="15346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a16="http://schemas.microsoft.com/office/drawing/2014/main" id="{5CE78AF0-AE23-4669-87D7-B737B16B098F}"/>
              </a:ext>
            </a:extLst>
          </p:cNvPr>
          <p:cNvCxnSpPr>
            <a:cxnSpLocks/>
            <a:stCxn id="15" idx="3"/>
            <a:endCxn id="9" idx="1"/>
          </p:cNvCxnSpPr>
          <p:nvPr/>
        </p:nvCxnSpPr>
        <p:spPr>
          <a:xfrm flipV="1">
            <a:off x="2784929" y="3719286"/>
            <a:ext cx="887185" cy="51503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a16="http://schemas.microsoft.com/office/drawing/2014/main" id="{03DA42DE-7329-4C7D-8C4F-903A33715F84}"/>
              </a:ext>
            </a:extLst>
          </p:cNvPr>
          <p:cNvCxnSpPr>
            <a:cxnSpLocks/>
            <a:stCxn id="15" idx="3"/>
            <a:endCxn id="11" idx="1"/>
          </p:cNvCxnSpPr>
          <p:nvPr/>
        </p:nvCxnSpPr>
        <p:spPr>
          <a:xfrm>
            <a:off x="2784929" y="4234317"/>
            <a:ext cx="887185" cy="51503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a16="http://schemas.microsoft.com/office/drawing/2014/main" id="{AAC93787-1264-4219-89A9-71758865A200}"/>
              </a:ext>
            </a:extLst>
          </p:cNvPr>
          <p:cNvCxnSpPr>
            <a:cxnSpLocks/>
            <a:stCxn id="15" idx="3"/>
            <a:endCxn id="13" idx="1"/>
          </p:cNvCxnSpPr>
          <p:nvPr/>
        </p:nvCxnSpPr>
        <p:spPr>
          <a:xfrm>
            <a:off x="2784929" y="4234317"/>
            <a:ext cx="887185" cy="154509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30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7482F6D501CC47A075F3E1430326D6" ma:contentTypeVersion="7" ma:contentTypeDescription="Create a new document." ma:contentTypeScope="" ma:versionID="50de48f722f362c97191c90e14c1a04f">
  <xsd:schema xmlns:xsd="http://www.w3.org/2001/XMLSchema" xmlns:xs="http://www.w3.org/2001/XMLSchema" xmlns:p="http://schemas.microsoft.com/office/2006/metadata/properties" xmlns:ns3="deb7c6e3-bd43-42e8-bb61-ec5de9ce2eab" xmlns:ns4="b270f032-1ca2-401b-942e-8dcfb6ee8340" targetNamespace="http://schemas.microsoft.com/office/2006/metadata/properties" ma:root="true" ma:fieldsID="148d34ad06281480d190b147c4dedf3e" ns3:_="" ns4:_="">
    <xsd:import namespace="deb7c6e3-bd43-42e8-bb61-ec5de9ce2eab"/>
    <xsd:import namespace="b270f032-1ca2-401b-942e-8dcfb6ee834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b7c6e3-bd43-42e8-bb61-ec5de9ce2e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270f032-1ca2-401b-942e-8dcfb6ee834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deb7c6e3-bd43-42e8-bb61-ec5de9ce2eab"/>
    <ds:schemaRef ds:uri="http://www.w3.org/XML/1998/namespace"/>
    <ds:schemaRef ds:uri="b270f032-1ca2-401b-942e-8dcfb6ee8340"/>
    <ds:schemaRef ds:uri="http://purl.org/dc/terms/"/>
  </ds:schemaRefs>
</ds:datastoreItem>
</file>

<file path=customXml/itemProps2.xml><?xml version="1.0" encoding="utf-8"?>
<ds:datastoreItem xmlns:ds="http://schemas.openxmlformats.org/officeDocument/2006/customXml" ds:itemID="{09297DB5-0E11-41B9-88C6-8F4E23D7D568}">
  <ds:schemaRefs>
    <ds:schemaRef ds:uri="http://schemas.microsoft.com/sharepoint/v3/contenttype/forms"/>
  </ds:schemaRefs>
</ds:datastoreItem>
</file>

<file path=customXml/itemProps3.xml><?xml version="1.0" encoding="utf-8"?>
<ds:datastoreItem xmlns:ds="http://schemas.openxmlformats.org/officeDocument/2006/customXml" ds:itemID="{3EDA7E32-1126-4FEB-A1CC-65418AFBE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b7c6e3-bd43-42e8-bb61-ec5de9ce2eab"/>
    <ds:schemaRef ds:uri="b270f032-1ca2-401b-942e-8dcfb6ee83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318</TotalTime>
  <Words>1311</Words>
  <Application>Microsoft Office PowerPoint</Application>
  <PresentationFormat>On-screen Show (4:3)</PresentationFormat>
  <Paragraphs>216</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Euphemia</vt:lpstr>
      <vt:lpstr>Helvetica Neue</vt:lpstr>
      <vt:lpstr>Times New Roman</vt:lpstr>
      <vt:lpstr>Wingdings</vt:lpstr>
      <vt:lpstr>Academic Literature 16x9</vt:lpstr>
      <vt:lpstr>ĐỒ án Tố Nghiệp Đề tài: THIẾT KẾ HỆ THỐNG QUẢN TRỊ  NỘI DUNG</vt:lpstr>
      <vt:lpstr>Mục lục</vt:lpstr>
      <vt:lpstr>1.1 Đặt vấn đề</vt:lpstr>
      <vt:lpstr>1.2 Hệ thống quản trị nội dung</vt:lpstr>
      <vt:lpstr>2.1 Yêu cầu chức năng của hệ thống</vt:lpstr>
      <vt:lpstr>2.2 Yêu cầu phi chức năng</vt:lpstr>
      <vt:lpstr>2.3 Mô trường phát triển</vt:lpstr>
      <vt:lpstr>3. Kiến trúc hệ thống</vt:lpstr>
      <vt:lpstr>3.1 Các tác nhân chính</vt:lpstr>
      <vt:lpstr>3.2 Chức năng đăng nhâp</vt:lpstr>
      <vt:lpstr>3.3 Phân quyền </vt:lpstr>
      <vt:lpstr>3.4 Chức năng Dashboard</vt:lpstr>
      <vt:lpstr>3.5 Chức năng quản lý</vt:lpstr>
      <vt:lpstr>3.6 Quản lý chuyên mục</vt:lpstr>
      <vt:lpstr>3.7 Quản lý đầu báo</vt:lpstr>
      <vt:lpstr>3.8 Quản lý bài đăng</vt:lpstr>
      <vt:lpstr>3.9 Quản lý video</vt:lpstr>
      <vt:lpstr>3.10 Quản lý phiên bản</vt:lpstr>
      <vt:lpstr>4. Đánh giá chất lượng</vt:lpstr>
      <vt:lpstr>5. 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HỆ THỐNG QUẢN TRỊ  NỘI DUNG</dc:title>
  <dc:creator>Đặng Phương Anh</dc:creator>
  <cp:lastModifiedBy>Hiếu Minh</cp:lastModifiedBy>
  <cp:revision>30</cp:revision>
  <dcterms:created xsi:type="dcterms:W3CDTF">2020-07-08T16:26:36Z</dcterms:created>
  <dcterms:modified xsi:type="dcterms:W3CDTF">2020-07-09T11:52:37Z</dcterms:modified>
</cp:coreProperties>
</file>