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72" r:id="rId8"/>
    <p:sldId id="265" r:id="rId9"/>
    <p:sldId id="266" r:id="rId10"/>
    <p:sldId id="268" r:id="rId11"/>
    <p:sldId id="271" r:id="rId12"/>
    <p:sldId id="267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6335-B24A-4831-94B8-5E80A4797F7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6ED3-8CDB-4C2A-A8DD-CC59813E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r="59741"/>
          <a:stretch/>
        </p:blipFill>
        <p:spPr>
          <a:xfrm>
            <a:off x="2421924" y="222422"/>
            <a:ext cx="2842054" cy="6512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6443" y="37070"/>
            <a:ext cx="716693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63978" y="247136"/>
                <a:ext cx="1371600" cy="3101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(8)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78" y="247136"/>
                <a:ext cx="1371600" cy="3101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63978" y="3546391"/>
                <a:ext cx="1371600" cy="3101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(8) điểm 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78" y="3546391"/>
                <a:ext cx="1371600" cy="3101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0" t="-390" r="7603" b="390"/>
          <a:stretch/>
        </p:blipFill>
        <p:spPr>
          <a:xfrm>
            <a:off x="6647935" y="203252"/>
            <a:ext cx="630194" cy="6512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2" t="-390" r="8154" b="390"/>
          <a:stretch/>
        </p:blipFill>
        <p:spPr>
          <a:xfrm>
            <a:off x="5088923" y="203251"/>
            <a:ext cx="180205" cy="6512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1928" y="61785"/>
            <a:ext cx="800100" cy="681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</p:spTree>
    <p:extLst>
      <p:ext uri="{BB962C8B-B14F-4D97-AF65-F5344CB8AC3E}">
        <p14:creationId xmlns:p14="http://schemas.microsoft.com/office/powerpoint/2010/main" val="45144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76152"/>
              </p:ext>
            </p:extLst>
          </p:nvPr>
        </p:nvGraphicFramePr>
        <p:xfrm>
          <a:off x="234786" y="1053298"/>
          <a:ext cx="11751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">
                  <a:extLst>
                    <a:ext uri="{9D8B030D-6E8A-4147-A177-3AD203B41FA5}">
                      <a16:colId xmlns:a16="http://schemas.microsoft.com/office/drawing/2014/main" val="3124834206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2936299842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031430319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860744141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3265391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600662659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811321610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85268485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800464533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092236225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359103303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705979733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410574990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154391273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4038808705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2444159970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005742469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902370783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2112324427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835329201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310861380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3036071384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669265427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826246272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480913478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2242358290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2326310606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004183066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461723551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798712002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871256805"/>
                    </a:ext>
                  </a:extLst>
                </a:gridCol>
                <a:gridCol w="367227">
                  <a:extLst>
                    <a:ext uri="{9D8B030D-6E8A-4147-A177-3AD203B41FA5}">
                      <a16:colId xmlns:a16="http://schemas.microsoft.com/office/drawing/2014/main" val="186543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smtClean="0"/>
                        <a:t>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31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5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/>
                        <a:t>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62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9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/>
                        <a:t>32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63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2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/>
                        <a:t>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39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23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55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15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31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63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3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87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4700" y="217806"/>
            <a:ext cx="114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xin0 − xin63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044700" y="2402884"/>
            <a:ext cx="108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</a:t>
            </a:r>
            <a:r>
              <a:rPr lang="en-US" sz="1400" smtClean="0"/>
              <a:t>in0 − yin63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3043276" y="134077"/>
            <a:ext cx="908683" cy="2990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Stage1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31 Butterfly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1 Butterfly2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94451" y="2730454"/>
            <a:ext cx="948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4451" y="525583"/>
            <a:ext cx="948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08738" y="197967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xtemp1[0:63]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58176" y="2730408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8176" y="525537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2701" y="2415538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</a:t>
            </a:r>
            <a:r>
              <a:rPr lang="en-US" sz="1400" smtClean="0"/>
              <a:t>temp1[0:63]</a:t>
            </a:r>
            <a:endParaRPr lang="en-US" sz="1400"/>
          </a:p>
        </p:txBody>
      </p:sp>
      <p:sp>
        <p:nvSpPr>
          <p:cNvPr id="45" name="Rectangle 44"/>
          <p:cNvSpPr/>
          <p:nvPr/>
        </p:nvSpPr>
        <p:spPr>
          <a:xfrm>
            <a:off x="4984164" y="134077"/>
            <a:ext cx="908683" cy="297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smtClean="0">
                <a:solidFill>
                  <a:prstClr val="black"/>
                </a:solidFill>
              </a:rPr>
              <a:t>Stage2</a:t>
            </a:r>
          </a:p>
          <a:p>
            <a:pPr lvl="0" algn="ctr"/>
            <a:endParaRPr lang="en-US" b="1">
              <a:solidFill>
                <a:prstClr val="black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30 Butterfly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  <a:r>
              <a:rPr lang="en-US" sz="1400" smtClean="0">
                <a:solidFill>
                  <a:schemeClr val="tx1"/>
                </a:solidFill>
              </a:rPr>
              <a:t> Butterfly2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42159" y="201405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xtemp2[0:63]</a:t>
            </a:r>
            <a:endParaRPr 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91597" y="2733846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91597" y="528975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6122" y="2418976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ytemp2[0:63]</a:t>
            </a:r>
            <a:endParaRPr lang="en-US" sz="1400"/>
          </a:p>
        </p:txBody>
      </p:sp>
      <p:sp>
        <p:nvSpPr>
          <p:cNvPr id="50" name="Rectangle 49"/>
          <p:cNvSpPr/>
          <p:nvPr/>
        </p:nvSpPr>
        <p:spPr>
          <a:xfrm>
            <a:off x="6925052" y="134077"/>
            <a:ext cx="908683" cy="2990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smtClean="0">
                <a:solidFill>
                  <a:prstClr val="black"/>
                </a:solidFill>
              </a:rPr>
              <a:t>Stage3</a:t>
            </a:r>
          </a:p>
          <a:p>
            <a:pPr lvl="0" algn="ctr"/>
            <a:endParaRPr lang="en-US" b="1">
              <a:solidFill>
                <a:prstClr val="black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28 Butterfly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4 Butterfly2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67850" y="3807714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xtemp3[0:63]</a:t>
            </a:r>
            <a:endParaRPr 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1959787" y="6011580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ytemp3[0:63]</a:t>
            </a:r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3035656" y="3743824"/>
            <a:ext cx="908683" cy="297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smtClean="0">
                <a:solidFill>
                  <a:prstClr val="black"/>
                </a:solidFill>
              </a:rPr>
              <a:t>Stage4</a:t>
            </a:r>
          </a:p>
          <a:p>
            <a:pPr lvl="0" algn="ctr"/>
            <a:endParaRPr lang="en-US" b="1">
              <a:solidFill>
                <a:prstClr val="black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24 Butterfly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8 Butterfly2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01271" y="3811152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xtemp4[0:63]</a:t>
            </a:r>
            <a:endParaRPr lang="en-US" sz="140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950709" y="6343593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50709" y="4138722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95234" y="6028723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ytemp4[0:63]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4984164" y="3743824"/>
            <a:ext cx="908683" cy="2990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smtClean="0">
                <a:solidFill>
                  <a:prstClr val="black"/>
                </a:solidFill>
              </a:rPr>
              <a:t>Stage5</a:t>
            </a:r>
          </a:p>
          <a:p>
            <a:pPr lvl="0" algn="ctr"/>
            <a:endParaRPr lang="en-US" b="1">
              <a:solidFill>
                <a:prstClr val="black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16 Butterfly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16 Butterfly2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41222" y="3808992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xtemp5[0:63]</a:t>
            </a:r>
            <a:endParaRPr lang="en-US" sz="140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890660" y="6341433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890660" y="4136562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835185" y="6026563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ytemp5[0:63]</a:t>
            </a:r>
            <a:endParaRPr lang="en-US" sz="1400"/>
          </a:p>
        </p:txBody>
      </p:sp>
      <p:sp>
        <p:nvSpPr>
          <p:cNvPr id="124" name="Rectangle 123"/>
          <p:cNvSpPr/>
          <p:nvPr/>
        </p:nvSpPr>
        <p:spPr>
          <a:xfrm>
            <a:off x="6924115" y="3741664"/>
            <a:ext cx="908683" cy="2990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b="1" smtClean="0">
              <a:solidFill>
                <a:prstClr val="black"/>
              </a:solidFill>
            </a:endParaRPr>
          </a:p>
          <a:p>
            <a:pPr lvl="0" algn="ctr"/>
            <a:endParaRPr lang="en-US" b="1">
              <a:solidFill>
                <a:prstClr val="black"/>
              </a:solidFill>
            </a:endParaRPr>
          </a:p>
          <a:p>
            <a:pPr lvl="0" algn="ctr"/>
            <a:r>
              <a:rPr lang="en-US" b="1" smtClean="0">
                <a:solidFill>
                  <a:prstClr val="black"/>
                </a:solidFill>
              </a:rPr>
              <a:t>Stage6                             </a:t>
            </a:r>
          </a:p>
          <a:p>
            <a:pPr lvl="0" algn="ctr"/>
            <a:r>
              <a:rPr lang="en-US" b="1">
                <a:solidFill>
                  <a:prstClr val="black"/>
                </a:solidFill>
              </a:rPr>
              <a:t> </a:t>
            </a:r>
            <a:r>
              <a:rPr lang="en-US" b="1" smtClean="0">
                <a:solidFill>
                  <a:prstClr val="black"/>
                </a:solidFill>
              </a:rPr>
              <a:t>  </a:t>
            </a:r>
          </a:p>
          <a:p>
            <a:pPr lvl="0" algn="ctr"/>
            <a:r>
              <a:rPr lang="en-US" b="1" smtClean="0">
                <a:solidFill>
                  <a:prstClr val="black"/>
                </a:solidFill>
              </a:rPr>
              <a:t>                    </a:t>
            </a:r>
            <a:endParaRPr lang="en-US" b="1">
              <a:solidFill>
                <a:prstClr val="black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Kết nối 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32 Butterfly2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98439" y="3796292"/>
            <a:ext cx="13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xout0 </a:t>
            </a:r>
            <a:r>
              <a:rPr lang="en-US" sz="1400" smtClean="0"/>
              <a:t>−xout63</a:t>
            </a:r>
            <a:endParaRPr lang="en-US" sz="140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7838351" y="6340690"/>
            <a:ext cx="1115149" cy="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92402" y="5994813"/>
            <a:ext cx="135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yout0</a:t>
            </a:r>
            <a:r>
              <a:rPr lang="en-US" sz="1400"/>
              <a:t> </a:t>
            </a:r>
            <a:r>
              <a:rPr lang="en-US" sz="1400" smtClean="0"/>
              <a:t>−yout63</a:t>
            </a:r>
            <a:endParaRPr lang="en-US" sz="1400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7825102" y="4136562"/>
            <a:ext cx="1115149" cy="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932586" y="3267918"/>
            <a:ext cx="1011173" cy="313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angle_LUT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800980" y="218703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xtemp3[0:63]</a:t>
            </a:r>
            <a:endParaRPr lang="en-US" sz="14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850418" y="2751144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850418" y="546273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794943" y="2436274"/>
            <a:ext cx="121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ytemp3[0:63]</a:t>
            </a:r>
            <a:endParaRPr lang="en-US" sz="140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014220" y="4136562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14220" y="6340690"/>
            <a:ext cx="1032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5" idx="2"/>
            <a:endCxn id="132" idx="0"/>
          </p:cNvCxnSpPr>
          <p:nvPr/>
        </p:nvCxnSpPr>
        <p:spPr>
          <a:xfrm flipH="1">
            <a:off x="5438173" y="3105847"/>
            <a:ext cx="333" cy="162071"/>
          </a:xfrm>
          <a:prstGeom prst="straightConnector1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2" idx="2"/>
            <a:endCxn id="74" idx="0"/>
          </p:cNvCxnSpPr>
          <p:nvPr/>
        </p:nvCxnSpPr>
        <p:spPr>
          <a:xfrm>
            <a:off x="5438173" y="3581020"/>
            <a:ext cx="333" cy="162804"/>
          </a:xfrm>
          <a:prstGeom prst="straightConnector1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endCxn id="50" idx="2"/>
          </p:cNvCxnSpPr>
          <p:nvPr/>
        </p:nvCxnSpPr>
        <p:spPr>
          <a:xfrm flipV="1">
            <a:off x="5946775" y="3124155"/>
            <a:ext cx="1432619" cy="209596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124" idx="0"/>
          </p:cNvCxnSpPr>
          <p:nvPr/>
        </p:nvCxnSpPr>
        <p:spPr>
          <a:xfrm>
            <a:off x="5946775" y="3502172"/>
            <a:ext cx="1431682" cy="239492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5" idx="2"/>
          </p:cNvCxnSpPr>
          <p:nvPr/>
        </p:nvCxnSpPr>
        <p:spPr>
          <a:xfrm rot="16200000" flipH="1">
            <a:off x="4106280" y="2515493"/>
            <a:ext cx="209596" cy="1426920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69" idx="0"/>
          </p:cNvCxnSpPr>
          <p:nvPr/>
        </p:nvCxnSpPr>
        <p:spPr>
          <a:xfrm rot="5400000" flipH="1" flipV="1">
            <a:off x="4090524" y="2905082"/>
            <a:ext cx="238216" cy="1439269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66021" y="197709"/>
                <a:ext cx="1371600" cy="3101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(32)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21" y="197709"/>
                <a:ext cx="1371600" cy="3101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18012" y="207234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6703" y="420127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56703" y="708452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56703" y="988538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6703" y="1289218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6703" y="2133598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56703" y="2421922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56703" y="2734959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56703" y="3047998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8011" y="2016984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x[28]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x[29]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66021" y="3612291"/>
                <a:ext cx="1371600" cy="3101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(32)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21" y="3612291"/>
                <a:ext cx="1371600" cy="3101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18012" y="3621816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x[33]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x[34]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x[35]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56703" y="3834709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56703" y="4123034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56703" y="4403120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56703" y="4703800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56703" y="5548180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56703" y="5836504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56703" y="6149541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6703" y="6462580"/>
            <a:ext cx="350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8011" y="5431566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x[63]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26262" y="420127"/>
            <a:ext cx="1631386" cy="3405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6262" y="700216"/>
            <a:ext cx="1624437" cy="3418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262" y="1000895"/>
            <a:ext cx="1624437" cy="3402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6261" y="1301574"/>
            <a:ext cx="1624438" cy="3398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33211" y="2116841"/>
            <a:ext cx="1617488" cy="3423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2784" y="2420868"/>
            <a:ext cx="1627915" cy="3423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32619" y="2735514"/>
            <a:ext cx="1625029" cy="3409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24407" y="3049209"/>
            <a:ext cx="1634023" cy="34133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31837" y="421712"/>
            <a:ext cx="1629290" cy="3410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131836" y="701801"/>
            <a:ext cx="1629291" cy="3408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25368" y="1002480"/>
            <a:ext cx="1635759" cy="3382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125367" y="1303159"/>
            <a:ext cx="1635759" cy="3404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25366" y="2138255"/>
            <a:ext cx="1625334" cy="3413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132027" y="2404518"/>
            <a:ext cx="1620219" cy="3418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25365" y="2731542"/>
            <a:ext cx="1633831" cy="3400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148226" y="3043905"/>
            <a:ext cx="1612308" cy="3413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96673" y="1204088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0012" y="4617257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27989" y="1160683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27988" y="4617257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37621" y="420127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537621" y="700216"/>
            <a:ext cx="741406" cy="8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37621" y="988538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537621" y="1289218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79027" y="207234"/>
            <a:ext cx="85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X[16]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X[48]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546117" y="2153546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546117" y="2433635"/>
            <a:ext cx="741406" cy="8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546117" y="2721957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546117" y="3022637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87523" y="1940653"/>
            <a:ext cx="85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X[46]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X[62]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539551" y="3834709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39551" y="4114798"/>
            <a:ext cx="741406" cy="8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539551" y="4403120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539551" y="4703800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280957" y="3621816"/>
            <a:ext cx="85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X[33]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X[17]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X[49]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548047" y="5568128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548047" y="5848217"/>
            <a:ext cx="741406" cy="8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548047" y="6136539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548047" y="6437219"/>
            <a:ext cx="741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289453" y="5355235"/>
            <a:ext cx="84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X[47]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672096" y="3513971"/>
                <a:ext cx="716693" cy="122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96" y="3513971"/>
                <a:ext cx="716693" cy="1224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670122" y="5227322"/>
                <a:ext cx="716693" cy="124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28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29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122" y="5227322"/>
                <a:ext cx="716693" cy="1247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4560379" y="3772114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5141" y="4055266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55787" y="4337922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49134" y="4643286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61759" y="5480432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63346" y="5769934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63517" y="6087515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57375" y="6400551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65335" y="1203619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520161" y="4553366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6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9612" y="149178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58303" y="362071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58303" y="650396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58303" y="930482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58303" y="1231162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58303" y="2075542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8303" y="2363866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303" y="2676903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303" y="2989942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9611" y="1958928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x[28]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x[29]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x[31]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19612" y="3563760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x[33]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x[34]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x[35]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8303" y="3776653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58303" y="406497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58303" y="4345064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58303" y="4645744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58303" y="5490124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58303" y="577844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58303" y="6091485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8303" y="6404524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9611" y="5373510"/>
            <a:ext cx="71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x[63]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27862" y="362071"/>
            <a:ext cx="1309044" cy="3412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27862" y="642160"/>
            <a:ext cx="1309044" cy="3409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27862" y="942839"/>
            <a:ext cx="1309044" cy="3391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27861" y="1243518"/>
            <a:ext cx="1309045" cy="3398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34811" y="2058785"/>
            <a:ext cx="1302095" cy="3434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24384" y="2362812"/>
            <a:ext cx="1319182" cy="3422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34219" y="2677458"/>
            <a:ext cx="1302687" cy="3408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26007" y="2991153"/>
            <a:ext cx="1310899" cy="34080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33437" y="344121"/>
            <a:ext cx="1299217" cy="3430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233436" y="642160"/>
            <a:ext cx="1307569" cy="3410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226968" y="930482"/>
            <a:ext cx="1314037" cy="3396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226967" y="1238711"/>
            <a:ext cx="1305687" cy="3410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226966" y="2078333"/>
            <a:ext cx="1303583" cy="3415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233627" y="2364420"/>
            <a:ext cx="1303279" cy="3400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226965" y="2686262"/>
            <a:ext cx="1309941" cy="3387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49826" y="2988732"/>
            <a:ext cx="1282697" cy="3410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98273" y="1146032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1612" y="4559201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95685" y="1203067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08168" y="4592615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41324" y="434377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041324" y="714465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55375" y="221483"/>
            <a:ext cx="87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X[32]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X[16]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X[48]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63871" y="1954902"/>
            <a:ext cx="87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X[46]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X[30]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X[62]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57305" y="3636065"/>
            <a:ext cx="87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X[33]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X[17]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X[49]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65801" y="5369484"/>
            <a:ext cx="87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X[47]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X[31]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469539" y="3468506"/>
                <a:ext cx="716693" cy="122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39" y="3468506"/>
                <a:ext cx="716693" cy="1224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467565" y="5181857"/>
                <a:ext cx="716693" cy="124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28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29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65" y="5181857"/>
                <a:ext cx="716693" cy="1247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/>
          <p:cNvCxnSpPr/>
          <p:nvPr/>
        </p:nvCxnSpPr>
        <p:spPr>
          <a:xfrm flipV="1">
            <a:off x="7588754" y="434377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588752" y="437491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7049820" y="976838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7049820" y="1256926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97250" y="976838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597248" y="979952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7053078" y="2181414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7053078" y="2461502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7600508" y="2181414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600506" y="2184528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7061574" y="2723875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7061574" y="3003963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7609004" y="2723875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7609002" y="2726989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70070" y="3850093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7070070" y="4130181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617500" y="3850093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7617498" y="3853207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78566" y="4392554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7078566" y="4672642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7625996" y="4392554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625994" y="4395668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061574" y="5590512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7061574" y="5870600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609004" y="5590512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609002" y="5593626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7070070" y="6132973"/>
            <a:ext cx="1914051" cy="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070070" y="6413061"/>
            <a:ext cx="1914051" cy="3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7617500" y="6132973"/>
            <a:ext cx="695323" cy="28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7617498" y="6136087"/>
            <a:ext cx="695325" cy="264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022841" y="1140203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54383" y="4538019"/>
            <a:ext cx="2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941491" y="643561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7953317" y="1223518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941491" y="2373291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953317" y="2944869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981255" y="4057365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973631" y="4641537"/>
            <a:ext cx="3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006845" y="5800494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004699" y="6334150"/>
            <a:ext cx="4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146135" y="1182112"/>
            <a:ext cx="36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9161486" y="4559201"/>
            <a:ext cx="36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944299" y="551228"/>
            <a:ext cx="76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921999" y="2375180"/>
            <a:ext cx="76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921999" y="3933158"/>
            <a:ext cx="76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921999" y="5713378"/>
            <a:ext cx="76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69856" y="3715874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74618" y="3999026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65264" y="4281682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58611" y="4587046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71236" y="5424192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72823" y="5713694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372994" y="6031275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6852" y="6344311"/>
            <a:ext cx="2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6341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78" y="1731314"/>
            <a:ext cx="5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737" y="2289492"/>
            <a:ext cx="5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in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28108" y="2901024"/>
            <a:ext cx="78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zangle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3069" y="1668162"/>
            <a:ext cx="3212757" cy="2024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mtClean="0"/>
              <a:t>Điều chỉnh độ lớn xin, yin</a:t>
            </a:r>
          </a:p>
          <a:p>
            <a:pPr algn="ctr">
              <a:lnSpc>
                <a:spcPct val="150000"/>
              </a:lnSpc>
            </a:pPr>
            <a:r>
              <a:rPr lang="en-US" smtClean="0"/>
              <a:t> (chia 1.64676)</a:t>
            </a:r>
          </a:p>
          <a:p>
            <a:pPr algn="ctr">
              <a:lnSpc>
                <a:spcPct val="150000"/>
              </a:lnSpc>
            </a:pPr>
            <a:r>
              <a:rPr lang="en-US" smtClean="0"/>
              <a:t>Điều chỉnh góc quay zangle vào khoảng (-90° 90°) và thay đổi xin,yin tương ứng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3835" y="1739036"/>
            <a:ext cx="56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x[0]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4818" y="2317577"/>
            <a:ext cx="55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y[0]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84889" y="2922502"/>
            <a:ext cx="5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  <a:r>
              <a:rPr lang="en-US" smtClean="0"/>
              <a:t>[0]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04087" y="2100646"/>
            <a:ext cx="518982" cy="1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1804087" y="2677298"/>
            <a:ext cx="518982" cy="2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72878" y="3253772"/>
            <a:ext cx="550191" cy="1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45636" y="2106479"/>
            <a:ext cx="550712" cy="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 flipV="1">
            <a:off x="5535826" y="2679010"/>
            <a:ext cx="548166" cy="1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45352" y="3270356"/>
            <a:ext cx="5383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83992" y="1525585"/>
            <a:ext cx="3143074" cy="2578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mtClean="0"/>
              <a:t>16 vòng lặp CORIDC: 0≤i≤15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x[i+1]=x[i]−s(z[i])(y[i]&gt;&gt;&gt;i)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y[i+1]=y[i]+s(z[i])(x[i]&gt;&gt;&gt;i)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z[i+1]=z[i]+s(z[i])arctanLUT[i]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mtClean="0"/>
              <a:t>với s(z[i])=sign(z[i])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84763" y="1949965"/>
            <a:ext cx="12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xout=x[16]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88252" y="2773460"/>
            <a:ext cx="12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out=x[16]</a:t>
            </a:r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233337" y="2338347"/>
            <a:ext cx="542862" cy="2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230162" y="3188333"/>
            <a:ext cx="522857" cy="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75387" y="4520472"/>
            <a:ext cx="1631092" cy="1075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arctan_LUT[i]</a:t>
            </a:r>
            <a:endParaRPr lang="en-US"/>
          </a:p>
        </p:txBody>
      </p:sp>
      <p:cxnSp>
        <p:nvCxnSpPr>
          <p:cNvPr id="65" name="Straight Arrow Connector 64"/>
          <p:cNvCxnSpPr>
            <a:stCxn id="33" idx="2"/>
          </p:cNvCxnSpPr>
          <p:nvPr/>
        </p:nvCxnSpPr>
        <p:spPr>
          <a:xfrm>
            <a:off x="7655529" y="4104288"/>
            <a:ext cx="3086" cy="416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675409" y="4104290"/>
            <a:ext cx="2381" cy="41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94473" y="3543983"/>
            <a:ext cx="56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752737" y="3847009"/>
            <a:ext cx="4343611" cy="20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>
            <a:off x="8497073" y="3367991"/>
            <a:ext cx="1031792" cy="61165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8497073" y="852224"/>
            <a:ext cx="1031792" cy="61165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32157" y="135924"/>
            <a:ext cx="83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z[i][31]</a:t>
            </a:r>
            <a:endParaRPr lang="en-US"/>
          </a:p>
        </p:txBody>
      </p:sp>
      <p:cxnSp>
        <p:nvCxnSpPr>
          <p:cNvPr id="21" name="Straight Arrow Connector 20"/>
          <p:cNvCxnSpPr>
            <a:stCxn id="12" idx="0"/>
          </p:cNvCxnSpPr>
          <p:nvPr/>
        </p:nvCxnSpPr>
        <p:spPr>
          <a:xfrm>
            <a:off x="9318798" y="1158053"/>
            <a:ext cx="313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2093" y="973387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r>
              <a:rPr lang="en-US" smtClean="0"/>
              <a:t>[i+1]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632093" y="348915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y[i+1]</a:t>
            </a:r>
            <a:endParaRPr lang="en-US"/>
          </a:p>
        </p:txBody>
      </p: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9318798" y="3673820"/>
            <a:ext cx="313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5400000">
            <a:off x="8497073" y="5883757"/>
            <a:ext cx="1031792" cy="61165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632093" y="600492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  <a:r>
              <a:rPr lang="en-US" smtClean="0"/>
              <a:t>[i+1]</a:t>
            </a:r>
            <a:endParaRPr lang="en-US"/>
          </a:p>
        </p:txBody>
      </p:sp>
      <p:cxnSp>
        <p:nvCxnSpPr>
          <p:cNvPr id="34" name="Straight Arrow Connector 33"/>
          <p:cNvCxnSpPr>
            <a:stCxn id="31" idx="0"/>
          </p:cNvCxnSpPr>
          <p:nvPr/>
        </p:nvCxnSpPr>
        <p:spPr>
          <a:xfrm>
            <a:off x="9318798" y="6189586"/>
            <a:ext cx="313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3"/>
            <a:endCxn id="12" idx="1"/>
          </p:cNvCxnSpPr>
          <p:nvPr/>
        </p:nvCxnSpPr>
        <p:spPr>
          <a:xfrm>
            <a:off x="7469480" y="320590"/>
            <a:ext cx="1543489" cy="398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" idx="1"/>
          </p:cNvCxnSpPr>
          <p:nvPr/>
        </p:nvCxnSpPr>
        <p:spPr>
          <a:xfrm rot="16200000" flipH="1">
            <a:off x="6889323" y="1110734"/>
            <a:ext cx="2913791" cy="1333502"/>
          </a:xfrm>
          <a:prstGeom prst="bentConnector3">
            <a:avLst>
              <a:gd name="adj1" fmla="val 77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1" idx="1"/>
          </p:cNvCxnSpPr>
          <p:nvPr/>
        </p:nvCxnSpPr>
        <p:spPr>
          <a:xfrm rot="16200000" flipH="1">
            <a:off x="6750071" y="3487249"/>
            <a:ext cx="3192296" cy="1333500"/>
          </a:xfrm>
          <a:prstGeom prst="bentConnector3">
            <a:avLst>
              <a:gd name="adj1" fmla="val 809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93882" y="865665"/>
            <a:ext cx="76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MUX 2-1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8724391" y="3381430"/>
            <a:ext cx="76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MUX 2-1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8704181" y="5936042"/>
            <a:ext cx="76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MUX 2-1</a:t>
            </a:r>
            <a:endParaRPr lang="en-US" sz="1600"/>
          </a:p>
        </p:txBody>
      </p:sp>
      <p:sp>
        <p:nvSpPr>
          <p:cNvPr id="60" name="Oval 59"/>
          <p:cNvSpPr/>
          <p:nvPr/>
        </p:nvSpPr>
        <p:spPr>
          <a:xfrm>
            <a:off x="5959290" y="530327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−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477000" y="770108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46933" y="1293291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474942" y="1541637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7" idx="3"/>
            <a:endCxn id="60" idx="2"/>
          </p:cNvCxnSpPr>
          <p:nvPr/>
        </p:nvCxnSpPr>
        <p:spPr>
          <a:xfrm>
            <a:off x="4083255" y="784838"/>
            <a:ext cx="18760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64096" y="150270"/>
            <a:ext cx="53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r>
              <a:rPr lang="en-US" smtClean="0"/>
              <a:t>[i]</a:t>
            </a:r>
            <a:endParaRPr lang="en-US"/>
          </a:p>
        </p:txBody>
      </p:sp>
      <p:cxnSp>
        <p:nvCxnSpPr>
          <p:cNvPr id="81" name="Elbow Connector 80"/>
          <p:cNvCxnSpPr>
            <a:endCxn id="60" idx="0"/>
          </p:cNvCxnSpPr>
          <p:nvPr/>
        </p:nvCxnSpPr>
        <p:spPr>
          <a:xfrm>
            <a:off x="2460280" y="315333"/>
            <a:ext cx="3753522" cy="2149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066270" y="320589"/>
            <a:ext cx="0" cy="776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69" idx="0"/>
          </p:cNvCxnSpPr>
          <p:nvPr/>
        </p:nvCxnSpPr>
        <p:spPr>
          <a:xfrm>
            <a:off x="5066270" y="1096760"/>
            <a:ext cx="1135175" cy="1965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69" idx="2"/>
          </p:cNvCxnSpPr>
          <p:nvPr/>
        </p:nvCxnSpPr>
        <p:spPr>
          <a:xfrm>
            <a:off x="4969850" y="784268"/>
            <a:ext cx="977083" cy="763535"/>
          </a:xfrm>
          <a:prstGeom prst="bentConnector3">
            <a:avLst>
              <a:gd name="adj1" fmla="val 7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979500" y="3052856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497210" y="3292637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967143" y="3815820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−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95152" y="4064166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6" idx="2"/>
          </p:cNvCxnSpPr>
          <p:nvPr/>
        </p:nvCxnSpPr>
        <p:spPr>
          <a:xfrm>
            <a:off x="4083255" y="3283727"/>
            <a:ext cx="1896245" cy="23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121682" y="2953458"/>
            <a:ext cx="74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xshift</a:t>
            </a:r>
            <a:endParaRPr lang="en-US"/>
          </a:p>
        </p:txBody>
      </p:sp>
      <p:cxnSp>
        <p:nvCxnSpPr>
          <p:cNvPr id="122" name="Elbow Connector 121"/>
          <p:cNvCxnSpPr>
            <a:endCxn id="116" idx="0"/>
          </p:cNvCxnSpPr>
          <p:nvPr/>
        </p:nvCxnSpPr>
        <p:spPr>
          <a:xfrm>
            <a:off x="2460280" y="2844505"/>
            <a:ext cx="3773732" cy="2083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086480" y="2843118"/>
            <a:ext cx="0" cy="776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endCxn id="118" idx="0"/>
          </p:cNvCxnSpPr>
          <p:nvPr/>
        </p:nvCxnSpPr>
        <p:spPr>
          <a:xfrm>
            <a:off x="5086480" y="3619289"/>
            <a:ext cx="1135175" cy="1965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118" idx="2"/>
          </p:cNvCxnSpPr>
          <p:nvPr/>
        </p:nvCxnSpPr>
        <p:spPr>
          <a:xfrm>
            <a:off x="4990060" y="3306797"/>
            <a:ext cx="977083" cy="763535"/>
          </a:xfrm>
          <a:prstGeom prst="bentConnector3">
            <a:avLst>
              <a:gd name="adj1" fmla="val 7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18606" y="5167269"/>
            <a:ext cx="47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  <a:r>
              <a:rPr lang="en-US" smtClean="0"/>
              <a:t>[i]</a:t>
            </a: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977442" y="5561673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−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495152" y="5801454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965085" y="6324637"/>
            <a:ext cx="509023" cy="509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93094" y="6572983"/>
            <a:ext cx="222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8" idx="2"/>
          </p:cNvCxnSpPr>
          <p:nvPr/>
        </p:nvCxnSpPr>
        <p:spPr>
          <a:xfrm>
            <a:off x="4795892" y="5801454"/>
            <a:ext cx="1181550" cy="14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41700" y="5641048"/>
            <a:ext cx="13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arctanLUT[i]</a:t>
            </a:r>
            <a:endParaRPr lang="en-US"/>
          </a:p>
        </p:txBody>
      </p:sp>
      <p:cxnSp>
        <p:nvCxnSpPr>
          <p:cNvPr id="67" name="Elbow Connector 66"/>
          <p:cNvCxnSpPr>
            <a:stCxn id="57" idx="3"/>
            <a:endCxn id="58" idx="0"/>
          </p:cNvCxnSpPr>
          <p:nvPr/>
        </p:nvCxnSpPr>
        <p:spPr>
          <a:xfrm>
            <a:off x="4794828" y="5351935"/>
            <a:ext cx="1437126" cy="2097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84422" y="5351935"/>
            <a:ext cx="0" cy="776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62" idx="0"/>
          </p:cNvCxnSpPr>
          <p:nvPr/>
        </p:nvCxnSpPr>
        <p:spPr>
          <a:xfrm>
            <a:off x="5084422" y="6128106"/>
            <a:ext cx="1135175" cy="1965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62" idx="2"/>
          </p:cNvCxnSpPr>
          <p:nvPr/>
        </p:nvCxnSpPr>
        <p:spPr>
          <a:xfrm>
            <a:off x="4988002" y="5815614"/>
            <a:ext cx="977083" cy="763535"/>
          </a:xfrm>
          <a:prstGeom prst="bentConnector3">
            <a:avLst>
              <a:gd name="adj1" fmla="val 7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7734" y="3121364"/>
            <a:ext cx="802154" cy="3285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&gt;&gt;&gt; i</a:t>
            </a:r>
            <a:endParaRPr lang="en-US"/>
          </a:p>
        </p:txBody>
      </p:sp>
      <p:cxnSp>
        <p:nvCxnSpPr>
          <p:cNvPr id="74" name="Elbow Connector 73"/>
          <p:cNvCxnSpPr>
            <a:endCxn id="7" idx="1"/>
          </p:cNvCxnSpPr>
          <p:nvPr/>
        </p:nvCxnSpPr>
        <p:spPr>
          <a:xfrm rot="16200000" flipH="1">
            <a:off x="1556068" y="1563985"/>
            <a:ext cx="2965062" cy="4782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024971" y="2646059"/>
            <a:ext cx="53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y[i]</a:t>
            </a: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81101" y="620551"/>
            <a:ext cx="802154" cy="3285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&gt;&gt;&gt; i</a:t>
            </a:r>
            <a:endParaRPr lang="en-US"/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5400000" flipH="1" flipV="1">
            <a:off x="2107946" y="1669964"/>
            <a:ext cx="2058280" cy="2880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96107" y="461097"/>
            <a:ext cx="74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shift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r="45347"/>
          <a:stretch/>
        </p:blipFill>
        <p:spPr>
          <a:xfrm>
            <a:off x="1854544" y="162219"/>
            <a:ext cx="4051986" cy="651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273" y="-3963"/>
            <a:ext cx="716693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81585" y="181390"/>
                <a:ext cx="1371600" cy="14828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(4)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85" y="181390"/>
                <a:ext cx="1371600" cy="1482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0" t="-390" r="7603" b="390"/>
          <a:stretch/>
        </p:blipFill>
        <p:spPr>
          <a:xfrm>
            <a:off x="7465542" y="137505"/>
            <a:ext cx="630194" cy="6512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2" t="-390" r="8154" b="390"/>
          <a:stretch/>
        </p:blipFill>
        <p:spPr>
          <a:xfrm>
            <a:off x="5894173" y="137505"/>
            <a:ext cx="180205" cy="65120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4822" y="16954"/>
            <a:ext cx="800100" cy="681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2021" y="1828802"/>
                <a:ext cx="1371600" cy="14828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(4)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21" y="1828802"/>
                <a:ext cx="1371600" cy="1482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74378" y="3472251"/>
                <a:ext cx="1371600" cy="14828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(4)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78" y="3472251"/>
                <a:ext cx="1371600" cy="1482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86735" y="5104920"/>
                <a:ext cx="1371600" cy="14828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(4) điểm 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35" y="5104920"/>
                <a:ext cx="1371600" cy="1482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3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r="31480"/>
          <a:stretch/>
        </p:blipFill>
        <p:spPr>
          <a:xfrm>
            <a:off x="2307625" y="197707"/>
            <a:ext cx="5217639" cy="651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946" y="19168"/>
            <a:ext cx="716693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12676" y="208485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76" y="208485"/>
                <a:ext cx="1371600" cy="593122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0" t="-390" r="7603" b="390"/>
          <a:stretch/>
        </p:blipFill>
        <p:spPr>
          <a:xfrm>
            <a:off x="9096633" y="176957"/>
            <a:ext cx="630194" cy="6512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2" t="-390" r="8154" b="390"/>
          <a:stretch/>
        </p:blipFill>
        <p:spPr>
          <a:xfrm>
            <a:off x="7525264" y="176956"/>
            <a:ext cx="180205" cy="6512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02376" y="1048757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76" y="1048757"/>
                <a:ext cx="1371600" cy="593122"/>
              </a:xfrm>
              <a:prstGeom prst="rect">
                <a:avLst/>
              </a:prstGeom>
              <a:blipFill>
                <a:blip r:embed="rId4"/>
                <a:stretch>
                  <a:fillRect b="-20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704438" y="1882438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438" y="1882438"/>
                <a:ext cx="1371600" cy="593122"/>
              </a:xfrm>
              <a:prstGeom prst="rect">
                <a:avLst/>
              </a:prstGeom>
              <a:blipFill>
                <a:blip r:embed="rId5"/>
                <a:stretch>
                  <a:fillRect b="-20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05472" y="2706300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72" y="2706300"/>
                <a:ext cx="1371600" cy="593122"/>
              </a:xfrm>
              <a:prstGeom prst="rect">
                <a:avLst/>
              </a:prstGeom>
              <a:blipFill>
                <a:blip r:embed="rId6"/>
                <a:stretch>
                  <a:fillRect b="-20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702376" y="3511069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76" y="3511069"/>
                <a:ext cx="1371600" cy="593122"/>
              </a:xfrm>
              <a:prstGeom prst="rect">
                <a:avLst/>
              </a:prstGeom>
              <a:blipFill>
                <a:blip r:embed="rId7"/>
                <a:stretch>
                  <a:fillRect b="-20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18852" y="5134002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52" y="5134002"/>
                <a:ext cx="1371600" cy="593122"/>
              </a:xfrm>
              <a:prstGeom prst="rect">
                <a:avLst/>
              </a:prstGeom>
              <a:blipFill>
                <a:blip r:embed="rId8"/>
                <a:stretch>
                  <a:fillRect b="-21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709586" y="4347288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586" y="4347288"/>
                <a:ext cx="1371600" cy="593122"/>
              </a:xfrm>
              <a:prstGeom prst="rect">
                <a:avLst/>
              </a:prstGeom>
              <a:blipFill>
                <a:blip r:embed="rId9"/>
                <a:stretch>
                  <a:fillRect b="-20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14733" y="5995012"/>
                <a:ext cx="1371600" cy="593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DFT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</a:rPr>
                  <a:t>(2) điểm  </a:t>
                </a:r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33" y="5995012"/>
                <a:ext cx="1371600" cy="59312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639302" y="58620"/>
            <a:ext cx="800100" cy="681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</p:spTree>
    <p:extLst>
      <p:ext uri="{BB962C8B-B14F-4D97-AF65-F5344CB8AC3E}">
        <p14:creationId xmlns:p14="http://schemas.microsoft.com/office/powerpoint/2010/main" val="8263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r="7666"/>
          <a:stretch/>
        </p:blipFill>
        <p:spPr>
          <a:xfrm>
            <a:off x="2307625" y="197707"/>
            <a:ext cx="7219434" cy="651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946" y="19168"/>
            <a:ext cx="716693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6879" y="49428"/>
            <a:ext cx="800100" cy="681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X[0]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X[8]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X[2]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X[10]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X[14]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X[9]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X[11]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X[7]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X[15]</a:t>
            </a:r>
          </a:p>
        </p:txBody>
      </p:sp>
    </p:spTree>
    <p:extLst>
      <p:ext uri="{BB962C8B-B14F-4D97-AF65-F5344CB8AC3E}">
        <p14:creationId xmlns:p14="http://schemas.microsoft.com/office/powerpoint/2010/main" val="301857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91615" y="2483708"/>
                <a:ext cx="1093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15" y="2483708"/>
                <a:ext cx="109389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03972" y="3538151"/>
                <a:ext cx="1093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3538151"/>
                <a:ext cx="109389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4184" y="2483708"/>
                <a:ext cx="1093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184" y="2483708"/>
                <a:ext cx="109389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846541" y="3526609"/>
                <a:ext cx="1093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41" y="3526609"/>
                <a:ext cx="109389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60466" y="3711275"/>
                <a:ext cx="846731" cy="3924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66" y="3711275"/>
                <a:ext cx="846731" cy="392415"/>
              </a:xfrm>
              <a:prstGeom prst="rect">
                <a:avLst/>
              </a:prstGeom>
              <a:blipFill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4485505" y="2668374"/>
            <a:ext cx="33486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7862" y="3736891"/>
            <a:ext cx="33486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43500" y="2668374"/>
            <a:ext cx="1905000" cy="10685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43500" y="2668374"/>
            <a:ext cx="1905000" cy="10544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5939" y="371127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-1</a:t>
            </a:r>
            <a:endParaRPr lang="en-US" sz="240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96000" y="3734132"/>
            <a:ext cx="366713" cy="2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89890" y="3734395"/>
            <a:ext cx="366713" cy="2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607" y="631563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0426" y="628812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in1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612" y="628810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0403" y="628810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yin2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56538" y="1421026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" name="Elbow Connector 12"/>
          <p:cNvCxnSpPr>
            <a:stCxn id="2" idx="2"/>
            <a:endCxn id="8" idx="2"/>
          </p:cNvCxnSpPr>
          <p:nvPr/>
        </p:nvCxnSpPr>
        <p:spPr>
          <a:xfrm rot="16200000" flipH="1">
            <a:off x="3125150" y="-533481"/>
            <a:ext cx="797012" cy="38657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19688" y="4029939"/>
            <a:ext cx="1964724" cy="1844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Khối CORDIC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56538" y="2512127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1" name="Elbow Connector 30"/>
          <p:cNvCxnSpPr>
            <a:stCxn id="4" idx="2"/>
            <a:endCxn id="8" idx="0"/>
          </p:cNvCxnSpPr>
          <p:nvPr/>
        </p:nvCxnSpPr>
        <p:spPr>
          <a:xfrm rot="16200000" flipH="1">
            <a:off x="4195157" y="-217236"/>
            <a:ext cx="422884" cy="2853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3284206">
            <a:off x="1863321" y="159336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" idx="2"/>
            <a:endCxn id="35" idx="0"/>
          </p:cNvCxnSpPr>
          <p:nvPr/>
        </p:nvCxnSpPr>
        <p:spPr>
          <a:xfrm>
            <a:off x="2222593" y="998144"/>
            <a:ext cx="334" cy="665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2"/>
            <a:endCxn id="21" idx="2"/>
          </p:cNvCxnSpPr>
          <p:nvPr/>
        </p:nvCxnSpPr>
        <p:spPr>
          <a:xfrm rot="10800000" flipH="1" flipV="1">
            <a:off x="2217356" y="1942160"/>
            <a:ext cx="3239182" cy="946847"/>
          </a:xfrm>
          <a:prstGeom prst="bentConnector3">
            <a:avLst>
              <a:gd name="adj1" fmla="val 2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3284206">
            <a:off x="3351126" y="158190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6" idx="2"/>
            <a:endCxn id="21" idx="0"/>
          </p:cNvCxnSpPr>
          <p:nvPr/>
        </p:nvCxnSpPr>
        <p:spPr>
          <a:xfrm rot="10800000" flipH="1" flipV="1">
            <a:off x="3705161" y="1930695"/>
            <a:ext cx="2128258" cy="581432"/>
          </a:xfrm>
          <a:prstGeom prst="bentConnector4">
            <a:avLst>
              <a:gd name="adj1" fmla="val 448"/>
              <a:gd name="adj2" fmla="val 615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584454" y="4035299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─</a:t>
            </a:r>
          </a:p>
        </p:txBody>
      </p:sp>
      <p:sp>
        <p:nvSpPr>
          <p:cNvPr id="62" name="Oval 61"/>
          <p:cNvSpPr/>
          <p:nvPr/>
        </p:nvSpPr>
        <p:spPr>
          <a:xfrm>
            <a:off x="4584454" y="5126400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─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1580644" y="1797907"/>
            <a:ext cx="3006641" cy="2614273"/>
          </a:xfrm>
          <a:prstGeom prst="bentConnector3">
            <a:avLst>
              <a:gd name="adj1" fmla="val 2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3284206">
            <a:off x="2626131" y="1595798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2985737" y="1012039"/>
            <a:ext cx="1838" cy="65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3284206">
            <a:off x="1872398" y="423722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227241" y="2901950"/>
            <a:ext cx="3196" cy="1405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2"/>
            <a:endCxn id="62" idx="2"/>
          </p:cNvCxnSpPr>
          <p:nvPr/>
        </p:nvCxnSpPr>
        <p:spPr>
          <a:xfrm rot="10800000" flipH="1" flipV="1">
            <a:off x="2226432" y="4586015"/>
            <a:ext cx="2358021" cy="917266"/>
          </a:xfrm>
          <a:prstGeom prst="bentConnector3">
            <a:avLst>
              <a:gd name="adj1" fmla="val 4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3284206">
            <a:off x="2630939" y="267400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67" idx="2"/>
            <a:endCxn id="89" idx="0"/>
          </p:cNvCxnSpPr>
          <p:nvPr/>
        </p:nvCxnSpPr>
        <p:spPr>
          <a:xfrm>
            <a:off x="2980166" y="1944592"/>
            <a:ext cx="10379" cy="799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9" idx="2"/>
            <a:endCxn id="61" idx="0"/>
          </p:cNvCxnSpPr>
          <p:nvPr/>
        </p:nvCxnSpPr>
        <p:spPr>
          <a:xfrm rot="10800000" flipH="1" flipV="1">
            <a:off x="2984973" y="3022801"/>
            <a:ext cx="1976361" cy="1012498"/>
          </a:xfrm>
          <a:prstGeom prst="bentConnector4">
            <a:avLst>
              <a:gd name="adj1" fmla="val 0"/>
              <a:gd name="adj2" fmla="val 779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/>
          <p:cNvSpPr/>
          <p:nvPr/>
        </p:nvSpPr>
        <p:spPr>
          <a:xfrm rot="3284206">
            <a:off x="3359606" y="268670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716414" y="2292266"/>
            <a:ext cx="2798" cy="46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c 118"/>
          <p:cNvSpPr/>
          <p:nvPr/>
        </p:nvSpPr>
        <p:spPr>
          <a:xfrm rot="3284206">
            <a:off x="3366555" y="360522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 rot="3284206">
            <a:off x="3365909" y="417776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09" idx="2"/>
            <a:endCxn id="119" idx="0"/>
          </p:cNvCxnSpPr>
          <p:nvPr/>
        </p:nvCxnSpPr>
        <p:spPr>
          <a:xfrm>
            <a:off x="3713641" y="3035501"/>
            <a:ext cx="12520" cy="63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9" idx="2"/>
            <a:endCxn id="122" idx="0"/>
          </p:cNvCxnSpPr>
          <p:nvPr/>
        </p:nvCxnSpPr>
        <p:spPr>
          <a:xfrm>
            <a:off x="3720590" y="3954021"/>
            <a:ext cx="4925" cy="293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2" idx="2"/>
            <a:endCxn id="62" idx="0"/>
          </p:cNvCxnSpPr>
          <p:nvPr/>
        </p:nvCxnSpPr>
        <p:spPr>
          <a:xfrm rot="10800000" flipH="1" flipV="1">
            <a:off x="3719943" y="4526554"/>
            <a:ext cx="1241391" cy="599845"/>
          </a:xfrm>
          <a:prstGeom prst="bentConnector4">
            <a:avLst>
              <a:gd name="adj1" fmla="val 498"/>
              <a:gd name="adj2" fmla="val 629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rc 133"/>
          <p:cNvSpPr/>
          <p:nvPr/>
        </p:nvSpPr>
        <p:spPr>
          <a:xfrm rot="3284206">
            <a:off x="3351203" y="990954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5" idx="2"/>
            <a:endCxn id="134" idx="0"/>
          </p:cNvCxnSpPr>
          <p:nvPr/>
        </p:nvCxnSpPr>
        <p:spPr>
          <a:xfrm flipH="1">
            <a:off x="3710809" y="998142"/>
            <a:ext cx="1761" cy="62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4" idx="2"/>
            <a:endCxn id="46" idx="0"/>
          </p:cNvCxnSpPr>
          <p:nvPr/>
        </p:nvCxnSpPr>
        <p:spPr>
          <a:xfrm>
            <a:off x="3705238" y="1339748"/>
            <a:ext cx="5494" cy="312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1" idx="6"/>
          </p:cNvCxnSpPr>
          <p:nvPr/>
        </p:nvCxnSpPr>
        <p:spPr>
          <a:xfrm>
            <a:off x="5338216" y="4412180"/>
            <a:ext cx="9814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2" idx="6"/>
          </p:cNvCxnSpPr>
          <p:nvPr/>
        </p:nvCxnSpPr>
        <p:spPr>
          <a:xfrm flipV="1">
            <a:off x="5338216" y="5497920"/>
            <a:ext cx="981472" cy="5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940689" y="3603418"/>
            <a:ext cx="0" cy="413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456949" y="3255534"/>
            <a:ext cx="49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31279" y="1613241"/>
            <a:ext cx="7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xout1</a:t>
            </a:r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731279" y="2711891"/>
            <a:ext cx="7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yout1</a:t>
            </a:r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731279" y="4214604"/>
            <a:ext cx="7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xout2</a:t>
            </a:r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8731279" y="5313254"/>
            <a:ext cx="74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yout2</a:t>
            </a:r>
            <a:endParaRPr lang="en-US"/>
          </a:p>
        </p:txBody>
      </p:sp>
      <p:cxnSp>
        <p:nvCxnSpPr>
          <p:cNvPr id="161" name="Straight Arrow Connector 160"/>
          <p:cNvCxnSpPr>
            <a:stCxn id="8" idx="6"/>
            <a:endCxn id="154" idx="1"/>
          </p:cNvCxnSpPr>
          <p:nvPr/>
        </p:nvCxnSpPr>
        <p:spPr>
          <a:xfrm>
            <a:off x="6210300" y="1797907"/>
            <a:ext cx="25209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1" idx="6"/>
            <a:endCxn id="155" idx="1"/>
          </p:cNvCxnSpPr>
          <p:nvPr/>
        </p:nvCxnSpPr>
        <p:spPr>
          <a:xfrm>
            <a:off x="6210300" y="2889008"/>
            <a:ext cx="2520979" cy="7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6" idx="1"/>
          </p:cNvCxnSpPr>
          <p:nvPr/>
        </p:nvCxnSpPr>
        <p:spPr>
          <a:xfrm>
            <a:off x="8278062" y="4394120"/>
            <a:ext cx="453217" cy="5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57" idx="1"/>
          </p:cNvCxnSpPr>
          <p:nvPr/>
        </p:nvCxnSpPr>
        <p:spPr>
          <a:xfrm>
            <a:off x="8278062" y="5497920"/>
            <a:ext cx="4532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65164" y="3203615"/>
            <a:ext cx="88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zangle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683389" y="3603419"/>
            <a:ext cx="0" cy="413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9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607" y="631563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0426" y="628812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in1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612" y="628810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0403" y="628810"/>
            <a:ext cx="6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yin2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56538" y="1421026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" name="Elbow Connector 12"/>
          <p:cNvCxnSpPr>
            <a:stCxn id="2" idx="2"/>
            <a:endCxn id="8" idx="2"/>
          </p:cNvCxnSpPr>
          <p:nvPr/>
        </p:nvCxnSpPr>
        <p:spPr>
          <a:xfrm rot="16200000" flipH="1">
            <a:off x="3125150" y="-533481"/>
            <a:ext cx="797012" cy="38657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6538" y="2512127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1" name="Elbow Connector 30"/>
          <p:cNvCxnSpPr>
            <a:stCxn id="4" idx="2"/>
            <a:endCxn id="8" idx="0"/>
          </p:cNvCxnSpPr>
          <p:nvPr/>
        </p:nvCxnSpPr>
        <p:spPr>
          <a:xfrm rot="16200000" flipH="1">
            <a:off x="4195157" y="-217236"/>
            <a:ext cx="422884" cy="2853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3284206">
            <a:off x="1863321" y="159336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" idx="2"/>
            <a:endCxn id="35" idx="0"/>
          </p:cNvCxnSpPr>
          <p:nvPr/>
        </p:nvCxnSpPr>
        <p:spPr>
          <a:xfrm>
            <a:off x="2222593" y="998144"/>
            <a:ext cx="334" cy="665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2"/>
            <a:endCxn id="21" idx="2"/>
          </p:cNvCxnSpPr>
          <p:nvPr/>
        </p:nvCxnSpPr>
        <p:spPr>
          <a:xfrm rot="10800000" flipH="1" flipV="1">
            <a:off x="2217356" y="1942160"/>
            <a:ext cx="3239182" cy="946847"/>
          </a:xfrm>
          <a:prstGeom prst="bentConnector3">
            <a:avLst>
              <a:gd name="adj1" fmla="val 2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3284206">
            <a:off x="3351126" y="158190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6" idx="2"/>
            <a:endCxn id="21" idx="0"/>
          </p:cNvCxnSpPr>
          <p:nvPr/>
        </p:nvCxnSpPr>
        <p:spPr>
          <a:xfrm rot="10800000" flipH="1" flipV="1">
            <a:off x="3705161" y="1930695"/>
            <a:ext cx="2128258" cy="581432"/>
          </a:xfrm>
          <a:prstGeom prst="bentConnector4">
            <a:avLst>
              <a:gd name="adj1" fmla="val 448"/>
              <a:gd name="adj2" fmla="val 615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584454" y="4035299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─</a:t>
            </a:r>
          </a:p>
        </p:txBody>
      </p:sp>
      <p:sp>
        <p:nvSpPr>
          <p:cNvPr id="62" name="Oval 61"/>
          <p:cNvSpPr/>
          <p:nvPr/>
        </p:nvSpPr>
        <p:spPr>
          <a:xfrm>
            <a:off x="4584454" y="5126400"/>
            <a:ext cx="753762" cy="7537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─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1580644" y="1797907"/>
            <a:ext cx="3006641" cy="2614273"/>
          </a:xfrm>
          <a:prstGeom prst="bentConnector3">
            <a:avLst>
              <a:gd name="adj1" fmla="val 2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3284206">
            <a:off x="2626131" y="1595798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2985737" y="1012039"/>
            <a:ext cx="1838" cy="65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3284206">
            <a:off x="1872398" y="423722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227241" y="2901950"/>
            <a:ext cx="3196" cy="1405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2"/>
            <a:endCxn id="62" idx="2"/>
          </p:cNvCxnSpPr>
          <p:nvPr/>
        </p:nvCxnSpPr>
        <p:spPr>
          <a:xfrm rot="10800000" flipH="1" flipV="1">
            <a:off x="2226432" y="4586015"/>
            <a:ext cx="2358021" cy="917266"/>
          </a:xfrm>
          <a:prstGeom prst="bentConnector3">
            <a:avLst>
              <a:gd name="adj1" fmla="val 4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3284206">
            <a:off x="2630939" y="267400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67" idx="2"/>
            <a:endCxn id="89" idx="0"/>
          </p:cNvCxnSpPr>
          <p:nvPr/>
        </p:nvCxnSpPr>
        <p:spPr>
          <a:xfrm>
            <a:off x="2980166" y="1944592"/>
            <a:ext cx="10379" cy="799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9" idx="2"/>
            <a:endCxn id="61" idx="0"/>
          </p:cNvCxnSpPr>
          <p:nvPr/>
        </p:nvCxnSpPr>
        <p:spPr>
          <a:xfrm rot="10800000" flipH="1" flipV="1">
            <a:off x="2984973" y="3022801"/>
            <a:ext cx="1976361" cy="1012498"/>
          </a:xfrm>
          <a:prstGeom prst="bentConnector4">
            <a:avLst>
              <a:gd name="adj1" fmla="val 0"/>
              <a:gd name="adj2" fmla="val 779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/>
          <p:cNvSpPr/>
          <p:nvPr/>
        </p:nvSpPr>
        <p:spPr>
          <a:xfrm rot="3284206">
            <a:off x="3359606" y="268670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716414" y="2292266"/>
            <a:ext cx="2798" cy="46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c 118"/>
          <p:cNvSpPr/>
          <p:nvPr/>
        </p:nvSpPr>
        <p:spPr>
          <a:xfrm rot="3284206">
            <a:off x="3366555" y="3605227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 rot="3284206">
            <a:off x="3365909" y="4177761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09" idx="2"/>
            <a:endCxn id="119" idx="0"/>
          </p:cNvCxnSpPr>
          <p:nvPr/>
        </p:nvCxnSpPr>
        <p:spPr>
          <a:xfrm>
            <a:off x="3713641" y="3035501"/>
            <a:ext cx="12520" cy="63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9" idx="2"/>
            <a:endCxn id="122" idx="0"/>
          </p:cNvCxnSpPr>
          <p:nvPr/>
        </p:nvCxnSpPr>
        <p:spPr>
          <a:xfrm>
            <a:off x="3720590" y="3954021"/>
            <a:ext cx="4925" cy="293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2" idx="2"/>
            <a:endCxn id="62" idx="0"/>
          </p:cNvCxnSpPr>
          <p:nvPr/>
        </p:nvCxnSpPr>
        <p:spPr>
          <a:xfrm rot="10800000" flipH="1" flipV="1">
            <a:off x="3719943" y="4526554"/>
            <a:ext cx="1241391" cy="599845"/>
          </a:xfrm>
          <a:prstGeom prst="bentConnector4">
            <a:avLst>
              <a:gd name="adj1" fmla="val 498"/>
              <a:gd name="adj2" fmla="val 629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rc 133"/>
          <p:cNvSpPr/>
          <p:nvPr/>
        </p:nvSpPr>
        <p:spPr>
          <a:xfrm rot="3284206">
            <a:off x="3351203" y="990954"/>
            <a:ext cx="448904" cy="33105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5" idx="2"/>
            <a:endCxn id="134" idx="0"/>
          </p:cNvCxnSpPr>
          <p:nvPr/>
        </p:nvCxnSpPr>
        <p:spPr>
          <a:xfrm flipH="1">
            <a:off x="3710809" y="998142"/>
            <a:ext cx="1761" cy="62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4" idx="2"/>
            <a:endCxn id="46" idx="0"/>
          </p:cNvCxnSpPr>
          <p:nvPr/>
        </p:nvCxnSpPr>
        <p:spPr>
          <a:xfrm>
            <a:off x="3705238" y="1339748"/>
            <a:ext cx="5494" cy="312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1" idx="6"/>
          </p:cNvCxnSpPr>
          <p:nvPr/>
        </p:nvCxnSpPr>
        <p:spPr>
          <a:xfrm>
            <a:off x="5338216" y="4412180"/>
            <a:ext cx="9814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2" idx="6"/>
          </p:cNvCxnSpPr>
          <p:nvPr/>
        </p:nvCxnSpPr>
        <p:spPr>
          <a:xfrm flipV="1">
            <a:off x="5338216" y="5497920"/>
            <a:ext cx="981472" cy="5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325791" y="4767772"/>
            <a:ext cx="49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31279" y="1613241"/>
            <a:ext cx="7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xout1</a:t>
            </a:r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731279" y="2711891"/>
            <a:ext cx="7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yout1</a:t>
            </a:r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286500" y="4193339"/>
            <a:ext cx="7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xout2</a:t>
            </a:r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286500" y="5291989"/>
            <a:ext cx="74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yout2</a:t>
            </a:r>
            <a:endParaRPr lang="en-US"/>
          </a:p>
        </p:txBody>
      </p:sp>
      <p:cxnSp>
        <p:nvCxnSpPr>
          <p:cNvPr id="161" name="Straight Arrow Connector 160"/>
          <p:cNvCxnSpPr>
            <a:stCxn id="8" idx="6"/>
            <a:endCxn id="154" idx="1"/>
          </p:cNvCxnSpPr>
          <p:nvPr/>
        </p:nvCxnSpPr>
        <p:spPr>
          <a:xfrm>
            <a:off x="6210300" y="1797907"/>
            <a:ext cx="25209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1" idx="6"/>
            <a:endCxn id="155" idx="1"/>
          </p:cNvCxnSpPr>
          <p:nvPr/>
        </p:nvCxnSpPr>
        <p:spPr>
          <a:xfrm>
            <a:off x="6210300" y="2889008"/>
            <a:ext cx="2520979" cy="7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8801" y="2194560"/>
            <a:ext cx="2176780" cy="2885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8373" y="2396093"/>
            <a:ext cx="13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xin0 − xin15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57931" y="4056362"/>
            <a:ext cx="13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in0 − yin15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7648" y="2293243"/>
            <a:ext cx="1955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Kết nối các khối Butterfly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7648" y="3839726"/>
            <a:ext cx="1981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angle_LUT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40812" y="3436242"/>
            <a:ext cx="3086" cy="416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960692" y="3436244"/>
            <a:ext cx="2381" cy="41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57931" y="4500396"/>
            <a:ext cx="1310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2400" y="2321907"/>
            <a:ext cx="1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xout0 − xout15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37597" y="3982176"/>
            <a:ext cx="159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yout0 − yout15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5581" y="2765425"/>
            <a:ext cx="1429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42920" y="4429128"/>
            <a:ext cx="1432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57931" y="2765425"/>
            <a:ext cx="1310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9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325" t="12847" r="24231" b="6164"/>
          <a:stretch/>
        </p:blipFill>
        <p:spPr>
          <a:xfrm>
            <a:off x="1714499" y="685800"/>
            <a:ext cx="7734301" cy="592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100" y="35433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0100" y="391263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1525" y="427303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925" y="503503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6925" y="467463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925" y="5395436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6925" y="5764768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925" y="61341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7825" y="391263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3053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4699516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35433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2950" y="503588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7075" y="58039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950" y="5404366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5650" y="620343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3200" y="35433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3200" y="390370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77050" y="428196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7050" y="466570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0500" y="502610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3200" y="5386506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7050" y="5764768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7050" y="620343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7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8750" y="3551019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9112" y="394918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83511" y="4281964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8637" y="4674632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8748" y="4984076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9112" y="5404366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98592" y="5773698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70067" y="6173232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1950" y="583168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950" y="9525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43375" y="131290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8775" y="2074902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68775" y="1714500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68775" y="243530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68775" y="2804636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68775" y="3173968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62587" y="895519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91162" y="128818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91162" y="1682403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91162" y="52618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7712" y="2018774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1837" y="278678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7712" y="2387253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40412" y="3186321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4787" y="534353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54787" y="89475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8637" y="127301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78637" y="165675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42087" y="201715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54787" y="2377559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78637" y="2755821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78637" y="3194487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50652" y="525423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11014" y="923588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55413" y="1256368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0539" y="1649036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50650" y="1958480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014" y="2378770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0494" y="2748102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41969" y="3147636"/>
            <a:ext cx="4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77050" y="316172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953</Words>
  <Application>Microsoft Office PowerPoint</Application>
  <PresentationFormat>Widescreen</PresentationFormat>
  <Paragraphs>619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70</cp:revision>
  <dcterms:created xsi:type="dcterms:W3CDTF">2019-05-08T04:29:03Z</dcterms:created>
  <dcterms:modified xsi:type="dcterms:W3CDTF">2019-05-31T04:38:14Z</dcterms:modified>
</cp:coreProperties>
</file>