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7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7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6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0E5C-C41E-47DC-9C4F-1FB15F1D437B}" type="datetimeFigureOut">
              <a:rPr lang="en-US" smtClean="0"/>
              <a:t>12/23/2019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4FF20-87B3-442D-BBFE-DEB66D17D0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9" y="1136822"/>
            <a:ext cx="1865870" cy="18658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2"/>
            <a:endCxn id="4" idx="6"/>
          </p:cNvCxnSpPr>
          <p:nvPr/>
        </p:nvCxnSpPr>
        <p:spPr>
          <a:xfrm>
            <a:off x="1643449" y="2069757"/>
            <a:ext cx="18658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09319" y="1885091"/>
            <a:ext cx="33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0</a:t>
            </a:r>
            <a:endParaRPr lang="en-US" sz="2000"/>
          </a:p>
        </p:txBody>
      </p:sp>
      <p:sp>
        <p:nvSpPr>
          <p:cNvPr id="9" name="TextBox 8"/>
          <p:cNvSpPr txBox="1"/>
          <p:nvPr/>
        </p:nvSpPr>
        <p:spPr>
          <a:xfrm>
            <a:off x="1309817" y="1869702"/>
            <a:ext cx="33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0" name="Oval 9"/>
          <p:cNvSpPr/>
          <p:nvPr/>
        </p:nvSpPr>
        <p:spPr>
          <a:xfrm>
            <a:off x="6787978" y="1136822"/>
            <a:ext cx="1865870" cy="18658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10" idx="4"/>
            <a:endCxn id="10" idx="0"/>
          </p:cNvCxnSpPr>
          <p:nvPr/>
        </p:nvCxnSpPr>
        <p:spPr>
          <a:xfrm flipV="1">
            <a:off x="7720913" y="1136822"/>
            <a:ext cx="0" cy="18658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4097" y="736712"/>
            <a:ext cx="33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0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7554097" y="3033584"/>
            <a:ext cx="33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1783492" y="3935627"/>
            <a:ext cx="1865870" cy="18658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6" idx="2"/>
            <a:endCxn id="16" idx="6"/>
          </p:cNvCxnSpPr>
          <p:nvPr/>
        </p:nvCxnSpPr>
        <p:spPr>
          <a:xfrm>
            <a:off x="1783492" y="4868562"/>
            <a:ext cx="18658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49362" y="4683896"/>
            <a:ext cx="44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00</a:t>
            </a:r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1309817" y="4668507"/>
            <a:ext cx="47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11</a:t>
            </a:r>
            <a:endParaRPr lang="en-US" sz="2000"/>
          </a:p>
        </p:txBody>
      </p:sp>
      <p:cxnSp>
        <p:nvCxnSpPr>
          <p:cNvPr id="20" name="Straight Arrow Connector 19"/>
          <p:cNvCxnSpPr>
            <a:stCxn id="16" idx="4"/>
            <a:endCxn id="16" idx="0"/>
          </p:cNvCxnSpPr>
          <p:nvPr/>
        </p:nvCxnSpPr>
        <p:spPr>
          <a:xfrm flipV="1">
            <a:off x="2716427" y="3935627"/>
            <a:ext cx="0" cy="186587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79589" y="5826210"/>
            <a:ext cx="47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10</a:t>
            </a:r>
            <a:endParaRPr lang="en-US" sz="2000"/>
          </a:p>
        </p:txBody>
      </p:sp>
      <p:sp>
        <p:nvSpPr>
          <p:cNvPr id="25" name="TextBox 24"/>
          <p:cNvSpPr txBox="1"/>
          <p:nvPr/>
        </p:nvSpPr>
        <p:spPr>
          <a:xfrm>
            <a:off x="2512540" y="3535517"/>
            <a:ext cx="44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01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6001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703" y="2662882"/>
            <a:ext cx="1371600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 Splitter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73827" y="1412790"/>
            <a:ext cx="1371600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PSK2P-Q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73827" y="3912974"/>
            <a:ext cx="1371600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PSK2P-I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2" idx="3"/>
            <a:endCxn id="3" idx="1"/>
          </p:cNvCxnSpPr>
          <p:nvPr/>
        </p:nvCxnSpPr>
        <p:spPr>
          <a:xfrm flipV="1">
            <a:off x="3266303" y="1672282"/>
            <a:ext cx="1507524" cy="125009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3"/>
            <a:endCxn id="4" idx="1"/>
          </p:cNvCxnSpPr>
          <p:nvPr/>
        </p:nvCxnSpPr>
        <p:spPr>
          <a:xfrm>
            <a:off x="3266303" y="2922374"/>
            <a:ext cx="1507524" cy="125009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54162" y="1302950"/>
            <a:ext cx="8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00, 11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54161" y="4158736"/>
            <a:ext cx="8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01, 10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5276335" y="2536225"/>
                <a:ext cx="366584" cy="77229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335" y="2536225"/>
                <a:ext cx="366584" cy="772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6" idx="0"/>
            <a:endCxn id="3" idx="2"/>
          </p:cNvCxnSpPr>
          <p:nvPr/>
        </p:nvCxnSpPr>
        <p:spPr>
          <a:xfrm flipV="1">
            <a:off x="5459627" y="1931774"/>
            <a:ext cx="0" cy="60445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  <a:endCxn id="16" idx="2"/>
          </p:cNvCxnSpPr>
          <p:nvPr/>
        </p:nvCxnSpPr>
        <p:spPr>
          <a:xfrm flipV="1">
            <a:off x="5459627" y="3308523"/>
            <a:ext cx="0" cy="60445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6582560" y="2020341"/>
                <a:ext cx="2435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f</m:t>
                          </m:r>
                        </m:e>
                        <m:sub>
                          <m:r>
                            <a:rPr lang="en-US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/>
                            <m:t>t</m:t>
                          </m:r>
                        </m:e>
                      </m:d>
                      <m:r>
                        <a:rPr lang="en-US"/>
                        <m:t>=</m:t>
                      </m:r>
                      <m:r>
                        <m:rPr>
                          <m:sty m:val="p"/>
                        </m:rPr>
                        <a:rPr lang="en-US"/>
                        <m:t>Acos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/>
                            <m:t>ωt</m:t>
                          </m:r>
                          <m:r>
                            <a:rPr lang="en-US"/>
                            <m:t>+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/>
                                <m:t>φ</m:t>
                              </m:r>
                            </m:e>
                            <m:sub>
                              <m:r>
                                <a:rPr lang="en-US"/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60" y="2020341"/>
                <a:ext cx="243521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5927137" y="1992186"/>
            <a:ext cx="436580" cy="4365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~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flipH="1">
            <a:off x="5459627" y="2210476"/>
            <a:ext cx="467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1"/>
            <a:endCxn id="24" idx="6"/>
          </p:cNvCxnSpPr>
          <p:nvPr/>
        </p:nvCxnSpPr>
        <p:spPr>
          <a:xfrm flipH="1">
            <a:off x="6363717" y="2205007"/>
            <a:ext cx="218843" cy="54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131078" y="2662882"/>
            <a:ext cx="488657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+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" idx="3"/>
            <a:endCxn id="33" idx="0"/>
          </p:cNvCxnSpPr>
          <p:nvPr/>
        </p:nvCxnSpPr>
        <p:spPr>
          <a:xfrm>
            <a:off x="6145427" y="1672282"/>
            <a:ext cx="3229980" cy="9906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33" idx="2"/>
          </p:cNvCxnSpPr>
          <p:nvPr/>
        </p:nvCxnSpPr>
        <p:spPr>
          <a:xfrm flipV="1">
            <a:off x="6145427" y="3181866"/>
            <a:ext cx="3229980" cy="9906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</p:cNvCxnSpPr>
          <p:nvPr/>
        </p:nvCxnSpPr>
        <p:spPr>
          <a:xfrm>
            <a:off x="9619735" y="2922374"/>
            <a:ext cx="352168" cy="9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9971903" y="2727352"/>
                <a:ext cx="1031821" cy="390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QPSK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1903" y="2727352"/>
                <a:ext cx="1031821" cy="390043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029780" y="2748063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s(t)</a:t>
            </a:r>
            <a:endParaRPr lang="en-US"/>
          </a:p>
        </p:txBody>
      </p:sp>
      <p:cxnSp>
        <p:nvCxnSpPr>
          <p:cNvPr id="45" name="Straight Arrow Connector 44"/>
          <p:cNvCxnSpPr>
            <a:endCxn id="2" idx="1"/>
          </p:cNvCxnSpPr>
          <p:nvPr/>
        </p:nvCxnSpPr>
        <p:spPr>
          <a:xfrm>
            <a:off x="1511453" y="2922373"/>
            <a:ext cx="3832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3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0303" y="2996515"/>
            <a:ext cx="1371600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Data Splitter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9427" y="1746423"/>
            <a:ext cx="1371600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PSK2P-Q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9427" y="4246607"/>
            <a:ext cx="1371600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PSK2P-I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2" idx="3"/>
            <a:endCxn id="3" idx="1"/>
          </p:cNvCxnSpPr>
          <p:nvPr/>
        </p:nvCxnSpPr>
        <p:spPr>
          <a:xfrm flipV="1">
            <a:off x="2351903" y="2005915"/>
            <a:ext cx="1507524" cy="125009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3"/>
            <a:endCxn id="4" idx="1"/>
          </p:cNvCxnSpPr>
          <p:nvPr/>
        </p:nvCxnSpPr>
        <p:spPr>
          <a:xfrm>
            <a:off x="2351903" y="3256007"/>
            <a:ext cx="1507524" cy="1250092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39762" y="1636583"/>
            <a:ext cx="8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00, 11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039761" y="4492369"/>
            <a:ext cx="8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01, 10</a:t>
            </a: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24736" y="2996515"/>
            <a:ext cx="488657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+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34" name="Elbow Connector 33"/>
          <p:cNvCxnSpPr>
            <a:stCxn id="3" idx="3"/>
            <a:endCxn id="33" idx="0"/>
          </p:cNvCxnSpPr>
          <p:nvPr/>
        </p:nvCxnSpPr>
        <p:spPr>
          <a:xfrm>
            <a:off x="5231027" y="2005915"/>
            <a:ext cx="1338038" cy="9906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33" idx="2"/>
          </p:cNvCxnSpPr>
          <p:nvPr/>
        </p:nvCxnSpPr>
        <p:spPr>
          <a:xfrm flipV="1">
            <a:off x="5231027" y="3515499"/>
            <a:ext cx="1338038" cy="9906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3"/>
            <a:endCxn id="52" idx="1"/>
          </p:cNvCxnSpPr>
          <p:nvPr/>
        </p:nvCxnSpPr>
        <p:spPr>
          <a:xfrm>
            <a:off x="6813393" y="3256007"/>
            <a:ext cx="1025976" cy="103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/>
              <p:cNvSpPr/>
              <p:nvPr/>
            </p:nvSpPr>
            <p:spPr>
              <a:xfrm>
                <a:off x="6807548" y="2861220"/>
                <a:ext cx="1031821" cy="390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QPSK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548" y="2861220"/>
                <a:ext cx="1031821" cy="390043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115380" y="3081696"/>
            <a:ext cx="492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s(t)</a:t>
            </a:r>
            <a:endParaRPr lang="en-US"/>
          </a:p>
        </p:txBody>
      </p:sp>
      <p:cxnSp>
        <p:nvCxnSpPr>
          <p:cNvPr id="45" name="Straight Arrow Connector 44"/>
          <p:cNvCxnSpPr>
            <a:endCxn id="2" idx="1"/>
          </p:cNvCxnSpPr>
          <p:nvPr/>
        </p:nvCxnSpPr>
        <p:spPr>
          <a:xfrm>
            <a:off x="597053" y="3256006"/>
            <a:ext cx="38325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92850" y="2566430"/>
            <a:ext cx="11821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gen_sin90</a:t>
            </a:r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238872" y="2566430"/>
            <a:ext cx="129334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gen_sin270</a:t>
            </a:r>
            <a:endParaRPr lang="en-US"/>
          </a:p>
        </p:txBody>
      </p:sp>
      <p:cxnSp>
        <p:nvCxnSpPr>
          <p:cNvPr id="12" name="Straight Arrow Connector 11"/>
          <p:cNvCxnSpPr>
            <a:stCxn id="27" idx="0"/>
            <a:endCxn id="3" idx="2"/>
          </p:cNvCxnSpPr>
          <p:nvPr/>
        </p:nvCxnSpPr>
        <p:spPr>
          <a:xfrm flipV="1">
            <a:off x="3885543" y="2265407"/>
            <a:ext cx="659684" cy="301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0"/>
            <a:endCxn id="3" idx="2"/>
          </p:cNvCxnSpPr>
          <p:nvPr/>
        </p:nvCxnSpPr>
        <p:spPr>
          <a:xfrm flipH="1" flipV="1">
            <a:off x="4545227" y="2265407"/>
            <a:ext cx="738689" cy="3010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65775" y="5232061"/>
            <a:ext cx="133050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gen_sin180</a:t>
            </a:r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238872" y="5232061"/>
            <a:ext cx="110181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gen_sin0</a:t>
            </a:r>
            <a:endParaRPr lang="en-US"/>
          </a:p>
        </p:txBody>
      </p:sp>
      <p:cxnSp>
        <p:nvCxnSpPr>
          <p:cNvPr id="42" name="Straight Arrow Connector 41"/>
          <p:cNvCxnSpPr>
            <a:stCxn id="41" idx="0"/>
            <a:endCxn id="4" idx="2"/>
          </p:cNvCxnSpPr>
          <p:nvPr/>
        </p:nvCxnSpPr>
        <p:spPr>
          <a:xfrm flipV="1">
            <a:off x="3789777" y="4765591"/>
            <a:ext cx="755450" cy="46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0"/>
            <a:endCxn id="4" idx="2"/>
          </p:cNvCxnSpPr>
          <p:nvPr/>
        </p:nvCxnSpPr>
        <p:spPr>
          <a:xfrm flipH="1" flipV="1">
            <a:off x="4545227" y="4765591"/>
            <a:ext cx="685800" cy="466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906162" y="602393"/>
            <a:ext cx="1519882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Clock Divider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839369" y="3006870"/>
            <a:ext cx="488657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tx1"/>
                </a:solidFill>
              </a:rPr>
              <a:t>x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123" idx="0"/>
            <a:endCxn id="52" idx="2"/>
          </p:cNvCxnSpPr>
          <p:nvPr/>
        </p:nvCxnSpPr>
        <p:spPr>
          <a:xfrm flipV="1">
            <a:off x="8077852" y="3525854"/>
            <a:ext cx="5846" cy="407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3"/>
          </p:cNvCxnSpPr>
          <p:nvPr/>
        </p:nvCxnSpPr>
        <p:spPr>
          <a:xfrm flipV="1">
            <a:off x="8328026" y="3261184"/>
            <a:ext cx="394486" cy="5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8722512" y="3066597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Output</a:t>
            </a:r>
            <a:endParaRPr lang="en-US"/>
          </a:p>
        </p:txBody>
      </p:sp>
      <p:cxnSp>
        <p:nvCxnSpPr>
          <p:cNvPr id="69" name="Straight Arrow Connector 68"/>
          <p:cNvCxnSpPr>
            <a:endCxn id="50" idx="1"/>
          </p:cNvCxnSpPr>
          <p:nvPr/>
        </p:nvCxnSpPr>
        <p:spPr>
          <a:xfrm>
            <a:off x="506627" y="861885"/>
            <a:ext cx="3995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1202" y="701246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906162" y="1804288"/>
            <a:ext cx="1519882" cy="5189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Clock Divider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/>
          <p:cNvCxnSpPr>
            <a:stCxn id="50" idx="2"/>
            <a:endCxn id="77" idx="0"/>
          </p:cNvCxnSpPr>
          <p:nvPr/>
        </p:nvCxnSpPr>
        <p:spPr>
          <a:xfrm>
            <a:off x="1666103" y="1121377"/>
            <a:ext cx="0" cy="682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1109540" y="1290724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clk1</a:t>
            </a:r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50832" y="2446295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clk2</a:t>
            </a:r>
            <a:endParaRPr lang="en-US"/>
          </a:p>
        </p:txBody>
      </p:sp>
      <p:cxnSp>
        <p:nvCxnSpPr>
          <p:cNvPr id="95" name="Straight Arrow Connector 94"/>
          <p:cNvCxnSpPr>
            <a:endCxn id="4" idx="0"/>
          </p:cNvCxnSpPr>
          <p:nvPr/>
        </p:nvCxnSpPr>
        <p:spPr>
          <a:xfrm>
            <a:off x="4545227" y="3930312"/>
            <a:ext cx="0" cy="31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4274019" y="3538495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clk1</a:t>
            </a:r>
            <a:endParaRPr lang="en-US"/>
          </a:p>
        </p:txBody>
      </p:sp>
      <p:cxnSp>
        <p:nvCxnSpPr>
          <p:cNvPr id="99" name="Straight Arrow Connector 98"/>
          <p:cNvCxnSpPr>
            <a:stCxn id="100" idx="2"/>
            <a:endCxn id="52" idx="0"/>
          </p:cNvCxnSpPr>
          <p:nvPr/>
        </p:nvCxnSpPr>
        <p:spPr>
          <a:xfrm>
            <a:off x="8077852" y="2601984"/>
            <a:ext cx="5846" cy="404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7858080" y="223265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cxnSp>
        <p:nvCxnSpPr>
          <p:cNvPr id="112" name="Straight Arrow Connector 111"/>
          <p:cNvCxnSpPr>
            <a:stCxn id="77" idx="2"/>
            <a:endCxn id="2" idx="0"/>
          </p:cNvCxnSpPr>
          <p:nvPr/>
        </p:nvCxnSpPr>
        <p:spPr>
          <a:xfrm>
            <a:off x="1666103" y="2323272"/>
            <a:ext cx="0" cy="6732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3" idx="3"/>
            <a:endCxn id="3" idx="0"/>
          </p:cNvCxnSpPr>
          <p:nvPr/>
        </p:nvCxnSpPr>
        <p:spPr>
          <a:xfrm>
            <a:off x="1666103" y="1475390"/>
            <a:ext cx="2879124" cy="27103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9" idx="3"/>
            <a:endCxn id="33" idx="1"/>
          </p:cNvCxnSpPr>
          <p:nvPr/>
        </p:nvCxnSpPr>
        <p:spPr>
          <a:xfrm flipV="1">
            <a:off x="5967866" y="3256007"/>
            <a:ext cx="356870" cy="5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5411303" y="3076518"/>
            <a:ext cx="556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clk1</a:t>
            </a:r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7526947" y="3933572"/>
            <a:ext cx="110181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gen_sin0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5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52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11</cp:revision>
  <dcterms:created xsi:type="dcterms:W3CDTF">2019-12-23T06:13:23Z</dcterms:created>
  <dcterms:modified xsi:type="dcterms:W3CDTF">2019-12-23T14:02:11Z</dcterms:modified>
</cp:coreProperties>
</file>