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76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87" r:id="rId12"/>
    <p:sldId id="279" r:id="rId13"/>
    <p:sldId id="278" r:id="rId14"/>
    <p:sldId id="291" r:id="rId15"/>
    <p:sldId id="292" r:id="rId16"/>
    <p:sldId id="293" r:id="rId17"/>
    <p:sldId id="28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4FA7FF"/>
    <a:srgbClr val="A3D1FF"/>
    <a:srgbClr val="89C4FF"/>
    <a:srgbClr val="CC3333"/>
    <a:srgbClr val="ECB2B2"/>
    <a:srgbClr val="85C2FF"/>
    <a:srgbClr val="FBEFEF"/>
    <a:srgbClr val="333333"/>
    <a:srgbClr val="61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0D1B-710B-4179-AE37-D48D39559958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E644E-2686-4DCD-8A9B-1551623C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E644E-2686-4DCD-8A9B-1551623C2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E644E-2686-4DCD-8A9B-1551623C2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/>
            </a:gs>
            <a:gs pos="69000">
              <a:schemeClr val="bg1"/>
            </a:gs>
            <a:gs pos="69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069" y="666206"/>
            <a:ext cx="6270171" cy="3579223"/>
          </a:xfrm>
        </p:spPr>
        <p:txBody>
          <a:bodyPr anchor="b"/>
          <a:lstStyle>
            <a:lvl1pPr algn="l"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068" y="5042263"/>
            <a:ext cx="6270172" cy="150222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7"/>
          <a:stretch/>
        </p:blipFill>
        <p:spPr>
          <a:xfrm>
            <a:off x="339634" y="2416384"/>
            <a:ext cx="1972492" cy="21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6394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0" y="1825625"/>
            <a:ext cx="7484340" cy="41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21973" y="21981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29505" y="3838487"/>
            <a:ext cx="5338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TIÊU ĐỀ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277" y="160744"/>
            <a:ext cx="2057400" cy="1191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0">
                <a:solidFill>
                  <a:schemeClr val="tx1">
                    <a:alpha val="14000"/>
                  </a:schemeClr>
                </a:solidFill>
              </a:defRPr>
            </a:lvl1pPr>
          </a:lstStyle>
          <a:p>
            <a:fld id="{20552D4E-4D82-4D0E-9A18-0AE2DDCC3F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0" y="6187171"/>
            <a:ext cx="1503779" cy="5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Calibri" panose="020F0502020204030204" pitchFamily="34" charset="0"/>
        <a:buChar char="●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96925" indent="-3397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WEEK </a:t>
            </a:r>
            <a:r>
              <a:rPr lang="en-US" sz="4400" dirty="0"/>
              <a:t>5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ADC &amp; 7SEG LED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59085" y="6252103"/>
            <a:ext cx="401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Hà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Nội</a:t>
            </a:r>
            <a:r>
              <a:rPr lang="en-US" sz="2800" dirty="0" smtClean="0">
                <a:solidFill>
                  <a:schemeClr val="bg1"/>
                </a:solidFill>
              </a:rPr>
              <a:t>, 15/02/2016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16" y="321549"/>
            <a:ext cx="7639461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15" y="1942217"/>
            <a:ext cx="4881669" cy="41576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setup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ADC</a:t>
            </a:r>
          </a:p>
          <a:p>
            <a:pPr lvl="1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ADC</a:t>
            </a:r>
          </a:p>
          <a:p>
            <a:pPr lvl="1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ADC</a:t>
            </a:r>
          </a:p>
          <a:p>
            <a:pPr lvl="1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bit GO/DONE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bit GO/DONE </a:t>
            </a:r>
            <a:r>
              <a:rPr lang="en-US" dirty="0" err="1" smtClean="0"/>
              <a:t>về</a:t>
            </a:r>
            <a:r>
              <a:rPr lang="en-US" dirty="0" smtClean="0"/>
              <a:t> 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ADC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4" y="2497455"/>
            <a:ext cx="744762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9" y="2849880"/>
            <a:ext cx="6996787" cy="25442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IO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6" y="2682240"/>
            <a:ext cx="5356812" cy="34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209" y="1561701"/>
            <a:ext cx="7484340" cy="4157164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IO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IC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7447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6" y="2656953"/>
            <a:ext cx="5437939" cy="40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6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IO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Mắc</a:t>
            </a:r>
            <a:r>
              <a:rPr lang="en-US" dirty="0" smtClean="0"/>
              <a:t> led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IC </a:t>
            </a:r>
            <a:r>
              <a:rPr lang="en-US" dirty="0" err="1" smtClean="0"/>
              <a:t>dịch</a:t>
            </a:r>
            <a:r>
              <a:rPr lang="en-US" dirty="0" smtClean="0"/>
              <a:t> 74HC595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94" y="2788050"/>
            <a:ext cx="7239000" cy="40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523" y="2254886"/>
            <a:ext cx="7639461" cy="1325563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TIÊU ĐỀ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smtClean="0"/>
              <a:t>ADC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PIC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led 7 </a:t>
            </a:r>
            <a:r>
              <a:rPr lang="en-US" dirty="0" err="1" smtClean="0"/>
              <a:t>thanh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887335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smtClean="0"/>
              <a:t>ADC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/>
              <a:t>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ADC: Analog Digital Converter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sang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22" y="3751170"/>
            <a:ext cx="462915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2" y="3213416"/>
            <a:ext cx="4732496" cy="29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</a:t>
            </a:r>
          </a:p>
          <a:p>
            <a:pPr lvl="1"/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(Sampling frequency) 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ADC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Nyquyst</a:t>
            </a:r>
            <a:r>
              <a:rPr lang="en-US" dirty="0" smtClean="0"/>
              <a:t>.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du: 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…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sensors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ADC: </a:t>
            </a:r>
            <a:r>
              <a:rPr lang="vi-VN" dirty="0"/>
              <a:t> 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thay </a:t>
            </a:r>
            <a:r>
              <a:rPr lang="vi-VN" dirty="0"/>
              <a:t>đổi nhỏ nhất có thể xảy ra ở đầu </a:t>
            </a:r>
            <a:r>
              <a:rPr lang="en-US" dirty="0" err="1" smtClean="0"/>
              <a:t>vào</a:t>
            </a:r>
            <a:r>
              <a:rPr lang="vi-VN" dirty="0" smtClean="0"/>
              <a:t> </a:t>
            </a:r>
            <a:r>
              <a:rPr lang="vi-VN" dirty="0"/>
              <a:t>tương tự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thay đổi ở đầu </a:t>
            </a:r>
            <a:r>
              <a:rPr lang="en-US" dirty="0" err="1" smtClean="0"/>
              <a:t>ra</a:t>
            </a:r>
            <a:r>
              <a:rPr lang="vi-VN" dirty="0" smtClean="0"/>
              <a:t> </a:t>
            </a:r>
            <a:r>
              <a:rPr lang="vi-VN" dirty="0"/>
              <a:t>số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Delta = </a:t>
            </a:r>
            <a:r>
              <a:rPr lang="en-US" dirty="0" err="1" smtClean="0"/>
              <a:t>Vref</a:t>
            </a:r>
            <a:r>
              <a:rPr lang="en-US" dirty="0" smtClean="0"/>
              <a:t>/(2^n) 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</a:t>
            </a:r>
          </a:p>
          <a:p>
            <a:pPr lvl="1"/>
            <a:r>
              <a:rPr lang="en-US" dirty="0" err="1" smtClean="0"/>
              <a:t>Vref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8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74" y="1556390"/>
            <a:ext cx="7933510" cy="46208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Thu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ADC_value</a:t>
            </a:r>
            <a:r>
              <a:rPr lang="en-US" dirty="0" smtClean="0"/>
              <a:t> * delta / exchange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LM35,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5v, </a:t>
            </a:r>
            <a:r>
              <a:rPr lang="en-US" dirty="0" err="1" smtClean="0"/>
              <a:t>bộ</a:t>
            </a:r>
            <a:r>
              <a:rPr lang="en-US" dirty="0" smtClean="0"/>
              <a:t> ADC 10bit.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t0,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ADC </a:t>
            </a:r>
            <a:r>
              <a:rPr lang="en-US" dirty="0" err="1" smtClean="0"/>
              <a:t>là</a:t>
            </a:r>
            <a:r>
              <a:rPr lang="en-US" dirty="0"/>
              <a:t> 5</a:t>
            </a:r>
            <a:r>
              <a:rPr lang="en-US" dirty="0" smtClean="0"/>
              <a:t>5,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?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LM35,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 smtClean="0"/>
              <a:t>độ</a:t>
            </a:r>
            <a:r>
              <a:rPr lang="en-US" dirty="0" smtClean="0"/>
              <a:t> C,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LM35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10mV </a:t>
            </a:r>
          </a:p>
          <a:p>
            <a:pPr>
              <a:buFontTx/>
              <a:buChar char="-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 </a:t>
            </a:r>
            <a:r>
              <a:rPr lang="en-US" dirty="0" err="1" smtClean="0"/>
              <a:t>là</a:t>
            </a:r>
            <a:r>
              <a:rPr lang="en-US" dirty="0" smtClean="0"/>
              <a:t>: 5/(2^10)</a:t>
            </a:r>
          </a:p>
          <a:p>
            <a:pPr>
              <a:buFontTx/>
              <a:buChar char="-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LM35 </a:t>
            </a:r>
            <a:r>
              <a:rPr lang="en-US" dirty="0" err="1" smtClean="0"/>
              <a:t>là</a:t>
            </a:r>
            <a:r>
              <a:rPr lang="en-US" dirty="0" smtClean="0"/>
              <a:t>: 55*5/(2^10)</a:t>
            </a:r>
          </a:p>
          <a:p>
            <a:pPr>
              <a:buFontTx/>
              <a:buChar char="-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LM35 </a:t>
            </a:r>
            <a:r>
              <a:rPr lang="en-US" dirty="0" err="1" smtClean="0"/>
              <a:t>là</a:t>
            </a:r>
            <a:r>
              <a:rPr lang="en-US" dirty="0" smtClean="0"/>
              <a:t>: 55*5/(2^10)*10^-2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556390"/>
            <a:ext cx="7484340" cy="4157164"/>
          </a:xfrm>
        </p:spPr>
        <p:txBody>
          <a:bodyPr/>
          <a:lstStyle/>
          <a:p>
            <a:r>
              <a:rPr lang="en-US" dirty="0" smtClean="0"/>
              <a:t>ADC </a:t>
            </a:r>
            <a:r>
              <a:rPr lang="en-US" dirty="0" err="1" smtClean="0"/>
              <a:t>trên</a:t>
            </a:r>
            <a:r>
              <a:rPr lang="en-US" dirty="0" smtClean="0"/>
              <a:t> PIC16F877A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ADC 10bit 8 </a:t>
            </a:r>
            <a:r>
              <a:rPr lang="en-US" dirty="0" err="1" smtClean="0"/>
              <a:t>kênh</a:t>
            </a:r>
            <a:endParaRPr lang="en-US" dirty="0" smtClean="0"/>
          </a:p>
          <a:p>
            <a:pPr lvl="1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Vss</a:t>
            </a:r>
            <a:r>
              <a:rPr lang="en-US" dirty="0" smtClean="0"/>
              <a:t>, </a:t>
            </a:r>
            <a:r>
              <a:rPr lang="en-US" dirty="0" err="1" smtClean="0"/>
              <a:t>Vref</a:t>
            </a:r>
            <a:r>
              <a:rPr lang="en-US" dirty="0" smtClean="0"/>
              <a:t>+ (RA2), </a:t>
            </a:r>
            <a:r>
              <a:rPr lang="en-US" dirty="0" err="1" smtClean="0"/>
              <a:t>Vref</a:t>
            </a:r>
            <a:r>
              <a:rPr lang="en-US" dirty="0" smtClean="0"/>
              <a:t>-(RA3)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129184"/>
            <a:ext cx="3699509" cy="31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ADC </a:t>
            </a:r>
            <a:r>
              <a:rPr lang="en-US" dirty="0" err="1"/>
              <a:t>trên</a:t>
            </a:r>
            <a:r>
              <a:rPr lang="en-US" dirty="0"/>
              <a:t> PIC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6" y="2718715"/>
            <a:ext cx="8381769" cy="7664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6" y="4750609"/>
            <a:ext cx="8383564" cy="923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7016" y="1960238"/>
            <a:ext cx="452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ADCON0: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0436" y="3882677"/>
            <a:ext cx="452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ADCON1: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23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RC">
      <a:dk1>
        <a:srgbClr val="003366"/>
      </a:dk1>
      <a:lt1>
        <a:srgbClr val="EEEEEE"/>
      </a:lt1>
      <a:dk2>
        <a:srgbClr val="002142"/>
      </a:dk2>
      <a:lt2>
        <a:srgbClr val="EEEEEE"/>
      </a:lt2>
      <a:accent1>
        <a:srgbClr val="ABD5FF"/>
      </a:accent1>
      <a:accent2>
        <a:srgbClr val="00336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RC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RC.potx" id="{1466A6D0-0727-4798-A5EE-C1EE08CB5E31}" vid="{B5E49925-7F5A-4DC8-91B0-3416A4A690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ESRC</Template>
  <TotalTime>1862</TotalTime>
  <Words>600</Words>
  <Application>Microsoft Office PowerPoint</Application>
  <PresentationFormat>On-screen Show (4:3)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Source Sans Pro</vt:lpstr>
      <vt:lpstr>Source Sans Pro Light</vt:lpstr>
      <vt:lpstr>Arial</vt:lpstr>
      <vt:lpstr>Calibri</vt:lpstr>
      <vt:lpstr>Wingdings</vt:lpstr>
      <vt:lpstr>Office Theme</vt:lpstr>
      <vt:lpstr>WEEK 5 ADC &amp; 7SEG LED</vt:lpstr>
      <vt:lpstr>Content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ADC trên PIC</vt:lpstr>
      <vt:lpstr>Giới thiệu về led 7 thanh</vt:lpstr>
      <vt:lpstr>Giới thiệu về led 7 thanh</vt:lpstr>
      <vt:lpstr>Giới thiệu về led 7 thanh</vt:lpstr>
      <vt:lpstr>Giới thiệu về led 7 thanh</vt:lpstr>
      <vt:lpstr>Giới thiệu về led 7 thanh</vt:lpstr>
      <vt:lpstr>Bài tập về nhà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Nhung</dc:creator>
  <cp:lastModifiedBy>XUANTU</cp:lastModifiedBy>
  <cp:revision>90</cp:revision>
  <dcterms:created xsi:type="dcterms:W3CDTF">2015-02-06T17:12:03Z</dcterms:created>
  <dcterms:modified xsi:type="dcterms:W3CDTF">2016-02-22T09:14:22Z</dcterms:modified>
</cp:coreProperties>
</file>