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3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5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5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8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4D1-A0C4-4E57-A140-7E285CA880BF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EFBD4-692E-456C-80EB-5FA9526A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52712" y="3869772"/>
            <a:ext cx="2446637" cy="9267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Khối nguồn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62828" y="3869772"/>
            <a:ext cx="2446637" cy="9267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Khối cảm biến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62827" y="5632671"/>
            <a:ext cx="2446637" cy="9267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Khối thời gian thực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2828" y="2106873"/>
            <a:ext cx="2446637" cy="9267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Khối hiển thị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52711" y="2106873"/>
            <a:ext cx="2446637" cy="9267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Khối xử lí trung tâm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2596" y="2106874"/>
            <a:ext cx="2446637" cy="9267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Khối điều khiển</a:t>
            </a:r>
            <a:endParaRPr lang="en-US"/>
          </a:p>
        </p:txBody>
      </p:sp>
      <p:cxnSp>
        <p:nvCxnSpPr>
          <p:cNvPr id="11" name="Straight Arrow Connector 10"/>
          <p:cNvCxnSpPr>
            <a:stCxn id="4" idx="0"/>
            <a:endCxn id="8" idx="2"/>
          </p:cNvCxnSpPr>
          <p:nvPr/>
        </p:nvCxnSpPr>
        <p:spPr>
          <a:xfrm flipH="1" flipV="1">
            <a:off x="5876030" y="3033630"/>
            <a:ext cx="1" cy="836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3"/>
            <a:endCxn id="8" idx="1"/>
          </p:cNvCxnSpPr>
          <p:nvPr/>
        </p:nvCxnSpPr>
        <p:spPr>
          <a:xfrm flipV="1">
            <a:off x="3389233" y="2570252"/>
            <a:ext cx="126347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" idx="3"/>
            <a:endCxn id="7" idx="1"/>
          </p:cNvCxnSpPr>
          <p:nvPr/>
        </p:nvCxnSpPr>
        <p:spPr>
          <a:xfrm>
            <a:off x="7099348" y="2570252"/>
            <a:ext cx="12634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endCxn id="7" idx="2"/>
          </p:cNvCxnSpPr>
          <p:nvPr/>
        </p:nvCxnSpPr>
        <p:spPr>
          <a:xfrm flipV="1">
            <a:off x="5876030" y="3033630"/>
            <a:ext cx="3710117" cy="32294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9" idx="2"/>
          </p:cNvCxnSpPr>
          <p:nvPr/>
        </p:nvCxnSpPr>
        <p:spPr>
          <a:xfrm rot="10800000">
            <a:off x="2165915" y="3033632"/>
            <a:ext cx="3710114" cy="32294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" idx="3"/>
            <a:endCxn id="5" idx="1"/>
          </p:cNvCxnSpPr>
          <p:nvPr/>
        </p:nvCxnSpPr>
        <p:spPr>
          <a:xfrm>
            <a:off x="7099349" y="4333151"/>
            <a:ext cx="12634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endCxn id="6" idx="1"/>
          </p:cNvCxnSpPr>
          <p:nvPr/>
        </p:nvCxnSpPr>
        <p:spPr>
          <a:xfrm rot="16200000" flipH="1">
            <a:off x="7193568" y="4926790"/>
            <a:ext cx="1762901" cy="5756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10189025" y="3033630"/>
            <a:ext cx="4084" cy="836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6" idx="3"/>
            <a:endCxn id="7" idx="3"/>
          </p:cNvCxnSpPr>
          <p:nvPr/>
        </p:nvCxnSpPr>
        <p:spPr>
          <a:xfrm flipV="1">
            <a:off x="10809464" y="2570252"/>
            <a:ext cx="1" cy="352579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362827" y="343976"/>
            <a:ext cx="2446637" cy="9267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Khối âm thanh</a:t>
            </a:r>
            <a:endParaRPr lang="en-US"/>
          </a:p>
        </p:txBody>
      </p:sp>
      <p:cxnSp>
        <p:nvCxnSpPr>
          <p:cNvPr id="90" name="Elbow Connector 89"/>
          <p:cNvCxnSpPr>
            <a:stCxn id="8" idx="0"/>
            <a:endCxn id="89" idx="1"/>
          </p:cNvCxnSpPr>
          <p:nvPr/>
        </p:nvCxnSpPr>
        <p:spPr>
          <a:xfrm rot="5400000" flipH="1" flipV="1">
            <a:off x="6469669" y="213716"/>
            <a:ext cx="1299518" cy="24867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c 96"/>
          <p:cNvSpPr/>
          <p:nvPr/>
        </p:nvSpPr>
        <p:spPr>
          <a:xfrm rot="2484785">
            <a:off x="7296354" y="2360187"/>
            <a:ext cx="457200" cy="45720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0800000" flipH="1">
            <a:off x="7676168" y="1270734"/>
            <a:ext cx="1909977" cy="1146613"/>
          </a:xfrm>
          <a:prstGeom prst="bentConnector4">
            <a:avLst>
              <a:gd name="adj1" fmla="val 0"/>
              <a:gd name="adj2" fmla="val 713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7" idx="2"/>
          </p:cNvCxnSpPr>
          <p:nvPr/>
        </p:nvCxnSpPr>
        <p:spPr>
          <a:xfrm>
            <a:off x="7696395" y="2740002"/>
            <a:ext cx="4957" cy="634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0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33550" y="3187700"/>
            <a:ext cx="850900" cy="850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SELECT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70550" y="4187567"/>
            <a:ext cx="850900" cy="850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DOWN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92550" y="3175000"/>
            <a:ext cx="850900" cy="850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LEFT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70550" y="2190234"/>
            <a:ext cx="850900" cy="850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UP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45375" y="3187700"/>
            <a:ext cx="850900" cy="850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RIGHT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0" y="40640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Đặt ngày tháng năm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45100" y="5031601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Giảm 1 đơn vị/ Bật tắt báo thức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92700" y="1543903"/>
            <a:ext cx="20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Tăng 1 đơn vị/ Đặt thời gian báo thức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38500" y="406400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Đặt thời gian hiện tại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00150" y="4064000"/>
            <a:ext cx="215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Xác nhận thiết lập/ Chuyển đổi 24h/12h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64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8</cp:revision>
  <dcterms:created xsi:type="dcterms:W3CDTF">2019-06-25T19:00:05Z</dcterms:created>
  <dcterms:modified xsi:type="dcterms:W3CDTF">2019-06-26T17:40:11Z</dcterms:modified>
</cp:coreProperties>
</file>