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8"/>
  </p:notesMasterIdLst>
  <p:sldIdLst>
    <p:sldId id="344" r:id="rId4"/>
    <p:sldId id="347" r:id="rId5"/>
    <p:sldId id="343" r:id="rId6"/>
    <p:sldId id="354" r:id="rId7"/>
    <p:sldId id="356" r:id="rId8"/>
    <p:sldId id="357" r:id="rId9"/>
    <p:sldId id="358" r:id="rId10"/>
    <p:sldId id="360" r:id="rId11"/>
    <p:sldId id="361" r:id="rId12"/>
    <p:sldId id="362" r:id="rId13"/>
    <p:sldId id="363" r:id="rId14"/>
    <p:sldId id="364" r:id="rId15"/>
    <p:sldId id="365" r:id="rId16"/>
    <p:sldId id="366" r:id="rId17"/>
    <p:sldId id="367" r:id="rId18"/>
    <p:sldId id="369" r:id="rId19"/>
    <p:sldId id="370" r:id="rId20"/>
    <p:sldId id="371" r:id="rId21"/>
    <p:sldId id="374" r:id="rId22"/>
    <p:sldId id="373" r:id="rId23"/>
    <p:sldId id="372" r:id="rId24"/>
    <p:sldId id="375" r:id="rId25"/>
    <p:sldId id="355" r:id="rId26"/>
    <p:sldId id="376" r:id="rId27"/>
    <p:sldId id="379" r:id="rId28"/>
    <p:sldId id="378" r:id="rId29"/>
    <p:sldId id="377" r:id="rId30"/>
    <p:sldId id="380" r:id="rId31"/>
    <p:sldId id="381" r:id="rId32"/>
    <p:sldId id="382" r:id="rId33"/>
    <p:sldId id="383" r:id="rId34"/>
    <p:sldId id="384" r:id="rId35"/>
    <p:sldId id="385" r:id="rId36"/>
    <p:sldId id="34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20" autoAdjust="0"/>
    <p:restoredTop sz="94660"/>
  </p:normalViewPr>
  <p:slideViewPr>
    <p:cSldViewPr snapToGrid="0" showGuides="1">
      <p:cViewPr varScale="1">
        <p:scale>
          <a:sx n="88" d="100"/>
          <a:sy n="88" d="100"/>
        </p:scale>
        <p:origin x="38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Images &amp; Contents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30731E8C-4F6D-4237-9657-97AE0A1B11CD}"/>
              </a:ext>
            </a:extLst>
          </p:cNvPr>
          <p:cNvSpPr>
            <a:spLocks noGrp="1"/>
          </p:cNvSpPr>
          <p:nvPr>
            <p:ph type="pic" idx="12" hasCustomPrompt="1"/>
          </p:nvPr>
        </p:nvSpPr>
        <p:spPr>
          <a:xfrm>
            <a:off x="4799579" y="0"/>
            <a:ext cx="7392421" cy="6858000"/>
          </a:xfrm>
          <a:custGeom>
            <a:avLst/>
            <a:gdLst>
              <a:gd name="connsiteX0" fmla="*/ 1848908 w 7392421"/>
              <a:gd name="connsiteY0" fmla="*/ 6196465 h 6858000"/>
              <a:gd name="connsiteX1" fmla="*/ 1851185 w 7392421"/>
              <a:gd name="connsiteY1" fmla="*/ 6198075 h 6858000"/>
              <a:gd name="connsiteX2" fmla="*/ 1858075 w 7392421"/>
              <a:gd name="connsiteY2" fmla="*/ 6202346 h 6858000"/>
              <a:gd name="connsiteX3" fmla="*/ 1985274 w 7392421"/>
              <a:gd name="connsiteY3" fmla="*/ 6213735 h 6858000"/>
              <a:gd name="connsiteX4" fmla="*/ 2010714 w 7392421"/>
              <a:gd name="connsiteY4" fmla="*/ 6213735 h 6858000"/>
              <a:gd name="connsiteX5" fmla="*/ 2065834 w 7392421"/>
              <a:gd name="connsiteY5" fmla="*/ 6236514 h 6858000"/>
              <a:gd name="connsiteX6" fmla="*/ 2103994 w 7392421"/>
              <a:gd name="connsiteY6" fmla="*/ 6236514 h 6858000"/>
              <a:gd name="connsiteX7" fmla="*/ 2116714 w 7392421"/>
              <a:gd name="connsiteY7" fmla="*/ 6244107 h 6858000"/>
              <a:gd name="connsiteX8" fmla="*/ 2112474 w 7392421"/>
              <a:gd name="connsiteY8" fmla="*/ 6255496 h 6858000"/>
              <a:gd name="connsiteX9" fmla="*/ 2082794 w 7392421"/>
              <a:gd name="connsiteY9" fmla="*/ 6259293 h 6858000"/>
              <a:gd name="connsiteX10" fmla="*/ 2065834 w 7392421"/>
              <a:gd name="connsiteY10" fmla="*/ 6240310 h 6858000"/>
              <a:gd name="connsiteX11" fmla="*/ 2023434 w 7392421"/>
              <a:gd name="connsiteY11" fmla="*/ 6236514 h 6858000"/>
              <a:gd name="connsiteX12" fmla="*/ 1972554 w 7392421"/>
              <a:gd name="connsiteY12" fmla="*/ 6236514 h 6858000"/>
              <a:gd name="connsiteX13" fmla="*/ 1951355 w 7392421"/>
              <a:gd name="connsiteY13" fmla="*/ 6236514 h 6858000"/>
              <a:gd name="connsiteX14" fmla="*/ 1921675 w 7392421"/>
              <a:gd name="connsiteY14" fmla="*/ 6240310 h 6858000"/>
              <a:gd name="connsiteX15" fmla="*/ 1891994 w 7392421"/>
              <a:gd name="connsiteY15" fmla="*/ 6236514 h 6858000"/>
              <a:gd name="connsiteX16" fmla="*/ 1875035 w 7392421"/>
              <a:gd name="connsiteY16" fmla="*/ 6240310 h 6858000"/>
              <a:gd name="connsiteX17" fmla="*/ 1866555 w 7392421"/>
              <a:gd name="connsiteY17" fmla="*/ 6228921 h 6858000"/>
              <a:gd name="connsiteX18" fmla="*/ 1845355 w 7392421"/>
              <a:gd name="connsiteY18" fmla="*/ 6228921 h 6858000"/>
              <a:gd name="connsiteX19" fmla="*/ 1836875 w 7392421"/>
              <a:gd name="connsiteY19" fmla="*/ 6236514 h 6858000"/>
              <a:gd name="connsiteX20" fmla="*/ 1832635 w 7392421"/>
              <a:gd name="connsiteY20" fmla="*/ 6221328 h 6858000"/>
              <a:gd name="connsiteX21" fmla="*/ 1807195 w 7392421"/>
              <a:gd name="connsiteY21" fmla="*/ 6221328 h 6858000"/>
              <a:gd name="connsiteX22" fmla="*/ 1798716 w 7392421"/>
              <a:gd name="connsiteY22" fmla="*/ 6228921 h 6858000"/>
              <a:gd name="connsiteX23" fmla="*/ 1794475 w 7392421"/>
              <a:gd name="connsiteY23" fmla="*/ 6213735 h 6858000"/>
              <a:gd name="connsiteX24" fmla="*/ 1760555 w 7392421"/>
              <a:gd name="connsiteY24" fmla="*/ 6216108 h 6858000"/>
              <a:gd name="connsiteX25" fmla="*/ 1743434 w 7392421"/>
              <a:gd name="connsiteY25" fmla="*/ 6212994 h 6858000"/>
              <a:gd name="connsiteX26" fmla="*/ 1746224 w 7392421"/>
              <a:gd name="connsiteY26" fmla="*/ 6212355 h 6858000"/>
              <a:gd name="connsiteX27" fmla="*/ 1775913 w 7392421"/>
              <a:gd name="connsiteY27" fmla="*/ 6212355 h 6858000"/>
              <a:gd name="connsiteX28" fmla="*/ 1805602 w 7392421"/>
              <a:gd name="connsiteY28" fmla="*/ 6202655 h 6858000"/>
              <a:gd name="connsiteX29" fmla="*/ 1822567 w 7392421"/>
              <a:gd name="connsiteY29" fmla="*/ 6212355 h 6858000"/>
              <a:gd name="connsiteX30" fmla="*/ 1831049 w 7392421"/>
              <a:gd name="connsiteY30" fmla="*/ 6197805 h 6858000"/>
              <a:gd name="connsiteX31" fmla="*/ 1839532 w 7392421"/>
              <a:gd name="connsiteY31" fmla="*/ 6197805 h 6858000"/>
              <a:gd name="connsiteX32" fmla="*/ 1913195 w 7392421"/>
              <a:gd name="connsiteY32" fmla="*/ 6186999 h 6858000"/>
              <a:gd name="connsiteX33" fmla="*/ 1913195 w 7392421"/>
              <a:gd name="connsiteY33" fmla="*/ 6187160 h 6858000"/>
              <a:gd name="connsiteX34" fmla="*/ 1912033 w 7392421"/>
              <a:gd name="connsiteY34" fmla="*/ 6187221 h 6858000"/>
              <a:gd name="connsiteX35" fmla="*/ 863352 w 7392421"/>
              <a:gd name="connsiteY35" fmla="*/ 5843219 h 6858000"/>
              <a:gd name="connsiteX36" fmla="*/ 864073 w 7392421"/>
              <a:gd name="connsiteY36" fmla="*/ 5843752 h 6858000"/>
              <a:gd name="connsiteX37" fmla="*/ 863059 w 7392421"/>
              <a:gd name="connsiteY37" fmla="*/ 5843752 h 6858000"/>
              <a:gd name="connsiteX38" fmla="*/ 883526 w 7392421"/>
              <a:gd name="connsiteY38" fmla="*/ 5689580 h 6858000"/>
              <a:gd name="connsiteX39" fmla="*/ 892008 w 7392421"/>
              <a:gd name="connsiteY39" fmla="*/ 5689580 h 6858000"/>
              <a:gd name="connsiteX40" fmla="*/ 896249 w 7392421"/>
              <a:gd name="connsiteY40" fmla="*/ 5693132 h 6858000"/>
              <a:gd name="connsiteX41" fmla="*/ 895512 w 7392421"/>
              <a:gd name="connsiteY41" fmla="*/ 5693596 h 6858000"/>
              <a:gd name="connsiteX42" fmla="*/ 892008 w 7392421"/>
              <a:gd name="connsiteY42" fmla="*/ 5693132 h 6858000"/>
              <a:gd name="connsiteX43" fmla="*/ 883526 w 7392421"/>
              <a:gd name="connsiteY43" fmla="*/ 5689580 h 6858000"/>
              <a:gd name="connsiteX44" fmla="*/ 1298563 w 7392421"/>
              <a:gd name="connsiteY44" fmla="*/ 5672327 h 6858000"/>
              <a:gd name="connsiteX45" fmla="*/ 1299170 w 7392421"/>
              <a:gd name="connsiteY45" fmla="*/ 5675371 h 6858000"/>
              <a:gd name="connsiteX46" fmla="*/ 1299170 w 7392421"/>
              <a:gd name="connsiteY46" fmla="*/ 5682476 h 6858000"/>
              <a:gd name="connsiteX47" fmla="*/ 1294928 w 7392421"/>
              <a:gd name="connsiteY47" fmla="*/ 5675371 h 6858000"/>
              <a:gd name="connsiteX48" fmla="*/ 985317 w 7392421"/>
              <a:gd name="connsiteY48" fmla="*/ 5668268 h 6858000"/>
              <a:gd name="connsiteX49" fmla="*/ 1006522 w 7392421"/>
              <a:gd name="connsiteY49" fmla="*/ 5682476 h 6858000"/>
              <a:gd name="connsiteX50" fmla="*/ 1031970 w 7392421"/>
              <a:gd name="connsiteY50" fmla="*/ 5675371 h 6858000"/>
              <a:gd name="connsiteX51" fmla="*/ 1040453 w 7392421"/>
              <a:gd name="connsiteY51" fmla="*/ 5671819 h 6858000"/>
              <a:gd name="connsiteX52" fmla="*/ 1061659 w 7392421"/>
              <a:gd name="connsiteY52" fmla="*/ 5675371 h 6858000"/>
              <a:gd name="connsiteX53" fmla="*/ 1091348 w 7392421"/>
              <a:gd name="connsiteY53" fmla="*/ 5682476 h 6858000"/>
              <a:gd name="connsiteX54" fmla="*/ 1133760 w 7392421"/>
              <a:gd name="connsiteY54" fmla="*/ 5678923 h 6858000"/>
              <a:gd name="connsiteX55" fmla="*/ 1146484 w 7392421"/>
              <a:gd name="connsiteY55" fmla="*/ 5668268 h 6858000"/>
              <a:gd name="connsiteX56" fmla="*/ 1159208 w 7392421"/>
              <a:gd name="connsiteY56" fmla="*/ 5668268 h 6858000"/>
              <a:gd name="connsiteX57" fmla="*/ 1159208 w 7392421"/>
              <a:gd name="connsiteY57" fmla="*/ 5678923 h 6858000"/>
              <a:gd name="connsiteX58" fmla="*/ 1142243 w 7392421"/>
              <a:gd name="connsiteY58" fmla="*/ 5700236 h 6858000"/>
              <a:gd name="connsiteX59" fmla="*/ 1129518 w 7392421"/>
              <a:gd name="connsiteY59" fmla="*/ 5703788 h 6858000"/>
              <a:gd name="connsiteX60" fmla="*/ 1129518 w 7392421"/>
              <a:gd name="connsiteY60" fmla="*/ 5700236 h 6858000"/>
              <a:gd name="connsiteX61" fmla="*/ 1116795 w 7392421"/>
              <a:gd name="connsiteY61" fmla="*/ 5693132 h 6858000"/>
              <a:gd name="connsiteX62" fmla="*/ 1108314 w 7392421"/>
              <a:gd name="connsiteY62" fmla="*/ 5703788 h 6858000"/>
              <a:gd name="connsiteX63" fmla="*/ 1100226 w 7392421"/>
              <a:gd name="connsiteY63" fmla="*/ 5708967 h 6858000"/>
              <a:gd name="connsiteX64" fmla="*/ 1042644 w 7392421"/>
              <a:gd name="connsiteY64" fmla="*/ 5708967 h 6858000"/>
              <a:gd name="connsiteX65" fmla="*/ 1004472 w 7392421"/>
              <a:gd name="connsiteY65" fmla="*/ 5714762 h 6858000"/>
              <a:gd name="connsiteX66" fmla="*/ 995990 w 7392421"/>
              <a:gd name="connsiteY66" fmla="*/ 5711865 h 6858000"/>
              <a:gd name="connsiteX67" fmla="*/ 970542 w 7392421"/>
              <a:gd name="connsiteY67" fmla="*/ 5708605 h 6858000"/>
              <a:gd name="connsiteX68" fmla="*/ 953015 w 7392421"/>
              <a:gd name="connsiteY68" fmla="*/ 5710850 h 6858000"/>
              <a:gd name="connsiteX69" fmla="*/ 948204 w 7392421"/>
              <a:gd name="connsiteY69" fmla="*/ 5704232 h 6858000"/>
              <a:gd name="connsiteX70" fmla="*/ 934421 w 7392421"/>
              <a:gd name="connsiteY70" fmla="*/ 5696683 h 6858000"/>
              <a:gd name="connsiteX71" fmla="*/ 921698 w 7392421"/>
              <a:gd name="connsiteY71" fmla="*/ 5696683 h 6858000"/>
              <a:gd name="connsiteX72" fmla="*/ 904732 w 7392421"/>
              <a:gd name="connsiteY72" fmla="*/ 5703788 h 6858000"/>
              <a:gd name="connsiteX73" fmla="*/ 892008 w 7392421"/>
              <a:gd name="connsiteY73" fmla="*/ 5693132 h 6858000"/>
              <a:gd name="connsiteX74" fmla="*/ 894128 w 7392421"/>
              <a:gd name="connsiteY74" fmla="*/ 5694464 h 6858000"/>
              <a:gd name="connsiteX75" fmla="*/ 895512 w 7392421"/>
              <a:gd name="connsiteY75" fmla="*/ 5693596 h 6858000"/>
              <a:gd name="connsiteX76" fmla="*/ 902082 w 7392421"/>
              <a:gd name="connsiteY76" fmla="*/ 5694464 h 6858000"/>
              <a:gd name="connsiteX77" fmla="*/ 908973 w 7392421"/>
              <a:gd name="connsiteY77" fmla="*/ 5693132 h 6858000"/>
              <a:gd name="connsiteX78" fmla="*/ 951385 w 7392421"/>
              <a:gd name="connsiteY78" fmla="*/ 5682476 h 6858000"/>
              <a:gd name="connsiteX79" fmla="*/ 968351 w 7392421"/>
              <a:gd name="connsiteY79" fmla="*/ 5678923 h 6858000"/>
              <a:gd name="connsiteX80" fmla="*/ 985317 w 7392421"/>
              <a:gd name="connsiteY80" fmla="*/ 5668268 h 6858000"/>
              <a:gd name="connsiteX81" fmla="*/ 3069156 w 7392421"/>
              <a:gd name="connsiteY81" fmla="*/ 5224784 h 6858000"/>
              <a:gd name="connsiteX82" fmla="*/ 3069877 w 7392421"/>
              <a:gd name="connsiteY82" fmla="*/ 5225655 h 6858000"/>
              <a:gd name="connsiteX83" fmla="*/ 3070170 w 7392421"/>
              <a:gd name="connsiteY83" fmla="*/ 5224784 h 6858000"/>
              <a:gd name="connsiteX84" fmla="*/ 0 w 7392421"/>
              <a:gd name="connsiteY84" fmla="*/ 3728101 h 6858000"/>
              <a:gd name="connsiteX85" fmla="*/ 1014 w 7392421"/>
              <a:gd name="connsiteY85" fmla="*/ 3728101 h 6858000"/>
              <a:gd name="connsiteX86" fmla="*/ 293 w 7392421"/>
              <a:gd name="connsiteY86" fmla="*/ 3728972 h 6858000"/>
              <a:gd name="connsiteX87" fmla="*/ 1748249 w 7392421"/>
              <a:gd name="connsiteY87" fmla="*/ 900296 h 6858000"/>
              <a:gd name="connsiteX88" fmla="*/ 1750394 w 7392421"/>
              <a:gd name="connsiteY88" fmla="*/ 900296 h 6858000"/>
              <a:gd name="connsiteX89" fmla="*/ 1741171 w 7392421"/>
              <a:gd name="connsiteY89" fmla="*/ 901194 h 6858000"/>
              <a:gd name="connsiteX90" fmla="*/ 1738152 w 7392421"/>
              <a:gd name="connsiteY90" fmla="*/ 900900 h 6858000"/>
              <a:gd name="connsiteX91" fmla="*/ 1881554 w 7392421"/>
              <a:gd name="connsiteY91" fmla="*/ 886188 h 6858000"/>
              <a:gd name="connsiteX92" fmla="*/ 1912293 w 7392421"/>
              <a:gd name="connsiteY92" fmla="*/ 887026 h 6858000"/>
              <a:gd name="connsiteX93" fmla="*/ 1958933 w 7392421"/>
              <a:gd name="connsiteY93" fmla="*/ 894840 h 6858000"/>
              <a:gd name="connsiteX94" fmla="*/ 1961440 w 7392421"/>
              <a:gd name="connsiteY94" fmla="*/ 895896 h 6858000"/>
              <a:gd name="connsiteX95" fmla="*/ 1862047 w 7392421"/>
              <a:gd name="connsiteY95" fmla="*/ 895896 h 6858000"/>
              <a:gd name="connsiteX96" fmla="*/ 1840840 w 7392421"/>
              <a:gd name="connsiteY96" fmla="*/ 899749 h 6858000"/>
              <a:gd name="connsiteX97" fmla="*/ 1821936 w 7392421"/>
              <a:gd name="connsiteY97" fmla="*/ 894167 h 6858000"/>
              <a:gd name="connsiteX98" fmla="*/ 1844454 w 7392421"/>
              <a:gd name="connsiteY98" fmla="*/ 892607 h 6858000"/>
              <a:gd name="connsiteX99" fmla="*/ 1857174 w 7392421"/>
              <a:gd name="connsiteY99" fmla="*/ 890374 h 6858000"/>
              <a:gd name="connsiteX100" fmla="*/ 1881554 w 7392421"/>
              <a:gd name="connsiteY100" fmla="*/ 886188 h 6858000"/>
              <a:gd name="connsiteX101" fmla="*/ 1719279 w 7392421"/>
              <a:gd name="connsiteY101" fmla="*/ 884793 h 6858000"/>
              <a:gd name="connsiteX102" fmla="*/ 1738455 w 7392421"/>
              <a:gd name="connsiteY102" fmla="*/ 884793 h 6858000"/>
              <a:gd name="connsiteX103" fmla="*/ 1797815 w 7392421"/>
              <a:gd name="connsiteY103" fmla="*/ 890374 h 6858000"/>
              <a:gd name="connsiteX104" fmla="*/ 1737762 w 7392421"/>
              <a:gd name="connsiteY104" fmla="*/ 892482 h 6858000"/>
              <a:gd name="connsiteX105" fmla="*/ 1688889 w 7392421"/>
              <a:gd name="connsiteY105" fmla="*/ 892482 h 6858000"/>
              <a:gd name="connsiteX106" fmla="*/ 1722809 w 7392421"/>
              <a:gd name="connsiteY106" fmla="*/ 889133 h 6858000"/>
              <a:gd name="connsiteX107" fmla="*/ 1731289 w 7392421"/>
              <a:gd name="connsiteY107" fmla="*/ 886901 h 6858000"/>
              <a:gd name="connsiteX108" fmla="*/ 1645175 w 7392421"/>
              <a:gd name="connsiteY108" fmla="*/ 884793 h 6858000"/>
              <a:gd name="connsiteX109" fmla="*/ 1715727 w 7392421"/>
              <a:gd name="connsiteY109" fmla="*/ 884793 h 6858000"/>
              <a:gd name="connsiteX110" fmla="*/ 1667690 w 7392421"/>
              <a:gd name="connsiteY110" fmla="*/ 886901 h 6858000"/>
              <a:gd name="connsiteX111" fmla="*/ 1595610 w 7392421"/>
              <a:gd name="connsiteY111" fmla="*/ 886901 h 6858000"/>
              <a:gd name="connsiteX112" fmla="*/ 1594784 w 7392421"/>
              <a:gd name="connsiteY112" fmla="*/ 886834 h 6858000"/>
              <a:gd name="connsiteX113" fmla="*/ 1774961 w 7392421"/>
              <a:gd name="connsiteY113" fmla="*/ 491518 h 6858000"/>
              <a:gd name="connsiteX114" fmla="*/ 1774351 w 7392421"/>
              <a:gd name="connsiteY114" fmla="*/ 492814 h 6858000"/>
              <a:gd name="connsiteX115" fmla="*/ 1769849 w 7392421"/>
              <a:gd name="connsiteY115" fmla="*/ 491944 h 6858000"/>
              <a:gd name="connsiteX116" fmla="*/ 1982374 w 7392421"/>
              <a:gd name="connsiteY116" fmla="*/ 395710 h 6858000"/>
              <a:gd name="connsiteX117" fmla="*/ 1992974 w 7392421"/>
              <a:gd name="connsiteY117" fmla="*/ 397133 h 6858000"/>
              <a:gd name="connsiteX118" fmla="*/ 2005216 w 7392421"/>
              <a:gd name="connsiteY118" fmla="*/ 401518 h 6858000"/>
              <a:gd name="connsiteX119" fmla="*/ 1985984 w 7392421"/>
              <a:gd name="connsiteY119" fmla="*/ 397672 h 6858000"/>
              <a:gd name="connsiteX120" fmla="*/ 1980348 w 7392421"/>
              <a:gd name="connsiteY120" fmla="*/ 395982 h 6858000"/>
              <a:gd name="connsiteX121" fmla="*/ 1898608 w 7392421"/>
              <a:gd name="connsiteY121" fmla="*/ 46924 h 6858000"/>
              <a:gd name="connsiteX122" fmla="*/ 1906232 w 7392421"/>
              <a:gd name="connsiteY122" fmla="*/ 47706 h 6858000"/>
              <a:gd name="connsiteX123" fmla="*/ 1901691 w 7392421"/>
              <a:gd name="connsiteY123" fmla="*/ 51487 h 6858000"/>
              <a:gd name="connsiteX124" fmla="*/ 1898694 w 7392421"/>
              <a:gd name="connsiteY124" fmla="*/ 52622 h 6858000"/>
              <a:gd name="connsiteX125" fmla="*/ 1895454 w 7392421"/>
              <a:gd name="connsiteY125" fmla="*/ 51655 h 6858000"/>
              <a:gd name="connsiteX126" fmla="*/ 1893127 w 7392421"/>
              <a:gd name="connsiteY126" fmla="*/ 47486 h 6858000"/>
              <a:gd name="connsiteX127" fmla="*/ 2355584 w 7392421"/>
              <a:gd name="connsiteY127" fmla="*/ 38338 h 6858000"/>
              <a:gd name="connsiteX128" fmla="*/ 2354974 w 7392421"/>
              <a:gd name="connsiteY128" fmla="*/ 39445 h 6858000"/>
              <a:gd name="connsiteX129" fmla="*/ 2350472 w 7392421"/>
              <a:gd name="connsiteY129" fmla="*/ 38702 h 6858000"/>
              <a:gd name="connsiteX130" fmla="*/ 3146743 w 7392421"/>
              <a:gd name="connsiteY130" fmla="*/ 0 h 6858000"/>
              <a:gd name="connsiteX131" fmla="*/ 3202796 w 7392421"/>
              <a:gd name="connsiteY131" fmla="*/ 0 h 6858000"/>
              <a:gd name="connsiteX132" fmla="*/ 3202796 w 7392421"/>
              <a:gd name="connsiteY132" fmla="*/ 4543 h 6858000"/>
              <a:gd name="connsiteX133" fmla="*/ 3308828 w 7392421"/>
              <a:gd name="connsiteY133" fmla="*/ 4543 h 6858000"/>
              <a:gd name="connsiteX134" fmla="*/ 3334275 w 7392421"/>
              <a:gd name="connsiteY134" fmla="*/ 4543 h 6858000"/>
              <a:gd name="connsiteX135" fmla="*/ 3383051 w 7392421"/>
              <a:gd name="connsiteY135" fmla="*/ 559 h 6858000"/>
              <a:gd name="connsiteX136" fmla="*/ 3398101 w 7392421"/>
              <a:gd name="connsiteY136" fmla="*/ 0 h 6858000"/>
              <a:gd name="connsiteX137" fmla="*/ 7392421 w 7392421"/>
              <a:gd name="connsiteY137" fmla="*/ 0 h 6858000"/>
              <a:gd name="connsiteX138" fmla="*/ 7392421 w 7392421"/>
              <a:gd name="connsiteY138" fmla="*/ 6858000 h 6858000"/>
              <a:gd name="connsiteX139" fmla="*/ 2857168 w 7392421"/>
              <a:gd name="connsiteY139" fmla="*/ 6858000 h 6858000"/>
              <a:gd name="connsiteX140" fmla="*/ 2860240 w 7392421"/>
              <a:gd name="connsiteY140" fmla="*/ 6839268 h 6858000"/>
              <a:gd name="connsiteX141" fmla="*/ 2873493 w 7392421"/>
              <a:gd name="connsiteY141" fmla="*/ 6831079 h 6858000"/>
              <a:gd name="connsiteX142" fmla="*/ 2920147 w 7392421"/>
              <a:gd name="connsiteY142" fmla="*/ 6823372 h 6858000"/>
              <a:gd name="connsiteX143" fmla="*/ 2975283 w 7392421"/>
              <a:gd name="connsiteY143" fmla="*/ 6823372 h 6858000"/>
              <a:gd name="connsiteX144" fmla="*/ 3026178 w 7392421"/>
              <a:gd name="connsiteY144" fmla="*/ 6823372 h 6858000"/>
              <a:gd name="connsiteX145" fmla="*/ 3047384 w 7392421"/>
              <a:gd name="connsiteY145" fmla="*/ 6807959 h 6858000"/>
              <a:gd name="connsiteX146" fmla="*/ 3038903 w 7392421"/>
              <a:gd name="connsiteY146" fmla="*/ 6788692 h 6858000"/>
              <a:gd name="connsiteX147" fmla="*/ 3017697 w 7392421"/>
              <a:gd name="connsiteY147" fmla="*/ 6788692 h 6858000"/>
              <a:gd name="connsiteX148" fmla="*/ 2996489 w 7392421"/>
              <a:gd name="connsiteY148" fmla="*/ 6777131 h 6858000"/>
              <a:gd name="connsiteX149" fmla="*/ 2971042 w 7392421"/>
              <a:gd name="connsiteY149" fmla="*/ 6757864 h 6858000"/>
              <a:gd name="connsiteX150" fmla="*/ 2932870 w 7392421"/>
              <a:gd name="connsiteY150" fmla="*/ 6746304 h 6858000"/>
              <a:gd name="connsiteX151" fmla="*/ 2894699 w 7392421"/>
              <a:gd name="connsiteY151" fmla="*/ 6746304 h 6858000"/>
              <a:gd name="connsiteX152" fmla="*/ 2835322 w 7392421"/>
              <a:gd name="connsiteY152" fmla="*/ 6750157 h 6858000"/>
              <a:gd name="connsiteX153" fmla="*/ 2826839 w 7392421"/>
              <a:gd name="connsiteY153" fmla="*/ 6746304 h 6858000"/>
              <a:gd name="connsiteX154" fmla="*/ 2831081 w 7392421"/>
              <a:gd name="connsiteY154" fmla="*/ 6734743 h 6858000"/>
              <a:gd name="connsiteX155" fmla="*/ 2856528 w 7392421"/>
              <a:gd name="connsiteY155" fmla="*/ 6727037 h 6858000"/>
              <a:gd name="connsiteX156" fmla="*/ 2865010 w 7392421"/>
              <a:gd name="connsiteY156" fmla="*/ 6700063 h 6858000"/>
              <a:gd name="connsiteX157" fmla="*/ 2822598 w 7392421"/>
              <a:gd name="connsiteY157" fmla="*/ 6696209 h 6858000"/>
              <a:gd name="connsiteX158" fmla="*/ 2839564 w 7392421"/>
              <a:gd name="connsiteY158" fmla="*/ 6692356 h 6858000"/>
              <a:gd name="connsiteX159" fmla="*/ 2877734 w 7392421"/>
              <a:gd name="connsiteY159" fmla="*/ 6692356 h 6858000"/>
              <a:gd name="connsiteX160" fmla="*/ 2915906 w 7392421"/>
              <a:gd name="connsiteY160" fmla="*/ 6680796 h 6858000"/>
              <a:gd name="connsiteX161" fmla="*/ 2924389 w 7392421"/>
              <a:gd name="connsiteY161" fmla="*/ 6657675 h 6858000"/>
              <a:gd name="connsiteX162" fmla="*/ 2903182 w 7392421"/>
              <a:gd name="connsiteY162" fmla="*/ 6646115 h 6858000"/>
              <a:gd name="connsiteX163" fmla="*/ 2869251 w 7392421"/>
              <a:gd name="connsiteY163" fmla="*/ 6649968 h 6858000"/>
              <a:gd name="connsiteX164" fmla="*/ 2797151 w 7392421"/>
              <a:gd name="connsiteY164" fmla="*/ 6657675 h 6858000"/>
              <a:gd name="connsiteX165" fmla="*/ 2788668 w 7392421"/>
              <a:gd name="connsiteY165" fmla="*/ 6653822 h 6858000"/>
              <a:gd name="connsiteX166" fmla="*/ 2729290 w 7392421"/>
              <a:gd name="connsiteY166" fmla="*/ 6646115 h 6858000"/>
              <a:gd name="connsiteX167" fmla="*/ 2640224 w 7392421"/>
              <a:gd name="connsiteY167" fmla="*/ 6638408 h 6858000"/>
              <a:gd name="connsiteX168" fmla="*/ 2635982 w 7392421"/>
              <a:gd name="connsiteY168" fmla="*/ 6638408 h 6858000"/>
              <a:gd name="connsiteX169" fmla="*/ 2635982 w 7392421"/>
              <a:gd name="connsiteY169" fmla="*/ 6634555 h 6858000"/>
              <a:gd name="connsiteX170" fmla="*/ 2640224 w 7392421"/>
              <a:gd name="connsiteY170" fmla="*/ 6626848 h 6858000"/>
              <a:gd name="connsiteX171" fmla="*/ 2652948 w 7392421"/>
              <a:gd name="connsiteY171" fmla="*/ 6626848 h 6858000"/>
              <a:gd name="connsiteX172" fmla="*/ 2729290 w 7392421"/>
              <a:gd name="connsiteY172" fmla="*/ 6626848 h 6858000"/>
              <a:gd name="connsiteX173" fmla="*/ 2742014 w 7392421"/>
              <a:gd name="connsiteY173" fmla="*/ 6619141 h 6858000"/>
              <a:gd name="connsiteX174" fmla="*/ 2763220 w 7392421"/>
              <a:gd name="connsiteY174" fmla="*/ 6603727 h 6858000"/>
              <a:gd name="connsiteX175" fmla="*/ 2814115 w 7392421"/>
              <a:gd name="connsiteY175" fmla="*/ 6603727 h 6858000"/>
              <a:gd name="connsiteX176" fmla="*/ 2852287 w 7392421"/>
              <a:gd name="connsiteY176" fmla="*/ 6596020 h 6858000"/>
              <a:gd name="connsiteX177" fmla="*/ 2831081 w 7392421"/>
              <a:gd name="connsiteY177" fmla="*/ 6584460 h 6858000"/>
              <a:gd name="connsiteX178" fmla="*/ 2729290 w 7392421"/>
              <a:gd name="connsiteY178" fmla="*/ 6580607 h 6858000"/>
              <a:gd name="connsiteX179" fmla="*/ 2568123 w 7392421"/>
              <a:gd name="connsiteY179" fmla="*/ 6580607 h 6858000"/>
              <a:gd name="connsiteX180" fmla="*/ 2546916 w 7392421"/>
              <a:gd name="connsiteY180" fmla="*/ 6584460 h 6858000"/>
              <a:gd name="connsiteX181" fmla="*/ 2504504 w 7392421"/>
              <a:gd name="connsiteY181" fmla="*/ 6580607 h 6858000"/>
              <a:gd name="connsiteX182" fmla="*/ 2462091 w 7392421"/>
              <a:gd name="connsiteY182" fmla="*/ 6584460 h 6858000"/>
              <a:gd name="connsiteX183" fmla="*/ 2432402 w 7392421"/>
              <a:gd name="connsiteY183" fmla="*/ 6584460 h 6858000"/>
              <a:gd name="connsiteX184" fmla="*/ 2360301 w 7392421"/>
              <a:gd name="connsiteY184" fmla="*/ 6572900 h 6858000"/>
              <a:gd name="connsiteX185" fmla="*/ 2343335 w 7392421"/>
              <a:gd name="connsiteY185" fmla="*/ 6580607 h 6858000"/>
              <a:gd name="connsiteX186" fmla="*/ 2317888 w 7392421"/>
              <a:gd name="connsiteY186" fmla="*/ 6572900 h 6858000"/>
              <a:gd name="connsiteX187" fmla="*/ 2223860 w 7392421"/>
              <a:gd name="connsiteY187" fmla="*/ 6572900 h 6858000"/>
              <a:gd name="connsiteX188" fmla="*/ 2226954 w 7392421"/>
              <a:gd name="connsiteY188" fmla="*/ 6566806 h 6858000"/>
              <a:gd name="connsiteX189" fmla="*/ 2243914 w 7392421"/>
              <a:gd name="connsiteY189" fmla="*/ 6536434 h 6858000"/>
              <a:gd name="connsiteX190" fmla="*/ 2243914 w 7392421"/>
              <a:gd name="connsiteY190" fmla="*/ 6528842 h 6858000"/>
              <a:gd name="connsiteX191" fmla="*/ 2180314 w 7392421"/>
              <a:gd name="connsiteY191" fmla="*/ 6490877 h 6858000"/>
              <a:gd name="connsiteX192" fmla="*/ 1959834 w 7392421"/>
              <a:gd name="connsiteY192" fmla="*/ 6490877 h 6858000"/>
              <a:gd name="connsiteX193" fmla="*/ 1942874 w 7392421"/>
              <a:gd name="connsiteY193" fmla="*/ 6483284 h 6858000"/>
              <a:gd name="connsiteX194" fmla="*/ 1959834 w 7392421"/>
              <a:gd name="connsiteY194" fmla="*/ 6479487 h 6858000"/>
              <a:gd name="connsiteX195" fmla="*/ 2010714 w 7392421"/>
              <a:gd name="connsiteY195" fmla="*/ 6468098 h 6858000"/>
              <a:gd name="connsiteX196" fmla="*/ 2154873 w 7392421"/>
              <a:gd name="connsiteY196" fmla="*/ 6418744 h 6858000"/>
              <a:gd name="connsiteX197" fmla="*/ 2239673 w 7392421"/>
              <a:gd name="connsiteY197" fmla="*/ 6414948 h 6858000"/>
              <a:gd name="connsiteX198" fmla="*/ 2294793 w 7392421"/>
              <a:gd name="connsiteY198" fmla="*/ 6414948 h 6858000"/>
              <a:gd name="connsiteX199" fmla="*/ 2345673 w 7392421"/>
              <a:gd name="connsiteY199" fmla="*/ 6407355 h 6858000"/>
              <a:gd name="connsiteX200" fmla="*/ 2366873 w 7392421"/>
              <a:gd name="connsiteY200" fmla="*/ 6399762 h 6858000"/>
              <a:gd name="connsiteX201" fmla="*/ 2345673 w 7392421"/>
              <a:gd name="connsiteY201" fmla="*/ 6392169 h 6858000"/>
              <a:gd name="connsiteX202" fmla="*/ 2197274 w 7392421"/>
              <a:gd name="connsiteY202" fmla="*/ 6399762 h 6858000"/>
              <a:gd name="connsiteX203" fmla="*/ 2133674 w 7392421"/>
              <a:gd name="connsiteY203" fmla="*/ 6376983 h 6858000"/>
              <a:gd name="connsiteX204" fmla="*/ 2133674 w 7392421"/>
              <a:gd name="connsiteY204" fmla="*/ 6369390 h 6858000"/>
              <a:gd name="connsiteX205" fmla="*/ 2137913 w 7392421"/>
              <a:gd name="connsiteY205" fmla="*/ 6354204 h 6858000"/>
              <a:gd name="connsiteX206" fmla="*/ 2176073 w 7392421"/>
              <a:gd name="connsiteY206" fmla="*/ 6354204 h 6858000"/>
              <a:gd name="connsiteX207" fmla="*/ 2201513 w 7392421"/>
              <a:gd name="connsiteY207" fmla="*/ 6346611 h 6858000"/>
              <a:gd name="connsiteX208" fmla="*/ 2205753 w 7392421"/>
              <a:gd name="connsiteY208" fmla="*/ 6339018 h 6858000"/>
              <a:gd name="connsiteX209" fmla="*/ 2197274 w 7392421"/>
              <a:gd name="connsiteY209" fmla="*/ 6335222 h 6858000"/>
              <a:gd name="connsiteX210" fmla="*/ 2159113 w 7392421"/>
              <a:gd name="connsiteY210" fmla="*/ 6335222 h 6858000"/>
              <a:gd name="connsiteX211" fmla="*/ 2146394 w 7392421"/>
              <a:gd name="connsiteY211" fmla="*/ 6327629 h 6858000"/>
              <a:gd name="connsiteX212" fmla="*/ 2154873 w 7392421"/>
              <a:gd name="connsiteY212" fmla="*/ 6320036 h 6858000"/>
              <a:gd name="connsiteX213" fmla="*/ 2205753 w 7392421"/>
              <a:gd name="connsiteY213" fmla="*/ 6301054 h 6858000"/>
              <a:gd name="connsiteX214" fmla="*/ 2286313 w 7392421"/>
              <a:gd name="connsiteY214" fmla="*/ 6285868 h 6858000"/>
              <a:gd name="connsiteX215" fmla="*/ 2286313 w 7392421"/>
              <a:gd name="connsiteY215" fmla="*/ 6282071 h 6858000"/>
              <a:gd name="connsiteX216" fmla="*/ 2286313 w 7392421"/>
              <a:gd name="connsiteY216" fmla="*/ 6274478 h 6858000"/>
              <a:gd name="connsiteX217" fmla="*/ 2269353 w 7392421"/>
              <a:gd name="connsiteY217" fmla="*/ 6274478 h 6858000"/>
              <a:gd name="connsiteX218" fmla="*/ 2256633 w 7392421"/>
              <a:gd name="connsiteY218" fmla="*/ 6251700 h 6858000"/>
              <a:gd name="connsiteX219" fmla="*/ 2252393 w 7392421"/>
              <a:gd name="connsiteY219" fmla="*/ 6240310 h 6858000"/>
              <a:gd name="connsiteX220" fmla="*/ 2214234 w 7392421"/>
              <a:gd name="connsiteY220" fmla="*/ 6228921 h 6858000"/>
              <a:gd name="connsiteX221" fmla="*/ 2243914 w 7392421"/>
              <a:gd name="connsiteY221" fmla="*/ 6228921 h 6858000"/>
              <a:gd name="connsiteX222" fmla="*/ 2248153 w 7392421"/>
              <a:gd name="connsiteY222" fmla="*/ 6217531 h 6858000"/>
              <a:gd name="connsiteX223" fmla="*/ 2248153 w 7392421"/>
              <a:gd name="connsiteY223" fmla="*/ 6209938 h 6858000"/>
              <a:gd name="connsiteX224" fmla="*/ 2252393 w 7392421"/>
              <a:gd name="connsiteY224" fmla="*/ 6209938 h 6858000"/>
              <a:gd name="connsiteX225" fmla="*/ 2294793 w 7392421"/>
              <a:gd name="connsiteY225" fmla="*/ 6213735 h 6858000"/>
              <a:gd name="connsiteX226" fmla="*/ 2303273 w 7392421"/>
              <a:gd name="connsiteY226" fmla="*/ 6209938 h 6858000"/>
              <a:gd name="connsiteX227" fmla="*/ 2299033 w 7392421"/>
              <a:gd name="connsiteY227" fmla="*/ 6202346 h 6858000"/>
              <a:gd name="connsiteX228" fmla="*/ 2273593 w 7392421"/>
              <a:gd name="connsiteY228" fmla="*/ 6187160 h 6858000"/>
              <a:gd name="connsiteX229" fmla="*/ 2269353 w 7392421"/>
              <a:gd name="connsiteY229" fmla="*/ 6168177 h 6858000"/>
              <a:gd name="connsiteX230" fmla="*/ 2277833 w 7392421"/>
              <a:gd name="connsiteY230" fmla="*/ 6156788 h 6858000"/>
              <a:gd name="connsiteX231" fmla="*/ 2299033 w 7392421"/>
              <a:gd name="connsiteY231" fmla="*/ 6156788 h 6858000"/>
              <a:gd name="connsiteX232" fmla="*/ 2349913 w 7392421"/>
              <a:gd name="connsiteY232" fmla="*/ 6171974 h 6858000"/>
              <a:gd name="connsiteX233" fmla="*/ 2371112 w 7392421"/>
              <a:gd name="connsiteY233" fmla="*/ 6164381 h 6858000"/>
              <a:gd name="connsiteX234" fmla="*/ 2383832 w 7392421"/>
              <a:gd name="connsiteY234" fmla="*/ 6141602 h 6858000"/>
              <a:gd name="connsiteX235" fmla="*/ 2421992 w 7392421"/>
              <a:gd name="connsiteY235" fmla="*/ 6134009 h 6858000"/>
              <a:gd name="connsiteX236" fmla="*/ 2455913 w 7392421"/>
              <a:gd name="connsiteY236" fmla="*/ 6137806 h 6858000"/>
              <a:gd name="connsiteX237" fmla="*/ 2464392 w 7392421"/>
              <a:gd name="connsiteY237" fmla="*/ 6126416 h 6858000"/>
              <a:gd name="connsiteX238" fmla="*/ 2455913 w 7392421"/>
              <a:gd name="connsiteY238" fmla="*/ 6115027 h 6858000"/>
              <a:gd name="connsiteX239" fmla="*/ 2443193 w 7392421"/>
              <a:gd name="connsiteY239" fmla="*/ 6118823 h 6858000"/>
              <a:gd name="connsiteX240" fmla="*/ 2392313 w 7392421"/>
              <a:gd name="connsiteY240" fmla="*/ 6107434 h 6858000"/>
              <a:gd name="connsiteX241" fmla="*/ 2388072 w 7392421"/>
              <a:gd name="connsiteY241" fmla="*/ 6084655 h 6858000"/>
              <a:gd name="connsiteX242" fmla="*/ 2349913 w 7392421"/>
              <a:gd name="connsiteY242" fmla="*/ 6084655 h 6858000"/>
              <a:gd name="connsiteX243" fmla="*/ 2315993 w 7392421"/>
              <a:gd name="connsiteY243" fmla="*/ 6080859 h 6858000"/>
              <a:gd name="connsiteX244" fmla="*/ 2307778 w 7392421"/>
              <a:gd name="connsiteY244" fmla="*/ 6076647 h 6858000"/>
              <a:gd name="connsiteX245" fmla="*/ 2303001 w 7392421"/>
              <a:gd name="connsiteY245" fmla="*/ 6077973 h 6858000"/>
              <a:gd name="connsiteX246" fmla="*/ 2306070 w 7392421"/>
              <a:gd name="connsiteY246" fmla="*/ 6071704 h 6858000"/>
              <a:gd name="connsiteX247" fmla="*/ 2297589 w 7392421"/>
              <a:gd name="connsiteY247" fmla="*/ 6047454 h 6858000"/>
              <a:gd name="connsiteX248" fmla="*/ 2276383 w 7392421"/>
              <a:gd name="connsiteY248" fmla="*/ 6047454 h 6858000"/>
              <a:gd name="connsiteX249" fmla="*/ 2255176 w 7392421"/>
              <a:gd name="connsiteY249" fmla="*/ 6032903 h 6858000"/>
              <a:gd name="connsiteX250" fmla="*/ 2229728 w 7392421"/>
              <a:gd name="connsiteY250" fmla="*/ 6008653 h 6858000"/>
              <a:gd name="connsiteX251" fmla="*/ 2191556 w 7392421"/>
              <a:gd name="connsiteY251" fmla="*/ 5994103 h 6858000"/>
              <a:gd name="connsiteX252" fmla="*/ 2153385 w 7392421"/>
              <a:gd name="connsiteY252" fmla="*/ 5994103 h 6858000"/>
              <a:gd name="connsiteX253" fmla="*/ 2094008 w 7392421"/>
              <a:gd name="connsiteY253" fmla="*/ 5998953 h 6858000"/>
              <a:gd name="connsiteX254" fmla="*/ 2085525 w 7392421"/>
              <a:gd name="connsiteY254" fmla="*/ 5994103 h 6858000"/>
              <a:gd name="connsiteX255" fmla="*/ 2089767 w 7392421"/>
              <a:gd name="connsiteY255" fmla="*/ 5979552 h 6858000"/>
              <a:gd name="connsiteX256" fmla="*/ 2115214 w 7392421"/>
              <a:gd name="connsiteY256" fmla="*/ 5969853 h 6858000"/>
              <a:gd name="connsiteX257" fmla="*/ 2123696 w 7392421"/>
              <a:gd name="connsiteY257" fmla="*/ 5935902 h 6858000"/>
              <a:gd name="connsiteX258" fmla="*/ 2081284 w 7392421"/>
              <a:gd name="connsiteY258" fmla="*/ 5931052 h 6858000"/>
              <a:gd name="connsiteX259" fmla="*/ 2098250 w 7392421"/>
              <a:gd name="connsiteY259" fmla="*/ 5926202 h 6858000"/>
              <a:gd name="connsiteX260" fmla="*/ 2136420 w 7392421"/>
              <a:gd name="connsiteY260" fmla="*/ 5926202 h 6858000"/>
              <a:gd name="connsiteX261" fmla="*/ 2174592 w 7392421"/>
              <a:gd name="connsiteY261" fmla="*/ 5911652 h 6858000"/>
              <a:gd name="connsiteX262" fmla="*/ 2183075 w 7392421"/>
              <a:gd name="connsiteY262" fmla="*/ 5882551 h 6858000"/>
              <a:gd name="connsiteX263" fmla="*/ 2161868 w 7392421"/>
              <a:gd name="connsiteY263" fmla="*/ 5868002 h 6858000"/>
              <a:gd name="connsiteX264" fmla="*/ 2127937 w 7392421"/>
              <a:gd name="connsiteY264" fmla="*/ 5872851 h 6858000"/>
              <a:gd name="connsiteX265" fmla="*/ 2055837 w 7392421"/>
              <a:gd name="connsiteY265" fmla="*/ 5882551 h 6858000"/>
              <a:gd name="connsiteX266" fmla="*/ 2047354 w 7392421"/>
              <a:gd name="connsiteY266" fmla="*/ 5877702 h 6858000"/>
              <a:gd name="connsiteX267" fmla="*/ 1987976 w 7392421"/>
              <a:gd name="connsiteY267" fmla="*/ 5868002 h 6858000"/>
              <a:gd name="connsiteX268" fmla="*/ 1953832 w 7392421"/>
              <a:gd name="connsiteY268" fmla="*/ 5861494 h 6858000"/>
              <a:gd name="connsiteX269" fmla="*/ 1965665 w 7392421"/>
              <a:gd name="connsiteY269" fmla="*/ 5858291 h 6858000"/>
              <a:gd name="connsiteX270" fmla="*/ 1985274 w 7392421"/>
              <a:gd name="connsiteY270" fmla="*/ 5849274 h 6858000"/>
              <a:gd name="connsiteX271" fmla="*/ 1991104 w 7392421"/>
              <a:gd name="connsiteY271" fmla="*/ 5845003 h 6858000"/>
              <a:gd name="connsiteX272" fmla="*/ 1991786 w 7392421"/>
              <a:gd name="connsiteY272" fmla="*/ 5843171 h 6858000"/>
              <a:gd name="connsiteX273" fmla="*/ 1995929 w 7392421"/>
              <a:gd name="connsiteY273" fmla="*/ 5842539 h 6858000"/>
              <a:gd name="connsiteX274" fmla="*/ 2000700 w 7392421"/>
              <a:gd name="connsiteY274" fmla="*/ 5834051 h 6858000"/>
              <a:gd name="connsiteX275" fmla="*/ 2021906 w 7392421"/>
              <a:gd name="connsiteY275" fmla="*/ 5814651 h 6858000"/>
              <a:gd name="connsiteX276" fmla="*/ 2072801 w 7392421"/>
              <a:gd name="connsiteY276" fmla="*/ 5814651 h 6858000"/>
              <a:gd name="connsiteX277" fmla="*/ 2110973 w 7392421"/>
              <a:gd name="connsiteY277" fmla="*/ 5804950 h 6858000"/>
              <a:gd name="connsiteX278" fmla="*/ 2089767 w 7392421"/>
              <a:gd name="connsiteY278" fmla="*/ 5790401 h 6858000"/>
              <a:gd name="connsiteX279" fmla="*/ 1987976 w 7392421"/>
              <a:gd name="connsiteY279" fmla="*/ 5785551 h 6858000"/>
              <a:gd name="connsiteX280" fmla="*/ 1826809 w 7392421"/>
              <a:gd name="connsiteY280" fmla="*/ 5785551 h 6858000"/>
              <a:gd name="connsiteX281" fmla="*/ 1805602 w 7392421"/>
              <a:gd name="connsiteY281" fmla="*/ 5790401 h 6858000"/>
              <a:gd name="connsiteX282" fmla="*/ 1763190 w 7392421"/>
              <a:gd name="connsiteY282" fmla="*/ 5785551 h 6858000"/>
              <a:gd name="connsiteX283" fmla="*/ 1720777 w 7392421"/>
              <a:gd name="connsiteY283" fmla="*/ 5790401 h 6858000"/>
              <a:gd name="connsiteX284" fmla="*/ 1691088 w 7392421"/>
              <a:gd name="connsiteY284" fmla="*/ 5790401 h 6858000"/>
              <a:gd name="connsiteX285" fmla="*/ 1618987 w 7392421"/>
              <a:gd name="connsiteY285" fmla="*/ 5775851 h 6858000"/>
              <a:gd name="connsiteX286" fmla="*/ 1602021 w 7392421"/>
              <a:gd name="connsiteY286" fmla="*/ 5785551 h 6858000"/>
              <a:gd name="connsiteX287" fmla="*/ 1576574 w 7392421"/>
              <a:gd name="connsiteY287" fmla="*/ 5775851 h 6858000"/>
              <a:gd name="connsiteX288" fmla="*/ 1428130 w 7392421"/>
              <a:gd name="connsiteY288" fmla="*/ 5775851 h 6858000"/>
              <a:gd name="connsiteX289" fmla="*/ 1357618 w 7392421"/>
              <a:gd name="connsiteY289" fmla="*/ 5775244 h 6858000"/>
              <a:gd name="connsiteX290" fmla="*/ 1317117 w 7392421"/>
              <a:gd name="connsiteY290" fmla="*/ 5772911 h 6858000"/>
              <a:gd name="connsiteX291" fmla="*/ 1318325 w 7392421"/>
              <a:gd name="connsiteY291" fmla="*/ 5772719 h 6858000"/>
              <a:gd name="connsiteX292" fmla="*/ 1373462 w 7392421"/>
              <a:gd name="connsiteY292" fmla="*/ 5772719 h 6858000"/>
              <a:gd name="connsiteX293" fmla="*/ 1407392 w 7392421"/>
              <a:gd name="connsiteY293" fmla="*/ 5769821 h 6858000"/>
              <a:gd name="connsiteX294" fmla="*/ 1420116 w 7392421"/>
              <a:gd name="connsiteY294" fmla="*/ 5766924 h 6858000"/>
              <a:gd name="connsiteX295" fmla="*/ 1471012 w 7392421"/>
              <a:gd name="connsiteY295" fmla="*/ 5766924 h 6858000"/>
              <a:gd name="connsiteX296" fmla="*/ 1526148 w 7392421"/>
              <a:gd name="connsiteY296" fmla="*/ 5766924 h 6858000"/>
              <a:gd name="connsiteX297" fmla="*/ 1581284 w 7392421"/>
              <a:gd name="connsiteY297" fmla="*/ 5766924 h 6858000"/>
              <a:gd name="connsiteX298" fmla="*/ 1606731 w 7392421"/>
              <a:gd name="connsiteY298" fmla="*/ 5761128 h 6858000"/>
              <a:gd name="connsiteX299" fmla="*/ 1644903 w 7392421"/>
              <a:gd name="connsiteY299" fmla="*/ 5761128 h 6858000"/>
              <a:gd name="connsiteX300" fmla="*/ 1661868 w 7392421"/>
              <a:gd name="connsiteY300" fmla="*/ 5761128 h 6858000"/>
              <a:gd name="connsiteX301" fmla="*/ 1708522 w 7392421"/>
              <a:gd name="connsiteY301" fmla="*/ 5764026 h 6858000"/>
              <a:gd name="connsiteX302" fmla="*/ 1725487 w 7392421"/>
              <a:gd name="connsiteY302" fmla="*/ 5755332 h 6858000"/>
              <a:gd name="connsiteX303" fmla="*/ 1742451 w 7392421"/>
              <a:gd name="connsiteY303" fmla="*/ 5755332 h 6858000"/>
              <a:gd name="connsiteX304" fmla="*/ 1746693 w 7392421"/>
              <a:gd name="connsiteY304" fmla="*/ 5749537 h 6858000"/>
              <a:gd name="connsiteX305" fmla="*/ 1801829 w 7392421"/>
              <a:gd name="connsiteY305" fmla="*/ 5749537 h 6858000"/>
              <a:gd name="connsiteX306" fmla="*/ 1801829 w 7392421"/>
              <a:gd name="connsiteY306" fmla="*/ 5755332 h 6858000"/>
              <a:gd name="connsiteX307" fmla="*/ 1907861 w 7392421"/>
              <a:gd name="connsiteY307" fmla="*/ 5755332 h 6858000"/>
              <a:gd name="connsiteX308" fmla="*/ 1933309 w 7392421"/>
              <a:gd name="connsiteY308" fmla="*/ 5755332 h 6858000"/>
              <a:gd name="connsiteX309" fmla="*/ 2030858 w 7392421"/>
              <a:gd name="connsiteY309" fmla="*/ 5749537 h 6858000"/>
              <a:gd name="connsiteX310" fmla="*/ 2030858 w 7392421"/>
              <a:gd name="connsiteY310" fmla="*/ 5740843 h 6858000"/>
              <a:gd name="connsiteX311" fmla="*/ 2035098 w 7392421"/>
              <a:gd name="connsiteY311" fmla="*/ 5737945 h 6858000"/>
              <a:gd name="connsiteX312" fmla="*/ 2043581 w 7392421"/>
              <a:gd name="connsiteY312" fmla="*/ 5740843 h 6858000"/>
              <a:gd name="connsiteX313" fmla="*/ 2124166 w 7392421"/>
              <a:gd name="connsiteY313" fmla="*/ 5740843 h 6858000"/>
              <a:gd name="connsiteX314" fmla="*/ 2141130 w 7392421"/>
              <a:gd name="connsiteY314" fmla="*/ 5746639 h 6858000"/>
              <a:gd name="connsiteX315" fmla="*/ 2170819 w 7392421"/>
              <a:gd name="connsiteY315" fmla="*/ 5746639 h 6858000"/>
              <a:gd name="connsiteX316" fmla="*/ 2200508 w 7392421"/>
              <a:gd name="connsiteY316" fmla="*/ 5735047 h 6858000"/>
              <a:gd name="connsiteX317" fmla="*/ 2213231 w 7392421"/>
              <a:gd name="connsiteY317" fmla="*/ 5732149 h 6858000"/>
              <a:gd name="connsiteX318" fmla="*/ 2230197 w 7392421"/>
              <a:gd name="connsiteY318" fmla="*/ 5732149 h 6858000"/>
              <a:gd name="connsiteX319" fmla="*/ 2234438 w 7392421"/>
              <a:gd name="connsiteY319" fmla="*/ 5729252 h 6858000"/>
              <a:gd name="connsiteX320" fmla="*/ 2230197 w 7392421"/>
              <a:gd name="connsiteY320" fmla="*/ 5723456 h 6858000"/>
              <a:gd name="connsiteX321" fmla="*/ 2179302 w 7392421"/>
              <a:gd name="connsiteY321" fmla="*/ 5717660 h 6858000"/>
              <a:gd name="connsiteX322" fmla="*/ 2166578 w 7392421"/>
              <a:gd name="connsiteY322" fmla="*/ 5711865 h 6858000"/>
              <a:gd name="connsiteX323" fmla="*/ 2128407 w 7392421"/>
              <a:gd name="connsiteY323" fmla="*/ 5700273 h 6858000"/>
              <a:gd name="connsiteX324" fmla="*/ 2119924 w 7392421"/>
              <a:gd name="connsiteY324" fmla="*/ 5703171 h 6858000"/>
              <a:gd name="connsiteX325" fmla="*/ 2111441 w 7392421"/>
              <a:gd name="connsiteY325" fmla="*/ 5697375 h 6858000"/>
              <a:gd name="connsiteX326" fmla="*/ 2073271 w 7392421"/>
              <a:gd name="connsiteY326" fmla="*/ 5682886 h 6858000"/>
              <a:gd name="connsiteX327" fmla="*/ 2043581 w 7392421"/>
              <a:gd name="connsiteY327" fmla="*/ 5691580 h 6858000"/>
              <a:gd name="connsiteX328" fmla="*/ 2039340 w 7392421"/>
              <a:gd name="connsiteY328" fmla="*/ 5688682 h 6858000"/>
              <a:gd name="connsiteX329" fmla="*/ 2009652 w 7392421"/>
              <a:gd name="connsiteY329" fmla="*/ 5688682 h 6858000"/>
              <a:gd name="connsiteX330" fmla="*/ 1950274 w 7392421"/>
              <a:gd name="connsiteY330" fmla="*/ 5697375 h 6858000"/>
              <a:gd name="connsiteX331" fmla="*/ 1946033 w 7392421"/>
              <a:gd name="connsiteY331" fmla="*/ 5691580 h 6858000"/>
              <a:gd name="connsiteX332" fmla="*/ 1937550 w 7392421"/>
              <a:gd name="connsiteY332" fmla="*/ 5665499 h 6858000"/>
              <a:gd name="connsiteX333" fmla="*/ 1907861 w 7392421"/>
              <a:gd name="connsiteY333" fmla="*/ 5665499 h 6858000"/>
              <a:gd name="connsiteX334" fmla="*/ 1899378 w 7392421"/>
              <a:gd name="connsiteY334" fmla="*/ 5677090 h 6858000"/>
              <a:gd name="connsiteX335" fmla="*/ 1873931 w 7392421"/>
              <a:gd name="connsiteY335" fmla="*/ 5688682 h 6858000"/>
              <a:gd name="connsiteX336" fmla="*/ 1865448 w 7392421"/>
              <a:gd name="connsiteY336" fmla="*/ 5691580 h 6858000"/>
              <a:gd name="connsiteX337" fmla="*/ 1848483 w 7392421"/>
              <a:gd name="connsiteY337" fmla="*/ 5691580 h 6858000"/>
              <a:gd name="connsiteX338" fmla="*/ 1831519 w 7392421"/>
              <a:gd name="connsiteY338" fmla="*/ 5691580 h 6858000"/>
              <a:gd name="connsiteX339" fmla="*/ 1823036 w 7392421"/>
              <a:gd name="connsiteY339" fmla="*/ 5697375 h 6858000"/>
              <a:gd name="connsiteX340" fmla="*/ 1818795 w 7392421"/>
              <a:gd name="connsiteY340" fmla="*/ 5714762 h 6858000"/>
              <a:gd name="connsiteX341" fmla="*/ 1801829 w 7392421"/>
              <a:gd name="connsiteY341" fmla="*/ 5714762 h 6858000"/>
              <a:gd name="connsiteX342" fmla="*/ 1797588 w 7392421"/>
              <a:gd name="connsiteY342" fmla="*/ 5706069 h 6858000"/>
              <a:gd name="connsiteX343" fmla="*/ 1763658 w 7392421"/>
              <a:gd name="connsiteY343" fmla="*/ 5697375 h 6858000"/>
              <a:gd name="connsiteX344" fmla="*/ 1755176 w 7392421"/>
              <a:gd name="connsiteY344" fmla="*/ 5700273 h 6858000"/>
              <a:gd name="connsiteX345" fmla="*/ 1738210 w 7392421"/>
              <a:gd name="connsiteY345" fmla="*/ 5700273 h 6858000"/>
              <a:gd name="connsiteX346" fmla="*/ 1729728 w 7392421"/>
              <a:gd name="connsiteY346" fmla="*/ 5706069 h 6858000"/>
              <a:gd name="connsiteX347" fmla="*/ 1725487 w 7392421"/>
              <a:gd name="connsiteY347" fmla="*/ 5697375 h 6858000"/>
              <a:gd name="connsiteX348" fmla="*/ 1721245 w 7392421"/>
              <a:gd name="connsiteY348" fmla="*/ 5697375 h 6858000"/>
              <a:gd name="connsiteX349" fmla="*/ 1683074 w 7392421"/>
              <a:gd name="connsiteY349" fmla="*/ 5703171 h 6858000"/>
              <a:gd name="connsiteX350" fmla="*/ 1640662 w 7392421"/>
              <a:gd name="connsiteY350" fmla="*/ 5697375 h 6858000"/>
              <a:gd name="connsiteX351" fmla="*/ 1598250 w 7392421"/>
              <a:gd name="connsiteY351" fmla="*/ 5700273 h 6858000"/>
              <a:gd name="connsiteX352" fmla="*/ 1547354 w 7392421"/>
              <a:gd name="connsiteY352" fmla="*/ 5700273 h 6858000"/>
              <a:gd name="connsiteX353" fmla="*/ 1543112 w 7392421"/>
              <a:gd name="connsiteY353" fmla="*/ 5700273 h 6858000"/>
              <a:gd name="connsiteX354" fmla="*/ 1543112 w 7392421"/>
              <a:gd name="connsiteY354" fmla="*/ 5703171 h 6858000"/>
              <a:gd name="connsiteX355" fmla="*/ 1555835 w 7392421"/>
              <a:gd name="connsiteY355" fmla="*/ 5708967 h 6858000"/>
              <a:gd name="connsiteX356" fmla="*/ 1564318 w 7392421"/>
              <a:gd name="connsiteY356" fmla="*/ 5714762 h 6858000"/>
              <a:gd name="connsiteX357" fmla="*/ 1551595 w 7392421"/>
              <a:gd name="connsiteY357" fmla="*/ 5717660 h 6858000"/>
              <a:gd name="connsiteX358" fmla="*/ 1581284 w 7392421"/>
              <a:gd name="connsiteY358" fmla="*/ 5726354 h 6858000"/>
              <a:gd name="connsiteX359" fmla="*/ 1594008 w 7392421"/>
              <a:gd name="connsiteY359" fmla="*/ 5732149 h 6858000"/>
              <a:gd name="connsiteX360" fmla="*/ 1581284 w 7392421"/>
              <a:gd name="connsiteY360" fmla="*/ 5737945 h 6858000"/>
              <a:gd name="connsiteX361" fmla="*/ 1551595 w 7392421"/>
              <a:gd name="connsiteY361" fmla="*/ 5732149 h 6858000"/>
              <a:gd name="connsiteX362" fmla="*/ 1543112 w 7392421"/>
              <a:gd name="connsiteY362" fmla="*/ 5732149 h 6858000"/>
              <a:gd name="connsiteX363" fmla="*/ 1496458 w 7392421"/>
              <a:gd name="connsiteY363" fmla="*/ 5737945 h 6858000"/>
              <a:gd name="connsiteX364" fmla="*/ 1466770 w 7392421"/>
              <a:gd name="connsiteY364" fmla="*/ 5732149 h 6858000"/>
              <a:gd name="connsiteX365" fmla="*/ 1462529 w 7392421"/>
              <a:gd name="connsiteY365" fmla="*/ 5732149 h 6858000"/>
              <a:gd name="connsiteX366" fmla="*/ 1428598 w 7392421"/>
              <a:gd name="connsiteY366" fmla="*/ 5737945 h 6858000"/>
              <a:gd name="connsiteX367" fmla="*/ 1405272 w 7392421"/>
              <a:gd name="connsiteY367" fmla="*/ 5733237 h 6858000"/>
              <a:gd name="connsiteX368" fmla="*/ 1388855 w 7392421"/>
              <a:gd name="connsiteY368" fmla="*/ 5728393 h 6858000"/>
              <a:gd name="connsiteX369" fmla="*/ 1394598 w 7392421"/>
              <a:gd name="connsiteY369" fmla="*/ 5725988 h 6858000"/>
              <a:gd name="connsiteX370" fmla="*/ 1400960 w 7392421"/>
              <a:gd name="connsiteY370" fmla="*/ 5717995 h 6858000"/>
              <a:gd name="connsiteX371" fmla="*/ 1426407 w 7392421"/>
              <a:gd name="connsiteY371" fmla="*/ 5710892 h 6858000"/>
              <a:gd name="connsiteX372" fmla="*/ 1400960 w 7392421"/>
              <a:gd name="connsiteY372" fmla="*/ 5693132 h 6858000"/>
              <a:gd name="connsiteX373" fmla="*/ 1379753 w 7392421"/>
              <a:gd name="connsiteY373" fmla="*/ 5682476 h 6858000"/>
              <a:gd name="connsiteX374" fmla="*/ 1371270 w 7392421"/>
              <a:gd name="connsiteY374" fmla="*/ 5678923 h 6858000"/>
              <a:gd name="connsiteX375" fmla="*/ 1350064 w 7392421"/>
              <a:gd name="connsiteY375" fmla="*/ 5686028 h 6858000"/>
              <a:gd name="connsiteX376" fmla="*/ 1345824 w 7392421"/>
              <a:gd name="connsiteY376" fmla="*/ 5700236 h 6858000"/>
              <a:gd name="connsiteX377" fmla="*/ 1341583 w 7392421"/>
              <a:gd name="connsiteY377" fmla="*/ 5703788 h 6858000"/>
              <a:gd name="connsiteX378" fmla="*/ 1341583 w 7392421"/>
              <a:gd name="connsiteY378" fmla="*/ 5686028 h 6858000"/>
              <a:gd name="connsiteX379" fmla="*/ 1333100 w 7392421"/>
              <a:gd name="connsiteY379" fmla="*/ 5678923 h 6858000"/>
              <a:gd name="connsiteX380" fmla="*/ 1299170 w 7392421"/>
              <a:gd name="connsiteY380" fmla="*/ 5675371 h 6858000"/>
              <a:gd name="connsiteX381" fmla="*/ 1299170 w 7392421"/>
              <a:gd name="connsiteY381" fmla="*/ 5671819 h 6858000"/>
              <a:gd name="connsiteX382" fmla="*/ 1298563 w 7392421"/>
              <a:gd name="connsiteY382" fmla="*/ 5672327 h 6858000"/>
              <a:gd name="connsiteX383" fmla="*/ 1294928 w 7392421"/>
              <a:gd name="connsiteY383" fmla="*/ 5654059 h 6858000"/>
              <a:gd name="connsiteX384" fmla="*/ 1277964 w 7392421"/>
              <a:gd name="connsiteY384" fmla="*/ 5629195 h 6858000"/>
              <a:gd name="connsiteX385" fmla="*/ 1316134 w 7392421"/>
              <a:gd name="connsiteY385" fmla="*/ 5625643 h 6858000"/>
              <a:gd name="connsiteX386" fmla="*/ 1354306 w 7392421"/>
              <a:gd name="connsiteY386" fmla="*/ 5622092 h 6858000"/>
              <a:gd name="connsiteX387" fmla="*/ 1400960 w 7392421"/>
              <a:gd name="connsiteY387" fmla="*/ 5622092 h 6858000"/>
              <a:gd name="connsiteX388" fmla="*/ 1413683 w 7392421"/>
              <a:gd name="connsiteY388" fmla="*/ 5625643 h 6858000"/>
              <a:gd name="connsiteX389" fmla="*/ 1464579 w 7392421"/>
              <a:gd name="connsiteY389" fmla="*/ 5625643 h 6858000"/>
              <a:gd name="connsiteX390" fmla="*/ 1473061 w 7392421"/>
              <a:gd name="connsiteY390" fmla="*/ 5622092 h 6858000"/>
              <a:gd name="connsiteX391" fmla="*/ 1511233 w 7392421"/>
              <a:gd name="connsiteY391" fmla="*/ 5629195 h 6858000"/>
              <a:gd name="connsiteX392" fmla="*/ 1587576 w 7392421"/>
              <a:gd name="connsiteY392" fmla="*/ 5629195 h 6858000"/>
              <a:gd name="connsiteX393" fmla="*/ 1608781 w 7392421"/>
              <a:gd name="connsiteY393" fmla="*/ 5629195 h 6858000"/>
              <a:gd name="connsiteX394" fmla="*/ 1634230 w 7392421"/>
              <a:gd name="connsiteY394" fmla="*/ 5629195 h 6858000"/>
              <a:gd name="connsiteX395" fmla="*/ 1680883 w 7392421"/>
              <a:gd name="connsiteY395" fmla="*/ 5632747 h 6858000"/>
              <a:gd name="connsiteX396" fmla="*/ 1719055 w 7392421"/>
              <a:gd name="connsiteY396" fmla="*/ 5632747 h 6858000"/>
              <a:gd name="connsiteX397" fmla="*/ 1757226 w 7392421"/>
              <a:gd name="connsiteY397" fmla="*/ 5632747 h 6858000"/>
              <a:gd name="connsiteX398" fmla="*/ 1769949 w 7392421"/>
              <a:gd name="connsiteY398" fmla="*/ 5632747 h 6858000"/>
              <a:gd name="connsiteX399" fmla="*/ 1833568 w 7392421"/>
              <a:gd name="connsiteY399" fmla="*/ 5629195 h 6858000"/>
              <a:gd name="connsiteX400" fmla="*/ 1846292 w 7392421"/>
              <a:gd name="connsiteY400" fmla="*/ 5618539 h 6858000"/>
              <a:gd name="connsiteX401" fmla="*/ 1850533 w 7392421"/>
              <a:gd name="connsiteY401" fmla="*/ 5607883 h 6858000"/>
              <a:gd name="connsiteX402" fmla="*/ 1897188 w 7392421"/>
              <a:gd name="connsiteY402" fmla="*/ 5593675 h 6858000"/>
              <a:gd name="connsiteX403" fmla="*/ 1931118 w 7392421"/>
              <a:gd name="connsiteY403" fmla="*/ 5600780 h 6858000"/>
              <a:gd name="connsiteX404" fmla="*/ 1935359 w 7392421"/>
              <a:gd name="connsiteY404" fmla="*/ 5600780 h 6858000"/>
              <a:gd name="connsiteX405" fmla="*/ 1965047 w 7392421"/>
              <a:gd name="connsiteY405" fmla="*/ 5593675 h 6858000"/>
              <a:gd name="connsiteX406" fmla="*/ 2011701 w 7392421"/>
              <a:gd name="connsiteY406" fmla="*/ 5600780 h 6858000"/>
              <a:gd name="connsiteX407" fmla="*/ 2020184 w 7392421"/>
              <a:gd name="connsiteY407" fmla="*/ 5600780 h 6858000"/>
              <a:gd name="connsiteX408" fmla="*/ 2049873 w 7392421"/>
              <a:gd name="connsiteY408" fmla="*/ 5593675 h 6858000"/>
              <a:gd name="connsiteX409" fmla="*/ 2062597 w 7392421"/>
              <a:gd name="connsiteY409" fmla="*/ 5600780 h 6858000"/>
              <a:gd name="connsiteX410" fmla="*/ 2049873 w 7392421"/>
              <a:gd name="connsiteY410" fmla="*/ 5607883 h 6858000"/>
              <a:gd name="connsiteX411" fmla="*/ 2020184 w 7392421"/>
              <a:gd name="connsiteY411" fmla="*/ 5618539 h 6858000"/>
              <a:gd name="connsiteX412" fmla="*/ 2032907 w 7392421"/>
              <a:gd name="connsiteY412" fmla="*/ 5622092 h 6858000"/>
              <a:gd name="connsiteX413" fmla="*/ 2024425 w 7392421"/>
              <a:gd name="connsiteY413" fmla="*/ 5629195 h 6858000"/>
              <a:gd name="connsiteX414" fmla="*/ 2011701 w 7392421"/>
              <a:gd name="connsiteY414" fmla="*/ 5636299 h 6858000"/>
              <a:gd name="connsiteX415" fmla="*/ 2011701 w 7392421"/>
              <a:gd name="connsiteY415" fmla="*/ 5639851 h 6858000"/>
              <a:gd name="connsiteX416" fmla="*/ 2015943 w 7392421"/>
              <a:gd name="connsiteY416" fmla="*/ 5639851 h 6858000"/>
              <a:gd name="connsiteX417" fmla="*/ 2066839 w 7392421"/>
              <a:gd name="connsiteY417" fmla="*/ 5639851 h 6858000"/>
              <a:gd name="connsiteX418" fmla="*/ 2109251 w 7392421"/>
              <a:gd name="connsiteY418" fmla="*/ 5643404 h 6858000"/>
              <a:gd name="connsiteX419" fmla="*/ 2151663 w 7392421"/>
              <a:gd name="connsiteY419" fmla="*/ 5636299 h 6858000"/>
              <a:gd name="connsiteX420" fmla="*/ 2189834 w 7392421"/>
              <a:gd name="connsiteY420" fmla="*/ 5643404 h 6858000"/>
              <a:gd name="connsiteX421" fmla="*/ 2194076 w 7392421"/>
              <a:gd name="connsiteY421" fmla="*/ 5643404 h 6858000"/>
              <a:gd name="connsiteX422" fmla="*/ 2198317 w 7392421"/>
              <a:gd name="connsiteY422" fmla="*/ 5632747 h 6858000"/>
              <a:gd name="connsiteX423" fmla="*/ 2206799 w 7392421"/>
              <a:gd name="connsiteY423" fmla="*/ 5639851 h 6858000"/>
              <a:gd name="connsiteX424" fmla="*/ 2223765 w 7392421"/>
              <a:gd name="connsiteY424" fmla="*/ 5639851 h 6858000"/>
              <a:gd name="connsiteX425" fmla="*/ 2232247 w 7392421"/>
              <a:gd name="connsiteY425" fmla="*/ 5643404 h 6858000"/>
              <a:gd name="connsiteX426" fmla="*/ 2266177 w 7392421"/>
              <a:gd name="connsiteY426" fmla="*/ 5632747 h 6858000"/>
              <a:gd name="connsiteX427" fmla="*/ 2270418 w 7392421"/>
              <a:gd name="connsiteY427" fmla="*/ 5622092 h 6858000"/>
              <a:gd name="connsiteX428" fmla="*/ 2287384 w 7392421"/>
              <a:gd name="connsiteY428" fmla="*/ 5622092 h 6858000"/>
              <a:gd name="connsiteX429" fmla="*/ 2291625 w 7392421"/>
              <a:gd name="connsiteY429" fmla="*/ 5643404 h 6858000"/>
              <a:gd name="connsiteX430" fmla="*/ 2300108 w 7392421"/>
              <a:gd name="connsiteY430" fmla="*/ 5650507 h 6858000"/>
              <a:gd name="connsiteX431" fmla="*/ 2317073 w 7392421"/>
              <a:gd name="connsiteY431" fmla="*/ 5650507 h 6858000"/>
              <a:gd name="connsiteX432" fmla="*/ 2334037 w 7392421"/>
              <a:gd name="connsiteY432" fmla="*/ 5650507 h 6858000"/>
              <a:gd name="connsiteX433" fmla="*/ 2342520 w 7392421"/>
              <a:gd name="connsiteY433" fmla="*/ 5654059 h 6858000"/>
              <a:gd name="connsiteX434" fmla="*/ 2367967 w 7392421"/>
              <a:gd name="connsiteY434" fmla="*/ 5668268 h 6858000"/>
              <a:gd name="connsiteX435" fmla="*/ 2376450 w 7392421"/>
              <a:gd name="connsiteY435" fmla="*/ 5682476 h 6858000"/>
              <a:gd name="connsiteX436" fmla="*/ 2406139 w 7392421"/>
              <a:gd name="connsiteY436" fmla="*/ 5682476 h 6858000"/>
              <a:gd name="connsiteX437" fmla="*/ 2414622 w 7392421"/>
              <a:gd name="connsiteY437" fmla="*/ 5650507 h 6858000"/>
              <a:gd name="connsiteX438" fmla="*/ 2418863 w 7392421"/>
              <a:gd name="connsiteY438" fmla="*/ 5643404 h 6858000"/>
              <a:gd name="connsiteX439" fmla="*/ 2478241 w 7392421"/>
              <a:gd name="connsiteY439" fmla="*/ 5654059 h 6858000"/>
              <a:gd name="connsiteX440" fmla="*/ 2507929 w 7392421"/>
              <a:gd name="connsiteY440" fmla="*/ 5654059 h 6858000"/>
              <a:gd name="connsiteX441" fmla="*/ 2512170 w 7392421"/>
              <a:gd name="connsiteY441" fmla="*/ 5650507 h 6858000"/>
              <a:gd name="connsiteX442" fmla="*/ 2541860 w 7392421"/>
              <a:gd name="connsiteY442" fmla="*/ 5661164 h 6858000"/>
              <a:gd name="connsiteX443" fmla="*/ 2580031 w 7392421"/>
              <a:gd name="connsiteY443" fmla="*/ 5643404 h 6858000"/>
              <a:gd name="connsiteX444" fmla="*/ 2588513 w 7392421"/>
              <a:gd name="connsiteY444" fmla="*/ 5636299 h 6858000"/>
              <a:gd name="connsiteX445" fmla="*/ 2596996 w 7392421"/>
              <a:gd name="connsiteY445" fmla="*/ 5639851 h 6858000"/>
              <a:gd name="connsiteX446" fmla="*/ 2635167 w 7392421"/>
              <a:gd name="connsiteY446" fmla="*/ 5625643 h 6858000"/>
              <a:gd name="connsiteX447" fmla="*/ 2647891 w 7392421"/>
              <a:gd name="connsiteY447" fmla="*/ 5618539 h 6858000"/>
              <a:gd name="connsiteX448" fmla="*/ 2698786 w 7392421"/>
              <a:gd name="connsiteY448" fmla="*/ 5611435 h 6858000"/>
              <a:gd name="connsiteX449" fmla="*/ 2703027 w 7392421"/>
              <a:gd name="connsiteY449" fmla="*/ 5604331 h 6858000"/>
              <a:gd name="connsiteX450" fmla="*/ 2698786 w 7392421"/>
              <a:gd name="connsiteY450" fmla="*/ 5600780 h 6858000"/>
              <a:gd name="connsiteX451" fmla="*/ 2681820 w 7392421"/>
              <a:gd name="connsiteY451" fmla="*/ 5600780 h 6858000"/>
              <a:gd name="connsiteX452" fmla="*/ 2669097 w 7392421"/>
              <a:gd name="connsiteY452" fmla="*/ 5597227 h 6858000"/>
              <a:gd name="connsiteX453" fmla="*/ 2639408 w 7392421"/>
              <a:gd name="connsiteY453" fmla="*/ 5583018 h 6858000"/>
              <a:gd name="connsiteX454" fmla="*/ 2609719 w 7392421"/>
              <a:gd name="connsiteY454" fmla="*/ 5583018 h 6858000"/>
              <a:gd name="connsiteX455" fmla="*/ 2592755 w 7392421"/>
              <a:gd name="connsiteY455" fmla="*/ 5590123 h 6858000"/>
              <a:gd name="connsiteX456" fmla="*/ 2512170 w 7392421"/>
              <a:gd name="connsiteY456" fmla="*/ 5590123 h 6858000"/>
              <a:gd name="connsiteX457" fmla="*/ 2503687 w 7392421"/>
              <a:gd name="connsiteY457" fmla="*/ 5593675 h 6858000"/>
              <a:gd name="connsiteX458" fmla="*/ 2499447 w 7392421"/>
              <a:gd name="connsiteY458" fmla="*/ 5590123 h 6858000"/>
              <a:gd name="connsiteX459" fmla="*/ 2499447 w 7392421"/>
              <a:gd name="connsiteY459" fmla="*/ 5579466 h 6858000"/>
              <a:gd name="connsiteX460" fmla="*/ 2401898 w 7392421"/>
              <a:gd name="connsiteY460" fmla="*/ 5572363 h 6858000"/>
              <a:gd name="connsiteX461" fmla="*/ 2376450 w 7392421"/>
              <a:gd name="connsiteY461" fmla="*/ 5572363 h 6858000"/>
              <a:gd name="connsiteX462" fmla="*/ 2270418 w 7392421"/>
              <a:gd name="connsiteY462" fmla="*/ 5572363 h 6858000"/>
              <a:gd name="connsiteX463" fmla="*/ 2270418 w 7392421"/>
              <a:gd name="connsiteY463" fmla="*/ 5579466 h 6858000"/>
              <a:gd name="connsiteX464" fmla="*/ 2215282 w 7392421"/>
              <a:gd name="connsiteY464" fmla="*/ 5579466 h 6858000"/>
              <a:gd name="connsiteX465" fmla="*/ 2211040 w 7392421"/>
              <a:gd name="connsiteY465" fmla="*/ 5572363 h 6858000"/>
              <a:gd name="connsiteX466" fmla="*/ 2194076 w 7392421"/>
              <a:gd name="connsiteY466" fmla="*/ 5572363 h 6858000"/>
              <a:gd name="connsiteX467" fmla="*/ 2177111 w 7392421"/>
              <a:gd name="connsiteY467" fmla="*/ 5561706 h 6858000"/>
              <a:gd name="connsiteX468" fmla="*/ 2130457 w 7392421"/>
              <a:gd name="connsiteY468" fmla="*/ 5565259 h 6858000"/>
              <a:gd name="connsiteX469" fmla="*/ 2113492 w 7392421"/>
              <a:gd name="connsiteY469" fmla="*/ 5565259 h 6858000"/>
              <a:gd name="connsiteX470" fmla="*/ 2075321 w 7392421"/>
              <a:gd name="connsiteY470" fmla="*/ 5565259 h 6858000"/>
              <a:gd name="connsiteX471" fmla="*/ 2049873 w 7392421"/>
              <a:gd name="connsiteY471" fmla="*/ 5558154 h 6858000"/>
              <a:gd name="connsiteX472" fmla="*/ 1994737 w 7392421"/>
              <a:gd name="connsiteY472" fmla="*/ 5558154 h 6858000"/>
              <a:gd name="connsiteX473" fmla="*/ 1939601 w 7392421"/>
              <a:gd name="connsiteY473" fmla="*/ 5558154 h 6858000"/>
              <a:gd name="connsiteX474" fmla="*/ 1888705 w 7392421"/>
              <a:gd name="connsiteY474" fmla="*/ 5558154 h 6858000"/>
              <a:gd name="connsiteX475" fmla="*/ 1875982 w 7392421"/>
              <a:gd name="connsiteY475" fmla="*/ 5554603 h 6858000"/>
              <a:gd name="connsiteX476" fmla="*/ 1842051 w 7392421"/>
              <a:gd name="connsiteY476" fmla="*/ 5551051 h 6858000"/>
              <a:gd name="connsiteX477" fmla="*/ 1786914 w 7392421"/>
              <a:gd name="connsiteY477" fmla="*/ 5551051 h 6858000"/>
              <a:gd name="connsiteX478" fmla="*/ 1744502 w 7392421"/>
              <a:gd name="connsiteY478" fmla="*/ 5547499 h 6858000"/>
              <a:gd name="connsiteX479" fmla="*/ 1706331 w 7392421"/>
              <a:gd name="connsiteY479" fmla="*/ 5540394 h 6858000"/>
              <a:gd name="connsiteX480" fmla="*/ 1608781 w 7392421"/>
              <a:gd name="connsiteY480" fmla="*/ 5540394 h 6858000"/>
              <a:gd name="connsiteX481" fmla="*/ 1571370 w 7392421"/>
              <a:gd name="connsiteY481" fmla="*/ 5539713 h 6858000"/>
              <a:gd name="connsiteX482" fmla="*/ 1582175 w 7392421"/>
              <a:gd name="connsiteY482" fmla="*/ 5526039 h 6858000"/>
              <a:gd name="connsiteX483" fmla="*/ 1584828 w 7392421"/>
              <a:gd name="connsiteY483" fmla="*/ 5525054 h 6858000"/>
              <a:gd name="connsiteX484" fmla="*/ 1606349 w 7392421"/>
              <a:gd name="connsiteY484" fmla="*/ 5526522 h 6858000"/>
              <a:gd name="connsiteX485" fmla="*/ 1635508 w 7392421"/>
              <a:gd name="connsiteY485" fmla="*/ 5524750 h 6858000"/>
              <a:gd name="connsiteX486" fmla="*/ 1686403 w 7392421"/>
              <a:gd name="connsiteY486" fmla="*/ 5524750 h 6858000"/>
              <a:gd name="connsiteX487" fmla="*/ 1707609 w 7392421"/>
              <a:gd name="connsiteY487" fmla="*/ 5505858 h 6858000"/>
              <a:gd name="connsiteX488" fmla="*/ 1699127 w 7392421"/>
              <a:gd name="connsiteY488" fmla="*/ 5482241 h 6858000"/>
              <a:gd name="connsiteX489" fmla="*/ 1677921 w 7392421"/>
              <a:gd name="connsiteY489" fmla="*/ 5482241 h 6858000"/>
              <a:gd name="connsiteX490" fmla="*/ 1656714 w 7392421"/>
              <a:gd name="connsiteY490" fmla="*/ 5468070 h 6858000"/>
              <a:gd name="connsiteX491" fmla="*/ 1631266 w 7392421"/>
              <a:gd name="connsiteY491" fmla="*/ 5444454 h 6858000"/>
              <a:gd name="connsiteX492" fmla="*/ 1593095 w 7392421"/>
              <a:gd name="connsiteY492" fmla="*/ 5430284 h 6858000"/>
              <a:gd name="connsiteX493" fmla="*/ 1554923 w 7392421"/>
              <a:gd name="connsiteY493" fmla="*/ 5430284 h 6858000"/>
              <a:gd name="connsiteX494" fmla="*/ 1495547 w 7392421"/>
              <a:gd name="connsiteY494" fmla="*/ 5435007 h 6858000"/>
              <a:gd name="connsiteX495" fmla="*/ 1487064 w 7392421"/>
              <a:gd name="connsiteY495" fmla="*/ 5430284 h 6858000"/>
              <a:gd name="connsiteX496" fmla="*/ 1491305 w 7392421"/>
              <a:gd name="connsiteY496" fmla="*/ 5416113 h 6858000"/>
              <a:gd name="connsiteX497" fmla="*/ 1516753 w 7392421"/>
              <a:gd name="connsiteY497" fmla="*/ 5406667 h 6858000"/>
              <a:gd name="connsiteX498" fmla="*/ 1525234 w 7392421"/>
              <a:gd name="connsiteY498" fmla="*/ 5373604 h 6858000"/>
              <a:gd name="connsiteX499" fmla="*/ 1482822 w 7392421"/>
              <a:gd name="connsiteY499" fmla="*/ 5368880 h 6858000"/>
              <a:gd name="connsiteX500" fmla="*/ 1499788 w 7392421"/>
              <a:gd name="connsiteY500" fmla="*/ 5364157 h 6858000"/>
              <a:gd name="connsiteX501" fmla="*/ 1537959 w 7392421"/>
              <a:gd name="connsiteY501" fmla="*/ 5364157 h 6858000"/>
              <a:gd name="connsiteX502" fmla="*/ 1576130 w 7392421"/>
              <a:gd name="connsiteY502" fmla="*/ 5349988 h 6858000"/>
              <a:gd name="connsiteX503" fmla="*/ 1584613 w 7392421"/>
              <a:gd name="connsiteY503" fmla="*/ 5321647 h 6858000"/>
              <a:gd name="connsiteX504" fmla="*/ 1563406 w 7392421"/>
              <a:gd name="connsiteY504" fmla="*/ 5307477 h 6858000"/>
              <a:gd name="connsiteX505" fmla="*/ 1529476 w 7392421"/>
              <a:gd name="connsiteY505" fmla="*/ 5312200 h 6858000"/>
              <a:gd name="connsiteX506" fmla="*/ 1457375 w 7392421"/>
              <a:gd name="connsiteY506" fmla="*/ 5321647 h 6858000"/>
              <a:gd name="connsiteX507" fmla="*/ 1448892 w 7392421"/>
              <a:gd name="connsiteY507" fmla="*/ 5316924 h 6858000"/>
              <a:gd name="connsiteX508" fmla="*/ 1389514 w 7392421"/>
              <a:gd name="connsiteY508" fmla="*/ 5307477 h 6858000"/>
              <a:gd name="connsiteX509" fmla="*/ 1300448 w 7392421"/>
              <a:gd name="connsiteY509" fmla="*/ 5298031 h 6858000"/>
              <a:gd name="connsiteX510" fmla="*/ 1296206 w 7392421"/>
              <a:gd name="connsiteY510" fmla="*/ 5298031 h 6858000"/>
              <a:gd name="connsiteX511" fmla="*/ 1296206 w 7392421"/>
              <a:gd name="connsiteY511" fmla="*/ 5293308 h 6858000"/>
              <a:gd name="connsiteX512" fmla="*/ 1300448 w 7392421"/>
              <a:gd name="connsiteY512" fmla="*/ 5283861 h 6858000"/>
              <a:gd name="connsiteX513" fmla="*/ 1313172 w 7392421"/>
              <a:gd name="connsiteY513" fmla="*/ 5283861 h 6858000"/>
              <a:gd name="connsiteX514" fmla="*/ 1389514 w 7392421"/>
              <a:gd name="connsiteY514" fmla="*/ 5283861 h 6858000"/>
              <a:gd name="connsiteX515" fmla="*/ 1402239 w 7392421"/>
              <a:gd name="connsiteY515" fmla="*/ 5274414 h 6858000"/>
              <a:gd name="connsiteX516" fmla="*/ 1423445 w 7392421"/>
              <a:gd name="connsiteY516" fmla="*/ 5255520 h 6858000"/>
              <a:gd name="connsiteX517" fmla="*/ 1474339 w 7392421"/>
              <a:gd name="connsiteY517" fmla="*/ 5255520 h 6858000"/>
              <a:gd name="connsiteX518" fmla="*/ 1512511 w 7392421"/>
              <a:gd name="connsiteY518" fmla="*/ 5246073 h 6858000"/>
              <a:gd name="connsiteX519" fmla="*/ 1510697 w 7392421"/>
              <a:gd name="connsiteY519" fmla="*/ 5244861 h 6858000"/>
              <a:gd name="connsiteX520" fmla="*/ 1932452 w 7392421"/>
              <a:gd name="connsiteY520" fmla="*/ 5244861 h 6858000"/>
              <a:gd name="connsiteX521" fmla="*/ 1932529 w 7392421"/>
              <a:gd name="connsiteY521" fmla="*/ 5240624 h 6858000"/>
              <a:gd name="connsiteX522" fmla="*/ 1937300 w 7392421"/>
              <a:gd name="connsiteY522" fmla="*/ 5226765 h 6858000"/>
              <a:gd name="connsiteX523" fmla="*/ 1941443 w 7392421"/>
              <a:gd name="connsiteY523" fmla="*/ 5225733 h 6858000"/>
              <a:gd name="connsiteX524" fmla="*/ 1942125 w 7392421"/>
              <a:gd name="connsiteY524" fmla="*/ 5222742 h 6858000"/>
              <a:gd name="connsiteX525" fmla="*/ 1947955 w 7392421"/>
              <a:gd name="connsiteY525" fmla="*/ 5215768 h 6858000"/>
              <a:gd name="connsiteX526" fmla="*/ 1967564 w 7392421"/>
              <a:gd name="connsiteY526" fmla="*/ 5201045 h 6858000"/>
              <a:gd name="connsiteX527" fmla="*/ 1979397 w 7392421"/>
              <a:gd name="connsiteY527" fmla="*/ 5195815 h 6858000"/>
              <a:gd name="connsiteX528" fmla="*/ 1945253 w 7392421"/>
              <a:gd name="connsiteY528" fmla="*/ 5185189 h 6858000"/>
              <a:gd name="connsiteX529" fmla="*/ 1885875 w 7392421"/>
              <a:gd name="connsiteY529" fmla="*/ 5169351 h 6858000"/>
              <a:gd name="connsiteX530" fmla="*/ 1877392 w 7392421"/>
              <a:gd name="connsiteY530" fmla="*/ 5161433 h 6858000"/>
              <a:gd name="connsiteX531" fmla="*/ 1805292 w 7392421"/>
              <a:gd name="connsiteY531" fmla="*/ 5177272 h 6858000"/>
              <a:gd name="connsiteX532" fmla="*/ 1771361 w 7392421"/>
              <a:gd name="connsiteY532" fmla="*/ 5185189 h 6858000"/>
              <a:gd name="connsiteX533" fmla="*/ 1750154 w 7392421"/>
              <a:gd name="connsiteY533" fmla="*/ 5161433 h 6858000"/>
              <a:gd name="connsiteX534" fmla="*/ 1758637 w 7392421"/>
              <a:gd name="connsiteY534" fmla="*/ 5113917 h 6858000"/>
              <a:gd name="connsiteX535" fmla="*/ 1796809 w 7392421"/>
              <a:gd name="connsiteY535" fmla="*/ 5090160 h 6858000"/>
              <a:gd name="connsiteX536" fmla="*/ 1834979 w 7392421"/>
              <a:gd name="connsiteY536" fmla="*/ 5090160 h 6858000"/>
              <a:gd name="connsiteX537" fmla="*/ 1851945 w 7392421"/>
              <a:gd name="connsiteY537" fmla="*/ 5082241 h 6858000"/>
              <a:gd name="connsiteX538" fmla="*/ 1809533 w 7392421"/>
              <a:gd name="connsiteY538" fmla="*/ 5074322 h 6858000"/>
              <a:gd name="connsiteX539" fmla="*/ 1818015 w 7392421"/>
              <a:gd name="connsiteY539" fmla="*/ 5018887 h 6858000"/>
              <a:gd name="connsiteX540" fmla="*/ 1843462 w 7392421"/>
              <a:gd name="connsiteY540" fmla="*/ 5003051 h 6858000"/>
              <a:gd name="connsiteX541" fmla="*/ 1847704 w 7392421"/>
              <a:gd name="connsiteY541" fmla="*/ 4979292 h 6858000"/>
              <a:gd name="connsiteX542" fmla="*/ 1839221 w 7392421"/>
              <a:gd name="connsiteY542" fmla="*/ 4971373 h 6858000"/>
              <a:gd name="connsiteX543" fmla="*/ 1779844 w 7392421"/>
              <a:gd name="connsiteY543" fmla="*/ 4979292 h 6858000"/>
              <a:gd name="connsiteX544" fmla="*/ 1741673 w 7392421"/>
              <a:gd name="connsiteY544" fmla="*/ 4979292 h 6858000"/>
              <a:gd name="connsiteX545" fmla="*/ 1703501 w 7392421"/>
              <a:gd name="connsiteY545" fmla="*/ 4955534 h 6858000"/>
              <a:gd name="connsiteX546" fmla="*/ 1678053 w 7392421"/>
              <a:gd name="connsiteY546" fmla="*/ 4915939 h 6858000"/>
              <a:gd name="connsiteX547" fmla="*/ 1656846 w 7392421"/>
              <a:gd name="connsiteY547" fmla="*/ 4892180 h 6858000"/>
              <a:gd name="connsiteX548" fmla="*/ 1635640 w 7392421"/>
              <a:gd name="connsiteY548" fmla="*/ 4892180 h 6858000"/>
              <a:gd name="connsiteX549" fmla="*/ 1627159 w 7392421"/>
              <a:gd name="connsiteY549" fmla="*/ 4852585 h 6858000"/>
              <a:gd name="connsiteX550" fmla="*/ 1630228 w 7392421"/>
              <a:gd name="connsiteY550" fmla="*/ 4842349 h 6858000"/>
              <a:gd name="connsiteX551" fmla="*/ 1625451 w 7392421"/>
              <a:gd name="connsiteY551" fmla="*/ 4844514 h 6858000"/>
              <a:gd name="connsiteX552" fmla="*/ 1617236 w 7392421"/>
              <a:gd name="connsiteY552" fmla="*/ 4837637 h 6858000"/>
              <a:gd name="connsiteX553" fmla="*/ 1583316 w 7392421"/>
              <a:gd name="connsiteY553" fmla="*/ 4831439 h 6858000"/>
              <a:gd name="connsiteX554" fmla="*/ 1545157 w 7392421"/>
              <a:gd name="connsiteY554" fmla="*/ 4831439 h 6858000"/>
              <a:gd name="connsiteX555" fmla="*/ 1540916 w 7392421"/>
              <a:gd name="connsiteY555" fmla="*/ 4794245 h 6858000"/>
              <a:gd name="connsiteX556" fmla="*/ 1490036 w 7392421"/>
              <a:gd name="connsiteY556" fmla="*/ 4775649 h 6858000"/>
              <a:gd name="connsiteX557" fmla="*/ 1477316 w 7392421"/>
              <a:gd name="connsiteY557" fmla="*/ 4781847 h 6858000"/>
              <a:gd name="connsiteX558" fmla="*/ 1468837 w 7392421"/>
              <a:gd name="connsiteY558" fmla="*/ 4763251 h 6858000"/>
              <a:gd name="connsiteX559" fmla="*/ 1477316 w 7392421"/>
              <a:gd name="connsiteY559" fmla="*/ 4744654 h 6858000"/>
              <a:gd name="connsiteX560" fmla="*/ 1511237 w 7392421"/>
              <a:gd name="connsiteY560" fmla="*/ 4750854 h 6858000"/>
              <a:gd name="connsiteX561" fmla="*/ 1549397 w 7392421"/>
              <a:gd name="connsiteY561" fmla="*/ 4738456 h 6858000"/>
              <a:gd name="connsiteX562" fmla="*/ 1562117 w 7392421"/>
              <a:gd name="connsiteY562" fmla="*/ 4701262 h 6858000"/>
              <a:gd name="connsiteX563" fmla="*/ 1583316 w 7392421"/>
              <a:gd name="connsiteY563" fmla="*/ 4688864 h 6858000"/>
              <a:gd name="connsiteX564" fmla="*/ 1634196 w 7392421"/>
              <a:gd name="connsiteY564" fmla="*/ 4713660 h 6858000"/>
              <a:gd name="connsiteX565" fmla="*/ 1655396 w 7392421"/>
              <a:gd name="connsiteY565" fmla="*/ 4713660 h 6858000"/>
              <a:gd name="connsiteX566" fmla="*/ 1663876 w 7392421"/>
              <a:gd name="connsiteY566" fmla="*/ 4695064 h 6858000"/>
              <a:gd name="connsiteX567" fmla="*/ 1659636 w 7392421"/>
              <a:gd name="connsiteY567" fmla="*/ 4664069 h 6858000"/>
              <a:gd name="connsiteX568" fmla="*/ 1634196 w 7392421"/>
              <a:gd name="connsiteY568" fmla="*/ 4639273 h 6858000"/>
              <a:gd name="connsiteX569" fmla="*/ 1629956 w 7392421"/>
              <a:gd name="connsiteY569" fmla="*/ 4626877 h 6858000"/>
              <a:gd name="connsiteX570" fmla="*/ 1638436 w 7392421"/>
              <a:gd name="connsiteY570" fmla="*/ 4620677 h 6858000"/>
              <a:gd name="connsiteX571" fmla="*/ 1680836 w 7392421"/>
              <a:gd name="connsiteY571" fmla="*/ 4626877 h 6858000"/>
              <a:gd name="connsiteX572" fmla="*/ 1685076 w 7392421"/>
              <a:gd name="connsiteY572" fmla="*/ 4626877 h 6858000"/>
              <a:gd name="connsiteX573" fmla="*/ 1685076 w 7392421"/>
              <a:gd name="connsiteY573" fmla="*/ 4614479 h 6858000"/>
              <a:gd name="connsiteX574" fmla="*/ 1689315 w 7392421"/>
              <a:gd name="connsiteY574" fmla="*/ 4595882 h 6858000"/>
              <a:gd name="connsiteX575" fmla="*/ 1718995 w 7392421"/>
              <a:gd name="connsiteY575" fmla="*/ 4595882 h 6858000"/>
              <a:gd name="connsiteX576" fmla="*/ 1680836 w 7392421"/>
              <a:gd name="connsiteY576" fmla="*/ 4577286 h 6858000"/>
              <a:gd name="connsiteX577" fmla="*/ 1676596 w 7392421"/>
              <a:gd name="connsiteY577" fmla="*/ 4558688 h 6858000"/>
              <a:gd name="connsiteX578" fmla="*/ 1663876 w 7392421"/>
              <a:gd name="connsiteY578" fmla="*/ 4521496 h 6858000"/>
              <a:gd name="connsiteX579" fmla="*/ 1646916 w 7392421"/>
              <a:gd name="connsiteY579" fmla="*/ 4521496 h 6858000"/>
              <a:gd name="connsiteX580" fmla="*/ 1646916 w 7392421"/>
              <a:gd name="connsiteY580" fmla="*/ 4509098 h 6858000"/>
              <a:gd name="connsiteX581" fmla="*/ 1646916 w 7392421"/>
              <a:gd name="connsiteY581" fmla="*/ 4502899 h 6858000"/>
              <a:gd name="connsiteX582" fmla="*/ 1727476 w 7392421"/>
              <a:gd name="connsiteY582" fmla="*/ 4478103 h 6858000"/>
              <a:gd name="connsiteX583" fmla="*/ 1778356 w 7392421"/>
              <a:gd name="connsiteY583" fmla="*/ 4447109 h 6858000"/>
              <a:gd name="connsiteX584" fmla="*/ 1786835 w 7392421"/>
              <a:gd name="connsiteY584" fmla="*/ 4434711 h 6858000"/>
              <a:gd name="connsiteX585" fmla="*/ 1774116 w 7392421"/>
              <a:gd name="connsiteY585" fmla="*/ 4422314 h 6858000"/>
              <a:gd name="connsiteX586" fmla="*/ 1735955 w 7392421"/>
              <a:gd name="connsiteY586" fmla="*/ 4422314 h 6858000"/>
              <a:gd name="connsiteX587" fmla="*/ 1727476 w 7392421"/>
              <a:gd name="connsiteY587" fmla="*/ 4416115 h 6858000"/>
              <a:gd name="connsiteX588" fmla="*/ 1731716 w 7392421"/>
              <a:gd name="connsiteY588" fmla="*/ 4403718 h 6858000"/>
              <a:gd name="connsiteX589" fmla="*/ 1757156 w 7392421"/>
              <a:gd name="connsiteY589" fmla="*/ 4391320 h 6858000"/>
              <a:gd name="connsiteX590" fmla="*/ 1795316 w 7392421"/>
              <a:gd name="connsiteY590" fmla="*/ 4391320 h 6858000"/>
              <a:gd name="connsiteX591" fmla="*/ 1799555 w 7392421"/>
              <a:gd name="connsiteY591" fmla="*/ 4366524 h 6858000"/>
              <a:gd name="connsiteX592" fmla="*/ 1799555 w 7392421"/>
              <a:gd name="connsiteY592" fmla="*/ 4354126 h 6858000"/>
              <a:gd name="connsiteX593" fmla="*/ 1735955 w 7392421"/>
              <a:gd name="connsiteY593" fmla="*/ 4316933 h 6858000"/>
              <a:gd name="connsiteX594" fmla="*/ 1587556 w 7392421"/>
              <a:gd name="connsiteY594" fmla="*/ 4329331 h 6858000"/>
              <a:gd name="connsiteX595" fmla="*/ 1566356 w 7392421"/>
              <a:gd name="connsiteY595" fmla="*/ 4316933 h 6858000"/>
              <a:gd name="connsiteX596" fmla="*/ 1587556 w 7392421"/>
              <a:gd name="connsiteY596" fmla="*/ 4304535 h 6858000"/>
              <a:gd name="connsiteX597" fmla="*/ 1638436 w 7392421"/>
              <a:gd name="connsiteY597" fmla="*/ 4292137 h 6858000"/>
              <a:gd name="connsiteX598" fmla="*/ 1693556 w 7392421"/>
              <a:gd name="connsiteY598" fmla="*/ 4292137 h 6858000"/>
              <a:gd name="connsiteX599" fmla="*/ 1778356 w 7392421"/>
              <a:gd name="connsiteY599" fmla="*/ 4285939 h 6858000"/>
              <a:gd name="connsiteX600" fmla="*/ 1922515 w 7392421"/>
              <a:gd name="connsiteY600" fmla="*/ 4205354 h 6858000"/>
              <a:gd name="connsiteX601" fmla="*/ 1973395 w 7392421"/>
              <a:gd name="connsiteY601" fmla="*/ 4186758 h 6858000"/>
              <a:gd name="connsiteX602" fmla="*/ 1990355 w 7392421"/>
              <a:gd name="connsiteY602" fmla="*/ 4180558 h 6858000"/>
              <a:gd name="connsiteX603" fmla="*/ 1973395 w 7392421"/>
              <a:gd name="connsiteY603" fmla="*/ 4168161 h 6858000"/>
              <a:gd name="connsiteX604" fmla="*/ 1752915 w 7392421"/>
              <a:gd name="connsiteY604" fmla="*/ 4168161 h 6858000"/>
              <a:gd name="connsiteX605" fmla="*/ 1689315 w 7392421"/>
              <a:gd name="connsiteY605" fmla="*/ 4106171 h 6858000"/>
              <a:gd name="connsiteX606" fmla="*/ 1689315 w 7392421"/>
              <a:gd name="connsiteY606" fmla="*/ 4093775 h 6858000"/>
              <a:gd name="connsiteX607" fmla="*/ 1706275 w 7392421"/>
              <a:gd name="connsiteY607" fmla="*/ 4044184 h 6858000"/>
              <a:gd name="connsiteX608" fmla="*/ 1709369 w 7392421"/>
              <a:gd name="connsiteY608" fmla="*/ 4034234 h 6858000"/>
              <a:gd name="connsiteX609" fmla="*/ 1615341 w 7392421"/>
              <a:gd name="connsiteY609" fmla="*/ 4034234 h 6858000"/>
              <a:gd name="connsiteX610" fmla="*/ 1589894 w 7392421"/>
              <a:gd name="connsiteY610" fmla="*/ 4021650 h 6858000"/>
              <a:gd name="connsiteX611" fmla="*/ 1572928 w 7392421"/>
              <a:gd name="connsiteY611" fmla="*/ 4034234 h 6858000"/>
              <a:gd name="connsiteX612" fmla="*/ 1500827 w 7392421"/>
              <a:gd name="connsiteY612" fmla="*/ 4015358 h 6858000"/>
              <a:gd name="connsiteX613" fmla="*/ 1471138 w 7392421"/>
              <a:gd name="connsiteY613" fmla="*/ 4015358 h 6858000"/>
              <a:gd name="connsiteX614" fmla="*/ 1428725 w 7392421"/>
              <a:gd name="connsiteY614" fmla="*/ 4021650 h 6858000"/>
              <a:gd name="connsiteX615" fmla="*/ 1386313 w 7392421"/>
              <a:gd name="connsiteY615" fmla="*/ 4015358 h 6858000"/>
              <a:gd name="connsiteX616" fmla="*/ 1365106 w 7392421"/>
              <a:gd name="connsiteY616" fmla="*/ 4021650 h 6858000"/>
              <a:gd name="connsiteX617" fmla="*/ 1203939 w 7392421"/>
              <a:gd name="connsiteY617" fmla="*/ 4021650 h 6858000"/>
              <a:gd name="connsiteX618" fmla="*/ 1102148 w 7392421"/>
              <a:gd name="connsiteY618" fmla="*/ 4015358 h 6858000"/>
              <a:gd name="connsiteX619" fmla="*/ 1080942 w 7392421"/>
              <a:gd name="connsiteY619" fmla="*/ 3996483 h 6858000"/>
              <a:gd name="connsiteX620" fmla="*/ 1119114 w 7392421"/>
              <a:gd name="connsiteY620" fmla="*/ 3983899 h 6858000"/>
              <a:gd name="connsiteX621" fmla="*/ 1170009 w 7392421"/>
              <a:gd name="connsiteY621" fmla="*/ 3983899 h 6858000"/>
              <a:gd name="connsiteX622" fmla="*/ 1191215 w 7392421"/>
              <a:gd name="connsiteY622" fmla="*/ 3958731 h 6858000"/>
              <a:gd name="connsiteX623" fmla="*/ 1203939 w 7392421"/>
              <a:gd name="connsiteY623" fmla="*/ 3946147 h 6858000"/>
              <a:gd name="connsiteX624" fmla="*/ 1280281 w 7392421"/>
              <a:gd name="connsiteY624" fmla="*/ 3946147 h 6858000"/>
              <a:gd name="connsiteX625" fmla="*/ 1293005 w 7392421"/>
              <a:gd name="connsiteY625" fmla="*/ 3946147 h 6858000"/>
              <a:gd name="connsiteX626" fmla="*/ 1297247 w 7392421"/>
              <a:gd name="connsiteY626" fmla="*/ 3933564 h 6858000"/>
              <a:gd name="connsiteX627" fmla="*/ 1297247 w 7392421"/>
              <a:gd name="connsiteY627" fmla="*/ 3927272 h 6858000"/>
              <a:gd name="connsiteX628" fmla="*/ 1293005 w 7392421"/>
              <a:gd name="connsiteY628" fmla="*/ 3927272 h 6858000"/>
              <a:gd name="connsiteX629" fmla="*/ 1203939 w 7392421"/>
              <a:gd name="connsiteY629" fmla="*/ 3914688 h 6858000"/>
              <a:gd name="connsiteX630" fmla="*/ 1144561 w 7392421"/>
              <a:gd name="connsiteY630" fmla="*/ 3902104 h 6858000"/>
              <a:gd name="connsiteX631" fmla="*/ 1136078 w 7392421"/>
              <a:gd name="connsiteY631" fmla="*/ 3895813 h 6858000"/>
              <a:gd name="connsiteX632" fmla="*/ 1063978 w 7392421"/>
              <a:gd name="connsiteY632" fmla="*/ 3908397 h 6858000"/>
              <a:gd name="connsiteX633" fmla="*/ 1030047 w 7392421"/>
              <a:gd name="connsiteY633" fmla="*/ 3914688 h 6858000"/>
              <a:gd name="connsiteX634" fmla="*/ 1008840 w 7392421"/>
              <a:gd name="connsiteY634" fmla="*/ 3895813 h 6858000"/>
              <a:gd name="connsiteX635" fmla="*/ 1017323 w 7392421"/>
              <a:gd name="connsiteY635" fmla="*/ 3858061 h 6858000"/>
              <a:gd name="connsiteX636" fmla="*/ 1055495 w 7392421"/>
              <a:gd name="connsiteY636" fmla="*/ 3839186 h 6858000"/>
              <a:gd name="connsiteX637" fmla="*/ 1093665 w 7392421"/>
              <a:gd name="connsiteY637" fmla="*/ 3839186 h 6858000"/>
              <a:gd name="connsiteX638" fmla="*/ 1110631 w 7392421"/>
              <a:gd name="connsiteY638" fmla="*/ 3832895 h 6858000"/>
              <a:gd name="connsiteX639" fmla="*/ 1068219 w 7392421"/>
              <a:gd name="connsiteY639" fmla="*/ 3826602 h 6858000"/>
              <a:gd name="connsiteX640" fmla="*/ 1076701 w 7392421"/>
              <a:gd name="connsiteY640" fmla="*/ 3782559 h 6858000"/>
              <a:gd name="connsiteX641" fmla="*/ 1102148 w 7392421"/>
              <a:gd name="connsiteY641" fmla="*/ 3769977 h 6858000"/>
              <a:gd name="connsiteX642" fmla="*/ 1106390 w 7392421"/>
              <a:gd name="connsiteY642" fmla="*/ 3751100 h 6858000"/>
              <a:gd name="connsiteX643" fmla="*/ 1097907 w 7392421"/>
              <a:gd name="connsiteY643" fmla="*/ 3744809 h 6858000"/>
              <a:gd name="connsiteX644" fmla="*/ 1038530 w 7392421"/>
              <a:gd name="connsiteY644" fmla="*/ 3751100 h 6858000"/>
              <a:gd name="connsiteX645" fmla="*/ 1000359 w 7392421"/>
              <a:gd name="connsiteY645" fmla="*/ 3751100 h 6858000"/>
              <a:gd name="connsiteX646" fmla="*/ 962187 w 7392421"/>
              <a:gd name="connsiteY646" fmla="*/ 3732225 h 6858000"/>
              <a:gd name="connsiteX647" fmla="*/ 936740 w 7392421"/>
              <a:gd name="connsiteY647" fmla="*/ 3700766 h 6858000"/>
              <a:gd name="connsiteX648" fmla="*/ 915532 w 7392421"/>
              <a:gd name="connsiteY648" fmla="*/ 3681889 h 6858000"/>
              <a:gd name="connsiteX649" fmla="*/ 894326 w 7392421"/>
              <a:gd name="connsiteY649" fmla="*/ 3681889 h 6858000"/>
              <a:gd name="connsiteX650" fmla="*/ 885845 w 7392421"/>
              <a:gd name="connsiteY650" fmla="*/ 3650430 h 6858000"/>
              <a:gd name="connsiteX651" fmla="*/ 907051 w 7392421"/>
              <a:gd name="connsiteY651" fmla="*/ 3625264 h 6858000"/>
              <a:gd name="connsiteX652" fmla="*/ 957946 w 7392421"/>
              <a:gd name="connsiteY652" fmla="*/ 3625264 h 6858000"/>
              <a:gd name="connsiteX653" fmla="*/ 1013082 w 7392421"/>
              <a:gd name="connsiteY653" fmla="*/ 3625264 h 6858000"/>
              <a:gd name="connsiteX654" fmla="*/ 1059736 w 7392421"/>
              <a:gd name="connsiteY654" fmla="*/ 3612680 h 6858000"/>
              <a:gd name="connsiteX655" fmla="*/ 1065471 w 7392421"/>
              <a:gd name="connsiteY655" fmla="*/ 3606894 h 6858000"/>
              <a:gd name="connsiteX656" fmla="*/ 1300457 w 7392421"/>
              <a:gd name="connsiteY656" fmla="*/ 3606894 h 6858000"/>
              <a:gd name="connsiteX657" fmla="*/ 1292447 w 7392421"/>
              <a:gd name="connsiteY657" fmla="*/ 3599416 h 6858000"/>
              <a:gd name="connsiteX658" fmla="*/ 1273361 w 7392421"/>
              <a:gd name="connsiteY658" fmla="*/ 3593477 h 6858000"/>
              <a:gd name="connsiteX659" fmla="*/ 1235191 w 7392421"/>
              <a:gd name="connsiteY659" fmla="*/ 3593477 h 6858000"/>
              <a:gd name="connsiteX660" fmla="*/ 1218225 w 7392421"/>
              <a:gd name="connsiteY660" fmla="*/ 3585558 h 6858000"/>
              <a:gd name="connsiteX661" fmla="*/ 1260637 w 7392421"/>
              <a:gd name="connsiteY661" fmla="*/ 3577639 h 6858000"/>
              <a:gd name="connsiteX662" fmla="*/ 1252155 w 7392421"/>
              <a:gd name="connsiteY662" fmla="*/ 3522204 h 6858000"/>
              <a:gd name="connsiteX663" fmla="*/ 1226708 w 7392421"/>
              <a:gd name="connsiteY663" fmla="*/ 3506367 h 6858000"/>
              <a:gd name="connsiteX664" fmla="*/ 1222466 w 7392421"/>
              <a:gd name="connsiteY664" fmla="*/ 3482609 h 6858000"/>
              <a:gd name="connsiteX665" fmla="*/ 1230949 w 7392421"/>
              <a:gd name="connsiteY665" fmla="*/ 3474690 h 6858000"/>
              <a:gd name="connsiteX666" fmla="*/ 1290326 w 7392421"/>
              <a:gd name="connsiteY666" fmla="*/ 3482609 h 6858000"/>
              <a:gd name="connsiteX667" fmla="*/ 1328497 w 7392421"/>
              <a:gd name="connsiteY667" fmla="*/ 3482609 h 6858000"/>
              <a:gd name="connsiteX668" fmla="*/ 1366669 w 7392421"/>
              <a:gd name="connsiteY668" fmla="*/ 3458851 h 6858000"/>
              <a:gd name="connsiteX669" fmla="*/ 1392117 w 7392421"/>
              <a:gd name="connsiteY669" fmla="*/ 3419256 h 6858000"/>
              <a:gd name="connsiteX670" fmla="*/ 1413324 w 7392421"/>
              <a:gd name="connsiteY670" fmla="*/ 3395497 h 6858000"/>
              <a:gd name="connsiteX671" fmla="*/ 1434530 w 7392421"/>
              <a:gd name="connsiteY671" fmla="*/ 3395497 h 6858000"/>
              <a:gd name="connsiteX672" fmla="*/ 1443011 w 7392421"/>
              <a:gd name="connsiteY672" fmla="*/ 3355902 h 6858000"/>
              <a:gd name="connsiteX673" fmla="*/ 1439942 w 7392421"/>
              <a:gd name="connsiteY673" fmla="*/ 3345666 h 6858000"/>
              <a:gd name="connsiteX674" fmla="*/ 1444719 w 7392421"/>
              <a:gd name="connsiteY674" fmla="*/ 3347831 h 6858000"/>
              <a:gd name="connsiteX675" fmla="*/ 1452934 w 7392421"/>
              <a:gd name="connsiteY675" fmla="*/ 3340954 h 6858000"/>
              <a:gd name="connsiteX676" fmla="*/ 1486854 w 7392421"/>
              <a:gd name="connsiteY676" fmla="*/ 3334756 h 6858000"/>
              <a:gd name="connsiteX677" fmla="*/ 1525013 w 7392421"/>
              <a:gd name="connsiteY677" fmla="*/ 3334756 h 6858000"/>
              <a:gd name="connsiteX678" fmla="*/ 1529254 w 7392421"/>
              <a:gd name="connsiteY678" fmla="*/ 3297562 h 6858000"/>
              <a:gd name="connsiteX679" fmla="*/ 1580134 w 7392421"/>
              <a:gd name="connsiteY679" fmla="*/ 3278966 h 6858000"/>
              <a:gd name="connsiteX680" fmla="*/ 1592854 w 7392421"/>
              <a:gd name="connsiteY680" fmla="*/ 3285164 h 6858000"/>
              <a:gd name="connsiteX681" fmla="*/ 1601333 w 7392421"/>
              <a:gd name="connsiteY681" fmla="*/ 3266568 h 6858000"/>
              <a:gd name="connsiteX682" fmla="*/ 1592854 w 7392421"/>
              <a:gd name="connsiteY682" fmla="*/ 3247971 h 6858000"/>
              <a:gd name="connsiteX683" fmla="*/ 1558933 w 7392421"/>
              <a:gd name="connsiteY683" fmla="*/ 3254170 h 6858000"/>
              <a:gd name="connsiteX684" fmla="*/ 1520773 w 7392421"/>
              <a:gd name="connsiteY684" fmla="*/ 3241773 h 6858000"/>
              <a:gd name="connsiteX685" fmla="*/ 1508053 w 7392421"/>
              <a:gd name="connsiteY685" fmla="*/ 3204579 h 6858000"/>
              <a:gd name="connsiteX686" fmla="*/ 1486854 w 7392421"/>
              <a:gd name="connsiteY686" fmla="*/ 3192181 h 6858000"/>
              <a:gd name="connsiteX687" fmla="*/ 1435974 w 7392421"/>
              <a:gd name="connsiteY687" fmla="*/ 3216977 h 6858000"/>
              <a:gd name="connsiteX688" fmla="*/ 1414774 w 7392421"/>
              <a:gd name="connsiteY688" fmla="*/ 3216977 h 6858000"/>
              <a:gd name="connsiteX689" fmla="*/ 1406294 w 7392421"/>
              <a:gd name="connsiteY689" fmla="*/ 3198381 h 6858000"/>
              <a:gd name="connsiteX690" fmla="*/ 1410534 w 7392421"/>
              <a:gd name="connsiteY690" fmla="*/ 3167386 h 6858000"/>
              <a:gd name="connsiteX691" fmla="*/ 1435974 w 7392421"/>
              <a:gd name="connsiteY691" fmla="*/ 3142590 h 6858000"/>
              <a:gd name="connsiteX692" fmla="*/ 1440214 w 7392421"/>
              <a:gd name="connsiteY692" fmla="*/ 3130194 h 6858000"/>
              <a:gd name="connsiteX693" fmla="*/ 1431734 w 7392421"/>
              <a:gd name="connsiteY693" fmla="*/ 3123994 h 6858000"/>
              <a:gd name="connsiteX694" fmla="*/ 1389334 w 7392421"/>
              <a:gd name="connsiteY694" fmla="*/ 3130194 h 6858000"/>
              <a:gd name="connsiteX695" fmla="*/ 1385094 w 7392421"/>
              <a:gd name="connsiteY695" fmla="*/ 3130194 h 6858000"/>
              <a:gd name="connsiteX696" fmla="*/ 1385094 w 7392421"/>
              <a:gd name="connsiteY696" fmla="*/ 3117796 h 6858000"/>
              <a:gd name="connsiteX697" fmla="*/ 1380855 w 7392421"/>
              <a:gd name="connsiteY697" fmla="*/ 3099199 h 6858000"/>
              <a:gd name="connsiteX698" fmla="*/ 1351175 w 7392421"/>
              <a:gd name="connsiteY698" fmla="*/ 3099199 h 6858000"/>
              <a:gd name="connsiteX699" fmla="*/ 1389334 w 7392421"/>
              <a:gd name="connsiteY699" fmla="*/ 3080603 h 6858000"/>
              <a:gd name="connsiteX700" fmla="*/ 1393574 w 7392421"/>
              <a:gd name="connsiteY700" fmla="*/ 3062005 h 6858000"/>
              <a:gd name="connsiteX701" fmla="*/ 1406294 w 7392421"/>
              <a:gd name="connsiteY701" fmla="*/ 3024813 h 6858000"/>
              <a:gd name="connsiteX702" fmla="*/ 1423254 w 7392421"/>
              <a:gd name="connsiteY702" fmla="*/ 3024813 h 6858000"/>
              <a:gd name="connsiteX703" fmla="*/ 1423254 w 7392421"/>
              <a:gd name="connsiteY703" fmla="*/ 3012416 h 6858000"/>
              <a:gd name="connsiteX704" fmla="*/ 1423254 w 7392421"/>
              <a:gd name="connsiteY704" fmla="*/ 3006216 h 6858000"/>
              <a:gd name="connsiteX705" fmla="*/ 1342694 w 7392421"/>
              <a:gd name="connsiteY705" fmla="*/ 2981420 h 6858000"/>
              <a:gd name="connsiteX706" fmla="*/ 1291814 w 7392421"/>
              <a:gd name="connsiteY706" fmla="*/ 2950426 h 6858000"/>
              <a:gd name="connsiteX707" fmla="*/ 1283335 w 7392421"/>
              <a:gd name="connsiteY707" fmla="*/ 2938029 h 6858000"/>
              <a:gd name="connsiteX708" fmla="*/ 1296054 w 7392421"/>
              <a:gd name="connsiteY708" fmla="*/ 2925631 h 6858000"/>
              <a:gd name="connsiteX709" fmla="*/ 1334215 w 7392421"/>
              <a:gd name="connsiteY709" fmla="*/ 2925631 h 6858000"/>
              <a:gd name="connsiteX710" fmla="*/ 1342694 w 7392421"/>
              <a:gd name="connsiteY710" fmla="*/ 2919432 h 6858000"/>
              <a:gd name="connsiteX711" fmla="*/ 1338454 w 7392421"/>
              <a:gd name="connsiteY711" fmla="*/ 2907035 h 6858000"/>
              <a:gd name="connsiteX712" fmla="*/ 1313014 w 7392421"/>
              <a:gd name="connsiteY712" fmla="*/ 2894637 h 6858000"/>
              <a:gd name="connsiteX713" fmla="*/ 1274854 w 7392421"/>
              <a:gd name="connsiteY713" fmla="*/ 2894637 h 6858000"/>
              <a:gd name="connsiteX714" fmla="*/ 1270615 w 7392421"/>
              <a:gd name="connsiteY714" fmla="*/ 2869841 h 6858000"/>
              <a:gd name="connsiteX715" fmla="*/ 1270615 w 7392421"/>
              <a:gd name="connsiteY715" fmla="*/ 2857443 h 6858000"/>
              <a:gd name="connsiteX716" fmla="*/ 1334215 w 7392421"/>
              <a:gd name="connsiteY716" fmla="*/ 2820250 h 6858000"/>
              <a:gd name="connsiteX717" fmla="*/ 1482614 w 7392421"/>
              <a:gd name="connsiteY717" fmla="*/ 2832648 h 6858000"/>
              <a:gd name="connsiteX718" fmla="*/ 1503814 w 7392421"/>
              <a:gd name="connsiteY718" fmla="*/ 2820250 h 6858000"/>
              <a:gd name="connsiteX719" fmla="*/ 1482614 w 7392421"/>
              <a:gd name="connsiteY719" fmla="*/ 2807852 h 6858000"/>
              <a:gd name="connsiteX720" fmla="*/ 1431734 w 7392421"/>
              <a:gd name="connsiteY720" fmla="*/ 2795454 h 6858000"/>
              <a:gd name="connsiteX721" fmla="*/ 1376614 w 7392421"/>
              <a:gd name="connsiteY721" fmla="*/ 2795454 h 6858000"/>
              <a:gd name="connsiteX722" fmla="*/ 1291814 w 7392421"/>
              <a:gd name="connsiteY722" fmla="*/ 2789256 h 6858000"/>
              <a:gd name="connsiteX723" fmla="*/ 1147655 w 7392421"/>
              <a:gd name="connsiteY723" fmla="*/ 2708671 h 6858000"/>
              <a:gd name="connsiteX724" fmla="*/ 1096775 w 7392421"/>
              <a:gd name="connsiteY724" fmla="*/ 2690075 h 6858000"/>
              <a:gd name="connsiteX725" fmla="*/ 1079815 w 7392421"/>
              <a:gd name="connsiteY725" fmla="*/ 2683875 h 6858000"/>
              <a:gd name="connsiteX726" fmla="*/ 1096775 w 7392421"/>
              <a:gd name="connsiteY726" fmla="*/ 2671478 h 6858000"/>
              <a:gd name="connsiteX727" fmla="*/ 1317255 w 7392421"/>
              <a:gd name="connsiteY727" fmla="*/ 2671478 h 6858000"/>
              <a:gd name="connsiteX728" fmla="*/ 1380855 w 7392421"/>
              <a:gd name="connsiteY728" fmla="*/ 2609488 h 6858000"/>
              <a:gd name="connsiteX729" fmla="*/ 1380855 w 7392421"/>
              <a:gd name="connsiteY729" fmla="*/ 2597092 h 6858000"/>
              <a:gd name="connsiteX730" fmla="*/ 1363895 w 7392421"/>
              <a:gd name="connsiteY730" fmla="*/ 2547501 h 6858000"/>
              <a:gd name="connsiteX731" fmla="*/ 1360801 w 7392421"/>
              <a:gd name="connsiteY731" fmla="*/ 2537551 h 6858000"/>
              <a:gd name="connsiteX732" fmla="*/ 1454829 w 7392421"/>
              <a:gd name="connsiteY732" fmla="*/ 2537551 h 6858000"/>
              <a:gd name="connsiteX733" fmla="*/ 1480276 w 7392421"/>
              <a:gd name="connsiteY733" fmla="*/ 2524967 h 6858000"/>
              <a:gd name="connsiteX734" fmla="*/ 1497242 w 7392421"/>
              <a:gd name="connsiteY734" fmla="*/ 2537551 h 6858000"/>
              <a:gd name="connsiteX735" fmla="*/ 1569343 w 7392421"/>
              <a:gd name="connsiteY735" fmla="*/ 2518676 h 6858000"/>
              <a:gd name="connsiteX736" fmla="*/ 1599032 w 7392421"/>
              <a:gd name="connsiteY736" fmla="*/ 2518676 h 6858000"/>
              <a:gd name="connsiteX737" fmla="*/ 1641445 w 7392421"/>
              <a:gd name="connsiteY737" fmla="*/ 2524967 h 6858000"/>
              <a:gd name="connsiteX738" fmla="*/ 1683857 w 7392421"/>
              <a:gd name="connsiteY738" fmla="*/ 2518676 h 6858000"/>
              <a:gd name="connsiteX739" fmla="*/ 1705064 w 7392421"/>
              <a:gd name="connsiteY739" fmla="*/ 2524967 h 6858000"/>
              <a:gd name="connsiteX740" fmla="*/ 1866231 w 7392421"/>
              <a:gd name="connsiteY740" fmla="*/ 2524967 h 6858000"/>
              <a:gd name="connsiteX741" fmla="*/ 1968022 w 7392421"/>
              <a:gd name="connsiteY741" fmla="*/ 2518676 h 6858000"/>
              <a:gd name="connsiteX742" fmla="*/ 1989228 w 7392421"/>
              <a:gd name="connsiteY742" fmla="*/ 2499800 h 6858000"/>
              <a:gd name="connsiteX743" fmla="*/ 1951056 w 7392421"/>
              <a:gd name="connsiteY743" fmla="*/ 2487216 h 6858000"/>
              <a:gd name="connsiteX744" fmla="*/ 1900161 w 7392421"/>
              <a:gd name="connsiteY744" fmla="*/ 2487216 h 6858000"/>
              <a:gd name="connsiteX745" fmla="*/ 1878955 w 7392421"/>
              <a:gd name="connsiteY745" fmla="*/ 2462048 h 6858000"/>
              <a:gd name="connsiteX746" fmla="*/ 1866231 w 7392421"/>
              <a:gd name="connsiteY746" fmla="*/ 2449464 h 6858000"/>
              <a:gd name="connsiteX747" fmla="*/ 1789889 w 7392421"/>
              <a:gd name="connsiteY747" fmla="*/ 2449464 h 6858000"/>
              <a:gd name="connsiteX748" fmla="*/ 1777165 w 7392421"/>
              <a:gd name="connsiteY748" fmla="*/ 2449464 h 6858000"/>
              <a:gd name="connsiteX749" fmla="*/ 1772923 w 7392421"/>
              <a:gd name="connsiteY749" fmla="*/ 2436881 h 6858000"/>
              <a:gd name="connsiteX750" fmla="*/ 1772923 w 7392421"/>
              <a:gd name="connsiteY750" fmla="*/ 2430589 h 6858000"/>
              <a:gd name="connsiteX751" fmla="*/ 1777165 w 7392421"/>
              <a:gd name="connsiteY751" fmla="*/ 2430589 h 6858000"/>
              <a:gd name="connsiteX752" fmla="*/ 1866231 w 7392421"/>
              <a:gd name="connsiteY752" fmla="*/ 2418005 h 6858000"/>
              <a:gd name="connsiteX753" fmla="*/ 1925609 w 7392421"/>
              <a:gd name="connsiteY753" fmla="*/ 2405421 h 6858000"/>
              <a:gd name="connsiteX754" fmla="*/ 1934092 w 7392421"/>
              <a:gd name="connsiteY754" fmla="*/ 2399130 h 6858000"/>
              <a:gd name="connsiteX755" fmla="*/ 2006192 w 7392421"/>
              <a:gd name="connsiteY755" fmla="*/ 2411714 h 6858000"/>
              <a:gd name="connsiteX756" fmla="*/ 2040123 w 7392421"/>
              <a:gd name="connsiteY756" fmla="*/ 2418005 h 6858000"/>
              <a:gd name="connsiteX757" fmla="*/ 2052317 w 7392421"/>
              <a:gd name="connsiteY757" fmla="*/ 2418006 h 6858000"/>
              <a:gd name="connsiteX758" fmla="*/ 2057171 w 7392421"/>
              <a:gd name="connsiteY758" fmla="*/ 2407840 h 6858000"/>
              <a:gd name="connsiteX759" fmla="*/ 2053024 w 7392421"/>
              <a:gd name="connsiteY759" fmla="*/ 2406042 h 6858000"/>
              <a:gd name="connsiteX760" fmla="*/ 2059917 w 7392421"/>
              <a:gd name="connsiteY760" fmla="*/ 2388460 h 6858000"/>
              <a:gd name="connsiteX761" fmla="*/ 2062986 w 7392421"/>
              <a:gd name="connsiteY761" fmla="*/ 2382191 h 6858000"/>
              <a:gd name="connsiteX762" fmla="*/ 2058209 w 7392421"/>
              <a:gd name="connsiteY762" fmla="*/ 2383517 h 6858000"/>
              <a:gd name="connsiteX763" fmla="*/ 2049994 w 7392421"/>
              <a:gd name="connsiteY763" fmla="*/ 2379305 h 6858000"/>
              <a:gd name="connsiteX764" fmla="*/ 2016074 w 7392421"/>
              <a:gd name="connsiteY764" fmla="*/ 2375509 h 6858000"/>
              <a:gd name="connsiteX765" fmla="*/ 1977915 w 7392421"/>
              <a:gd name="connsiteY765" fmla="*/ 2375509 h 6858000"/>
              <a:gd name="connsiteX766" fmla="*/ 1973674 w 7392421"/>
              <a:gd name="connsiteY766" fmla="*/ 2352730 h 6858000"/>
              <a:gd name="connsiteX767" fmla="*/ 1922794 w 7392421"/>
              <a:gd name="connsiteY767" fmla="*/ 2341341 h 6858000"/>
              <a:gd name="connsiteX768" fmla="*/ 1910074 w 7392421"/>
              <a:gd name="connsiteY768" fmla="*/ 2345137 h 6858000"/>
              <a:gd name="connsiteX769" fmla="*/ 1901595 w 7392421"/>
              <a:gd name="connsiteY769" fmla="*/ 2333748 h 6858000"/>
              <a:gd name="connsiteX770" fmla="*/ 1910074 w 7392421"/>
              <a:gd name="connsiteY770" fmla="*/ 2322358 h 6858000"/>
              <a:gd name="connsiteX771" fmla="*/ 1943995 w 7392421"/>
              <a:gd name="connsiteY771" fmla="*/ 2326155 h 6858000"/>
              <a:gd name="connsiteX772" fmla="*/ 1982155 w 7392421"/>
              <a:gd name="connsiteY772" fmla="*/ 2318562 h 6858000"/>
              <a:gd name="connsiteX773" fmla="*/ 1994875 w 7392421"/>
              <a:gd name="connsiteY773" fmla="*/ 2295783 h 6858000"/>
              <a:gd name="connsiteX774" fmla="*/ 1996434 w 7392421"/>
              <a:gd name="connsiteY774" fmla="*/ 2293896 h 6858000"/>
              <a:gd name="connsiteX775" fmla="*/ 1993469 w 7392421"/>
              <a:gd name="connsiteY775" fmla="*/ 2285876 h 6858000"/>
              <a:gd name="connsiteX776" fmla="*/ 1968022 w 7392421"/>
              <a:gd name="connsiteY776" fmla="*/ 2273294 h 6858000"/>
              <a:gd name="connsiteX777" fmla="*/ 1963780 w 7392421"/>
              <a:gd name="connsiteY777" fmla="*/ 2254417 h 6858000"/>
              <a:gd name="connsiteX778" fmla="*/ 1972263 w 7392421"/>
              <a:gd name="connsiteY778" fmla="*/ 2248126 h 6858000"/>
              <a:gd name="connsiteX779" fmla="*/ 2031640 w 7392421"/>
              <a:gd name="connsiteY779" fmla="*/ 2254417 h 6858000"/>
              <a:gd name="connsiteX780" fmla="*/ 2052317 w 7392421"/>
              <a:gd name="connsiteY780" fmla="*/ 2263855 h 6858000"/>
              <a:gd name="connsiteX781" fmla="*/ 2066156 w 7392421"/>
              <a:gd name="connsiteY781" fmla="*/ 2256389 h 6858000"/>
              <a:gd name="connsiteX782" fmla="*/ 2062714 w 7392421"/>
              <a:gd name="connsiteY782" fmla="*/ 2250226 h 6858000"/>
              <a:gd name="connsiteX783" fmla="*/ 2071194 w 7392421"/>
              <a:gd name="connsiteY783" fmla="*/ 2246429 h 6858000"/>
              <a:gd name="connsiteX784" fmla="*/ 2077788 w 7392421"/>
              <a:gd name="connsiteY784" fmla="*/ 2246134 h 6858000"/>
              <a:gd name="connsiteX785" fmla="*/ 2085717 w 7392421"/>
              <a:gd name="connsiteY785" fmla="*/ 2237901 h 6858000"/>
              <a:gd name="connsiteX786" fmla="*/ 2107983 w 7392421"/>
              <a:gd name="connsiteY786" fmla="*/ 2235542 h 6858000"/>
              <a:gd name="connsiteX787" fmla="*/ 2119210 w 7392421"/>
              <a:gd name="connsiteY787" fmla="*/ 2233019 h 6858000"/>
              <a:gd name="connsiteX788" fmla="*/ 2122073 w 7392421"/>
              <a:gd name="connsiteY788" fmla="*/ 2231243 h 6858000"/>
              <a:gd name="connsiteX789" fmla="*/ 2125704 w 7392421"/>
              <a:gd name="connsiteY789" fmla="*/ 2231243 h 6858000"/>
              <a:gd name="connsiteX790" fmla="*/ 2130411 w 7392421"/>
              <a:gd name="connsiteY790" fmla="*/ 2223618 h 6858000"/>
              <a:gd name="connsiteX791" fmla="*/ 2113594 w 7392421"/>
              <a:gd name="connsiteY791" fmla="*/ 2219854 h 6858000"/>
              <a:gd name="connsiteX792" fmla="*/ 2109354 w 7392421"/>
              <a:gd name="connsiteY792" fmla="*/ 2208464 h 6858000"/>
              <a:gd name="connsiteX793" fmla="*/ 2096634 w 7392421"/>
              <a:gd name="connsiteY793" fmla="*/ 2185686 h 6858000"/>
              <a:gd name="connsiteX794" fmla="*/ 2079674 w 7392421"/>
              <a:gd name="connsiteY794" fmla="*/ 2185686 h 6858000"/>
              <a:gd name="connsiteX795" fmla="*/ 2079674 w 7392421"/>
              <a:gd name="connsiteY795" fmla="*/ 2178093 h 6858000"/>
              <a:gd name="connsiteX796" fmla="*/ 2079674 w 7392421"/>
              <a:gd name="connsiteY796" fmla="*/ 2174296 h 6858000"/>
              <a:gd name="connsiteX797" fmla="*/ 2160234 w 7392421"/>
              <a:gd name="connsiteY797" fmla="*/ 2159110 h 6858000"/>
              <a:gd name="connsiteX798" fmla="*/ 2184445 w 7392421"/>
              <a:gd name="connsiteY798" fmla="*/ 2154142 h 6858000"/>
              <a:gd name="connsiteX799" fmla="*/ 2184325 w 7392421"/>
              <a:gd name="connsiteY799" fmla="*/ 2153747 h 6858000"/>
              <a:gd name="connsiteX800" fmla="*/ 2163119 w 7392421"/>
              <a:gd name="connsiteY800" fmla="*/ 2128581 h 6858000"/>
              <a:gd name="connsiteX801" fmla="*/ 2112224 w 7392421"/>
              <a:gd name="connsiteY801" fmla="*/ 2128581 h 6858000"/>
              <a:gd name="connsiteX802" fmla="*/ 2057088 w 7392421"/>
              <a:gd name="connsiteY802" fmla="*/ 2128581 h 6858000"/>
              <a:gd name="connsiteX803" fmla="*/ 2010434 w 7392421"/>
              <a:gd name="connsiteY803" fmla="*/ 2115997 h 6858000"/>
              <a:gd name="connsiteX804" fmla="*/ 1997181 w 7392421"/>
              <a:gd name="connsiteY804" fmla="*/ 2102626 h 6858000"/>
              <a:gd name="connsiteX805" fmla="*/ 1994109 w 7392421"/>
              <a:gd name="connsiteY805" fmla="*/ 2072040 h 6858000"/>
              <a:gd name="connsiteX806" fmla="*/ 2204664 w 7392421"/>
              <a:gd name="connsiteY806" fmla="*/ 2072040 h 6858000"/>
              <a:gd name="connsiteX807" fmla="*/ 2200514 w 7392421"/>
              <a:gd name="connsiteY807" fmla="*/ 2070368 h 6858000"/>
              <a:gd name="connsiteX808" fmla="*/ 2168713 w 7392421"/>
              <a:gd name="connsiteY808" fmla="*/ 2060402 h 6858000"/>
              <a:gd name="connsiteX809" fmla="*/ 2020314 w 7392421"/>
              <a:gd name="connsiteY809" fmla="*/ 2067995 h 6858000"/>
              <a:gd name="connsiteX810" fmla="*/ 1999114 w 7392421"/>
              <a:gd name="connsiteY810" fmla="*/ 2060402 h 6858000"/>
              <a:gd name="connsiteX811" fmla="*/ 2020314 w 7392421"/>
              <a:gd name="connsiteY811" fmla="*/ 2052809 h 6858000"/>
              <a:gd name="connsiteX812" fmla="*/ 2071194 w 7392421"/>
              <a:gd name="connsiteY812" fmla="*/ 2045216 h 6858000"/>
              <a:gd name="connsiteX813" fmla="*/ 2126314 w 7392421"/>
              <a:gd name="connsiteY813" fmla="*/ 2045216 h 6858000"/>
              <a:gd name="connsiteX814" fmla="*/ 2211114 w 7392421"/>
              <a:gd name="connsiteY814" fmla="*/ 2041420 h 6858000"/>
              <a:gd name="connsiteX815" fmla="*/ 2355273 w 7392421"/>
              <a:gd name="connsiteY815" fmla="*/ 1992066 h 6858000"/>
              <a:gd name="connsiteX816" fmla="*/ 2406153 w 7392421"/>
              <a:gd name="connsiteY816" fmla="*/ 1980677 h 6858000"/>
              <a:gd name="connsiteX817" fmla="*/ 2423113 w 7392421"/>
              <a:gd name="connsiteY817" fmla="*/ 1976880 h 6858000"/>
              <a:gd name="connsiteX818" fmla="*/ 2406153 w 7392421"/>
              <a:gd name="connsiteY818" fmla="*/ 1969287 h 6858000"/>
              <a:gd name="connsiteX819" fmla="*/ 2185673 w 7392421"/>
              <a:gd name="connsiteY819" fmla="*/ 1969287 h 6858000"/>
              <a:gd name="connsiteX820" fmla="*/ 2122073 w 7392421"/>
              <a:gd name="connsiteY820" fmla="*/ 1931322 h 6858000"/>
              <a:gd name="connsiteX821" fmla="*/ 2122073 w 7392421"/>
              <a:gd name="connsiteY821" fmla="*/ 1923730 h 6858000"/>
              <a:gd name="connsiteX822" fmla="*/ 2139033 w 7392421"/>
              <a:gd name="connsiteY822" fmla="*/ 1893358 h 6858000"/>
              <a:gd name="connsiteX823" fmla="*/ 2142127 w 7392421"/>
              <a:gd name="connsiteY823" fmla="*/ 1887264 h 6858000"/>
              <a:gd name="connsiteX824" fmla="*/ 2048099 w 7392421"/>
              <a:gd name="connsiteY824" fmla="*/ 1887264 h 6858000"/>
              <a:gd name="connsiteX825" fmla="*/ 2022652 w 7392421"/>
              <a:gd name="connsiteY825" fmla="*/ 1879557 h 6858000"/>
              <a:gd name="connsiteX826" fmla="*/ 2005686 w 7392421"/>
              <a:gd name="connsiteY826" fmla="*/ 1887264 h 6858000"/>
              <a:gd name="connsiteX827" fmla="*/ 1933585 w 7392421"/>
              <a:gd name="connsiteY827" fmla="*/ 1875704 h 6858000"/>
              <a:gd name="connsiteX828" fmla="*/ 1903896 w 7392421"/>
              <a:gd name="connsiteY828" fmla="*/ 1875704 h 6858000"/>
              <a:gd name="connsiteX829" fmla="*/ 1861483 w 7392421"/>
              <a:gd name="connsiteY829" fmla="*/ 1879557 h 6858000"/>
              <a:gd name="connsiteX830" fmla="*/ 1819071 w 7392421"/>
              <a:gd name="connsiteY830" fmla="*/ 1875704 h 6858000"/>
              <a:gd name="connsiteX831" fmla="*/ 1797864 w 7392421"/>
              <a:gd name="connsiteY831" fmla="*/ 1879557 h 6858000"/>
              <a:gd name="connsiteX832" fmla="*/ 1636697 w 7392421"/>
              <a:gd name="connsiteY832" fmla="*/ 1879557 h 6858000"/>
              <a:gd name="connsiteX833" fmla="*/ 1534906 w 7392421"/>
              <a:gd name="connsiteY833" fmla="*/ 1875704 h 6858000"/>
              <a:gd name="connsiteX834" fmla="*/ 1513700 w 7392421"/>
              <a:gd name="connsiteY834" fmla="*/ 1864144 h 6858000"/>
              <a:gd name="connsiteX835" fmla="*/ 1551872 w 7392421"/>
              <a:gd name="connsiteY835" fmla="*/ 1856437 h 6858000"/>
              <a:gd name="connsiteX836" fmla="*/ 1602767 w 7392421"/>
              <a:gd name="connsiteY836" fmla="*/ 1856437 h 6858000"/>
              <a:gd name="connsiteX837" fmla="*/ 1623973 w 7392421"/>
              <a:gd name="connsiteY837" fmla="*/ 1841023 h 6858000"/>
              <a:gd name="connsiteX838" fmla="*/ 1636697 w 7392421"/>
              <a:gd name="connsiteY838" fmla="*/ 1833316 h 6858000"/>
              <a:gd name="connsiteX839" fmla="*/ 1713039 w 7392421"/>
              <a:gd name="connsiteY839" fmla="*/ 1833316 h 6858000"/>
              <a:gd name="connsiteX840" fmla="*/ 1725763 w 7392421"/>
              <a:gd name="connsiteY840" fmla="*/ 1833316 h 6858000"/>
              <a:gd name="connsiteX841" fmla="*/ 1730005 w 7392421"/>
              <a:gd name="connsiteY841" fmla="*/ 1825609 h 6858000"/>
              <a:gd name="connsiteX842" fmla="*/ 1730005 w 7392421"/>
              <a:gd name="connsiteY842" fmla="*/ 1821756 h 6858000"/>
              <a:gd name="connsiteX843" fmla="*/ 1725763 w 7392421"/>
              <a:gd name="connsiteY843" fmla="*/ 1821756 h 6858000"/>
              <a:gd name="connsiteX844" fmla="*/ 1636697 w 7392421"/>
              <a:gd name="connsiteY844" fmla="*/ 1814049 h 6858000"/>
              <a:gd name="connsiteX845" fmla="*/ 1577319 w 7392421"/>
              <a:gd name="connsiteY845" fmla="*/ 1806342 h 6858000"/>
              <a:gd name="connsiteX846" fmla="*/ 1568836 w 7392421"/>
              <a:gd name="connsiteY846" fmla="*/ 1802489 h 6858000"/>
              <a:gd name="connsiteX847" fmla="*/ 1496736 w 7392421"/>
              <a:gd name="connsiteY847" fmla="*/ 1810196 h 6858000"/>
              <a:gd name="connsiteX848" fmla="*/ 1462805 w 7392421"/>
              <a:gd name="connsiteY848" fmla="*/ 1814049 h 6858000"/>
              <a:gd name="connsiteX849" fmla="*/ 1441598 w 7392421"/>
              <a:gd name="connsiteY849" fmla="*/ 1802489 h 6858000"/>
              <a:gd name="connsiteX850" fmla="*/ 1450081 w 7392421"/>
              <a:gd name="connsiteY850" fmla="*/ 1779368 h 6858000"/>
              <a:gd name="connsiteX851" fmla="*/ 1488253 w 7392421"/>
              <a:gd name="connsiteY851" fmla="*/ 1767808 h 6858000"/>
              <a:gd name="connsiteX852" fmla="*/ 1526423 w 7392421"/>
              <a:gd name="connsiteY852" fmla="*/ 1767808 h 6858000"/>
              <a:gd name="connsiteX853" fmla="*/ 1543389 w 7392421"/>
              <a:gd name="connsiteY853" fmla="*/ 1763955 h 6858000"/>
              <a:gd name="connsiteX854" fmla="*/ 1500977 w 7392421"/>
              <a:gd name="connsiteY854" fmla="*/ 1760101 h 6858000"/>
              <a:gd name="connsiteX855" fmla="*/ 1509459 w 7392421"/>
              <a:gd name="connsiteY855" fmla="*/ 1733127 h 6858000"/>
              <a:gd name="connsiteX856" fmla="*/ 1534906 w 7392421"/>
              <a:gd name="connsiteY856" fmla="*/ 1725421 h 6858000"/>
              <a:gd name="connsiteX857" fmla="*/ 1539148 w 7392421"/>
              <a:gd name="connsiteY857" fmla="*/ 1713860 h 6858000"/>
              <a:gd name="connsiteX858" fmla="*/ 1530665 w 7392421"/>
              <a:gd name="connsiteY858" fmla="*/ 1710007 h 6858000"/>
              <a:gd name="connsiteX859" fmla="*/ 1471288 w 7392421"/>
              <a:gd name="connsiteY859" fmla="*/ 1713860 h 6858000"/>
              <a:gd name="connsiteX860" fmla="*/ 1433117 w 7392421"/>
              <a:gd name="connsiteY860" fmla="*/ 1713860 h 6858000"/>
              <a:gd name="connsiteX861" fmla="*/ 1394945 w 7392421"/>
              <a:gd name="connsiteY861" fmla="*/ 1702300 h 6858000"/>
              <a:gd name="connsiteX862" fmla="*/ 1369498 w 7392421"/>
              <a:gd name="connsiteY862" fmla="*/ 1683033 h 6858000"/>
              <a:gd name="connsiteX863" fmla="*/ 1348290 w 7392421"/>
              <a:gd name="connsiteY863" fmla="*/ 1671472 h 6858000"/>
              <a:gd name="connsiteX864" fmla="*/ 1327084 w 7392421"/>
              <a:gd name="connsiteY864" fmla="*/ 1671472 h 6858000"/>
              <a:gd name="connsiteX865" fmla="*/ 1318603 w 7392421"/>
              <a:gd name="connsiteY865" fmla="*/ 1652205 h 6858000"/>
              <a:gd name="connsiteX866" fmla="*/ 1323701 w 7392421"/>
              <a:gd name="connsiteY866" fmla="*/ 1643934 h 6858000"/>
              <a:gd name="connsiteX867" fmla="*/ 1379040 w 7392421"/>
              <a:gd name="connsiteY867" fmla="*/ 1643934 h 6858000"/>
              <a:gd name="connsiteX868" fmla="*/ 1399446 w 7392421"/>
              <a:gd name="connsiteY868" fmla="*/ 1636359 h 6858000"/>
              <a:gd name="connsiteX869" fmla="*/ 1406694 w 7392421"/>
              <a:gd name="connsiteY869" fmla="*/ 1636000 h 6858000"/>
              <a:gd name="connsiteX870" fmla="*/ 1411379 w 7392421"/>
              <a:gd name="connsiteY870" fmla="*/ 1639211 h 6858000"/>
              <a:gd name="connsiteX871" fmla="*/ 1421453 w 7392421"/>
              <a:gd name="connsiteY871" fmla="*/ 1643934 h 6858000"/>
              <a:gd name="connsiteX872" fmla="*/ 1493553 w 7392421"/>
              <a:gd name="connsiteY872" fmla="*/ 1629764 h 6858000"/>
              <a:gd name="connsiteX873" fmla="*/ 1523242 w 7392421"/>
              <a:gd name="connsiteY873" fmla="*/ 1629764 h 6858000"/>
              <a:gd name="connsiteX874" fmla="*/ 1565655 w 7392421"/>
              <a:gd name="connsiteY874" fmla="*/ 1634487 h 6858000"/>
              <a:gd name="connsiteX875" fmla="*/ 1608067 w 7392421"/>
              <a:gd name="connsiteY875" fmla="*/ 1629764 h 6858000"/>
              <a:gd name="connsiteX876" fmla="*/ 1629274 w 7392421"/>
              <a:gd name="connsiteY876" fmla="*/ 1634487 h 6858000"/>
              <a:gd name="connsiteX877" fmla="*/ 1790442 w 7392421"/>
              <a:gd name="connsiteY877" fmla="*/ 1634487 h 6858000"/>
              <a:gd name="connsiteX878" fmla="*/ 1892232 w 7392421"/>
              <a:gd name="connsiteY878" fmla="*/ 1629764 h 6858000"/>
              <a:gd name="connsiteX879" fmla="*/ 1913438 w 7392421"/>
              <a:gd name="connsiteY879" fmla="*/ 1615594 h 6858000"/>
              <a:gd name="connsiteX880" fmla="*/ 1875267 w 7392421"/>
              <a:gd name="connsiteY880" fmla="*/ 1606147 h 6858000"/>
              <a:gd name="connsiteX881" fmla="*/ 1824372 w 7392421"/>
              <a:gd name="connsiteY881" fmla="*/ 1606147 h 6858000"/>
              <a:gd name="connsiteX882" fmla="*/ 1803166 w 7392421"/>
              <a:gd name="connsiteY882" fmla="*/ 1587254 h 6858000"/>
              <a:gd name="connsiteX883" fmla="*/ 1790442 w 7392421"/>
              <a:gd name="connsiteY883" fmla="*/ 1577807 h 6858000"/>
              <a:gd name="connsiteX884" fmla="*/ 1714100 w 7392421"/>
              <a:gd name="connsiteY884" fmla="*/ 1577807 h 6858000"/>
              <a:gd name="connsiteX885" fmla="*/ 1701375 w 7392421"/>
              <a:gd name="connsiteY885" fmla="*/ 1577807 h 6858000"/>
              <a:gd name="connsiteX886" fmla="*/ 1697134 w 7392421"/>
              <a:gd name="connsiteY886" fmla="*/ 1568360 h 6858000"/>
              <a:gd name="connsiteX887" fmla="*/ 1697134 w 7392421"/>
              <a:gd name="connsiteY887" fmla="*/ 1563637 h 6858000"/>
              <a:gd name="connsiteX888" fmla="*/ 1701375 w 7392421"/>
              <a:gd name="connsiteY888" fmla="*/ 1563637 h 6858000"/>
              <a:gd name="connsiteX889" fmla="*/ 1790442 w 7392421"/>
              <a:gd name="connsiteY889" fmla="*/ 1554191 h 6858000"/>
              <a:gd name="connsiteX890" fmla="*/ 1849819 w 7392421"/>
              <a:gd name="connsiteY890" fmla="*/ 1544744 h 6858000"/>
              <a:gd name="connsiteX891" fmla="*/ 1858302 w 7392421"/>
              <a:gd name="connsiteY891" fmla="*/ 1540021 h 6858000"/>
              <a:gd name="connsiteX892" fmla="*/ 1930403 w 7392421"/>
              <a:gd name="connsiteY892" fmla="*/ 1549467 h 6858000"/>
              <a:gd name="connsiteX893" fmla="*/ 1964333 w 7392421"/>
              <a:gd name="connsiteY893" fmla="*/ 1554191 h 6858000"/>
              <a:gd name="connsiteX894" fmla="*/ 1985540 w 7392421"/>
              <a:gd name="connsiteY894" fmla="*/ 1540021 h 6858000"/>
              <a:gd name="connsiteX895" fmla="*/ 1977057 w 7392421"/>
              <a:gd name="connsiteY895" fmla="*/ 1511680 h 6858000"/>
              <a:gd name="connsiteX896" fmla="*/ 1938886 w 7392421"/>
              <a:gd name="connsiteY896" fmla="*/ 1497511 h 6858000"/>
              <a:gd name="connsiteX897" fmla="*/ 1900715 w 7392421"/>
              <a:gd name="connsiteY897" fmla="*/ 1497511 h 6858000"/>
              <a:gd name="connsiteX898" fmla="*/ 1883750 w 7392421"/>
              <a:gd name="connsiteY898" fmla="*/ 1492788 h 6858000"/>
              <a:gd name="connsiteX899" fmla="*/ 1926162 w 7392421"/>
              <a:gd name="connsiteY899" fmla="*/ 1488064 h 6858000"/>
              <a:gd name="connsiteX900" fmla="*/ 1917680 w 7392421"/>
              <a:gd name="connsiteY900" fmla="*/ 1455000 h 6858000"/>
              <a:gd name="connsiteX901" fmla="*/ 1892232 w 7392421"/>
              <a:gd name="connsiteY901" fmla="*/ 1445555 h 6858000"/>
              <a:gd name="connsiteX902" fmla="*/ 1887991 w 7392421"/>
              <a:gd name="connsiteY902" fmla="*/ 1431384 h 6858000"/>
              <a:gd name="connsiteX903" fmla="*/ 1896474 w 7392421"/>
              <a:gd name="connsiteY903" fmla="*/ 1426661 h 6858000"/>
              <a:gd name="connsiteX904" fmla="*/ 1955850 w 7392421"/>
              <a:gd name="connsiteY904" fmla="*/ 1431384 h 6858000"/>
              <a:gd name="connsiteX905" fmla="*/ 1994022 w 7392421"/>
              <a:gd name="connsiteY905" fmla="*/ 1431384 h 6858000"/>
              <a:gd name="connsiteX906" fmla="*/ 2032194 w 7392421"/>
              <a:gd name="connsiteY906" fmla="*/ 1417214 h 6858000"/>
              <a:gd name="connsiteX907" fmla="*/ 2057641 w 7392421"/>
              <a:gd name="connsiteY907" fmla="*/ 1393598 h 6858000"/>
              <a:gd name="connsiteX908" fmla="*/ 2078848 w 7392421"/>
              <a:gd name="connsiteY908" fmla="*/ 1379427 h 6858000"/>
              <a:gd name="connsiteX909" fmla="*/ 2100054 w 7392421"/>
              <a:gd name="connsiteY909" fmla="*/ 1379427 h 6858000"/>
              <a:gd name="connsiteX910" fmla="*/ 2108536 w 7392421"/>
              <a:gd name="connsiteY910" fmla="*/ 1355810 h 6858000"/>
              <a:gd name="connsiteX911" fmla="*/ 2087330 w 7392421"/>
              <a:gd name="connsiteY911" fmla="*/ 1336918 h 6858000"/>
              <a:gd name="connsiteX912" fmla="*/ 2036435 w 7392421"/>
              <a:gd name="connsiteY912" fmla="*/ 1336918 h 6858000"/>
              <a:gd name="connsiteX913" fmla="*/ 1981299 w 7392421"/>
              <a:gd name="connsiteY913" fmla="*/ 1336918 h 6858000"/>
              <a:gd name="connsiteX914" fmla="*/ 1934644 w 7392421"/>
              <a:gd name="connsiteY914" fmla="*/ 1327471 h 6858000"/>
              <a:gd name="connsiteX915" fmla="*/ 1917680 w 7392421"/>
              <a:gd name="connsiteY915" fmla="*/ 1289684 h 6858000"/>
              <a:gd name="connsiteX916" fmla="*/ 1896474 w 7392421"/>
              <a:gd name="connsiteY916" fmla="*/ 1266067 h 6858000"/>
              <a:gd name="connsiteX917" fmla="*/ 1849819 w 7392421"/>
              <a:gd name="connsiteY917" fmla="*/ 1270791 h 6858000"/>
              <a:gd name="connsiteX918" fmla="*/ 1828613 w 7392421"/>
              <a:gd name="connsiteY918" fmla="*/ 1261344 h 6858000"/>
              <a:gd name="connsiteX919" fmla="*/ 1811648 w 7392421"/>
              <a:gd name="connsiteY919" fmla="*/ 1251897 h 6858000"/>
              <a:gd name="connsiteX920" fmla="*/ 1760753 w 7392421"/>
              <a:gd name="connsiteY920" fmla="*/ 1251897 h 6858000"/>
              <a:gd name="connsiteX921" fmla="*/ 1721818 w 7392421"/>
              <a:gd name="connsiteY921" fmla="*/ 1244670 h 6858000"/>
              <a:gd name="connsiteX922" fmla="*/ 1734809 w 7392421"/>
              <a:gd name="connsiteY922" fmla="*/ 1242703 h 6858000"/>
              <a:gd name="connsiteX923" fmla="*/ 1760256 w 7392421"/>
              <a:gd name="connsiteY923" fmla="*/ 1238850 h 6858000"/>
              <a:gd name="connsiteX924" fmla="*/ 1781462 w 7392421"/>
              <a:gd name="connsiteY924" fmla="*/ 1234997 h 6858000"/>
              <a:gd name="connsiteX925" fmla="*/ 1811151 w 7392421"/>
              <a:gd name="connsiteY925" fmla="*/ 1234997 h 6858000"/>
              <a:gd name="connsiteX926" fmla="*/ 1840840 w 7392421"/>
              <a:gd name="connsiteY926" fmla="*/ 1227289 h 6858000"/>
              <a:gd name="connsiteX927" fmla="*/ 1857805 w 7392421"/>
              <a:gd name="connsiteY927" fmla="*/ 1234997 h 6858000"/>
              <a:gd name="connsiteX928" fmla="*/ 1866287 w 7392421"/>
              <a:gd name="connsiteY928" fmla="*/ 1223437 h 6858000"/>
              <a:gd name="connsiteX929" fmla="*/ 1874770 w 7392421"/>
              <a:gd name="connsiteY929" fmla="*/ 1223437 h 6858000"/>
              <a:gd name="connsiteX930" fmla="*/ 1942630 w 7392421"/>
              <a:gd name="connsiteY930" fmla="*/ 1215730 h 6858000"/>
              <a:gd name="connsiteX931" fmla="*/ 1993525 w 7392421"/>
              <a:gd name="connsiteY931" fmla="*/ 1208023 h 6858000"/>
              <a:gd name="connsiteX932" fmla="*/ 2044420 w 7392421"/>
              <a:gd name="connsiteY932" fmla="*/ 1208023 h 6858000"/>
              <a:gd name="connsiteX933" fmla="*/ 2061386 w 7392421"/>
              <a:gd name="connsiteY933" fmla="*/ 1200316 h 6858000"/>
              <a:gd name="connsiteX934" fmla="*/ 2082592 w 7392421"/>
              <a:gd name="connsiteY934" fmla="*/ 1192609 h 6858000"/>
              <a:gd name="connsiteX935" fmla="*/ 2129246 w 7392421"/>
              <a:gd name="connsiteY935" fmla="*/ 1196463 h 6858000"/>
              <a:gd name="connsiteX936" fmla="*/ 2150452 w 7392421"/>
              <a:gd name="connsiteY936" fmla="*/ 1177196 h 6858000"/>
              <a:gd name="connsiteX937" fmla="*/ 2167417 w 7392421"/>
              <a:gd name="connsiteY937" fmla="*/ 1146368 h 6858000"/>
              <a:gd name="connsiteX938" fmla="*/ 2214071 w 7392421"/>
              <a:gd name="connsiteY938" fmla="*/ 1138661 h 6858000"/>
              <a:gd name="connsiteX939" fmla="*/ 2269207 w 7392421"/>
              <a:gd name="connsiteY939" fmla="*/ 1138661 h 6858000"/>
              <a:gd name="connsiteX940" fmla="*/ 2320102 w 7392421"/>
              <a:gd name="connsiteY940" fmla="*/ 1138661 h 6858000"/>
              <a:gd name="connsiteX941" fmla="*/ 2341308 w 7392421"/>
              <a:gd name="connsiteY941" fmla="*/ 1123248 h 6858000"/>
              <a:gd name="connsiteX942" fmla="*/ 2332827 w 7392421"/>
              <a:gd name="connsiteY942" fmla="*/ 1103981 h 6858000"/>
              <a:gd name="connsiteX943" fmla="*/ 2311621 w 7392421"/>
              <a:gd name="connsiteY943" fmla="*/ 1103981 h 6858000"/>
              <a:gd name="connsiteX944" fmla="*/ 2290413 w 7392421"/>
              <a:gd name="connsiteY944" fmla="*/ 1092420 h 6858000"/>
              <a:gd name="connsiteX945" fmla="*/ 2264966 w 7392421"/>
              <a:gd name="connsiteY945" fmla="*/ 1073153 h 6858000"/>
              <a:gd name="connsiteX946" fmla="*/ 2226794 w 7392421"/>
              <a:gd name="connsiteY946" fmla="*/ 1061593 h 6858000"/>
              <a:gd name="connsiteX947" fmla="*/ 2188623 w 7392421"/>
              <a:gd name="connsiteY947" fmla="*/ 1061593 h 6858000"/>
              <a:gd name="connsiteX948" fmla="*/ 2129246 w 7392421"/>
              <a:gd name="connsiteY948" fmla="*/ 1065445 h 6858000"/>
              <a:gd name="connsiteX949" fmla="*/ 2120763 w 7392421"/>
              <a:gd name="connsiteY949" fmla="*/ 1061593 h 6858000"/>
              <a:gd name="connsiteX950" fmla="*/ 2125005 w 7392421"/>
              <a:gd name="connsiteY950" fmla="*/ 1050032 h 6858000"/>
              <a:gd name="connsiteX951" fmla="*/ 2150452 w 7392421"/>
              <a:gd name="connsiteY951" fmla="*/ 1042326 h 6858000"/>
              <a:gd name="connsiteX952" fmla="*/ 2158934 w 7392421"/>
              <a:gd name="connsiteY952" fmla="*/ 1015352 h 6858000"/>
              <a:gd name="connsiteX953" fmla="*/ 2116522 w 7392421"/>
              <a:gd name="connsiteY953" fmla="*/ 1011498 h 6858000"/>
              <a:gd name="connsiteX954" fmla="*/ 2133488 w 7392421"/>
              <a:gd name="connsiteY954" fmla="*/ 1007645 h 6858000"/>
              <a:gd name="connsiteX955" fmla="*/ 2171658 w 7392421"/>
              <a:gd name="connsiteY955" fmla="*/ 1007645 h 6858000"/>
              <a:gd name="connsiteX956" fmla="*/ 2209830 w 7392421"/>
              <a:gd name="connsiteY956" fmla="*/ 996085 h 6858000"/>
              <a:gd name="connsiteX957" fmla="*/ 2218313 w 7392421"/>
              <a:gd name="connsiteY957" fmla="*/ 972964 h 6858000"/>
              <a:gd name="connsiteX958" fmla="*/ 2197106 w 7392421"/>
              <a:gd name="connsiteY958" fmla="*/ 961404 h 6858000"/>
              <a:gd name="connsiteX959" fmla="*/ 2163175 w 7392421"/>
              <a:gd name="connsiteY959" fmla="*/ 965257 h 6858000"/>
              <a:gd name="connsiteX960" fmla="*/ 2091075 w 7392421"/>
              <a:gd name="connsiteY960" fmla="*/ 972964 h 6858000"/>
              <a:gd name="connsiteX961" fmla="*/ 2082592 w 7392421"/>
              <a:gd name="connsiteY961" fmla="*/ 969111 h 6858000"/>
              <a:gd name="connsiteX962" fmla="*/ 2023214 w 7392421"/>
              <a:gd name="connsiteY962" fmla="*/ 961404 h 6858000"/>
              <a:gd name="connsiteX963" fmla="*/ 1934148 w 7392421"/>
              <a:gd name="connsiteY963" fmla="*/ 953697 h 6858000"/>
              <a:gd name="connsiteX964" fmla="*/ 1929906 w 7392421"/>
              <a:gd name="connsiteY964" fmla="*/ 953697 h 6858000"/>
              <a:gd name="connsiteX965" fmla="*/ 1929906 w 7392421"/>
              <a:gd name="connsiteY965" fmla="*/ 949844 h 6858000"/>
              <a:gd name="connsiteX966" fmla="*/ 1934148 w 7392421"/>
              <a:gd name="connsiteY966" fmla="*/ 942137 h 6858000"/>
              <a:gd name="connsiteX967" fmla="*/ 1946872 w 7392421"/>
              <a:gd name="connsiteY967" fmla="*/ 942137 h 6858000"/>
              <a:gd name="connsiteX968" fmla="*/ 2023214 w 7392421"/>
              <a:gd name="connsiteY968" fmla="*/ 942137 h 6858000"/>
              <a:gd name="connsiteX969" fmla="*/ 2035938 w 7392421"/>
              <a:gd name="connsiteY969" fmla="*/ 934430 h 6858000"/>
              <a:gd name="connsiteX970" fmla="*/ 2057144 w 7392421"/>
              <a:gd name="connsiteY970" fmla="*/ 919016 h 6858000"/>
              <a:gd name="connsiteX971" fmla="*/ 2108039 w 7392421"/>
              <a:gd name="connsiteY971" fmla="*/ 919016 h 6858000"/>
              <a:gd name="connsiteX972" fmla="*/ 2146211 w 7392421"/>
              <a:gd name="connsiteY972" fmla="*/ 911309 h 6858000"/>
              <a:gd name="connsiteX973" fmla="*/ 2125005 w 7392421"/>
              <a:gd name="connsiteY973" fmla="*/ 899749 h 6858000"/>
              <a:gd name="connsiteX974" fmla="*/ 2023214 w 7392421"/>
              <a:gd name="connsiteY974" fmla="*/ 895896 h 6858000"/>
              <a:gd name="connsiteX975" fmla="*/ 1996126 w 7392421"/>
              <a:gd name="connsiteY975" fmla="*/ 895896 h 6858000"/>
              <a:gd name="connsiteX976" fmla="*/ 2045854 w 7392421"/>
              <a:gd name="connsiteY976" fmla="*/ 894979 h 6858000"/>
              <a:gd name="connsiteX977" fmla="*/ 2098853 w 7392421"/>
              <a:gd name="connsiteY977" fmla="*/ 894840 h 6858000"/>
              <a:gd name="connsiteX978" fmla="*/ 2230293 w 7392421"/>
              <a:gd name="connsiteY978" fmla="*/ 901537 h 6858000"/>
              <a:gd name="connsiteX979" fmla="*/ 2255732 w 7392421"/>
              <a:gd name="connsiteY979" fmla="*/ 902654 h 6858000"/>
              <a:gd name="connsiteX980" fmla="*/ 2276933 w 7392421"/>
              <a:gd name="connsiteY980" fmla="*/ 897072 h 6858000"/>
              <a:gd name="connsiteX981" fmla="*/ 2264213 w 7392421"/>
              <a:gd name="connsiteY981" fmla="*/ 894840 h 6858000"/>
              <a:gd name="connsiteX982" fmla="*/ 2259971 w 7392421"/>
              <a:gd name="connsiteY982" fmla="*/ 891491 h 6858000"/>
              <a:gd name="connsiteX983" fmla="*/ 2272692 w 7392421"/>
              <a:gd name="connsiteY983" fmla="*/ 890374 h 6858000"/>
              <a:gd name="connsiteX984" fmla="*/ 2332052 w 7392421"/>
              <a:gd name="connsiteY984" fmla="*/ 899305 h 6858000"/>
              <a:gd name="connsiteX985" fmla="*/ 2374451 w 7392421"/>
              <a:gd name="connsiteY985" fmla="*/ 903770 h 6858000"/>
              <a:gd name="connsiteX986" fmla="*/ 2408372 w 7392421"/>
              <a:gd name="connsiteY986" fmla="*/ 900421 h 6858000"/>
              <a:gd name="connsiteX987" fmla="*/ 2438051 w 7392421"/>
              <a:gd name="connsiteY987" fmla="*/ 894840 h 6858000"/>
              <a:gd name="connsiteX988" fmla="*/ 2463491 w 7392421"/>
              <a:gd name="connsiteY988" fmla="*/ 897072 h 6858000"/>
              <a:gd name="connsiteX989" fmla="*/ 2463491 w 7392421"/>
              <a:gd name="connsiteY989" fmla="*/ 899305 h 6858000"/>
              <a:gd name="connsiteX990" fmla="*/ 2442292 w 7392421"/>
              <a:gd name="connsiteY990" fmla="*/ 902654 h 6858000"/>
              <a:gd name="connsiteX991" fmla="*/ 2433811 w 7392421"/>
              <a:gd name="connsiteY991" fmla="*/ 904886 h 6858000"/>
              <a:gd name="connsiteX992" fmla="*/ 2446531 w 7392421"/>
              <a:gd name="connsiteY992" fmla="*/ 906003 h 6858000"/>
              <a:gd name="connsiteX993" fmla="*/ 2590691 w 7392421"/>
              <a:gd name="connsiteY993" fmla="*/ 906003 h 6858000"/>
              <a:gd name="connsiteX994" fmla="*/ 2743330 w 7392421"/>
              <a:gd name="connsiteY994" fmla="*/ 903770 h 6858000"/>
              <a:gd name="connsiteX995" fmla="*/ 2760290 w 7392421"/>
              <a:gd name="connsiteY995" fmla="*/ 902654 h 6858000"/>
              <a:gd name="connsiteX996" fmla="*/ 2747570 w 7392421"/>
              <a:gd name="connsiteY996" fmla="*/ 898188 h 6858000"/>
              <a:gd name="connsiteX997" fmla="*/ 2709410 w 7392421"/>
              <a:gd name="connsiteY997" fmla="*/ 899305 h 6858000"/>
              <a:gd name="connsiteX998" fmla="*/ 2641571 w 7392421"/>
              <a:gd name="connsiteY998" fmla="*/ 900421 h 6858000"/>
              <a:gd name="connsiteX999" fmla="*/ 2607651 w 7392421"/>
              <a:gd name="connsiteY999" fmla="*/ 898188 h 6858000"/>
              <a:gd name="connsiteX1000" fmla="*/ 2573731 w 7392421"/>
              <a:gd name="connsiteY1000" fmla="*/ 893723 h 6858000"/>
              <a:gd name="connsiteX1001" fmla="*/ 2561011 w 7392421"/>
              <a:gd name="connsiteY1001" fmla="*/ 889258 h 6858000"/>
              <a:gd name="connsiteX1002" fmla="*/ 2582211 w 7392421"/>
              <a:gd name="connsiteY1002" fmla="*/ 888142 h 6858000"/>
              <a:gd name="connsiteX1003" fmla="*/ 2700930 w 7392421"/>
              <a:gd name="connsiteY1003" fmla="*/ 888142 h 6858000"/>
              <a:gd name="connsiteX1004" fmla="*/ 2773010 w 7392421"/>
              <a:gd name="connsiteY1004" fmla="*/ 887026 h 6858000"/>
              <a:gd name="connsiteX1005" fmla="*/ 2828130 w 7392421"/>
              <a:gd name="connsiteY1005" fmla="*/ 884793 h 6858000"/>
              <a:gd name="connsiteX1006" fmla="*/ 2845090 w 7392421"/>
              <a:gd name="connsiteY1006" fmla="*/ 882560 h 6858000"/>
              <a:gd name="connsiteX1007" fmla="*/ 2845090 w 7392421"/>
              <a:gd name="connsiteY1007" fmla="*/ 879211 h 6858000"/>
              <a:gd name="connsiteX1008" fmla="*/ 2815409 w 7392421"/>
              <a:gd name="connsiteY1008" fmla="*/ 874746 h 6858000"/>
              <a:gd name="connsiteX1009" fmla="*/ 2768769 w 7392421"/>
              <a:gd name="connsiteY1009" fmla="*/ 874746 h 6858000"/>
              <a:gd name="connsiteX1010" fmla="*/ 2806930 w 7392421"/>
              <a:gd name="connsiteY1010" fmla="*/ 873630 h 6858000"/>
              <a:gd name="connsiteX1011" fmla="*/ 2895969 w 7392421"/>
              <a:gd name="connsiteY1011" fmla="*/ 873630 h 6858000"/>
              <a:gd name="connsiteX1012" fmla="*/ 2908689 w 7392421"/>
              <a:gd name="connsiteY1012" fmla="*/ 870281 h 6858000"/>
              <a:gd name="connsiteX1013" fmla="*/ 2895969 w 7392421"/>
              <a:gd name="connsiteY1013" fmla="*/ 866932 h 6858000"/>
              <a:gd name="connsiteX1014" fmla="*/ 2857810 w 7392421"/>
              <a:gd name="connsiteY1014" fmla="*/ 866932 h 6858000"/>
              <a:gd name="connsiteX1015" fmla="*/ 2819649 w 7392421"/>
              <a:gd name="connsiteY1015" fmla="*/ 863583 h 6858000"/>
              <a:gd name="connsiteX1016" fmla="*/ 2789970 w 7392421"/>
              <a:gd name="connsiteY1016" fmla="*/ 863583 h 6858000"/>
              <a:gd name="connsiteX1017" fmla="*/ 2806930 w 7392421"/>
              <a:gd name="connsiteY1017" fmla="*/ 861351 h 6858000"/>
              <a:gd name="connsiteX1018" fmla="*/ 2912929 w 7392421"/>
              <a:gd name="connsiteY1018" fmla="*/ 861351 h 6858000"/>
              <a:gd name="connsiteX1019" fmla="*/ 2929889 w 7392421"/>
              <a:gd name="connsiteY1019" fmla="*/ 860234 h 6858000"/>
              <a:gd name="connsiteX1020" fmla="*/ 2917169 w 7392421"/>
              <a:gd name="connsiteY1020" fmla="*/ 858002 h 6858000"/>
              <a:gd name="connsiteX1021" fmla="*/ 2849329 w 7392421"/>
              <a:gd name="connsiteY1021" fmla="*/ 853537 h 6858000"/>
              <a:gd name="connsiteX1022" fmla="*/ 2912929 w 7392421"/>
              <a:gd name="connsiteY1022" fmla="*/ 853537 h 6858000"/>
              <a:gd name="connsiteX1023" fmla="*/ 2921410 w 7392421"/>
              <a:gd name="connsiteY1023" fmla="*/ 851304 h 6858000"/>
              <a:gd name="connsiteX1024" fmla="*/ 2917169 w 7392421"/>
              <a:gd name="connsiteY1024" fmla="*/ 847955 h 6858000"/>
              <a:gd name="connsiteX1025" fmla="*/ 2895969 w 7392421"/>
              <a:gd name="connsiteY1025" fmla="*/ 845722 h 6858000"/>
              <a:gd name="connsiteX1026" fmla="*/ 2879009 w 7392421"/>
              <a:gd name="connsiteY1026" fmla="*/ 845722 h 6858000"/>
              <a:gd name="connsiteX1027" fmla="*/ 2768769 w 7392421"/>
              <a:gd name="connsiteY1027" fmla="*/ 843490 h 6858000"/>
              <a:gd name="connsiteX1028" fmla="*/ 2785729 w 7392421"/>
              <a:gd name="connsiteY1028" fmla="*/ 842374 h 6858000"/>
              <a:gd name="connsiteX1029" fmla="*/ 2840850 w 7392421"/>
              <a:gd name="connsiteY1029" fmla="*/ 841257 h 6858000"/>
              <a:gd name="connsiteX1030" fmla="*/ 2895969 w 7392421"/>
              <a:gd name="connsiteY1030" fmla="*/ 842374 h 6858000"/>
              <a:gd name="connsiteX1031" fmla="*/ 2917169 w 7392421"/>
              <a:gd name="connsiteY1031" fmla="*/ 842374 h 6858000"/>
              <a:gd name="connsiteX1032" fmla="*/ 2921410 w 7392421"/>
              <a:gd name="connsiteY1032" fmla="*/ 839025 h 6858000"/>
              <a:gd name="connsiteX1033" fmla="*/ 2904450 w 7392421"/>
              <a:gd name="connsiteY1033" fmla="*/ 835676 h 6858000"/>
              <a:gd name="connsiteX1034" fmla="*/ 2866289 w 7392421"/>
              <a:gd name="connsiteY1034" fmla="*/ 836792 h 6858000"/>
              <a:gd name="connsiteX1035" fmla="*/ 2815409 w 7392421"/>
              <a:gd name="connsiteY1035" fmla="*/ 836792 h 6858000"/>
              <a:gd name="connsiteX1036" fmla="*/ 2768769 w 7392421"/>
              <a:gd name="connsiteY1036" fmla="*/ 832327 h 6858000"/>
              <a:gd name="connsiteX1037" fmla="*/ 2722131 w 7392421"/>
              <a:gd name="connsiteY1037" fmla="*/ 830094 h 6858000"/>
              <a:gd name="connsiteX1038" fmla="*/ 2700930 w 7392421"/>
              <a:gd name="connsiteY1038" fmla="*/ 827862 h 6858000"/>
              <a:gd name="connsiteX1039" fmla="*/ 2709410 w 7392421"/>
              <a:gd name="connsiteY1039" fmla="*/ 823396 h 6858000"/>
              <a:gd name="connsiteX1040" fmla="*/ 2722131 w 7392421"/>
              <a:gd name="connsiteY1040" fmla="*/ 822280 h 6858000"/>
              <a:gd name="connsiteX1041" fmla="*/ 2823890 w 7392421"/>
              <a:gd name="connsiteY1041" fmla="*/ 822280 h 6858000"/>
              <a:gd name="connsiteX1042" fmla="*/ 2832369 w 7392421"/>
              <a:gd name="connsiteY1042" fmla="*/ 821164 h 6858000"/>
              <a:gd name="connsiteX1043" fmla="*/ 2823890 w 7392421"/>
              <a:gd name="connsiteY1043" fmla="*/ 818931 h 6858000"/>
              <a:gd name="connsiteX1044" fmla="*/ 2777250 w 7392421"/>
              <a:gd name="connsiteY1044" fmla="*/ 816699 h 6858000"/>
              <a:gd name="connsiteX1045" fmla="*/ 2760290 w 7392421"/>
              <a:gd name="connsiteY1045" fmla="*/ 813350 h 6858000"/>
              <a:gd name="connsiteX1046" fmla="*/ 2726370 w 7392421"/>
              <a:gd name="connsiteY1046" fmla="*/ 807768 h 6858000"/>
              <a:gd name="connsiteX1047" fmla="*/ 2705171 w 7392421"/>
              <a:gd name="connsiteY1047" fmla="*/ 806652 h 6858000"/>
              <a:gd name="connsiteX1048" fmla="*/ 2709410 w 7392421"/>
              <a:gd name="connsiteY1048" fmla="*/ 805536 h 6858000"/>
              <a:gd name="connsiteX1049" fmla="*/ 2879009 w 7392421"/>
              <a:gd name="connsiteY1049" fmla="*/ 805536 h 6858000"/>
              <a:gd name="connsiteX1050" fmla="*/ 2883249 w 7392421"/>
              <a:gd name="connsiteY1050" fmla="*/ 804419 h 6858000"/>
              <a:gd name="connsiteX1051" fmla="*/ 2840850 w 7392421"/>
              <a:gd name="connsiteY1051" fmla="*/ 801071 h 6858000"/>
              <a:gd name="connsiteX1052" fmla="*/ 2874770 w 7392421"/>
              <a:gd name="connsiteY1052" fmla="*/ 793256 h 6858000"/>
              <a:gd name="connsiteX1053" fmla="*/ 2874770 w 7392421"/>
              <a:gd name="connsiteY1053" fmla="*/ 785442 h 6858000"/>
              <a:gd name="connsiteX1054" fmla="*/ 2870530 w 7392421"/>
              <a:gd name="connsiteY1054" fmla="*/ 785442 h 6858000"/>
              <a:gd name="connsiteX1055" fmla="*/ 2870530 w 7392421"/>
              <a:gd name="connsiteY1055" fmla="*/ 782093 h 6858000"/>
              <a:gd name="connsiteX1056" fmla="*/ 2874770 w 7392421"/>
              <a:gd name="connsiteY1056" fmla="*/ 777628 h 6858000"/>
              <a:gd name="connsiteX1057" fmla="*/ 2879009 w 7392421"/>
              <a:gd name="connsiteY1057" fmla="*/ 774279 h 6858000"/>
              <a:gd name="connsiteX1058" fmla="*/ 2891729 w 7392421"/>
              <a:gd name="connsiteY1058" fmla="*/ 772047 h 6858000"/>
              <a:gd name="connsiteX1059" fmla="*/ 2879009 w 7392421"/>
              <a:gd name="connsiteY1059" fmla="*/ 768698 h 6858000"/>
              <a:gd name="connsiteX1060" fmla="*/ 2828130 w 7392421"/>
              <a:gd name="connsiteY1060" fmla="*/ 764233 h 6858000"/>
              <a:gd name="connsiteX1061" fmla="*/ 2794210 w 7392421"/>
              <a:gd name="connsiteY1061" fmla="*/ 758651 h 6858000"/>
              <a:gd name="connsiteX1062" fmla="*/ 2773010 w 7392421"/>
              <a:gd name="connsiteY1062" fmla="*/ 758651 h 6858000"/>
              <a:gd name="connsiteX1063" fmla="*/ 2730610 w 7392421"/>
              <a:gd name="connsiteY1063" fmla="*/ 758651 h 6858000"/>
              <a:gd name="connsiteX1064" fmla="*/ 2688211 w 7392421"/>
              <a:gd name="connsiteY1064" fmla="*/ 758651 h 6858000"/>
              <a:gd name="connsiteX1065" fmla="*/ 2683970 w 7392421"/>
              <a:gd name="connsiteY1065" fmla="*/ 757535 h 6858000"/>
              <a:gd name="connsiteX1066" fmla="*/ 2688211 w 7392421"/>
              <a:gd name="connsiteY1066" fmla="*/ 755302 h 6858000"/>
              <a:gd name="connsiteX1067" fmla="*/ 2730610 w 7392421"/>
              <a:gd name="connsiteY1067" fmla="*/ 755302 h 6858000"/>
              <a:gd name="connsiteX1068" fmla="*/ 2743330 w 7392421"/>
              <a:gd name="connsiteY1068" fmla="*/ 754186 h 6858000"/>
              <a:gd name="connsiteX1069" fmla="*/ 2743330 w 7392421"/>
              <a:gd name="connsiteY1069" fmla="*/ 751953 h 6858000"/>
              <a:gd name="connsiteX1070" fmla="*/ 2730610 w 7392421"/>
              <a:gd name="connsiteY1070" fmla="*/ 743023 h 6858000"/>
              <a:gd name="connsiteX1071" fmla="*/ 2717890 w 7392421"/>
              <a:gd name="connsiteY1071" fmla="*/ 743023 h 6858000"/>
              <a:gd name="connsiteX1072" fmla="*/ 2650050 w 7392421"/>
              <a:gd name="connsiteY1072" fmla="*/ 740790 h 6858000"/>
              <a:gd name="connsiteX1073" fmla="*/ 2577971 w 7392421"/>
              <a:gd name="connsiteY1073" fmla="*/ 739674 h 6858000"/>
              <a:gd name="connsiteX1074" fmla="*/ 2633090 w 7392421"/>
              <a:gd name="connsiteY1074" fmla="*/ 735209 h 6858000"/>
              <a:gd name="connsiteX1075" fmla="*/ 2705171 w 7392421"/>
              <a:gd name="connsiteY1075" fmla="*/ 735209 h 6858000"/>
              <a:gd name="connsiteX1076" fmla="*/ 2756050 w 7392421"/>
              <a:gd name="connsiteY1076" fmla="*/ 737442 h 6858000"/>
              <a:gd name="connsiteX1077" fmla="*/ 2768769 w 7392421"/>
              <a:gd name="connsiteY1077" fmla="*/ 735209 h 6858000"/>
              <a:gd name="connsiteX1078" fmla="*/ 2760290 w 7392421"/>
              <a:gd name="connsiteY1078" fmla="*/ 732976 h 6858000"/>
              <a:gd name="connsiteX1079" fmla="*/ 2726370 w 7392421"/>
              <a:gd name="connsiteY1079" fmla="*/ 729627 h 6858000"/>
              <a:gd name="connsiteX1080" fmla="*/ 2802689 w 7392421"/>
              <a:gd name="connsiteY1080" fmla="*/ 729627 h 6858000"/>
              <a:gd name="connsiteX1081" fmla="*/ 2849329 w 7392421"/>
              <a:gd name="connsiteY1081" fmla="*/ 727395 h 6858000"/>
              <a:gd name="connsiteX1082" fmla="*/ 2862049 w 7392421"/>
              <a:gd name="connsiteY1082" fmla="*/ 722930 h 6858000"/>
              <a:gd name="connsiteX1083" fmla="*/ 2840850 w 7392421"/>
              <a:gd name="connsiteY1083" fmla="*/ 719581 h 6858000"/>
              <a:gd name="connsiteX1084" fmla="*/ 2806930 w 7392421"/>
              <a:gd name="connsiteY1084" fmla="*/ 721813 h 6858000"/>
              <a:gd name="connsiteX1085" fmla="*/ 2785729 w 7392421"/>
              <a:gd name="connsiteY1085" fmla="*/ 721813 h 6858000"/>
              <a:gd name="connsiteX1086" fmla="*/ 2692450 w 7392421"/>
              <a:gd name="connsiteY1086" fmla="*/ 716232 h 6858000"/>
              <a:gd name="connsiteX1087" fmla="*/ 2683970 w 7392421"/>
              <a:gd name="connsiteY1087" fmla="*/ 713999 h 6858000"/>
              <a:gd name="connsiteX1088" fmla="*/ 2692450 w 7392421"/>
              <a:gd name="connsiteY1088" fmla="*/ 711767 h 6858000"/>
              <a:gd name="connsiteX1089" fmla="*/ 2751810 w 7392421"/>
              <a:gd name="connsiteY1089" fmla="*/ 706185 h 6858000"/>
              <a:gd name="connsiteX1090" fmla="*/ 2743330 w 7392421"/>
              <a:gd name="connsiteY1090" fmla="*/ 701720 h 6858000"/>
              <a:gd name="connsiteX1091" fmla="*/ 2743330 w 7392421"/>
              <a:gd name="connsiteY1091" fmla="*/ 698371 h 6858000"/>
              <a:gd name="connsiteX1092" fmla="*/ 2743330 w 7392421"/>
              <a:gd name="connsiteY1092" fmla="*/ 695022 h 6858000"/>
              <a:gd name="connsiteX1093" fmla="*/ 2679730 w 7392421"/>
              <a:gd name="connsiteY1093" fmla="*/ 692790 h 6858000"/>
              <a:gd name="connsiteX1094" fmla="*/ 2628851 w 7392421"/>
              <a:gd name="connsiteY1094" fmla="*/ 698371 h 6858000"/>
              <a:gd name="connsiteX1095" fmla="*/ 2603410 w 7392421"/>
              <a:gd name="connsiteY1095" fmla="*/ 700604 h 6858000"/>
              <a:gd name="connsiteX1096" fmla="*/ 2539810 w 7392421"/>
              <a:gd name="connsiteY1096" fmla="*/ 700604 h 6858000"/>
              <a:gd name="connsiteX1097" fmla="*/ 2616130 w 7392421"/>
              <a:gd name="connsiteY1097" fmla="*/ 689441 h 6858000"/>
              <a:gd name="connsiteX1098" fmla="*/ 2692450 w 7392421"/>
              <a:gd name="connsiteY1098" fmla="*/ 680510 h 6858000"/>
              <a:gd name="connsiteX1099" fmla="*/ 2628851 w 7392421"/>
              <a:gd name="connsiteY1099" fmla="*/ 677161 h 6858000"/>
              <a:gd name="connsiteX1100" fmla="*/ 2633090 w 7392421"/>
              <a:gd name="connsiteY1100" fmla="*/ 674929 h 6858000"/>
              <a:gd name="connsiteX1101" fmla="*/ 2624611 w 7392421"/>
              <a:gd name="connsiteY1101" fmla="*/ 667115 h 6858000"/>
              <a:gd name="connsiteX1102" fmla="*/ 2522850 w 7392421"/>
              <a:gd name="connsiteY1102" fmla="*/ 663766 h 6858000"/>
              <a:gd name="connsiteX1103" fmla="*/ 2374451 w 7392421"/>
              <a:gd name="connsiteY1103" fmla="*/ 671580 h 6858000"/>
              <a:gd name="connsiteX1104" fmla="*/ 2306611 w 7392421"/>
              <a:gd name="connsiteY1104" fmla="*/ 673812 h 6858000"/>
              <a:gd name="connsiteX1105" fmla="*/ 2243013 w 7392421"/>
              <a:gd name="connsiteY1105" fmla="*/ 674929 h 6858000"/>
              <a:gd name="connsiteX1106" fmla="*/ 2230293 w 7392421"/>
              <a:gd name="connsiteY1106" fmla="*/ 672696 h 6858000"/>
              <a:gd name="connsiteX1107" fmla="*/ 2221812 w 7392421"/>
              <a:gd name="connsiteY1107" fmla="*/ 669347 h 6858000"/>
              <a:gd name="connsiteX1108" fmla="*/ 2166692 w 7392421"/>
              <a:gd name="connsiteY1108" fmla="*/ 670464 h 6858000"/>
              <a:gd name="connsiteX1109" fmla="*/ 2153972 w 7392421"/>
              <a:gd name="connsiteY1109" fmla="*/ 670464 h 6858000"/>
              <a:gd name="connsiteX1110" fmla="*/ 2124293 w 7392421"/>
              <a:gd name="connsiteY1110" fmla="*/ 665998 h 6858000"/>
              <a:gd name="connsiteX1111" fmla="*/ 2183653 w 7392421"/>
              <a:gd name="connsiteY1111" fmla="*/ 663766 h 6858000"/>
              <a:gd name="connsiteX1112" fmla="*/ 2234532 w 7392421"/>
              <a:gd name="connsiteY1112" fmla="*/ 661533 h 6858000"/>
              <a:gd name="connsiteX1113" fmla="*/ 2289652 w 7392421"/>
              <a:gd name="connsiteY1113" fmla="*/ 658184 h 6858000"/>
              <a:gd name="connsiteX1114" fmla="*/ 2302372 w 7392421"/>
              <a:gd name="connsiteY1114" fmla="*/ 655952 h 6858000"/>
              <a:gd name="connsiteX1115" fmla="*/ 2289652 w 7392421"/>
              <a:gd name="connsiteY1115" fmla="*/ 652603 h 6858000"/>
              <a:gd name="connsiteX1116" fmla="*/ 2272692 w 7392421"/>
              <a:gd name="connsiteY1116" fmla="*/ 651487 h 6858000"/>
              <a:gd name="connsiteX1117" fmla="*/ 2179413 w 7392421"/>
              <a:gd name="connsiteY1117" fmla="*/ 651487 h 6858000"/>
              <a:gd name="connsiteX1118" fmla="*/ 2132773 w 7392421"/>
              <a:gd name="connsiteY1118" fmla="*/ 650370 h 6858000"/>
              <a:gd name="connsiteX1119" fmla="*/ 2081893 w 7392421"/>
              <a:gd name="connsiteY1119" fmla="*/ 648138 h 6858000"/>
              <a:gd name="connsiteX1120" fmla="*/ 2077654 w 7392421"/>
              <a:gd name="connsiteY1120" fmla="*/ 648138 h 6858000"/>
              <a:gd name="connsiteX1121" fmla="*/ 2026773 w 7392421"/>
              <a:gd name="connsiteY1121" fmla="*/ 644789 h 6858000"/>
              <a:gd name="connsiteX1122" fmla="*/ 2014053 w 7392421"/>
              <a:gd name="connsiteY1122" fmla="*/ 643672 h 6858000"/>
              <a:gd name="connsiteX1123" fmla="*/ 1895333 w 7392421"/>
              <a:gd name="connsiteY1123" fmla="*/ 644789 h 6858000"/>
              <a:gd name="connsiteX1124" fmla="*/ 1738455 w 7392421"/>
              <a:gd name="connsiteY1124" fmla="*/ 645905 h 6858000"/>
              <a:gd name="connsiteX1125" fmla="*/ 1577335 w 7392421"/>
              <a:gd name="connsiteY1125" fmla="*/ 645905 h 6858000"/>
              <a:gd name="connsiteX1126" fmla="*/ 1505256 w 7392421"/>
              <a:gd name="connsiteY1126" fmla="*/ 649254 h 6858000"/>
              <a:gd name="connsiteX1127" fmla="*/ 1450135 w 7392421"/>
              <a:gd name="connsiteY1127" fmla="*/ 648138 h 6858000"/>
              <a:gd name="connsiteX1128" fmla="*/ 1420457 w 7392421"/>
              <a:gd name="connsiteY1128" fmla="*/ 645905 h 6858000"/>
              <a:gd name="connsiteX1129" fmla="*/ 1331416 w 7392421"/>
              <a:gd name="connsiteY1129" fmla="*/ 648138 h 6858000"/>
              <a:gd name="connsiteX1130" fmla="*/ 1297496 w 7392421"/>
              <a:gd name="connsiteY1130" fmla="*/ 648138 h 6858000"/>
              <a:gd name="connsiteX1131" fmla="*/ 1284776 w 7392421"/>
              <a:gd name="connsiteY1131" fmla="*/ 645905 h 6858000"/>
              <a:gd name="connsiteX1132" fmla="*/ 1293257 w 7392421"/>
              <a:gd name="connsiteY1132" fmla="*/ 642556 h 6858000"/>
              <a:gd name="connsiteX1133" fmla="*/ 1294046 w 7392421"/>
              <a:gd name="connsiteY1133" fmla="*/ 642417 h 6858000"/>
              <a:gd name="connsiteX1134" fmla="*/ 1318817 w 7392421"/>
              <a:gd name="connsiteY1134" fmla="*/ 640107 h 6858000"/>
              <a:gd name="connsiteX1135" fmla="*/ 1365457 w 7392421"/>
              <a:gd name="connsiteY1135" fmla="*/ 636311 h 6858000"/>
              <a:gd name="connsiteX1136" fmla="*/ 1458737 w 7392421"/>
              <a:gd name="connsiteY1136" fmla="*/ 636311 h 6858000"/>
              <a:gd name="connsiteX1137" fmla="*/ 1475696 w 7392421"/>
              <a:gd name="connsiteY1137" fmla="*/ 632514 h 6858000"/>
              <a:gd name="connsiteX1138" fmla="*/ 1488417 w 7392421"/>
              <a:gd name="connsiteY1138" fmla="*/ 621125 h 6858000"/>
              <a:gd name="connsiteX1139" fmla="*/ 1475696 w 7392421"/>
              <a:gd name="connsiteY1139" fmla="*/ 613532 h 6858000"/>
              <a:gd name="connsiteX1140" fmla="*/ 1420576 w 7392421"/>
              <a:gd name="connsiteY1140" fmla="*/ 602142 h 6858000"/>
              <a:gd name="connsiteX1141" fmla="*/ 1369696 w 7392421"/>
              <a:gd name="connsiteY1141" fmla="*/ 594549 h 6858000"/>
              <a:gd name="connsiteX1142" fmla="*/ 1310337 w 7392421"/>
              <a:gd name="connsiteY1142" fmla="*/ 586956 h 6858000"/>
              <a:gd name="connsiteX1143" fmla="*/ 1340016 w 7392421"/>
              <a:gd name="connsiteY1143" fmla="*/ 571771 h 6858000"/>
              <a:gd name="connsiteX1144" fmla="*/ 1352736 w 7392421"/>
              <a:gd name="connsiteY1144" fmla="*/ 571771 h 6858000"/>
              <a:gd name="connsiteX1145" fmla="*/ 1407857 w 7392421"/>
              <a:gd name="connsiteY1145" fmla="*/ 575567 h 6858000"/>
              <a:gd name="connsiteX1146" fmla="*/ 1416336 w 7392421"/>
              <a:gd name="connsiteY1146" fmla="*/ 564178 h 6858000"/>
              <a:gd name="connsiteX1147" fmla="*/ 1429056 w 7392421"/>
              <a:gd name="connsiteY1147" fmla="*/ 556585 h 6858000"/>
              <a:gd name="connsiteX1148" fmla="*/ 1492656 w 7392421"/>
              <a:gd name="connsiteY1148" fmla="*/ 560381 h 6858000"/>
              <a:gd name="connsiteX1149" fmla="*/ 1560496 w 7392421"/>
              <a:gd name="connsiteY1149" fmla="*/ 567974 h 6858000"/>
              <a:gd name="connsiteX1150" fmla="*/ 1633106 w 7392421"/>
              <a:gd name="connsiteY1150" fmla="*/ 586956 h 6858000"/>
              <a:gd name="connsiteX1151" fmla="*/ 1640713 w 7392421"/>
              <a:gd name="connsiteY1151" fmla="*/ 587718 h 6858000"/>
              <a:gd name="connsiteX1152" fmla="*/ 1646583 w 7392421"/>
              <a:gd name="connsiteY1152" fmla="*/ 588679 h 6858000"/>
              <a:gd name="connsiteX1153" fmla="*/ 1641283 w 7392421"/>
              <a:gd name="connsiteY1153" fmla="*/ 604469 h 6858000"/>
              <a:gd name="connsiteX1154" fmla="*/ 1670972 w 7392421"/>
              <a:gd name="connsiteY1154" fmla="*/ 604469 h 6858000"/>
              <a:gd name="connsiteX1155" fmla="*/ 1675810 w 7392421"/>
              <a:gd name="connsiteY1155" fmla="*/ 591235 h 6858000"/>
              <a:gd name="connsiteX1156" fmla="*/ 1708895 w 7392421"/>
              <a:gd name="connsiteY1156" fmla="*/ 594549 h 6858000"/>
              <a:gd name="connsiteX1157" fmla="*/ 1810655 w 7392421"/>
              <a:gd name="connsiteY1157" fmla="*/ 583160 h 6858000"/>
              <a:gd name="connsiteX1158" fmla="*/ 1821753 w 7392421"/>
              <a:gd name="connsiteY1158" fmla="*/ 575621 h 6858000"/>
              <a:gd name="connsiteX1159" fmla="*/ 1830549 w 7392421"/>
              <a:gd name="connsiteY1159" fmla="*/ 574582 h 6858000"/>
              <a:gd name="connsiteX1160" fmla="*/ 1844863 w 7392421"/>
              <a:gd name="connsiteY1160" fmla="*/ 554845 h 6858000"/>
              <a:gd name="connsiteX1161" fmla="*/ 1850662 w 7392421"/>
              <a:gd name="connsiteY1161" fmla="*/ 548677 h 6858000"/>
              <a:gd name="connsiteX1162" fmla="*/ 1860747 w 7392421"/>
              <a:gd name="connsiteY1162" fmla="*/ 547339 h 6858000"/>
              <a:gd name="connsiteX1163" fmla="*/ 1861829 w 7392421"/>
              <a:gd name="connsiteY1163" fmla="*/ 550333 h 6858000"/>
              <a:gd name="connsiteX1164" fmla="*/ 1899999 w 7392421"/>
              <a:gd name="connsiteY1164" fmla="*/ 532288 h 6858000"/>
              <a:gd name="connsiteX1165" fmla="*/ 1912724 w 7392421"/>
              <a:gd name="connsiteY1165" fmla="*/ 523265 h 6858000"/>
              <a:gd name="connsiteX1166" fmla="*/ 1963618 w 7392421"/>
              <a:gd name="connsiteY1166" fmla="*/ 514243 h 6858000"/>
              <a:gd name="connsiteX1167" fmla="*/ 1967860 w 7392421"/>
              <a:gd name="connsiteY1167" fmla="*/ 505220 h 6858000"/>
              <a:gd name="connsiteX1168" fmla="*/ 1963618 w 7392421"/>
              <a:gd name="connsiteY1168" fmla="*/ 500709 h 6858000"/>
              <a:gd name="connsiteX1169" fmla="*/ 1946653 w 7392421"/>
              <a:gd name="connsiteY1169" fmla="*/ 500709 h 6858000"/>
              <a:gd name="connsiteX1170" fmla="*/ 1933930 w 7392421"/>
              <a:gd name="connsiteY1170" fmla="*/ 496197 h 6858000"/>
              <a:gd name="connsiteX1171" fmla="*/ 1927754 w 7392421"/>
              <a:gd name="connsiteY1171" fmla="*/ 488732 h 6858000"/>
              <a:gd name="connsiteX1172" fmla="*/ 1929374 w 7392421"/>
              <a:gd name="connsiteY1172" fmla="*/ 488248 h 6858000"/>
              <a:gd name="connsiteX1173" fmla="*/ 1938914 w 7392421"/>
              <a:gd name="connsiteY1173" fmla="*/ 483977 h 6858000"/>
              <a:gd name="connsiteX1174" fmla="*/ 1937455 w 7392421"/>
              <a:gd name="connsiteY1174" fmla="*/ 482888 h 6858000"/>
              <a:gd name="connsiteX1175" fmla="*/ 1960536 w 7392421"/>
              <a:gd name="connsiteY1175" fmla="*/ 482487 h 6858000"/>
              <a:gd name="connsiteX1176" fmla="*/ 2058086 w 7392421"/>
              <a:gd name="connsiteY1176" fmla="*/ 482487 h 6858000"/>
              <a:gd name="connsiteX1177" fmla="*/ 2096257 w 7392421"/>
              <a:gd name="connsiteY1177" fmla="*/ 475701 h 6858000"/>
              <a:gd name="connsiteX1178" fmla="*/ 2138669 w 7392421"/>
              <a:gd name="connsiteY1178" fmla="*/ 472308 h 6858000"/>
              <a:gd name="connsiteX1179" fmla="*/ 2193806 w 7392421"/>
              <a:gd name="connsiteY1179" fmla="*/ 472308 h 6858000"/>
              <a:gd name="connsiteX1180" fmla="*/ 2227736 w 7392421"/>
              <a:gd name="connsiteY1180" fmla="*/ 468916 h 6858000"/>
              <a:gd name="connsiteX1181" fmla="*/ 2240459 w 7392421"/>
              <a:gd name="connsiteY1181" fmla="*/ 465524 h 6858000"/>
              <a:gd name="connsiteX1182" fmla="*/ 2291355 w 7392421"/>
              <a:gd name="connsiteY1182" fmla="*/ 465524 h 6858000"/>
              <a:gd name="connsiteX1183" fmla="*/ 2346491 w 7392421"/>
              <a:gd name="connsiteY1183" fmla="*/ 465524 h 6858000"/>
              <a:gd name="connsiteX1184" fmla="*/ 2401628 w 7392421"/>
              <a:gd name="connsiteY1184" fmla="*/ 465524 h 6858000"/>
              <a:gd name="connsiteX1185" fmla="*/ 2427075 w 7392421"/>
              <a:gd name="connsiteY1185" fmla="*/ 458738 h 6858000"/>
              <a:gd name="connsiteX1186" fmla="*/ 2465247 w 7392421"/>
              <a:gd name="connsiteY1186" fmla="*/ 458738 h 6858000"/>
              <a:gd name="connsiteX1187" fmla="*/ 2482211 w 7392421"/>
              <a:gd name="connsiteY1187" fmla="*/ 458738 h 6858000"/>
              <a:gd name="connsiteX1188" fmla="*/ 2528866 w 7392421"/>
              <a:gd name="connsiteY1188" fmla="*/ 462131 h 6858000"/>
              <a:gd name="connsiteX1189" fmla="*/ 2545830 w 7392421"/>
              <a:gd name="connsiteY1189" fmla="*/ 451953 h 6858000"/>
              <a:gd name="connsiteX1190" fmla="*/ 2562795 w 7392421"/>
              <a:gd name="connsiteY1190" fmla="*/ 451953 h 6858000"/>
              <a:gd name="connsiteX1191" fmla="*/ 2567036 w 7392421"/>
              <a:gd name="connsiteY1191" fmla="*/ 445169 h 6858000"/>
              <a:gd name="connsiteX1192" fmla="*/ 2622173 w 7392421"/>
              <a:gd name="connsiteY1192" fmla="*/ 445169 h 6858000"/>
              <a:gd name="connsiteX1193" fmla="*/ 2622173 w 7392421"/>
              <a:gd name="connsiteY1193" fmla="*/ 451953 h 6858000"/>
              <a:gd name="connsiteX1194" fmla="*/ 2728205 w 7392421"/>
              <a:gd name="connsiteY1194" fmla="*/ 451953 h 6858000"/>
              <a:gd name="connsiteX1195" fmla="*/ 2753652 w 7392421"/>
              <a:gd name="connsiteY1195" fmla="*/ 451953 h 6858000"/>
              <a:gd name="connsiteX1196" fmla="*/ 2851202 w 7392421"/>
              <a:gd name="connsiteY1196" fmla="*/ 445169 h 6858000"/>
              <a:gd name="connsiteX1197" fmla="*/ 2851202 w 7392421"/>
              <a:gd name="connsiteY1197" fmla="*/ 434990 h 6858000"/>
              <a:gd name="connsiteX1198" fmla="*/ 2855442 w 7392421"/>
              <a:gd name="connsiteY1198" fmla="*/ 431597 h 6858000"/>
              <a:gd name="connsiteX1199" fmla="*/ 2863925 w 7392421"/>
              <a:gd name="connsiteY1199" fmla="*/ 434990 h 6858000"/>
              <a:gd name="connsiteX1200" fmla="*/ 2944509 w 7392421"/>
              <a:gd name="connsiteY1200" fmla="*/ 434990 h 6858000"/>
              <a:gd name="connsiteX1201" fmla="*/ 2961474 w 7392421"/>
              <a:gd name="connsiteY1201" fmla="*/ 441776 h 6858000"/>
              <a:gd name="connsiteX1202" fmla="*/ 2991163 w 7392421"/>
              <a:gd name="connsiteY1202" fmla="*/ 441776 h 6858000"/>
              <a:gd name="connsiteX1203" fmla="*/ 3020852 w 7392421"/>
              <a:gd name="connsiteY1203" fmla="*/ 428205 h 6858000"/>
              <a:gd name="connsiteX1204" fmla="*/ 3033575 w 7392421"/>
              <a:gd name="connsiteY1204" fmla="*/ 424812 h 6858000"/>
              <a:gd name="connsiteX1205" fmla="*/ 3050540 w 7392421"/>
              <a:gd name="connsiteY1205" fmla="*/ 424812 h 6858000"/>
              <a:gd name="connsiteX1206" fmla="*/ 3054782 w 7392421"/>
              <a:gd name="connsiteY1206" fmla="*/ 421420 h 6858000"/>
              <a:gd name="connsiteX1207" fmla="*/ 3050540 w 7392421"/>
              <a:gd name="connsiteY1207" fmla="*/ 414635 h 6858000"/>
              <a:gd name="connsiteX1208" fmla="*/ 2999646 w 7392421"/>
              <a:gd name="connsiteY1208" fmla="*/ 407849 h 6858000"/>
              <a:gd name="connsiteX1209" fmla="*/ 2986921 w 7392421"/>
              <a:gd name="connsiteY1209" fmla="*/ 401065 h 6858000"/>
              <a:gd name="connsiteX1210" fmla="*/ 2948751 w 7392421"/>
              <a:gd name="connsiteY1210" fmla="*/ 387494 h 6858000"/>
              <a:gd name="connsiteX1211" fmla="*/ 2940268 w 7392421"/>
              <a:gd name="connsiteY1211" fmla="*/ 390887 h 6858000"/>
              <a:gd name="connsiteX1212" fmla="*/ 2931785 w 7392421"/>
              <a:gd name="connsiteY1212" fmla="*/ 384101 h 6858000"/>
              <a:gd name="connsiteX1213" fmla="*/ 2893615 w 7392421"/>
              <a:gd name="connsiteY1213" fmla="*/ 367139 h 6858000"/>
              <a:gd name="connsiteX1214" fmla="*/ 2863925 w 7392421"/>
              <a:gd name="connsiteY1214" fmla="*/ 377317 h 6858000"/>
              <a:gd name="connsiteX1215" fmla="*/ 2859683 w 7392421"/>
              <a:gd name="connsiteY1215" fmla="*/ 373924 h 6858000"/>
              <a:gd name="connsiteX1216" fmla="*/ 2829996 w 7392421"/>
              <a:gd name="connsiteY1216" fmla="*/ 373924 h 6858000"/>
              <a:gd name="connsiteX1217" fmla="*/ 2770618 w 7392421"/>
              <a:gd name="connsiteY1217" fmla="*/ 384101 h 6858000"/>
              <a:gd name="connsiteX1218" fmla="*/ 2766377 w 7392421"/>
              <a:gd name="connsiteY1218" fmla="*/ 377317 h 6858000"/>
              <a:gd name="connsiteX1219" fmla="*/ 2757894 w 7392421"/>
              <a:gd name="connsiteY1219" fmla="*/ 346783 h 6858000"/>
              <a:gd name="connsiteX1220" fmla="*/ 2728205 w 7392421"/>
              <a:gd name="connsiteY1220" fmla="*/ 346783 h 6858000"/>
              <a:gd name="connsiteX1221" fmla="*/ 2719722 w 7392421"/>
              <a:gd name="connsiteY1221" fmla="*/ 360353 h 6858000"/>
              <a:gd name="connsiteX1222" fmla="*/ 2694275 w 7392421"/>
              <a:gd name="connsiteY1222" fmla="*/ 373924 h 6858000"/>
              <a:gd name="connsiteX1223" fmla="*/ 2685792 w 7392421"/>
              <a:gd name="connsiteY1223" fmla="*/ 377317 h 6858000"/>
              <a:gd name="connsiteX1224" fmla="*/ 2668827 w 7392421"/>
              <a:gd name="connsiteY1224" fmla="*/ 377317 h 6858000"/>
              <a:gd name="connsiteX1225" fmla="*/ 2651863 w 7392421"/>
              <a:gd name="connsiteY1225" fmla="*/ 377317 h 6858000"/>
              <a:gd name="connsiteX1226" fmla="*/ 2643380 w 7392421"/>
              <a:gd name="connsiteY1226" fmla="*/ 384101 h 6858000"/>
              <a:gd name="connsiteX1227" fmla="*/ 2639138 w 7392421"/>
              <a:gd name="connsiteY1227" fmla="*/ 404457 h 6858000"/>
              <a:gd name="connsiteX1228" fmla="*/ 2622173 w 7392421"/>
              <a:gd name="connsiteY1228" fmla="*/ 404457 h 6858000"/>
              <a:gd name="connsiteX1229" fmla="*/ 2617931 w 7392421"/>
              <a:gd name="connsiteY1229" fmla="*/ 394280 h 6858000"/>
              <a:gd name="connsiteX1230" fmla="*/ 2584002 w 7392421"/>
              <a:gd name="connsiteY1230" fmla="*/ 384101 h 6858000"/>
              <a:gd name="connsiteX1231" fmla="*/ 2575519 w 7392421"/>
              <a:gd name="connsiteY1231" fmla="*/ 387494 h 6858000"/>
              <a:gd name="connsiteX1232" fmla="*/ 2558554 w 7392421"/>
              <a:gd name="connsiteY1232" fmla="*/ 387494 h 6858000"/>
              <a:gd name="connsiteX1233" fmla="*/ 2550072 w 7392421"/>
              <a:gd name="connsiteY1233" fmla="*/ 394280 h 6858000"/>
              <a:gd name="connsiteX1234" fmla="*/ 2545830 w 7392421"/>
              <a:gd name="connsiteY1234" fmla="*/ 384101 h 6858000"/>
              <a:gd name="connsiteX1235" fmla="*/ 2541589 w 7392421"/>
              <a:gd name="connsiteY1235" fmla="*/ 384101 h 6858000"/>
              <a:gd name="connsiteX1236" fmla="*/ 2503417 w 7392421"/>
              <a:gd name="connsiteY1236" fmla="*/ 390887 h 6858000"/>
              <a:gd name="connsiteX1237" fmla="*/ 2461005 w 7392421"/>
              <a:gd name="connsiteY1237" fmla="*/ 384101 h 6858000"/>
              <a:gd name="connsiteX1238" fmla="*/ 2418593 w 7392421"/>
              <a:gd name="connsiteY1238" fmla="*/ 387494 h 6858000"/>
              <a:gd name="connsiteX1239" fmla="*/ 2367697 w 7392421"/>
              <a:gd name="connsiteY1239" fmla="*/ 387494 h 6858000"/>
              <a:gd name="connsiteX1240" fmla="*/ 2363456 w 7392421"/>
              <a:gd name="connsiteY1240" fmla="*/ 387494 h 6858000"/>
              <a:gd name="connsiteX1241" fmla="*/ 2363456 w 7392421"/>
              <a:gd name="connsiteY1241" fmla="*/ 390887 h 6858000"/>
              <a:gd name="connsiteX1242" fmla="*/ 2376179 w 7392421"/>
              <a:gd name="connsiteY1242" fmla="*/ 397672 h 6858000"/>
              <a:gd name="connsiteX1243" fmla="*/ 2384662 w 7392421"/>
              <a:gd name="connsiteY1243" fmla="*/ 404457 h 6858000"/>
              <a:gd name="connsiteX1244" fmla="*/ 2371939 w 7392421"/>
              <a:gd name="connsiteY1244" fmla="*/ 407849 h 6858000"/>
              <a:gd name="connsiteX1245" fmla="*/ 2401628 w 7392421"/>
              <a:gd name="connsiteY1245" fmla="*/ 418028 h 6858000"/>
              <a:gd name="connsiteX1246" fmla="*/ 2414352 w 7392421"/>
              <a:gd name="connsiteY1246" fmla="*/ 424812 h 6858000"/>
              <a:gd name="connsiteX1247" fmla="*/ 2401628 w 7392421"/>
              <a:gd name="connsiteY1247" fmla="*/ 431597 h 6858000"/>
              <a:gd name="connsiteX1248" fmla="*/ 2371939 w 7392421"/>
              <a:gd name="connsiteY1248" fmla="*/ 424812 h 6858000"/>
              <a:gd name="connsiteX1249" fmla="*/ 2363456 w 7392421"/>
              <a:gd name="connsiteY1249" fmla="*/ 424812 h 6858000"/>
              <a:gd name="connsiteX1250" fmla="*/ 2316802 w 7392421"/>
              <a:gd name="connsiteY1250" fmla="*/ 431597 h 6858000"/>
              <a:gd name="connsiteX1251" fmla="*/ 2287114 w 7392421"/>
              <a:gd name="connsiteY1251" fmla="*/ 424812 h 6858000"/>
              <a:gd name="connsiteX1252" fmla="*/ 2282872 w 7392421"/>
              <a:gd name="connsiteY1252" fmla="*/ 424812 h 6858000"/>
              <a:gd name="connsiteX1253" fmla="*/ 2248942 w 7392421"/>
              <a:gd name="connsiteY1253" fmla="*/ 431597 h 6858000"/>
              <a:gd name="connsiteX1254" fmla="*/ 2202288 w 7392421"/>
              <a:gd name="connsiteY1254" fmla="*/ 418028 h 6858000"/>
              <a:gd name="connsiteX1255" fmla="*/ 2198046 w 7392421"/>
              <a:gd name="connsiteY1255" fmla="*/ 407849 h 6858000"/>
              <a:gd name="connsiteX1256" fmla="*/ 2185323 w 7392421"/>
              <a:gd name="connsiteY1256" fmla="*/ 397672 h 6858000"/>
              <a:gd name="connsiteX1257" fmla="*/ 2121704 w 7392421"/>
              <a:gd name="connsiteY1257" fmla="*/ 394280 h 6858000"/>
              <a:gd name="connsiteX1258" fmla="*/ 2108981 w 7392421"/>
              <a:gd name="connsiteY1258" fmla="*/ 394280 h 6858000"/>
              <a:gd name="connsiteX1259" fmla="*/ 2070809 w 7392421"/>
              <a:gd name="connsiteY1259" fmla="*/ 394280 h 6858000"/>
              <a:gd name="connsiteX1260" fmla="*/ 2051724 w 7392421"/>
              <a:gd name="connsiteY1260" fmla="*/ 387918 h 6858000"/>
              <a:gd name="connsiteX1261" fmla="*/ 2046930 w 7392421"/>
              <a:gd name="connsiteY1261" fmla="*/ 389516 h 6858000"/>
              <a:gd name="connsiteX1262" fmla="*/ 2044915 w 7392421"/>
              <a:gd name="connsiteY1262" fmla="*/ 382897 h 6858000"/>
              <a:gd name="connsiteX1263" fmla="*/ 2035374 w 7392421"/>
              <a:gd name="connsiteY1263" fmla="*/ 378151 h 6858000"/>
              <a:gd name="connsiteX1264" fmla="*/ 1988734 w 7392421"/>
              <a:gd name="connsiteY1264" fmla="*/ 370558 h 6858000"/>
              <a:gd name="connsiteX1265" fmla="*/ 1912414 w 7392421"/>
              <a:gd name="connsiteY1265" fmla="*/ 370558 h 6858000"/>
              <a:gd name="connsiteX1266" fmla="*/ 1946334 w 7392421"/>
              <a:gd name="connsiteY1266" fmla="*/ 359169 h 6858000"/>
              <a:gd name="connsiteX1267" fmla="*/ 1954814 w 7392421"/>
              <a:gd name="connsiteY1267" fmla="*/ 351576 h 6858000"/>
              <a:gd name="connsiteX1268" fmla="*/ 1942094 w 7392421"/>
              <a:gd name="connsiteY1268" fmla="*/ 343983 h 6858000"/>
              <a:gd name="connsiteX1269" fmla="*/ 1891215 w 7392421"/>
              <a:gd name="connsiteY1269" fmla="*/ 351576 h 6858000"/>
              <a:gd name="connsiteX1270" fmla="*/ 1819135 w 7392421"/>
              <a:gd name="connsiteY1270" fmla="*/ 351576 h 6858000"/>
              <a:gd name="connsiteX1271" fmla="*/ 1764015 w 7392421"/>
              <a:gd name="connsiteY1271" fmla="*/ 336390 h 6858000"/>
              <a:gd name="connsiteX1272" fmla="*/ 1836095 w 7392421"/>
              <a:gd name="connsiteY1272" fmla="*/ 332593 h 6858000"/>
              <a:gd name="connsiteX1273" fmla="*/ 1903935 w 7392421"/>
              <a:gd name="connsiteY1273" fmla="*/ 325000 h 6858000"/>
              <a:gd name="connsiteX1274" fmla="*/ 1916654 w 7392421"/>
              <a:gd name="connsiteY1274" fmla="*/ 325000 h 6858000"/>
              <a:gd name="connsiteX1275" fmla="*/ 1929374 w 7392421"/>
              <a:gd name="connsiteY1275" fmla="*/ 294629 h 6858000"/>
              <a:gd name="connsiteX1276" fmla="*/ 1929374 w 7392421"/>
              <a:gd name="connsiteY1276" fmla="*/ 287036 h 6858000"/>
              <a:gd name="connsiteX1277" fmla="*/ 1916654 w 7392421"/>
              <a:gd name="connsiteY1277" fmla="*/ 283239 h 6858000"/>
              <a:gd name="connsiteX1278" fmla="*/ 1874255 w 7392421"/>
              <a:gd name="connsiteY1278" fmla="*/ 283239 h 6858000"/>
              <a:gd name="connsiteX1279" fmla="*/ 1870015 w 7392421"/>
              <a:gd name="connsiteY1279" fmla="*/ 275646 h 6858000"/>
              <a:gd name="connsiteX1280" fmla="*/ 1874255 w 7392421"/>
              <a:gd name="connsiteY1280" fmla="*/ 271850 h 6858000"/>
              <a:gd name="connsiteX1281" fmla="*/ 1916654 w 7392421"/>
              <a:gd name="connsiteY1281" fmla="*/ 271850 h 6858000"/>
              <a:gd name="connsiteX1282" fmla="*/ 1959054 w 7392421"/>
              <a:gd name="connsiteY1282" fmla="*/ 271850 h 6858000"/>
              <a:gd name="connsiteX1283" fmla="*/ 1980254 w 7392421"/>
              <a:gd name="connsiteY1283" fmla="*/ 271850 h 6858000"/>
              <a:gd name="connsiteX1284" fmla="*/ 2014174 w 7392421"/>
              <a:gd name="connsiteY1284" fmla="*/ 252868 h 6858000"/>
              <a:gd name="connsiteX1285" fmla="*/ 2065053 w 7392421"/>
              <a:gd name="connsiteY1285" fmla="*/ 237682 h 6858000"/>
              <a:gd name="connsiteX1286" fmla="*/ 2077773 w 7392421"/>
              <a:gd name="connsiteY1286" fmla="*/ 226292 h 6858000"/>
              <a:gd name="connsiteX1287" fmla="*/ 2065053 w 7392421"/>
              <a:gd name="connsiteY1287" fmla="*/ 218699 h 6858000"/>
              <a:gd name="connsiteX1288" fmla="*/ 2060814 w 7392421"/>
              <a:gd name="connsiteY1288" fmla="*/ 207310 h 6858000"/>
              <a:gd name="connsiteX1289" fmla="*/ 2056574 w 7392421"/>
              <a:gd name="connsiteY1289" fmla="*/ 192124 h 6858000"/>
              <a:gd name="connsiteX1290" fmla="*/ 2056574 w 7392421"/>
              <a:gd name="connsiteY1290" fmla="*/ 180735 h 6858000"/>
              <a:gd name="connsiteX1291" fmla="*/ 2060814 w 7392421"/>
              <a:gd name="connsiteY1291" fmla="*/ 180735 h 6858000"/>
              <a:gd name="connsiteX1292" fmla="*/ 2060814 w 7392421"/>
              <a:gd name="connsiteY1292" fmla="*/ 154160 h 6858000"/>
              <a:gd name="connsiteX1293" fmla="*/ 2026894 w 7392421"/>
              <a:gd name="connsiteY1293" fmla="*/ 127584 h 6858000"/>
              <a:gd name="connsiteX1294" fmla="*/ 2069294 w 7392421"/>
              <a:gd name="connsiteY1294" fmla="*/ 116195 h 6858000"/>
              <a:gd name="connsiteX1295" fmla="*/ 2065053 w 7392421"/>
              <a:gd name="connsiteY1295" fmla="*/ 112398 h 6858000"/>
              <a:gd name="connsiteX1296" fmla="*/ 1895454 w 7392421"/>
              <a:gd name="connsiteY1296" fmla="*/ 112398 h 6858000"/>
              <a:gd name="connsiteX1297" fmla="*/ 1891215 w 7392421"/>
              <a:gd name="connsiteY1297" fmla="*/ 108602 h 6858000"/>
              <a:gd name="connsiteX1298" fmla="*/ 1912414 w 7392421"/>
              <a:gd name="connsiteY1298" fmla="*/ 104805 h 6858000"/>
              <a:gd name="connsiteX1299" fmla="*/ 1932554 w 7392421"/>
              <a:gd name="connsiteY1299" fmla="*/ 101009 h 6858000"/>
              <a:gd name="connsiteX1300" fmla="*/ 1939721 w 7392421"/>
              <a:gd name="connsiteY1300" fmla="*/ 93110 h 6858000"/>
              <a:gd name="connsiteX1301" fmla="*/ 1954706 w 7392421"/>
              <a:gd name="connsiteY1301" fmla="*/ 92430 h 6858000"/>
              <a:gd name="connsiteX1302" fmla="*/ 1997118 w 7392421"/>
              <a:gd name="connsiteY1302" fmla="*/ 84723 h 6858000"/>
              <a:gd name="connsiteX1303" fmla="*/ 2035290 w 7392421"/>
              <a:gd name="connsiteY1303" fmla="*/ 92430 h 6858000"/>
              <a:gd name="connsiteX1304" fmla="*/ 2039532 w 7392421"/>
              <a:gd name="connsiteY1304" fmla="*/ 92430 h 6858000"/>
              <a:gd name="connsiteX1305" fmla="*/ 2043773 w 7392421"/>
              <a:gd name="connsiteY1305" fmla="*/ 80870 h 6858000"/>
              <a:gd name="connsiteX1306" fmla="*/ 2052255 w 7392421"/>
              <a:gd name="connsiteY1306" fmla="*/ 88576 h 6858000"/>
              <a:gd name="connsiteX1307" fmla="*/ 2069220 w 7392421"/>
              <a:gd name="connsiteY1307" fmla="*/ 88576 h 6858000"/>
              <a:gd name="connsiteX1308" fmla="*/ 2077703 w 7392421"/>
              <a:gd name="connsiteY1308" fmla="*/ 92430 h 6858000"/>
              <a:gd name="connsiteX1309" fmla="*/ 2111632 w 7392421"/>
              <a:gd name="connsiteY1309" fmla="*/ 80870 h 6858000"/>
              <a:gd name="connsiteX1310" fmla="*/ 2115874 w 7392421"/>
              <a:gd name="connsiteY1310" fmla="*/ 69309 h 6858000"/>
              <a:gd name="connsiteX1311" fmla="*/ 2132839 w 7392421"/>
              <a:gd name="connsiteY1311" fmla="*/ 69309 h 6858000"/>
              <a:gd name="connsiteX1312" fmla="*/ 2137081 w 7392421"/>
              <a:gd name="connsiteY1312" fmla="*/ 92430 h 6858000"/>
              <a:gd name="connsiteX1313" fmla="*/ 2145564 w 7392421"/>
              <a:gd name="connsiteY1313" fmla="*/ 100137 h 6858000"/>
              <a:gd name="connsiteX1314" fmla="*/ 2162528 w 7392421"/>
              <a:gd name="connsiteY1314" fmla="*/ 100137 h 6858000"/>
              <a:gd name="connsiteX1315" fmla="*/ 2179493 w 7392421"/>
              <a:gd name="connsiteY1315" fmla="*/ 100137 h 6858000"/>
              <a:gd name="connsiteX1316" fmla="*/ 2187976 w 7392421"/>
              <a:gd name="connsiteY1316" fmla="*/ 103990 h 6858000"/>
              <a:gd name="connsiteX1317" fmla="*/ 2213423 w 7392421"/>
              <a:gd name="connsiteY1317" fmla="*/ 119404 h 6858000"/>
              <a:gd name="connsiteX1318" fmla="*/ 2221906 w 7392421"/>
              <a:gd name="connsiteY1318" fmla="*/ 134818 h 6858000"/>
              <a:gd name="connsiteX1319" fmla="*/ 2251595 w 7392421"/>
              <a:gd name="connsiteY1319" fmla="*/ 134818 h 6858000"/>
              <a:gd name="connsiteX1320" fmla="*/ 2260078 w 7392421"/>
              <a:gd name="connsiteY1320" fmla="*/ 100137 h 6858000"/>
              <a:gd name="connsiteX1321" fmla="*/ 2264319 w 7392421"/>
              <a:gd name="connsiteY1321" fmla="*/ 92430 h 6858000"/>
              <a:gd name="connsiteX1322" fmla="*/ 2323697 w 7392421"/>
              <a:gd name="connsiteY1322" fmla="*/ 103990 h 6858000"/>
              <a:gd name="connsiteX1323" fmla="*/ 2353384 w 7392421"/>
              <a:gd name="connsiteY1323" fmla="*/ 103990 h 6858000"/>
              <a:gd name="connsiteX1324" fmla="*/ 2357626 w 7392421"/>
              <a:gd name="connsiteY1324" fmla="*/ 100137 h 6858000"/>
              <a:gd name="connsiteX1325" fmla="*/ 2387316 w 7392421"/>
              <a:gd name="connsiteY1325" fmla="*/ 111697 h 6858000"/>
              <a:gd name="connsiteX1326" fmla="*/ 2425486 w 7392421"/>
              <a:gd name="connsiteY1326" fmla="*/ 92430 h 6858000"/>
              <a:gd name="connsiteX1327" fmla="*/ 2433969 w 7392421"/>
              <a:gd name="connsiteY1327" fmla="*/ 84723 h 6858000"/>
              <a:gd name="connsiteX1328" fmla="*/ 2442452 w 7392421"/>
              <a:gd name="connsiteY1328" fmla="*/ 88576 h 6858000"/>
              <a:gd name="connsiteX1329" fmla="*/ 2480623 w 7392421"/>
              <a:gd name="connsiteY1329" fmla="*/ 73163 h 6858000"/>
              <a:gd name="connsiteX1330" fmla="*/ 2493347 w 7392421"/>
              <a:gd name="connsiteY1330" fmla="*/ 65456 h 6858000"/>
              <a:gd name="connsiteX1331" fmla="*/ 2544242 w 7392421"/>
              <a:gd name="connsiteY1331" fmla="*/ 57749 h 6858000"/>
              <a:gd name="connsiteX1332" fmla="*/ 2548483 w 7392421"/>
              <a:gd name="connsiteY1332" fmla="*/ 50042 h 6858000"/>
              <a:gd name="connsiteX1333" fmla="*/ 2544242 w 7392421"/>
              <a:gd name="connsiteY1333" fmla="*/ 46189 h 6858000"/>
              <a:gd name="connsiteX1334" fmla="*/ 2527276 w 7392421"/>
              <a:gd name="connsiteY1334" fmla="*/ 46189 h 6858000"/>
              <a:gd name="connsiteX1335" fmla="*/ 2514553 w 7392421"/>
              <a:gd name="connsiteY1335" fmla="*/ 42335 h 6858000"/>
              <a:gd name="connsiteX1336" fmla="*/ 2503748 w 7392421"/>
              <a:gd name="connsiteY1336" fmla="*/ 31180 h 6858000"/>
              <a:gd name="connsiteX1337" fmla="*/ 2541159 w 7392421"/>
              <a:gd name="connsiteY1337" fmla="*/ 30624 h 6858000"/>
              <a:gd name="connsiteX1338" fmla="*/ 2638709 w 7392421"/>
              <a:gd name="connsiteY1338" fmla="*/ 30624 h 6858000"/>
              <a:gd name="connsiteX1339" fmla="*/ 2676880 w 7392421"/>
              <a:gd name="connsiteY1339" fmla="*/ 24828 h 6858000"/>
              <a:gd name="connsiteX1340" fmla="*/ 2719292 w 7392421"/>
              <a:gd name="connsiteY1340" fmla="*/ 21930 h 6858000"/>
              <a:gd name="connsiteX1341" fmla="*/ 2774429 w 7392421"/>
              <a:gd name="connsiteY1341" fmla="*/ 21930 h 6858000"/>
              <a:gd name="connsiteX1342" fmla="*/ 2808359 w 7392421"/>
              <a:gd name="connsiteY1342" fmla="*/ 19032 h 6858000"/>
              <a:gd name="connsiteX1343" fmla="*/ 2821082 w 7392421"/>
              <a:gd name="connsiteY1343" fmla="*/ 16135 h 6858000"/>
              <a:gd name="connsiteX1344" fmla="*/ 2871978 w 7392421"/>
              <a:gd name="connsiteY1344" fmla="*/ 16135 h 6858000"/>
              <a:gd name="connsiteX1345" fmla="*/ 2927115 w 7392421"/>
              <a:gd name="connsiteY1345" fmla="*/ 16135 h 6858000"/>
              <a:gd name="connsiteX1346" fmla="*/ 2982251 w 7392421"/>
              <a:gd name="connsiteY1346" fmla="*/ 16135 h 6858000"/>
              <a:gd name="connsiteX1347" fmla="*/ 3007698 w 7392421"/>
              <a:gd name="connsiteY1347" fmla="*/ 10339 h 6858000"/>
              <a:gd name="connsiteX1348" fmla="*/ 3045870 w 7392421"/>
              <a:gd name="connsiteY1348" fmla="*/ 10339 h 6858000"/>
              <a:gd name="connsiteX1349" fmla="*/ 3062834 w 7392421"/>
              <a:gd name="connsiteY1349" fmla="*/ 10339 h 6858000"/>
              <a:gd name="connsiteX1350" fmla="*/ 3109489 w 7392421"/>
              <a:gd name="connsiteY1350" fmla="*/ 13237 h 6858000"/>
              <a:gd name="connsiteX1351" fmla="*/ 3126454 w 7392421"/>
              <a:gd name="connsiteY1351" fmla="*/ 4543 h 6858000"/>
              <a:gd name="connsiteX1352" fmla="*/ 3143418 w 7392421"/>
              <a:gd name="connsiteY1352" fmla="*/ 4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Lst>
            <a:rect l="l" t="t" r="r" b="b"/>
            <a:pathLst>
              <a:path w="7392421" h="6858000">
                <a:moveTo>
                  <a:pt x="1848908" y="6196465"/>
                </a:moveTo>
                <a:lnTo>
                  <a:pt x="1851185" y="6198075"/>
                </a:lnTo>
                <a:cubicBezTo>
                  <a:pt x="1853835" y="6200448"/>
                  <a:pt x="1855955" y="6202346"/>
                  <a:pt x="1858075" y="6202346"/>
                </a:cubicBezTo>
                <a:cubicBezTo>
                  <a:pt x="1900475" y="6206142"/>
                  <a:pt x="1942874" y="6217531"/>
                  <a:pt x="1985274" y="6213735"/>
                </a:cubicBezTo>
                <a:cubicBezTo>
                  <a:pt x="1993754" y="6213735"/>
                  <a:pt x="2002234" y="6213735"/>
                  <a:pt x="2010714" y="6213735"/>
                </a:cubicBezTo>
                <a:cubicBezTo>
                  <a:pt x="2036154" y="6213735"/>
                  <a:pt x="2053114" y="6221328"/>
                  <a:pt x="2065834" y="6236514"/>
                </a:cubicBezTo>
                <a:cubicBezTo>
                  <a:pt x="2078554" y="6236514"/>
                  <a:pt x="2091274" y="6236514"/>
                  <a:pt x="2103994" y="6236514"/>
                </a:cubicBezTo>
                <a:cubicBezTo>
                  <a:pt x="2112474" y="6236514"/>
                  <a:pt x="2112474" y="6240310"/>
                  <a:pt x="2116714" y="6244107"/>
                </a:cubicBezTo>
                <a:cubicBezTo>
                  <a:pt x="2120954" y="6247903"/>
                  <a:pt x="2116714" y="6251700"/>
                  <a:pt x="2112474" y="6255496"/>
                </a:cubicBezTo>
                <a:cubicBezTo>
                  <a:pt x="2099754" y="6270682"/>
                  <a:pt x="2099754" y="6270682"/>
                  <a:pt x="2082794" y="6259293"/>
                </a:cubicBezTo>
                <a:cubicBezTo>
                  <a:pt x="2078554" y="6255496"/>
                  <a:pt x="2065834" y="6244107"/>
                  <a:pt x="2065834" y="6240310"/>
                </a:cubicBezTo>
                <a:cubicBezTo>
                  <a:pt x="2048874" y="6247903"/>
                  <a:pt x="2036154" y="6236514"/>
                  <a:pt x="2023434" y="6236514"/>
                </a:cubicBezTo>
                <a:cubicBezTo>
                  <a:pt x="2006474" y="6244107"/>
                  <a:pt x="1985274" y="6244107"/>
                  <a:pt x="1972554" y="6236514"/>
                </a:cubicBezTo>
                <a:cubicBezTo>
                  <a:pt x="1964075" y="6236514"/>
                  <a:pt x="1959834" y="6232717"/>
                  <a:pt x="1951355" y="6236514"/>
                </a:cubicBezTo>
                <a:cubicBezTo>
                  <a:pt x="1942874" y="6236514"/>
                  <a:pt x="1934395" y="6232717"/>
                  <a:pt x="1921675" y="6240310"/>
                </a:cubicBezTo>
                <a:cubicBezTo>
                  <a:pt x="1913195" y="6244107"/>
                  <a:pt x="1900475" y="6232717"/>
                  <a:pt x="1891994" y="6236514"/>
                </a:cubicBezTo>
                <a:cubicBezTo>
                  <a:pt x="1887755" y="6244107"/>
                  <a:pt x="1879274" y="6240310"/>
                  <a:pt x="1875035" y="6240310"/>
                </a:cubicBezTo>
                <a:cubicBezTo>
                  <a:pt x="1866555" y="6240310"/>
                  <a:pt x="1870795" y="6232717"/>
                  <a:pt x="1866555" y="6228921"/>
                </a:cubicBezTo>
                <a:cubicBezTo>
                  <a:pt x="1862314" y="6228921"/>
                  <a:pt x="1853835" y="6228921"/>
                  <a:pt x="1845355" y="6228921"/>
                </a:cubicBezTo>
                <a:cubicBezTo>
                  <a:pt x="1845355" y="6232717"/>
                  <a:pt x="1841115" y="6236514"/>
                  <a:pt x="1836875" y="6236514"/>
                </a:cubicBezTo>
                <a:cubicBezTo>
                  <a:pt x="1828395" y="6232717"/>
                  <a:pt x="1832635" y="6225124"/>
                  <a:pt x="1832635" y="6221328"/>
                </a:cubicBezTo>
                <a:cubicBezTo>
                  <a:pt x="1824155" y="6221328"/>
                  <a:pt x="1815675" y="6221328"/>
                  <a:pt x="1807195" y="6221328"/>
                </a:cubicBezTo>
                <a:cubicBezTo>
                  <a:pt x="1811435" y="6228921"/>
                  <a:pt x="1802955" y="6228921"/>
                  <a:pt x="1798716" y="6228921"/>
                </a:cubicBezTo>
                <a:cubicBezTo>
                  <a:pt x="1790235" y="6225124"/>
                  <a:pt x="1794475" y="6221328"/>
                  <a:pt x="1794475" y="6213735"/>
                </a:cubicBezTo>
                <a:cubicBezTo>
                  <a:pt x="1783875" y="6213735"/>
                  <a:pt x="1772216" y="6215633"/>
                  <a:pt x="1760555" y="6216108"/>
                </a:cubicBezTo>
                <a:lnTo>
                  <a:pt x="1743434" y="6212994"/>
                </a:lnTo>
                <a:lnTo>
                  <a:pt x="1746224" y="6212355"/>
                </a:lnTo>
                <a:cubicBezTo>
                  <a:pt x="1754707" y="6207504"/>
                  <a:pt x="1763190" y="6212355"/>
                  <a:pt x="1775913" y="6212355"/>
                </a:cubicBezTo>
                <a:cubicBezTo>
                  <a:pt x="1784396" y="6212355"/>
                  <a:pt x="1792877" y="6202655"/>
                  <a:pt x="1805602" y="6202655"/>
                </a:cubicBezTo>
                <a:cubicBezTo>
                  <a:pt x="1809843" y="6202655"/>
                  <a:pt x="1814085" y="6207504"/>
                  <a:pt x="1822567" y="6212355"/>
                </a:cubicBezTo>
                <a:cubicBezTo>
                  <a:pt x="1831049" y="6212355"/>
                  <a:pt x="1826809" y="6197805"/>
                  <a:pt x="1831049" y="6197805"/>
                </a:cubicBezTo>
                <a:cubicBezTo>
                  <a:pt x="1835291" y="6197805"/>
                  <a:pt x="1835291" y="6197805"/>
                  <a:pt x="1839532" y="6197805"/>
                </a:cubicBezTo>
                <a:close/>
                <a:moveTo>
                  <a:pt x="1913195" y="6186999"/>
                </a:moveTo>
                <a:lnTo>
                  <a:pt x="1913195" y="6187160"/>
                </a:lnTo>
                <a:lnTo>
                  <a:pt x="1912033" y="6187221"/>
                </a:lnTo>
                <a:close/>
                <a:moveTo>
                  <a:pt x="863352" y="5843219"/>
                </a:moveTo>
                <a:lnTo>
                  <a:pt x="864073" y="5843752"/>
                </a:lnTo>
                <a:lnTo>
                  <a:pt x="863059" y="5843752"/>
                </a:lnTo>
                <a:close/>
                <a:moveTo>
                  <a:pt x="883526" y="5689580"/>
                </a:moveTo>
                <a:cubicBezTo>
                  <a:pt x="883526" y="5689580"/>
                  <a:pt x="887766" y="5689580"/>
                  <a:pt x="892008" y="5689580"/>
                </a:cubicBezTo>
                <a:cubicBezTo>
                  <a:pt x="892008" y="5689580"/>
                  <a:pt x="896249" y="5689580"/>
                  <a:pt x="896249" y="5693132"/>
                </a:cubicBezTo>
                <a:lnTo>
                  <a:pt x="895512" y="5693596"/>
                </a:lnTo>
                <a:lnTo>
                  <a:pt x="892008" y="5693132"/>
                </a:lnTo>
                <a:cubicBezTo>
                  <a:pt x="887766" y="5693132"/>
                  <a:pt x="883526" y="5693132"/>
                  <a:pt x="883526" y="5689580"/>
                </a:cubicBezTo>
                <a:close/>
                <a:moveTo>
                  <a:pt x="1298563" y="5672327"/>
                </a:moveTo>
                <a:lnTo>
                  <a:pt x="1299170" y="5675371"/>
                </a:lnTo>
                <a:cubicBezTo>
                  <a:pt x="1303411" y="5678923"/>
                  <a:pt x="1299170" y="5682476"/>
                  <a:pt x="1299170" y="5682476"/>
                </a:cubicBezTo>
                <a:cubicBezTo>
                  <a:pt x="1294928" y="5678923"/>
                  <a:pt x="1294928" y="5678923"/>
                  <a:pt x="1294928" y="5675371"/>
                </a:cubicBezTo>
                <a:close/>
                <a:moveTo>
                  <a:pt x="985317" y="5668268"/>
                </a:moveTo>
                <a:cubicBezTo>
                  <a:pt x="989558" y="5671819"/>
                  <a:pt x="998040" y="5678923"/>
                  <a:pt x="1006522" y="5682476"/>
                </a:cubicBezTo>
                <a:cubicBezTo>
                  <a:pt x="1015004" y="5693132"/>
                  <a:pt x="1027729" y="5689580"/>
                  <a:pt x="1031970" y="5675371"/>
                </a:cubicBezTo>
                <a:cubicBezTo>
                  <a:pt x="1036212" y="5671819"/>
                  <a:pt x="1036212" y="5671819"/>
                  <a:pt x="1040453" y="5671819"/>
                </a:cubicBezTo>
                <a:cubicBezTo>
                  <a:pt x="1048936" y="5671819"/>
                  <a:pt x="1053176" y="5671819"/>
                  <a:pt x="1061659" y="5675371"/>
                </a:cubicBezTo>
                <a:cubicBezTo>
                  <a:pt x="1070141" y="5678923"/>
                  <a:pt x="1082865" y="5686028"/>
                  <a:pt x="1091348" y="5682476"/>
                </a:cubicBezTo>
                <a:cubicBezTo>
                  <a:pt x="1108314" y="5675371"/>
                  <a:pt x="1121037" y="5678923"/>
                  <a:pt x="1133760" y="5678923"/>
                </a:cubicBezTo>
                <a:cubicBezTo>
                  <a:pt x="1142243" y="5678923"/>
                  <a:pt x="1142243" y="5675371"/>
                  <a:pt x="1146484" y="5668268"/>
                </a:cubicBezTo>
                <a:cubicBezTo>
                  <a:pt x="1146484" y="5664716"/>
                  <a:pt x="1150725" y="5664716"/>
                  <a:pt x="1159208" y="5668268"/>
                </a:cubicBezTo>
                <a:cubicBezTo>
                  <a:pt x="1159208" y="5671819"/>
                  <a:pt x="1159208" y="5675371"/>
                  <a:pt x="1159208" y="5678923"/>
                </a:cubicBezTo>
                <a:cubicBezTo>
                  <a:pt x="1159208" y="5689580"/>
                  <a:pt x="1142243" y="5686028"/>
                  <a:pt x="1142243" y="5700236"/>
                </a:cubicBezTo>
                <a:cubicBezTo>
                  <a:pt x="1146484" y="5707340"/>
                  <a:pt x="1138001" y="5707340"/>
                  <a:pt x="1129518" y="5703788"/>
                </a:cubicBezTo>
                <a:cubicBezTo>
                  <a:pt x="1129518" y="5703788"/>
                  <a:pt x="1129518" y="5700236"/>
                  <a:pt x="1129518" y="5700236"/>
                </a:cubicBezTo>
                <a:cubicBezTo>
                  <a:pt x="1125277" y="5696683"/>
                  <a:pt x="1121037" y="5693132"/>
                  <a:pt x="1116795" y="5693132"/>
                </a:cubicBezTo>
                <a:cubicBezTo>
                  <a:pt x="1108314" y="5696683"/>
                  <a:pt x="1112554" y="5700236"/>
                  <a:pt x="1108314" y="5703788"/>
                </a:cubicBezTo>
                <a:lnTo>
                  <a:pt x="1100226" y="5708967"/>
                </a:lnTo>
                <a:lnTo>
                  <a:pt x="1042644" y="5708967"/>
                </a:lnTo>
                <a:cubicBezTo>
                  <a:pt x="1029919" y="5708967"/>
                  <a:pt x="1017195" y="5706069"/>
                  <a:pt x="1004472" y="5714762"/>
                </a:cubicBezTo>
                <a:cubicBezTo>
                  <a:pt x="1004472" y="5714762"/>
                  <a:pt x="1000231" y="5714762"/>
                  <a:pt x="995990" y="5711865"/>
                </a:cubicBezTo>
                <a:cubicBezTo>
                  <a:pt x="987508" y="5708967"/>
                  <a:pt x="979025" y="5708243"/>
                  <a:pt x="970542" y="5708605"/>
                </a:cubicBezTo>
                <a:lnTo>
                  <a:pt x="953015" y="5710850"/>
                </a:lnTo>
                <a:lnTo>
                  <a:pt x="948204" y="5704232"/>
                </a:lnTo>
                <a:cubicBezTo>
                  <a:pt x="943964" y="5702012"/>
                  <a:pt x="938662" y="5700236"/>
                  <a:pt x="934421" y="5696683"/>
                </a:cubicBezTo>
                <a:cubicBezTo>
                  <a:pt x="930179" y="5693132"/>
                  <a:pt x="925939" y="5693132"/>
                  <a:pt x="921698" y="5696683"/>
                </a:cubicBezTo>
                <a:cubicBezTo>
                  <a:pt x="917456" y="5703788"/>
                  <a:pt x="913215" y="5707340"/>
                  <a:pt x="904732" y="5703788"/>
                </a:cubicBezTo>
                <a:cubicBezTo>
                  <a:pt x="892008" y="5703788"/>
                  <a:pt x="896249" y="5700236"/>
                  <a:pt x="892008" y="5693132"/>
                </a:cubicBezTo>
                <a:cubicBezTo>
                  <a:pt x="892008" y="5693132"/>
                  <a:pt x="893068" y="5694020"/>
                  <a:pt x="894128" y="5694464"/>
                </a:cubicBezTo>
                <a:lnTo>
                  <a:pt x="895512" y="5693596"/>
                </a:lnTo>
                <a:lnTo>
                  <a:pt x="902082" y="5694464"/>
                </a:lnTo>
                <a:cubicBezTo>
                  <a:pt x="904732" y="5694907"/>
                  <a:pt x="906853" y="5694907"/>
                  <a:pt x="908973" y="5693132"/>
                </a:cubicBezTo>
                <a:cubicBezTo>
                  <a:pt x="921698" y="5678923"/>
                  <a:pt x="934421" y="5671819"/>
                  <a:pt x="951385" y="5682476"/>
                </a:cubicBezTo>
                <a:cubicBezTo>
                  <a:pt x="955627" y="5686028"/>
                  <a:pt x="968351" y="5686028"/>
                  <a:pt x="968351" y="5678923"/>
                </a:cubicBezTo>
                <a:cubicBezTo>
                  <a:pt x="968351" y="5668268"/>
                  <a:pt x="981075" y="5675371"/>
                  <a:pt x="985317" y="5668268"/>
                </a:cubicBezTo>
                <a:close/>
                <a:moveTo>
                  <a:pt x="3069156" y="5224784"/>
                </a:moveTo>
                <a:lnTo>
                  <a:pt x="3069877" y="5225655"/>
                </a:lnTo>
                <a:lnTo>
                  <a:pt x="3070170" y="5224784"/>
                </a:lnTo>
                <a:close/>
                <a:moveTo>
                  <a:pt x="0" y="3728101"/>
                </a:moveTo>
                <a:lnTo>
                  <a:pt x="1014" y="3728101"/>
                </a:lnTo>
                <a:lnTo>
                  <a:pt x="293" y="3728972"/>
                </a:lnTo>
                <a:close/>
                <a:moveTo>
                  <a:pt x="1748249" y="900296"/>
                </a:moveTo>
                <a:lnTo>
                  <a:pt x="1750394" y="900296"/>
                </a:lnTo>
                <a:lnTo>
                  <a:pt x="1741171" y="901194"/>
                </a:lnTo>
                <a:lnTo>
                  <a:pt x="1738152" y="900900"/>
                </a:lnTo>
                <a:close/>
                <a:moveTo>
                  <a:pt x="1881554" y="886188"/>
                </a:moveTo>
                <a:cubicBezTo>
                  <a:pt x="1891094" y="885909"/>
                  <a:pt x="1901694" y="886467"/>
                  <a:pt x="1912293" y="887026"/>
                </a:cubicBezTo>
                <a:cubicBezTo>
                  <a:pt x="1925014" y="888142"/>
                  <a:pt x="1950454" y="889258"/>
                  <a:pt x="1958933" y="894840"/>
                </a:cubicBezTo>
                <a:lnTo>
                  <a:pt x="1961440" y="895896"/>
                </a:lnTo>
                <a:lnTo>
                  <a:pt x="1862047" y="895896"/>
                </a:lnTo>
                <a:cubicBezTo>
                  <a:pt x="1853564" y="895896"/>
                  <a:pt x="1849323" y="907456"/>
                  <a:pt x="1840840" y="899749"/>
                </a:cubicBezTo>
                <a:lnTo>
                  <a:pt x="1821936" y="894167"/>
                </a:lnTo>
                <a:lnTo>
                  <a:pt x="1844454" y="892607"/>
                </a:lnTo>
                <a:cubicBezTo>
                  <a:pt x="1848694" y="892607"/>
                  <a:pt x="1852934" y="891491"/>
                  <a:pt x="1857174" y="890374"/>
                </a:cubicBezTo>
                <a:cubicBezTo>
                  <a:pt x="1863534" y="887583"/>
                  <a:pt x="1872015" y="886467"/>
                  <a:pt x="1881554" y="886188"/>
                </a:cubicBezTo>
                <a:close/>
                <a:moveTo>
                  <a:pt x="1719279" y="884793"/>
                </a:moveTo>
                <a:lnTo>
                  <a:pt x="1738455" y="884793"/>
                </a:lnTo>
                <a:cubicBezTo>
                  <a:pt x="1755414" y="884793"/>
                  <a:pt x="1776614" y="885909"/>
                  <a:pt x="1797815" y="890374"/>
                </a:cubicBezTo>
                <a:lnTo>
                  <a:pt x="1737762" y="892482"/>
                </a:lnTo>
                <a:lnTo>
                  <a:pt x="1688889" y="892482"/>
                </a:lnTo>
                <a:cubicBezTo>
                  <a:pt x="1701609" y="890250"/>
                  <a:pt x="1714330" y="891366"/>
                  <a:pt x="1722809" y="889133"/>
                </a:cubicBezTo>
                <a:cubicBezTo>
                  <a:pt x="1722809" y="888017"/>
                  <a:pt x="1731289" y="888017"/>
                  <a:pt x="1731289" y="886901"/>
                </a:cubicBezTo>
                <a:close/>
                <a:moveTo>
                  <a:pt x="1645175" y="884793"/>
                </a:moveTo>
                <a:lnTo>
                  <a:pt x="1715727" y="884793"/>
                </a:lnTo>
                <a:lnTo>
                  <a:pt x="1667690" y="886901"/>
                </a:lnTo>
                <a:cubicBezTo>
                  <a:pt x="1642249" y="888017"/>
                  <a:pt x="1621050" y="886901"/>
                  <a:pt x="1595610" y="886901"/>
                </a:cubicBezTo>
                <a:lnTo>
                  <a:pt x="1594784" y="886834"/>
                </a:lnTo>
                <a:close/>
                <a:moveTo>
                  <a:pt x="1774961" y="491518"/>
                </a:moveTo>
                <a:lnTo>
                  <a:pt x="1774351" y="492814"/>
                </a:lnTo>
                <a:lnTo>
                  <a:pt x="1769849" y="491944"/>
                </a:lnTo>
                <a:close/>
                <a:moveTo>
                  <a:pt x="1982374" y="395710"/>
                </a:moveTo>
                <a:cubicBezTo>
                  <a:pt x="1986614" y="395235"/>
                  <a:pt x="1990855" y="395235"/>
                  <a:pt x="1992974" y="397133"/>
                </a:cubicBezTo>
                <a:lnTo>
                  <a:pt x="2005216" y="401518"/>
                </a:lnTo>
                <a:lnTo>
                  <a:pt x="1985984" y="397672"/>
                </a:lnTo>
                <a:lnTo>
                  <a:pt x="1980348" y="395982"/>
                </a:lnTo>
                <a:close/>
                <a:moveTo>
                  <a:pt x="1898608" y="46924"/>
                </a:moveTo>
                <a:lnTo>
                  <a:pt x="1906232" y="47706"/>
                </a:lnTo>
                <a:lnTo>
                  <a:pt x="1901691" y="51487"/>
                </a:lnTo>
                <a:lnTo>
                  <a:pt x="1898694" y="52622"/>
                </a:lnTo>
                <a:lnTo>
                  <a:pt x="1895454" y="51655"/>
                </a:lnTo>
                <a:lnTo>
                  <a:pt x="1893127" y="47486"/>
                </a:lnTo>
                <a:close/>
                <a:moveTo>
                  <a:pt x="2355584" y="38338"/>
                </a:moveTo>
                <a:lnTo>
                  <a:pt x="2354974" y="39445"/>
                </a:lnTo>
                <a:lnTo>
                  <a:pt x="2350472" y="38702"/>
                </a:lnTo>
                <a:close/>
                <a:moveTo>
                  <a:pt x="3146743" y="0"/>
                </a:moveTo>
                <a:lnTo>
                  <a:pt x="3202796" y="0"/>
                </a:lnTo>
                <a:lnTo>
                  <a:pt x="3202796" y="4543"/>
                </a:lnTo>
                <a:cubicBezTo>
                  <a:pt x="3236727" y="4543"/>
                  <a:pt x="3274898" y="4543"/>
                  <a:pt x="3308828" y="4543"/>
                </a:cubicBezTo>
                <a:cubicBezTo>
                  <a:pt x="3317310" y="-1252"/>
                  <a:pt x="3325793" y="-1252"/>
                  <a:pt x="3334275" y="4543"/>
                </a:cubicBezTo>
                <a:cubicBezTo>
                  <a:pt x="3351241" y="4543"/>
                  <a:pt x="3367145" y="2370"/>
                  <a:pt x="3383051" y="559"/>
                </a:cubicBezTo>
                <a:lnTo>
                  <a:pt x="3398101" y="0"/>
                </a:lnTo>
                <a:lnTo>
                  <a:pt x="7392421" y="0"/>
                </a:lnTo>
                <a:lnTo>
                  <a:pt x="7392421" y="6858000"/>
                </a:lnTo>
                <a:lnTo>
                  <a:pt x="2857168" y="6858000"/>
                </a:lnTo>
                <a:lnTo>
                  <a:pt x="2860240" y="6839268"/>
                </a:lnTo>
                <a:cubicBezTo>
                  <a:pt x="2862890" y="6833969"/>
                  <a:pt x="2867132" y="6831079"/>
                  <a:pt x="2873493" y="6831079"/>
                </a:cubicBezTo>
                <a:cubicBezTo>
                  <a:pt x="2890458" y="6831079"/>
                  <a:pt x="2903182" y="6823372"/>
                  <a:pt x="2920147" y="6823372"/>
                </a:cubicBezTo>
                <a:cubicBezTo>
                  <a:pt x="2937112" y="6823372"/>
                  <a:pt x="2954077" y="6827226"/>
                  <a:pt x="2975283" y="6823372"/>
                </a:cubicBezTo>
                <a:cubicBezTo>
                  <a:pt x="2992248" y="6819519"/>
                  <a:pt x="3009214" y="6819519"/>
                  <a:pt x="3026178" y="6823372"/>
                </a:cubicBezTo>
                <a:cubicBezTo>
                  <a:pt x="3038903" y="6827226"/>
                  <a:pt x="3043144" y="6815666"/>
                  <a:pt x="3047384" y="6807959"/>
                </a:cubicBezTo>
                <a:cubicBezTo>
                  <a:pt x="3060108" y="6796398"/>
                  <a:pt x="3055867" y="6788692"/>
                  <a:pt x="3038903" y="6788692"/>
                </a:cubicBezTo>
                <a:cubicBezTo>
                  <a:pt x="3034661" y="6788692"/>
                  <a:pt x="3026178" y="6788692"/>
                  <a:pt x="3017697" y="6788692"/>
                </a:cubicBezTo>
                <a:cubicBezTo>
                  <a:pt x="3009214" y="6784838"/>
                  <a:pt x="2996489" y="6784838"/>
                  <a:pt x="2996489" y="6777131"/>
                </a:cubicBezTo>
                <a:cubicBezTo>
                  <a:pt x="2996489" y="6757864"/>
                  <a:pt x="2983765" y="6757864"/>
                  <a:pt x="2971042" y="6757864"/>
                </a:cubicBezTo>
                <a:cubicBezTo>
                  <a:pt x="2954077" y="6757864"/>
                  <a:pt x="2941353" y="6757864"/>
                  <a:pt x="2932870" y="6746304"/>
                </a:cubicBezTo>
                <a:cubicBezTo>
                  <a:pt x="2924389" y="6738597"/>
                  <a:pt x="2907423" y="6738597"/>
                  <a:pt x="2894699" y="6746304"/>
                </a:cubicBezTo>
                <a:cubicBezTo>
                  <a:pt x="2877734" y="6757864"/>
                  <a:pt x="2856528" y="6750157"/>
                  <a:pt x="2835322" y="6750157"/>
                </a:cubicBezTo>
                <a:cubicBezTo>
                  <a:pt x="2831081" y="6750157"/>
                  <a:pt x="2831081" y="6746304"/>
                  <a:pt x="2826839" y="6746304"/>
                </a:cubicBezTo>
                <a:cubicBezTo>
                  <a:pt x="2822598" y="6738597"/>
                  <a:pt x="2826839" y="6734743"/>
                  <a:pt x="2831081" y="6734743"/>
                </a:cubicBezTo>
                <a:cubicBezTo>
                  <a:pt x="2843804" y="6734743"/>
                  <a:pt x="2852287" y="6734743"/>
                  <a:pt x="2856528" y="6727037"/>
                </a:cubicBezTo>
                <a:cubicBezTo>
                  <a:pt x="2869251" y="6715476"/>
                  <a:pt x="2865010" y="6707770"/>
                  <a:pt x="2865010" y="6700063"/>
                </a:cubicBezTo>
                <a:cubicBezTo>
                  <a:pt x="2852287" y="6700063"/>
                  <a:pt x="2839564" y="6696209"/>
                  <a:pt x="2822598" y="6696209"/>
                </a:cubicBezTo>
                <a:cubicBezTo>
                  <a:pt x="2831081" y="6692356"/>
                  <a:pt x="2835322" y="6692356"/>
                  <a:pt x="2839564" y="6692356"/>
                </a:cubicBezTo>
                <a:cubicBezTo>
                  <a:pt x="2852287" y="6692356"/>
                  <a:pt x="2865010" y="6688502"/>
                  <a:pt x="2877734" y="6692356"/>
                </a:cubicBezTo>
                <a:cubicBezTo>
                  <a:pt x="2894699" y="6696209"/>
                  <a:pt x="2898941" y="6684649"/>
                  <a:pt x="2915906" y="6680796"/>
                </a:cubicBezTo>
                <a:cubicBezTo>
                  <a:pt x="2932870" y="6676942"/>
                  <a:pt x="2932870" y="6673089"/>
                  <a:pt x="2924389" y="6657675"/>
                </a:cubicBezTo>
                <a:cubicBezTo>
                  <a:pt x="2920147" y="6646115"/>
                  <a:pt x="2911664" y="6642261"/>
                  <a:pt x="2903182" y="6646115"/>
                </a:cubicBezTo>
                <a:cubicBezTo>
                  <a:pt x="2890458" y="6653822"/>
                  <a:pt x="2877734" y="6649968"/>
                  <a:pt x="2869251" y="6649968"/>
                </a:cubicBezTo>
                <a:cubicBezTo>
                  <a:pt x="2843804" y="6653822"/>
                  <a:pt x="2822598" y="6646115"/>
                  <a:pt x="2797151" y="6657675"/>
                </a:cubicBezTo>
                <a:cubicBezTo>
                  <a:pt x="2797151" y="6657675"/>
                  <a:pt x="2792909" y="6657675"/>
                  <a:pt x="2788668" y="6653822"/>
                </a:cubicBezTo>
                <a:cubicBezTo>
                  <a:pt x="2767462" y="6646115"/>
                  <a:pt x="2750496" y="6646115"/>
                  <a:pt x="2729290" y="6646115"/>
                </a:cubicBezTo>
                <a:cubicBezTo>
                  <a:pt x="2699601" y="6642261"/>
                  <a:pt x="2669912" y="6634555"/>
                  <a:pt x="2640224" y="6638408"/>
                </a:cubicBezTo>
                <a:cubicBezTo>
                  <a:pt x="2640224" y="6638408"/>
                  <a:pt x="2635982" y="6638408"/>
                  <a:pt x="2635982" y="6638408"/>
                </a:cubicBezTo>
                <a:cubicBezTo>
                  <a:pt x="2635982" y="6634555"/>
                  <a:pt x="2635982" y="6634555"/>
                  <a:pt x="2635982" y="6634555"/>
                </a:cubicBezTo>
                <a:cubicBezTo>
                  <a:pt x="2635982" y="6630701"/>
                  <a:pt x="2635982" y="6626848"/>
                  <a:pt x="2640224" y="6626848"/>
                </a:cubicBezTo>
                <a:cubicBezTo>
                  <a:pt x="2644465" y="6626848"/>
                  <a:pt x="2648706" y="6626848"/>
                  <a:pt x="2652948" y="6626848"/>
                </a:cubicBezTo>
                <a:cubicBezTo>
                  <a:pt x="2678395" y="6626848"/>
                  <a:pt x="2703843" y="6626848"/>
                  <a:pt x="2729290" y="6626848"/>
                </a:cubicBezTo>
                <a:cubicBezTo>
                  <a:pt x="2733531" y="6626848"/>
                  <a:pt x="2742014" y="6626848"/>
                  <a:pt x="2742014" y="6619141"/>
                </a:cubicBezTo>
                <a:cubicBezTo>
                  <a:pt x="2737773" y="6603727"/>
                  <a:pt x="2754737" y="6603727"/>
                  <a:pt x="2763220" y="6603727"/>
                </a:cubicBezTo>
                <a:cubicBezTo>
                  <a:pt x="2780185" y="6603727"/>
                  <a:pt x="2797151" y="6603727"/>
                  <a:pt x="2814115" y="6603727"/>
                </a:cubicBezTo>
                <a:cubicBezTo>
                  <a:pt x="2826839" y="6603727"/>
                  <a:pt x="2839564" y="6599874"/>
                  <a:pt x="2852287" y="6596020"/>
                </a:cubicBezTo>
                <a:cubicBezTo>
                  <a:pt x="2848045" y="6588314"/>
                  <a:pt x="2839564" y="6584460"/>
                  <a:pt x="2831081" y="6584460"/>
                </a:cubicBezTo>
                <a:cubicBezTo>
                  <a:pt x="2797151" y="6584460"/>
                  <a:pt x="2763220" y="6592167"/>
                  <a:pt x="2729290" y="6580607"/>
                </a:cubicBezTo>
                <a:cubicBezTo>
                  <a:pt x="2674154" y="6580607"/>
                  <a:pt x="2619018" y="6580607"/>
                  <a:pt x="2568123" y="6580607"/>
                </a:cubicBezTo>
                <a:cubicBezTo>
                  <a:pt x="2559640" y="6580607"/>
                  <a:pt x="2555398" y="6592167"/>
                  <a:pt x="2546916" y="6584460"/>
                </a:cubicBezTo>
                <a:cubicBezTo>
                  <a:pt x="2534191" y="6572900"/>
                  <a:pt x="2517227" y="6580607"/>
                  <a:pt x="2504504" y="6580607"/>
                </a:cubicBezTo>
                <a:cubicBezTo>
                  <a:pt x="2491779" y="6580607"/>
                  <a:pt x="2474815" y="6576753"/>
                  <a:pt x="2462091" y="6584460"/>
                </a:cubicBezTo>
                <a:cubicBezTo>
                  <a:pt x="2453608" y="6588314"/>
                  <a:pt x="2440885" y="6584460"/>
                  <a:pt x="2432402" y="6584460"/>
                </a:cubicBezTo>
                <a:cubicBezTo>
                  <a:pt x="2411196" y="6576753"/>
                  <a:pt x="2385748" y="6572900"/>
                  <a:pt x="2360301" y="6572900"/>
                </a:cubicBezTo>
                <a:cubicBezTo>
                  <a:pt x="2351818" y="6572900"/>
                  <a:pt x="2347577" y="6580607"/>
                  <a:pt x="2343335" y="6580607"/>
                </a:cubicBezTo>
                <a:cubicBezTo>
                  <a:pt x="2334852" y="6576753"/>
                  <a:pt x="2326371" y="6572900"/>
                  <a:pt x="2317888" y="6572900"/>
                </a:cubicBezTo>
                <a:lnTo>
                  <a:pt x="2223860" y="6572900"/>
                </a:lnTo>
                <a:lnTo>
                  <a:pt x="2226954" y="6566806"/>
                </a:lnTo>
                <a:cubicBezTo>
                  <a:pt x="2231193" y="6555417"/>
                  <a:pt x="2235433" y="6547824"/>
                  <a:pt x="2243914" y="6536434"/>
                </a:cubicBezTo>
                <a:cubicBezTo>
                  <a:pt x="2243914" y="6532638"/>
                  <a:pt x="2243914" y="6528842"/>
                  <a:pt x="2243914" y="6528842"/>
                </a:cubicBezTo>
                <a:cubicBezTo>
                  <a:pt x="2222713" y="6509859"/>
                  <a:pt x="2205753" y="6490877"/>
                  <a:pt x="2180314" y="6490877"/>
                </a:cubicBezTo>
                <a:cubicBezTo>
                  <a:pt x="2103994" y="6490877"/>
                  <a:pt x="2031914" y="6490877"/>
                  <a:pt x="1959834" y="6490877"/>
                </a:cubicBezTo>
                <a:cubicBezTo>
                  <a:pt x="1955594" y="6490877"/>
                  <a:pt x="1942874" y="6498470"/>
                  <a:pt x="1942874" y="6483284"/>
                </a:cubicBezTo>
                <a:cubicBezTo>
                  <a:pt x="1942874" y="6475691"/>
                  <a:pt x="1955594" y="6479487"/>
                  <a:pt x="1959834" y="6479487"/>
                </a:cubicBezTo>
                <a:cubicBezTo>
                  <a:pt x="1976794" y="6479487"/>
                  <a:pt x="1993754" y="6479487"/>
                  <a:pt x="2010714" y="6468098"/>
                </a:cubicBezTo>
                <a:cubicBezTo>
                  <a:pt x="2048874" y="6433930"/>
                  <a:pt x="2099754" y="6422541"/>
                  <a:pt x="2154873" y="6418744"/>
                </a:cubicBezTo>
                <a:cubicBezTo>
                  <a:pt x="2180314" y="6418744"/>
                  <a:pt x="2209994" y="6422541"/>
                  <a:pt x="2239673" y="6414948"/>
                </a:cubicBezTo>
                <a:cubicBezTo>
                  <a:pt x="2256633" y="6407355"/>
                  <a:pt x="2277833" y="6411151"/>
                  <a:pt x="2294793" y="6414948"/>
                </a:cubicBezTo>
                <a:cubicBezTo>
                  <a:pt x="2311753" y="6414948"/>
                  <a:pt x="2328713" y="6403558"/>
                  <a:pt x="2345673" y="6407355"/>
                </a:cubicBezTo>
                <a:cubicBezTo>
                  <a:pt x="2354152" y="6407355"/>
                  <a:pt x="2371112" y="6414948"/>
                  <a:pt x="2366873" y="6399762"/>
                </a:cubicBezTo>
                <a:cubicBezTo>
                  <a:pt x="2366873" y="6388372"/>
                  <a:pt x="2354152" y="6395965"/>
                  <a:pt x="2345673" y="6392169"/>
                </a:cubicBezTo>
                <a:cubicBezTo>
                  <a:pt x="2294793" y="6388372"/>
                  <a:pt x="2248153" y="6399762"/>
                  <a:pt x="2197274" y="6399762"/>
                </a:cubicBezTo>
                <a:cubicBezTo>
                  <a:pt x="2171833" y="6399762"/>
                  <a:pt x="2159113" y="6380779"/>
                  <a:pt x="2133674" y="6376983"/>
                </a:cubicBezTo>
                <a:cubicBezTo>
                  <a:pt x="2133674" y="6376983"/>
                  <a:pt x="2133674" y="6373186"/>
                  <a:pt x="2133674" y="6369390"/>
                </a:cubicBezTo>
                <a:cubicBezTo>
                  <a:pt x="2133674" y="6365594"/>
                  <a:pt x="2129434" y="6358001"/>
                  <a:pt x="2137913" y="6354204"/>
                </a:cubicBezTo>
                <a:cubicBezTo>
                  <a:pt x="2150634" y="6354204"/>
                  <a:pt x="2163354" y="6354204"/>
                  <a:pt x="2176073" y="6354204"/>
                </a:cubicBezTo>
                <a:cubicBezTo>
                  <a:pt x="2188793" y="6354204"/>
                  <a:pt x="2193034" y="6346611"/>
                  <a:pt x="2201513" y="6346611"/>
                </a:cubicBezTo>
                <a:cubicBezTo>
                  <a:pt x="2205753" y="6346611"/>
                  <a:pt x="2205753" y="6342815"/>
                  <a:pt x="2205753" y="6339018"/>
                </a:cubicBezTo>
                <a:cubicBezTo>
                  <a:pt x="2205753" y="6335222"/>
                  <a:pt x="2201513" y="6335222"/>
                  <a:pt x="2197274" y="6335222"/>
                </a:cubicBezTo>
                <a:cubicBezTo>
                  <a:pt x="2184553" y="6335222"/>
                  <a:pt x="2171833" y="6335222"/>
                  <a:pt x="2159113" y="6335222"/>
                </a:cubicBezTo>
                <a:cubicBezTo>
                  <a:pt x="2154873" y="6335222"/>
                  <a:pt x="2146394" y="6335222"/>
                  <a:pt x="2146394" y="6327629"/>
                </a:cubicBezTo>
                <a:cubicBezTo>
                  <a:pt x="2146394" y="6323832"/>
                  <a:pt x="2154873" y="6323832"/>
                  <a:pt x="2154873" y="6320036"/>
                </a:cubicBezTo>
                <a:cubicBezTo>
                  <a:pt x="2171833" y="6308647"/>
                  <a:pt x="2188793" y="6301054"/>
                  <a:pt x="2205753" y="6301054"/>
                </a:cubicBezTo>
                <a:cubicBezTo>
                  <a:pt x="2235433" y="6301054"/>
                  <a:pt x="2256633" y="6282071"/>
                  <a:pt x="2286313" y="6285868"/>
                </a:cubicBezTo>
                <a:cubicBezTo>
                  <a:pt x="2286313" y="6285868"/>
                  <a:pt x="2286313" y="6282071"/>
                  <a:pt x="2286313" y="6282071"/>
                </a:cubicBezTo>
                <a:cubicBezTo>
                  <a:pt x="2286313" y="6278275"/>
                  <a:pt x="2286313" y="6278275"/>
                  <a:pt x="2286313" y="6274478"/>
                </a:cubicBezTo>
                <a:cubicBezTo>
                  <a:pt x="2282073" y="6274478"/>
                  <a:pt x="2273593" y="6274478"/>
                  <a:pt x="2269353" y="6274478"/>
                </a:cubicBezTo>
                <a:cubicBezTo>
                  <a:pt x="2252393" y="6270682"/>
                  <a:pt x="2252393" y="6266885"/>
                  <a:pt x="2256633" y="6251700"/>
                </a:cubicBezTo>
                <a:cubicBezTo>
                  <a:pt x="2260873" y="6247903"/>
                  <a:pt x="2260873" y="6244107"/>
                  <a:pt x="2252393" y="6240310"/>
                </a:cubicBezTo>
                <a:cubicBezTo>
                  <a:pt x="2239673" y="6236514"/>
                  <a:pt x="2226954" y="6236514"/>
                  <a:pt x="2214234" y="6228921"/>
                </a:cubicBezTo>
                <a:cubicBezTo>
                  <a:pt x="2226954" y="6228921"/>
                  <a:pt x="2235433" y="6228921"/>
                  <a:pt x="2243914" y="6228921"/>
                </a:cubicBezTo>
                <a:cubicBezTo>
                  <a:pt x="2252393" y="6228921"/>
                  <a:pt x="2252393" y="6221328"/>
                  <a:pt x="2248153" y="6217531"/>
                </a:cubicBezTo>
                <a:cubicBezTo>
                  <a:pt x="2248153" y="6213735"/>
                  <a:pt x="2239673" y="6213735"/>
                  <a:pt x="2248153" y="6209938"/>
                </a:cubicBezTo>
                <a:cubicBezTo>
                  <a:pt x="2248153" y="6209938"/>
                  <a:pt x="2252393" y="6206142"/>
                  <a:pt x="2252393" y="6209938"/>
                </a:cubicBezTo>
                <a:cubicBezTo>
                  <a:pt x="2265113" y="6217531"/>
                  <a:pt x="2282073" y="6213735"/>
                  <a:pt x="2294793" y="6213735"/>
                </a:cubicBezTo>
                <a:cubicBezTo>
                  <a:pt x="2299033" y="6213735"/>
                  <a:pt x="2303273" y="6213735"/>
                  <a:pt x="2303273" y="6209938"/>
                </a:cubicBezTo>
                <a:cubicBezTo>
                  <a:pt x="2303273" y="6206142"/>
                  <a:pt x="2303273" y="6206142"/>
                  <a:pt x="2299033" y="6202346"/>
                </a:cubicBezTo>
                <a:cubicBezTo>
                  <a:pt x="2290553" y="6194753"/>
                  <a:pt x="2277833" y="6194753"/>
                  <a:pt x="2273593" y="6187160"/>
                </a:cubicBezTo>
                <a:cubicBezTo>
                  <a:pt x="2269353" y="6179567"/>
                  <a:pt x="2260873" y="6175770"/>
                  <a:pt x="2269353" y="6168177"/>
                </a:cubicBezTo>
                <a:cubicBezTo>
                  <a:pt x="2273593" y="6164381"/>
                  <a:pt x="2273593" y="6156788"/>
                  <a:pt x="2277833" y="6156788"/>
                </a:cubicBezTo>
                <a:cubicBezTo>
                  <a:pt x="2286313" y="6156788"/>
                  <a:pt x="2294793" y="6152991"/>
                  <a:pt x="2299033" y="6156788"/>
                </a:cubicBezTo>
                <a:cubicBezTo>
                  <a:pt x="2315993" y="6164381"/>
                  <a:pt x="2332953" y="6168177"/>
                  <a:pt x="2349913" y="6171974"/>
                </a:cubicBezTo>
                <a:cubicBezTo>
                  <a:pt x="2362633" y="6179567"/>
                  <a:pt x="2362633" y="6175770"/>
                  <a:pt x="2371112" y="6164381"/>
                </a:cubicBezTo>
                <a:cubicBezTo>
                  <a:pt x="2371112" y="6156788"/>
                  <a:pt x="2375353" y="6145399"/>
                  <a:pt x="2383832" y="6141602"/>
                </a:cubicBezTo>
                <a:cubicBezTo>
                  <a:pt x="2396553" y="6141602"/>
                  <a:pt x="2405032" y="6134009"/>
                  <a:pt x="2421992" y="6134009"/>
                </a:cubicBezTo>
                <a:cubicBezTo>
                  <a:pt x="2430472" y="6137806"/>
                  <a:pt x="2443193" y="6134009"/>
                  <a:pt x="2455913" y="6137806"/>
                </a:cubicBezTo>
                <a:cubicBezTo>
                  <a:pt x="2464392" y="6137806"/>
                  <a:pt x="2464392" y="6130213"/>
                  <a:pt x="2464392" y="6126416"/>
                </a:cubicBezTo>
                <a:cubicBezTo>
                  <a:pt x="2464392" y="6118823"/>
                  <a:pt x="2460153" y="6115027"/>
                  <a:pt x="2455913" y="6115027"/>
                </a:cubicBezTo>
                <a:cubicBezTo>
                  <a:pt x="2447432" y="6115027"/>
                  <a:pt x="2447432" y="6118823"/>
                  <a:pt x="2443193" y="6118823"/>
                </a:cubicBezTo>
                <a:cubicBezTo>
                  <a:pt x="2421992" y="6126416"/>
                  <a:pt x="2405032" y="6122620"/>
                  <a:pt x="2392313" y="6107434"/>
                </a:cubicBezTo>
                <a:cubicBezTo>
                  <a:pt x="2388072" y="6099841"/>
                  <a:pt x="2396553" y="6092248"/>
                  <a:pt x="2388072" y="6084655"/>
                </a:cubicBezTo>
                <a:cubicBezTo>
                  <a:pt x="2375353" y="6084655"/>
                  <a:pt x="2362633" y="6084655"/>
                  <a:pt x="2349913" y="6084655"/>
                </a:cubicBezTo>
                <a:cubicBezTo>
                  <a:pt x="2341432" y="6080859"/>
                  <a:pt x="2328713" y="6088452"/>
                  <a:pt x="2315993" y="6080859"/>
                </a:cubicBezTo>
                <a:cubicBezTo>
                  <a:pt x="2312813" y="6078011"/>
                  <a:pt x="2310163" y="6076825"/>
                  <a:pt x="2307778" y="6076647"/>
                </a:cubicBezTo>
                <a:lnTo>
                  <a:pt x="2303001" y="6077973"/>
                </a:lnTo>
                <a:lnTo>
                  <a:pt x="2306070" y="6071704"/>
                </a:lnTo>
                <a:cubicBezTo>
                  <a:pt x="2318795" y="6057153"/>
                  <a:pt x="2314553" y="6047454"/>
                  <a:pt x="2297589" y="6047454"/>
                </a:cubicBezTo>
                <a:cubicBezTo>
                  <a:pt x="2293347" y="6047454"/>
                  <a:pt x="2284864" y="6047454"/>
                  <a:pt x="2276383" y="6047454"/>
                </a:cubicBezTo>
                <a:cubicBezTo>
                  <a:pt x="2267900" y="6042603"/>
                  <a:pt x="2255176" y="6042603"/>
                  <a:pt x="2255176" y="6032903"/>
                </a:cubicBezTo>
                <a:cubicBezTo>
                  <a:pt x="2255176" y="6008653"/>
                  <a:pt x="2242451" y="6008653"/>
                  <a:pt x="2229728" y="6008653"/>
                </a:cubicBezTo>
                <a:cubicBezTo>
                  <a:pt x="2212764" y="6008653"/>
                  <a:pt x="2200039" y="6008653"/>
                  <a:pt x="2191556" y="5994103"/>
                </a:cubicBezTo>
                <a:cubicBezTo>
                  <a:pt x="2183075" y="5984403"/>
                  <a:pt x="2166109" y="5984403"/>
                  <a:pt x="2153385" y="5994103"/>
                </a:cubicBezTo>
                <a:cubicBezTo>
                  <a:pt x="2136420" y="6008653"/>
                  <a:pt x="2115214" y="5998953"/>
                  <a:pt x="2094008" y="5998953"/>
                </a:cubicBezTo>
                <a:cubicBezTo>
                  <a:pt x="2089767" y="5998953"/>
                  <a:pt x="2089767" y="5994103"/>
                  <a:pt x="2085525" y="5994103"/>
                </a:cubicBezTo>
                <a:cubicBezTo>
                  <a:pt x="2081284" y="5984403"/>
                  <a:pt x="2085525" y="5979552"/>
                  <a:pt x="2089767" y="5979552"/>
                </a:cubicBezTo>
                <a:cubicBezTo>
                  <a:pt x="2102490" y="5979552"/>
                  <a:pt x="2110973" y="5979552"/>
                  <a:pt x="2115214" y="5969853"/>
                </a:cubicBezTo>
                <a:cubicBezTo>
                  <a:pt x="2127937" y="5955302"/>
                  <a:pt x="2123696" y="5945603"/>
                  <a:pt x="2123696" y="5935902"/>
                </a:cubicBezTo>
                <a:cubicBezTo>
                  <a:pt x="2110973" y="5935902"/>
                  <a:pt x="2098250" y="5931052"/>
                  <a:pt x="2081284" y="5931052"/>
                </a:cubicBezTo>
                <a:cubicBezTo>
                  <a:pt x="2089767" y="5926202"/>
                  <a:pt x="2094008" y="5926202"/>
                  <a:pt x="2098250" y="5926202"/>
                </a:cubicBezTo>
                <a:cubicBezTo>
                  <a:pt x="2110973" y="5926202"/>
                  <a:pt x="2123696" y="5921351"/>
                  <a:pt x="2136420" y="5926202"/>
                </a:cubicBezTo>
                <a:cubicBezTo>
                  <a:pt x="2153385" y="5931052"/>
                  <a:pt x="2157627" y="5916502"/>
                  <a:pt x="2174592" y="5911652"/>
                </a:cubicBezTo>
                <a:cubicBezTo>
                  <a:pt x="2191556" y="5906802"/>
                  <a:pt x="2191556" y="5901952"/>
                  <a:pt x="2183075" y="5882551"/>
                </a:cubicBezTo>
                <a:cubicBezTo>
                  <a:pt x="2178833" y="5868002"/>
                  <a:pt x="2170351" y="5863151"/>
                  <a:pt x="2161868" y="5868002"/>
                </a:cubicBezTo>
                <a:cubicBezTo>
                  <a:pt x="2149145" y="5877702"/>
                  <a:pt x="2136420" y="5872851"/>
                  <a:pt x="2127937" y="5872851"/>
                </a:cubicBezTo>
                <a:cubicBezTo>
                  <a:pt x="2102490" y="5877702"/>
                  <a:pt x="2081284" y="5868002"/>
                  <a:pt x="2055837" y="5882551"/>
                </a:cubicBezTo>
                <a:cubicBezTo>
                  <a:pt x="2055837" y="5882551"/>
                  <a:pt x="2051595" y="5882551"/>
                  <a:pt x="2047354" y="5877702"/>
                </a:cubicBezTo>
                <a:cubicBezTo>
                  <a:pt x="2026148" y="5868002"/>
                  <a:pt x="2009182" y="5868002"/>
                  <a:pt x="1987976" y="5868002"/>
                </a:cubicBezTo>
                <a:lnTo>
                  <a:pt x="1953832" y="5861494"/>
                </a:lnTo>
                <a:lnTo>
                  <a:pt x="1965665" y="5858291"/>
                </a:lnTo>
                <a:cubicBezTo>
                  <a:pt x="1972554" y="5854969"/>
                  <a:pt x="1978914" y="5851173"/>
                  <a:pt x="1985274" y="5849274"/>
                </a:cubicBezTo>
                <a:cubicBezTo>
                  <a:pt x="1987395" y="5849274"/>
                  <a:pt x="1989514" y="5847376"/>
                  <a:pt x="1991104" y="5845003"/>
                </a:cubicBezTo>
                <a:lnTo>
                  <a:pt x="1991786" y="5843171"/>
                </a:lnTo>
                <a:lnTo>
                  <a:pt x="1995929" y="5842539"/>
                </a:lnTo>
                <a:cubicBezTo>
                  <a:pt x="1998580" y="5841327"/>
                  <a:pt x="2000700" y="5838901"/>
                  <a:pt x="2000700" y="5834051"/>
                </a:cubicBezTo>
                <a:cubicBezTo>
                  <a:pt x="1996459" y="5814651"/>
                  <a:pt x="2013424" y="5814651"/>
                  <a:pt x="2021906" y="5814651"/>
                </a:cubicBezTo>
                <a:cubicBezTo>
                  <a:pt x="2038871" y="5814651"/>
                  <a:pt x="2055837" y="5814651"/>
                  <a:pt x="2072801" y="5814651"/>
                </a:cubicBezTo>
                <a:cubicBezTo>
                  <a:pt x="2085525" y="5814651"/>
                  <a:pt x="2098250" y="5809801"/>
                  <a:pt x="2110973" y="5804950"/>
                </a:cubicBezTo>
                <a:cubicBezTo>
                  <a:pt x="2106731" y="5795251"/>
                  <a:pt x="2098250" y="5790401"/>
                  <a:pt x="2089767" y="5790401"/>
                </a:cubicBezTo>
                <a:cubicBezTo>
                  <a:pt x="2055837" y="5790401"/>
                  <a:pt x="2021906" y="5800101"/>
                  <a:pt x="1987976" y="5785551"/>
                </a:cubicBezTo>
                <a:cubicBezTo>
                  <a:pt x="1932840" y="5785551"/>
                  <a:pt x="1877704" y="5785551"/>
                  <a:pt x="1826809" y="5785551"/>
                </a:cubicBezTo>
                <a:cubicBezTo>
                  <a:pt x="1818326" y="5785551"/>
                  <a:pt x="1814085" y="5800101"/>
                  <a:pt x="1805602" y="5790401"/>
                </a:cubicBezTo>
                <a:cubicBezTo>
                  <a:pt x="1792877" y="5775851"/>
                  <a:pt x="1775913" y="5785551"/>
                  <a:pt x="1763190" y="5785551"/>
                </a:cubicBezTo>
                <a:cubicBezTo>
                  <a:pt x="1750466" y="5785551"/>
                  <a:pt x="1733501" y="5780700"/>
                  <a:pt x="1720777" y="5790401"/>
                </a:cubicBezTo>
                <a:cubicBezTo>
                  <a:pt x="1712294" y="5795251"/>
                  <a:pt x="1699571" y="5790401"/>
                  <a:pt x="1691088" y="5790401"/>
                </a:cubicBezTo>
                <a:cubicBezTo>
                  <a:pt x="1669882" y="5780700"/>
                  <a:pt x="1644434" y="5775851"/>
                  <a:pt x="1618987" y="5775851"/>
                </a:cubicBezTo>
                <a:cubicBezTo>
                  <a:pt x="1610504" y="5775851"/>
                  <a:pt x="1606263" y="5785551"/>
                  <a:pt x="1602021" y="5785551"/>
                </a:cubicBezTo>
                <a:cubicBezTo>
                  <a:pt x="1593539" y="5780700"/>
                  <a:pt x="1585057" y="5775851"/>
                  <a:pt x="1576574" y="5775851"/>
                </a:cubicBezTo>
                <a:cubicBezTo>
                  <a:pt x="1525678" y="5775851"/>
                  <a:pt x="1479025" y="5775851"/>
                  <a:pt x="1428130" y="5775851"/>
                </a:cubicBezTo>
                <a:cubicBezTo>
                  <a:pt x="1404802" y="5778275"/>
                  <a:pt x="1381475" y="5777063"/>
                  <a:pt x="1357618" y="5775244"/>
                </a:cubicBezTo>
                <a:lnTo>
                  <a:pt x="1317117" y="5772911"/>
                </a:lnTo>
                <a:lnTo>
                  <a:pt x="1318325" y="5772719"/>
                </a:lnTo>
                <a:cubicBezTo>
                  <a:pt x="1335291" y="5769821"/>
                  <a:pt x="1356498" y="5772719"/>
                  <a:pt x="1373462" y="5772719"/>
                </a:cubicBezTo>
                <a:cubicBezTo>
                  <a:pt x="1386185" y="5772719"/>
                  <a:pt x="1394668" y="5775617"/>
                  <a:pt x="1407392" y="5769821"/>
                </a:cubicBezTo>
                <a:cubicBezTo>
                  <a:pt x="1407392" y="5766924"/>
                  <a:pt x="1415875" y="5769821"/>
                  <a:pt x="1420116" y="5766924"/>
                </a:cubicBezTo>
                <a:cubicBezTo>
                  <a:pt x="1437080" y="5764026"/>
                  <a:pt x="1454046" y="5781413"/>
                  <a:pt x="1471012" y="5766924"/>
                </a:cubicBezTo>
                <a:cubicBezTo>
                  <a:pt x="1487976" y="5766924"/>
                  <a:pt x="1504941" y="5766924"/>
                  <a:pt x="1526148" y="5766924"/>
                </a:cubicBezTo>
                <a:cubicBezTo>
                  <a:pt x="1543112" y="5766924"/>
                  <a:pt x="1560077" y="5769821"/>
                  <a:pt x="1581284" y="5766924"/>
                </a:cubicBezTo>
                <a:cubicBezTo>
                  <a:pt x="1589767" y="5766924"/>
                  <a:pt x="1602490" y="5772719"/>
                  <a:pt x="1606731" y="5761128"/>
                </a:cubicBezTo>
                <a:cubicBezTo>
                  <a:pt x="1619455" y="5758230"/>
                  <a:pt x="1632179" y="5755332"/>
                  <a:pt x="1644903" y="5761128"/>
                </a:cubicBezTo>
                <a:cubicBezTo>
                  <a:pt x="1649145" y="5764026"/>
                  <a:pt x="1657627" y="5764026"/>
                  <a:pt x="1661868" y="5761128"/>
                </a:cubicBezTo>
                <a:cubicBezTo>
                  <a:pt x="1678832" y="5758230"/>
                  <a:pt x="1691557" y="5758230"/>
                  <a:pt x="1708522" y="5764026"/>
                </a:cubicBezTo>
                <a:cubicBezTo>
                  <a:pt x="1712764" y="5764026"/>
                  <a:pt x="1721245" y="5764026"/>
                  <a:pt x="1725487" y="5755332"/>
                </a:cubicBezTo>
                <a:cubicBezTo>
                  <a:pt x="1725487" y="5752434"/>
                  <a:pt x="1738210" y="5755332"/>
                  <a:pt x="1742451" y="5755332"/>
                </a:cubicBezTo>
                <a:cubicBezTo>
                  <a:pt x="1742451" y="5752434"/>
                  <a:pt x="1746693" y="5749537"/>
                  <a:pt x="1746693" y="5749537"/>
                </a:cubicBezTo>
                <a:cubicBezTo>
                  <a:pt x="1763658" y="5749537"/>
                  <a:pt x="1780623" y="5749537"/>
                  <a:pt x="1801829" y="5749537"/>
                </a:cubicBezTo>
                <a:cubicBezTo>
                  <a:pt x="1801829" y="5749537"/>
                  <a:pt x="1801829" y="5752434"/>
                  <a:pt x="1801829" y="5755332"/>
                </a:cubicBezTo>
                <a:cubicBezTo>
                  <a:pt x="1835760" y="5755332"/>
                  <a:pt x="1873931" y="5755332"/>
                  <a:pt x="1907861" y="5755332"/>
                </a:cubicBezTo>
                <a:cubicBezTo>
                  <a:pt x="1916343" y="5749537"/>
                  <a:pt x="1924826" y="5749537"/>
                  <a:pt x="1933309" y="5755332"/>
                </a:cubicBezTo>
                <a:cubicBezTo>
                  <a:pt x="1967239" y="5755332"/>
                  <a:pt x="1996928" y="5746639"/>
                  <a:pt x="2030858" y="5749537"/>
                </a:cubicBezTo>
                <a:cubicBezTo>
                  <a:pt x="2030858" y="5746639"/>
                  <a:pt x="2030858" y="5743741"/>
                  <a:pt x="2030858" y="5740843"/>
                </a:cubicBezTo>
                <a:cubicBezTo>
                  <a:pt x="2030858" y="5737945"/>
                  <a:pt x="2030858" y="5737945"/>
                  <a:pt x="2035098" y="5737945"/>
                </a:cubicBezTo>
                <a:cubicBezTo>
                  <a:pt x="2039340" y="5735047"/>
                  <a:pt x="2043581" y="5737945"/>
                  <a:pt x="2043581" y="5740843"/>
                </a:cubicBezTo>
                <a:cubicBezTo>
                  <a:pt x="2069030" y="5740843"/>
                  <a:pt x="2098717" y="5740843"/>
                  <a:pt x="2124166" y="5740843"/>
                </a:cubicBezTo>
                <a:cubicBezTo>
                  <a:pt x="2128407" y="5743741"/>
                  <a:pt x="2141130" y="5737945"/>
                  <a:pt x="2141130" y="5746639"/>
                </a:cubicBezTo>
                <a:cubicBezTo>
                  <a:pt x="2153853" y="5746639"/>
                  <a:pt x="2162336" y="5746639"/>
                  <a:pt x="2170819" y="5746639"/>
                </a:cubicBezTo>
                <a:cubicBezTo>
                  <a:pt x="2183543" y="5746639"/>
                  <a:pt x="2196268" y="5743741"/>
                  <a:pt x="2200508" y="5735047"/>
                </a:cubicBezTo>
                <a:cubicBezTo>
                  <a:pt x="2204749" y="5732149"/>
                  <a:pt x="2208991" y="5732149"/>
                  <a:pt x="2213231" y="5732149"/>
                </a:cubicBezTo>
                <a:cubicBezTo>
                  <a:pt x="2217473" y="5732149"/>
                  <a:pt x="2221714" y="5732149"/>
                  <a:pt x="2230197" y="5732149"/>
                </a:cubicBezTo>
                <a:cubicBezTo>
                  <a:pt x="2234438" y="5732149"/>
                  <a:pt x="2234438" y="5729252"/>
                  <a:pt x="2234438" y="5729252"/>
                </a:cubicBezTo>
                <a:cubicBezTo>
                  <a:pt x="2234438" y="5726354"/>
                  <a:pt x="2234438" y="5723456"/>
                  <a:pt x="2230197" y="5723456"/>
                </a:cubicBezTo>
                <a:cubicBezTo>
                  <a:pt x="2213231" y="5726354"/>
                  <a:pt x="2196268" y="5717660"/>
                  <a:pt x="2179302" y="5717660"/>
                </a:cubicBezTo>
                <a:cubicBezTo>
                  <a:pt x="2170819" y="5720558"/>
                  <a:pt x="2166578" y="5717660"/>
                  <a:pt x="2166578" y="5711865"/>
                </a:cubicBezTo>
                <a:cubicBezTo>
                  <a:pt x="2153853" y="5708967"/>
                  <a:pt x="2145372" y="5700273"/>
                  <a:pt x="2128407" y="5700273"/>
                </a:cubicBezTo>
                <a:cubicBezTo>
                  <a:pt x="2128407" y="5706069"/>
                  <a:pt x="2124166" y="5706069"/>
                  <a:pt x="2119924" y="5703171"/>
                </a:cubicBezTo>
                <a:cubicBezTo>
                  <a:pt x="2115683" y="5703171"/>
                  <a:pt x="2111441" y="5700273"/>
                  <a:pt x="2111441" y="5697375"/>
                </a:cubicBezTo>
                <a:cubicBezTo>
                  <a:pt x="2107200" y="5685784"/>
                  <a:pt x="2090235" y="5679988"/>
                  <a:pt x="2073271" y="5682886"/>
                </a:cubicBezTo>
                <a:cubicBezTo>
                  <a:pt x="2064788" y="5688682"/>
                  <a:pt x="2052064" y="5685784"/>
                  <a:pt x="2043581" y="5691580"/>
                </a:cubicBezTo>
                <a:cubicBezTo>
                  <a:pt x="2043581" y="5691580"/>
                  <a:pt x="2039340" y="5691580"/>
                  <a:pt x="2039340" y="5688682"/>
                </a:cubicBezTo>
                <a:cubicBezTo>
                  <a:pt x="2026616" y="5688682"/>
                  <a:pt x="2018134" y="5685784"/>
                  <a:pt x="2009652" y="5688682"/>
                </a:cubicBezTo>
                <a:cubicBezTo>
                  <a:pt x="1988445" y="5688682"/>
                  <a:pt x="1967239" y="5682886"/>
                  <a:pt x="1950274" y="5697375"/>
                </a:cubicBezTo>
                <a:cubicBezTo>
                  <a:pt x="1946033" y="5694477"/>
                  <a:pt x="1946033" y="5691580"/>
                  <a:pt x="1946033" y="5691580"/>
                </a:cubicBezTo>
                <a:cubicBezTo>
                  <a:pt x="1950274" y="5682886"/>
                  <a:pt x="1941791" y="5674193"/>
                  <a:pt x="1937550" y="5665499"/>
                </a:cubicBezTo>
                <a:cubicBezTo>
                  <a:pt x="1933309" y="5662601"/>
                  <a:pt x="1916343" y="5665499"/>
                  <a:pt x="1907861" y="5665499"/>
                </a:cubicBezTo>
                <a:cubicBezTo>
                  <a:pt x="1916343" y="5677090"/>
                  <a:pt x="1916343" y="5677090"/>
                  <a:pt x="1899378" y="5677090"/>
                </a:cubicBezTo>
                <a:cubicBezTo>
                  <a:pt x="1886655" y="5677090"/>
                  <a:pt x="1886655" y="5677090"/>
                  <a:pt x="1873931" y="5688682"/>
                </a:cubicBezTo>
                <a:cubicBezTo>
                  <a:pt x="1873931" y="5691580"/>
                  <a:pt x="1869689" y="5691580"/>
                  <a:pt x="1865448" y="5691580"/>
                </a:cubicBezTo>
                <a:cubicBezTo>
                  <a:pt x="1861207" y="5691580"/>
                  <a:pt x="1852725" y="5691580"/>
                  <a:pt x="1848483" y="5691580"/>
                </a:cubicBezTo>
                <a:cubicBezTo>
                  <a:pt x="1840001" y="5691580"/>
                  <a:pt x="1835760" y="5691580"/>
                  <a:pt x="1831519" y="5691580"/>
                </a:cubicBezTo>
                <a:cubicBezTo>
                  <a:pt x="1823036" y="5691580"/>
                  <a:pt x="1823036" y="5691580"/>
                  <a:pt x="1823036" y="5697375"/>
                </a:cubicBezTo>
                <a:cubicBezTo>
                  <a:pt x="1818795" y="5703171"/>
                  <a:pt x="1823036" y="5708967"/>
                  <a:pt x="1818795" y="5714762"/>
                </a:cubicBezTo>
                <a:cubicBezTo>
                  <a:pt x="1814553" y="5714762"/>
                  <a:pt x="1806070" y="5714762"/>
                  <a:pt x="1801829" y="5714762"/>
                </a:cubicBezTo>
                <a:cubicBezTo>
                  <a:pt x="1793346" y="5711865"/>
                  <a:pt x="1797588" y="5708967"/>
                  <a:pt x="1797588" y="5706069"/>
                </a:cubicBezTo>
                <a:cubicBezTo>
                  <a:pt x="1784864" y="5703171"/>
                  <a:pt x="1776383" y="5694477"/>
                  <a:pt x="1763658" y="5697375"/>
                </a:cubicBezTo>
                <a:cubicBezTo>
                  <a:pt x="1763658" y="5700273"/>
                  <a:pt x="1759417" y="5700273"/>
                  <a:pt x="1755176" y="5700273"/>
                </a:cubicBezTo>
                <a:cubicBezTo>
                  <a:pt x="1750934" y="5700273"/>
                  <a:pt x="1742451" y="5700273"/>
                  <a:pt x="1738210" y="5700273"/>
                </a:cubicBezTo>
                <a:cubicBezTo>
                  <a:pt x="1738210" y="5706069"/>
                  <a:pt x="1733968" y="5706069"/>
                  <a:pt x="1729728" y="5706069"/>
                </a:cubicBezTo>
                <a:cubicBezTo>
                  <a:pt x="1721245" y="5703171"/>
                  <a:pt x="1725487" y="5700273"/>
                  <a:pt x="1725487" y="5697375"/>
                </a:cubicBezTo>
                <a:cubicBezTo>
                  <a:pt x="1721245" y="5697375"/>
                  <a:pt x="1721245" y="5697375"/>
                  <a:pt x="1721245" y="5697375"/>
                </a:cubicBezTo>
                <a:cubicBezTo>
                  <a:pt x="1704281" y="5697375"/>
                  <a:pt x="1695798" y="5711865"/>
                  <a:pt x="1683074" y="5703171"/>
                </a:cubicBezTo>
                <a:cubicBezTo>
                  <a:pt x="1666109" y="5697375"/>
                  <a:pt x="1649145" y="5706069"/>
                  <a:pt x="1640662" y="5697375"/>
                </a:cubicBezTo>
                <a:cubicBezTo>
                  <a:pt x="1627937" y="5697375"/>
                  <a:pt x="1610973" y="5694477"/>
                  <a:pt x="1598250" y="5700273"/>
                </a:cubicBezTo>
                <a:cubicBezTo>
                  <a:pt x="1581284" y="5703171"/>
                  <a:pt x="1564318" y="5700273"/>
                  <a:pt x="1547354" y="5700273"/>
                </a:cubicBezTo>
                <a:cubicBezTo>
                  <a:pt x="1547354" y="5700273"/>
                  <a:pt x="1543112" y="5700273"/>
                  <a:pt x="1543112" y="5700273"/>
                </a:cubicBezTo>
                <a:cubicBezTo>
                  <a:pt x="1543112" y="5697375"/>
                  <a:pt x="1538871" y="5700273"/>
                  <a:pt x="1543112" y="5703171"/>
                </a:cubicBezTo>
                <a:cubicBezTo>
                  <a:pt x="1543112" y="5706069"/>
                  <a:pt x="1547354" y="5708967"/>
                  <a:pt x="1555835" y="5708967"/>
                </a:cubicBezTo>
                <a:cubicBezTo>
                  <a:pt x="1564318" y="5708967"/>
                  <a:pt x="1568560" y="5711865"/>
                  <a:pt x="1564318" y="5714762"/>
                </a:cubicBezTo>
                <a:cubicBezTo>
                  <a:pt x="1564318" y="5720558"/>
                  <a:pt x="1555835" y="5717660"/>
                  <a:pt x="1551595" y="5717660"/>
                </a:cubicBezTo>
                <a:cubicBezTo>
                  <a:pt x="1555835" y="5729252"/>
                  <a:pt x="1568560" y="5729252"/>
                  <a:pt x="1581284" y="5726354"/>
                </a:cubicBezTo>
                <a:cubicBezTo>
                  <a:pt x="1585525" y="5729252"/>
                  <a:pt x="1589767" y="5726354"/>
                  <a:pt x="1594008" y="5732149"/>
                </a:cubicBezTo>
                <a:cubicBezTo>
                  <a:pt x="1594008" y="5737945"/>
                  <a:pt x="1585525" y="5735047"/>
                  <a:pt x="1581284" y="5737945"/>
                </a:cubicBezTo>
                <a:cubicBezTo>
                  <a:pt x="1568560" y="5737945"/>
                  <a:pt x="1555835" y="5749537"/>
                  <a:pt x="1551595" y="5732149"/>
                </a:cubicBezTo>
                <a:cubicBezTo>
                  <a:pt x="1551595" y="5732149"/>
                  <a:pt x="1543112" y="5732149"/>
                  <a:pt x="1543112" y="5732149"/>
                </a:cubicBezTo>
                <a:cubicBezTo>
                  <a:pt x="1521906" y="5743741"/>
                  <a:pt x="1521906" y="5743741"/>
                  <a:pt x="1496458" y="5737945"/>
                </a:cubicBezTo>
                <a:cubicBezTo>
                  <a:pt x="1487976" y="5735047"/>
                  <a:pt x="1475253" y="5737945"/>
                  <a:pt x="1466770" y="5732149"/>
                </a:cubicBezTo>
                <a:cubicBezTo>
                  <a:pt x="1466770" y="5732149"/>
                  <a:pt x="1466770" y="5732149"/>
                  <a:pt x="1462529" y="5732149"/>
                </a:cubicBezTo>
                <a:cubicBezTo>
                  <a:pt x="1445563" y="5740843"/>
                  <a:pt x="1445563" y="5737945"/>
                  <a:pt x="1428598" y="5737945"/>
                </a:cubicBezTo>
                <a:cubicBezTo>
                  <a:pt x="1420116" y="5737945"/>
                  <a:pt x="1412693" y="5735772"/>
                  <a:pt x="1405272" y="5733237"/>
                </a:cubicBezTo>
                <a:lnTo>
                  <a:pt x="1388855" y="5728393"/>
                </a:lnTo>
                <a:lnTo>
                  <a:pt x="1394598" y="5725988"/>
                </a:lnTo>
                <a:cubicBezTo>
                  <a:pt x="1396719" y="5725100"/>
                  <a:pt x="1398840" y="5723324"/>
                  <a:pt x="1400960" y="5717995"/>
                </a:cubicBezTo>
                <a:cubicBezTo>
                  <a:pt x="1405202" y="5710892"/>
                  <a:pt x="1417925" y="5721548"/>
                  <a:pt x="1426407" y="5710892"/>
                </a:cubicBezTo>
                <a:cubicBezTo>
                  <a:pt x="1422166" y="5703788"/>
                  <a:pt x="1413683" y="5693132"/>
                  <a:pt x="1400960" y="5693132"/>
                </a:cubicBezTo>
                <a:cubicBezTo>
                  <a:pt x="1388236" y="5696683"/>
                  <a:pt x="1383995" y="5689580"/>
                  <a:pt x="1379753" y="5682476"/>
                </a:cubicBezTo>
                <a:cubicBezTo>
                  <a:pt x="1379753" y="5678923"/>
                  <a:pt x="1375512" y="5675371"/>
                  <a:pt x="1371270" y="5678923"/>
                </a:cubicBezTo>
                <a:cubicBezTo>
                  <a:pt x="1367029" y="5682476"/>
                  <a:pt x="1358547" y="5682476"/>
                  <a:pt x="1350064" y="5686028"/>
                </a:cubicBezTo>
                <a:cubicBezTo>
                  <a:pt x="1341583" y="5686028"/>
                  <a:pt x="1350064" y="5693132"/>
                  <a:pt x="1345824" y="5700236"/>
                </a:cubicBezTo>
                <a:cubicBezTo>
                  <a:pt x="1345824" y="5703788"/>
                  <a:pt x="1345824" y="5703788"/>
                  <a:pt x="1341583" y="5703788"/>
                </a:cubicBezTo>
                <a:cubicBezTo>
                  <a:pt x="1341583" y="5696683"/>
                  <a:pt x="1341583" y="5693132"/>
                  <a:pt x="1341583" y="5686028"/>
                </a:cubicBezTo>
                <a:cubicBezTo>
                  <a:pt x="1341583" y="5682476"/>
                  <a:pt x="1341583" y="5678923"/>
                  <a:pt x="1333100" y="5678923"/>
                </a:cubicBezTo>
                <a:cubicBezTo>
                  <a:pt x="1324617" y="5678923"/>
                  <a:pt x="1311893" y="5668268"/>
                  <a:pt x="1299170" y="5675371"/>
                </a:cubicBezTo>
                <a:cubicBezTo>
                  <a:pt x="1299170" y="5675371"/>
                  <a:pt x="1303411" y="5671819"/>
                  <a:pt x="1299170" y="5671819"/>
                </a:cubicBezTo>
                <a:lnTo>
                  <a:pt x="1298563" y="5672327"/>
                </a:lnTo>
                <a:lnTo>
                  <a:pt x="1294928" y="5654059"/>
                </a:lnTo>
                <a:cubicBezTo>
                  <a:pt x="1286446" y="5646956"/>
                  <a:pt x="1277964" y="5639851"/>
                  <a:pt x="1277964" y="5629195"/>
                </a:cubicBezTo>
                <a:cubicBezTo>
                  <a:pt x="1290687" y="5629195"/>
                  <a:pt x="1307651" y="5632747"/>
                  <a:pt x="1316134" y="5625643"/>
                </a:cubicBezTo>
                <a:cubicBezTo>
                  <a:pt x="1328858" y="5622092"/>
                  <a:pt x="1341583" y="5622092"/>
                  <a:pt x="1354306" y="5622092"/>
                </a:cubicBezTo>
                <a:cubicBezTo>
                  <a:pt x="1371270" y="5625643"/>
                  <a:pt x="1383995" y="5632747"/>
                  <a:pt x="1400960" y="5622092"/>
                </a:cubicBezTo>
                <a:cubicBezTo>
                  <a:pt x="1405202" y="5622092"/>
                  <a:pt x="1409442" y="5625643"/>
                  <a:pt x="1413683" y="5625643"/>
                </a:cubicBezTo>
                <a:cubicBezTo>
                  <a:pt x="1430648" y="5629195"/>
                  <a:pt x="1447614" y="5632747"/>
                  <a:pt x="1464579" y="5625643"/>
                </a:cubicBezTo>
                <a:cubicBezTo>
                  <a:pt x="1468820" y="5622092"/>
                  <a:pt x="1473061" y="5622092"/>
                  <a:pt x="1473061" y="5622092"/>
                </a:cubicBezTo>
                <a:cubicBezTo>
                  <a:pt x="1485784" y="5632747"/>
                  <a:pt x="1498509" y="5629195"/>
                  <a:pt x="1511233" y="5629195"/>
                </a:cubicBezTo>
                <a:cubicBezTo>
                  <a:pt x="1536680" y="5629195"/>
                  <a:pt x="1562128" y="5629195"/>
                  <a:pt x="1587576" y="5629195"/>
                </a:cubicBezTo>
                <a:cubicBezTo>
                  <a:pt x="1596058" y="5629195"/>
                  <a:pt x="1604540" y="5625643"/>
                  <a:pt x="1608781" y="5629195"/>
                </a:cubicBezTo>
                <a:cubicBezTo>
                  <a:pt x="1617264" y="5636299"/>
                  <a:pt x="1625747" y="5632747"/>
                  <a:pt x="1634230" y="5629195"/>
                </a:cubicBezTo>
                <a:cubicBezTo>
                  <a:pt x="1646954" y="5622092"/>
                  <a:pt x="1668159" y="5622092"/>
                  <a:pt x="1680883" y="5632747"/>
                </a:cubicBezTo>
                <a:cubicBezTo>
                  <a:pt x="1693607" y="5643404"/>
                  <a:pt x="1706331" y="5639851"/>
                  <a:pt x="1719055" y="5632747"/>
                </a:cubicBezTo>
                <a:cubicBezTo>
                  <a:pt x="1731778" y="5629195"/>
                  <a:pt x="1744502" y="5622092"/>
                  <a:pt x="1757226" y="5632747"/>
                </a:cubicBezTo>
                <a:cubicBezTo>
                  <a:pt x="1757226" y="5636299"/>
                  <a:pt x="1765709" y="5632747"/>
                  <a:pt x="1769949" y="5632747"/>
                </a:cubicBezTo>
                <a:cubicBezTo>
                  <a:pt x="1791155" y="5632747"/>
                  <a:pt x="1812363" y="5632747"/>
                  <a:pt x="1833568" y="5629195"/>
                </a:cubicBezTo>
                <a:cubicBezTo>
                  <a:pt x="1842051" y="5625643"/>
                  <a:pt x="1846292" y="5625643"/>
                  <a:pt x="1846292" y="5618539"/>
                </a:cubicBezTo>
                <a:cubicBezTo>
                  <a:pt x="1846292" y="5614987"/>
                  <a:pt x="1842051" y="5607883"/>
                  <a:pt x="1850533" y="5607883"/>
                </a:cubicBezTo>
                <a:cubicBezTo>
                  <a:pt x="1867499" y="5604331"/>
                  <a:pt x="1880223" y="5593675"/>
                  <a:pt x="1897188" y="5593675"/>
                </a:cubicBezTo>
                <a:cubicBezTo>
                  <a:pt x="1914152" y="5593675"/>
                  <a:pt x="1914152" y="5590123"/>
                  <a:pt x="1931118" y="5600780"/>
                </a:cubicBezTo>
                <a:cubicBezTo>
                  <a:pt x="1935359" y="5600780"/>
                  <a:pt x="1935359" y="5600780"/>
                  <a:pt x="1935359" y="5600780"/>
                </a:cubicBezTo>
                <a:cubicBezTo>
                  <a:pt x="1943842" y="5593675"/>
                  <a:pt x="1956565" y="5597227"/>
                  <a:pt x="1965047" y="5593675"/>
                </a:cubicBezTo>
                <a:cubicBezTo>
                  <a:pt x="1990495" y="5586571"/>
                  <a:pt x="1990495" y="5586571"/>
                  <a:pt x="2011701" y="5600780"/>
                </a:cubicBezTo>
                <a:cubicBezTo>
                  <a:pt x="2011701" y="5600780"/>
                  <a:pt x="2020184" y="5600780"/>
                  <a:pt x="2020184" y="5600780"/>
                </a:cubicBezTo>
                <a:cubicBezTo>
                  <a:pt x="2024425" y="5579466"/>
                  <a:pt x="2037149" y="5593675"/>
                  <a:pt x="2049873" y="5593675"/>
                </a:cubicBezTo>
                <a:cubicBezTo>
                  <a:pt x="2054115" y="5597227"/>
                  <a:pt x="2062597" y="5593675"/>
                  <a:pt x="2062597" y="5600780"/>
                </a:cubicBezTo>
                <a:cubicBezTo>
                  <a:pt x="2058356" y="5607883"/>
                  <a:pt x="2054115" y="5604331"/>
                  <a:pt x="2049873" y="5607883"/>
                </a:cubicBezTo>
                <a:cubicBezTo>
                  <a:pt x="2037149" y="5604331"/>
                  <a:pt x="2024425" y="5604331"/>
                  <a:pt x="2020184" y="5618539"/>
                </a:cubicBezTo>
                <a:cubicBezTo>
                  <a:pt x="2024425" y="5618539"/>
                  <a:pt x="2032907" y="5614987"/>
                  <a:pt x="2032907" y="5622092"/>
                </a:cubicBezTo>
                <a:cubicBezTo>
                  <a:pt x="2037149" y="5625643"/>
                  <a:pt x="2032907" y="5629195"/>
                  <a:pt x="2024425" y="5629195"/>
                </a:cubicBezTo>
                <a:cubicBezTo>
                  <a:pt x="2015943" y="5629195"/>
                  <a:pt x="2011701" y="5632747"/>
                  <a:pt x="2011701" y="5636299"/>
                </a:cubicBezTo>
                <a:cubicBezTo>
                  <a:pt x="2007460" y="5639851"/>
                  <a:pt x="2011701" y="5643404"/>
                  <a:pt x="2011701" y="5639851"/>
                </a:cubicBezTo>
                <a:cubicBezTo>
                  <a:pt x="2011701" y="5639851"/>
                  <a:pt x="2015943" y="5639851"/>
                  <a:pt x="2015943" y="5639851"/>
                </a:cubicBezTo>
                <a:cubicBezTo>
                  <a:pt x="2032907" y="5639851"/>
                  <a:pt x="2049873" y="5636299"/>
                  <a:pt x="2066839" y="5639851"/>
                </a:cubicBezTo>
                <a:cubicBezTo>
                  <a:pt x="2079562" y="5646956"/>
                  <a:pt x="2096526" y="5643404"/>
                  <a:pt x="2109251" y="5643404"/>
                </a:cubicBezTo>
                <a:cubicBezTo>
                  <a:pt x="2117734" y="5632747"/>
                  <a:pt x="2134698" y="5643404"/>
                  <a:pt x="2151663" y="5636299"/>
                </a:cubicBezTo>
                <a:cubicBezTo>
                  <a:pt x="2164387" y="5625643"/>
                  <a:pt x="2172870" y="5643404"/>
                  <a:pt x="2189834" y="5643404"/>
                </a:cubicBezTo>
                <a:cubicBezTo>
                  <a:pt x="2189834" y="5643404"/>
                  <a:pt x="2189834" y="5643404"/>
                  <a:pt x="2194076" y="5643404"/>
                </a:cubicBezTo>
                <a:cubicBezTo>
                  <a:pt x="2194076" y="5639851"/>
                  <a:pt x="2189834" y="5636299"/>
                  <a:pt x="2198317" y="5632747"/>
                </a:cubicBezTo>
                <a:cubicBezTo>
                  <a:pt x="2202558" y="5632747"/>
                  <a:pt x="2206799" y="5632747"/>
                  <a:pt x="2206799" y="5639851"/>
                </a:cubicBezTo>
                <a:cubicBezTo>
                  <a:pt x="2211040" y="5639851"/>
                  <a:pt x="2219523" y="5639851"/>
                  <a:pt x="2223765" y="5639851"/>
                </a:cubicBezTo>
                <a:cubicBezTo>
                  <a:pt x="2228006" y="5639851"/>
                  <a:pt x="2232247" y="5639851"/>
                  <a:pt x="2232247" y="5643404"/>
                </a:cubicBezTo>
                <a:cubicBezTo>
                  <a:pt x="2244972" y="5646956"/>
                  <a:pt x="2253453" y="5636299"/>
                  <a:pt x="2266177" y="5632747"/>
                </a:cubicBezTo>
                <a:cubicBezTo>
                  <a:pt x="2266177" y="5629195"/>
                  <a:pt x="2261935" y="5625643"/>
                  <a:pt x="2270418" y="5622092"/>
                </a:cubicBezTo>
                <a:cubicBezTo>
                  <a:pt x="2274659" y="5622092"/>
                  <a:pt x="2283142" y="5622092"/>
                  <a:pt x="2287384" y="5622092"/>
                </a:cubicBezTo>
                <a:cubicBezTo>
                  <a:pt x="2291625" y="5629195"/>
                  <a:pt x="2287384" y="5636299"/>
                  <a:pt x="2291625" y="5643404"/>
                </a:cubicBezTo>
                <a:cubicBezTo>
                  <a:pt x="2291625" y="5650507"/>
                  <a:pt x="2291625" y="5650507"/>
                  <a:pt x="2300108" y="5650507"/>
                </a:cubicBezTo>
                <a:cubicBezTo>
                  <a:pt x="2304349" y="5650507"/>
                  <a:pt x="2308590" y="5650507"/>
                  <a:pt x="2317073" y="5650507"/>
                </a:cubicBezTo>
                <a:cubicBezTo>
                  <a:pt x="2321314" y="5650507"/>
                  <a:pt x="2329796" y="5650507"/>
                  <a:pt x="2334037" y="5650507"/>
                </a:cubicBezTo>
                <a:cubicBezTo>
                  <a:pt x="2338279" y="5650507"/>
                  <a:pt x="2342520" y="5650507"/>
                  <a:pt x="2342520" y="5654059"/>
                </a:cubicBezTo>
                <a:cubicBezTo>
                  <a:pt x="2355244" y="5668268"/>
                  <a:pt x="2355244" y="5668268"/>
                  <a:pt x="2367967" y="5668268"/>
                </a:cubicBezTo>
                <a:cubicBezTo>
                  <a:pt x="2384932" y="5668268"/>
                  <a:pt x="2384932" y="5668268"/>
                  <a:pt x="2376450" y="5682476"/>
                </a:cubicBezTo>
                <a:cubicBezTo>
                  <a:pt x="2384932" y="5682476"/>
                  <a:pt x="2401898" y="5686028"/>
                  <a:pt x="2406139" y="5682476"/>
                </a:cubicBezTo>
                <a:cubicBezTo>
                  <a:pt x="2410380" y="5671819"/>
                  <a:pt x="2418863" y="5661164"/>
                  <a:pt x="2414622" y="5650507"/>
                </a:cubicBezTo>
                <a:cubicBezTo>
                  <a:pt x="2414622" y="5650507"/>
                  <a:pt x="2414622" y="5646956"/>
                  <a:pt x="2418863" y="5643404"/>
                </a:cubicBezTo>
                <a:cubicBezTo>
                  <a:pt x="2435828" y="5661164"/>
                  <a:pt x="2457034" y="5654059"/>
                  <a:pt x="2478241" y="5654059"/>
                </a:cubicBezTo>
                <a:cubicBezTo>
                  <a:pt x="2486723" y="5657611"/>
                  <a:pt x="2495206" y="5654059"/>
                  <a:pt x="2507929" y="5654059"/>
                </a:cubicBezTo>
                <a:cubicBezTo>
                  <a:pt x="2507929" y="5650507"/>
                  <a:pt x="2512170" y="5650507"/>
                  <a:pt x="2512170" y="5650507"/>
                </a:cubicBezTo>
                <a:cubicBezTo>
                  <a:pt x="2520653" y="5657611"/>
                  <a:pt x="2533377" y="5654059"/>
                  <a:pt x="2541860" y="5661164"/>
                </a:cubicBezTo>
                <a:cubicBezTo>
                  <a:pt x="2558825" y="5664716"/>
                  <a:pt x="2575789" y="5657611"/>
                  <a:pt x="2580031" y="5643404"/>
                </a:cubicBezTo>
                <a:cubicBezTo>
                  <a:pt x="2580031" y="5639851"/>
                  <a:pt x="2584272" y="5636299"/>
                  <a:pt x="2588513" y="5636299"/>
                </a:cubicBezTo>
                <a:cubicBezTo>
                  <a:pt x="2592755" y="5632747"/>
                  <a:pt x="2596996" y="5632747"/>
                  <a:pt x="2596996" y="5639851"/>
                </a:cubicBezTo>
                <a:cubicBezTo>
                  <a:pt x="2613961" y="5639851"/>
                  <a:pt x="2622443" y="5629195"/>
                  <a:pt x="2635167" y="5625643"/>
                </a:cubicBezTo>
                <a:cubicBezTo>
                  <a:pt x="2635167" y="5618539"/>
                  <a:pt x="2639408" y="5614987"/>
                  <a:pt x="2647891" y="5618539"/>
                </a:cubicBezTo>
                <a:cubicBezTo>
                  <a:pt x="2664857" y="5618539"/>
                  <a:pt x="2681820" y="5607883"/>
                  <a:pt x="2698786" y="5611435"/>
                </a:cubicBezTo>
                <a:cubicBezTo>
                  <a:pt x="2703027" y="5611435"/>
                  <a:pt x="2703027" y="5607883"/>
                  <a:pt x="2703027" y="5604331"/>
                </a:cubicBezTo>
                <a:cubicBezTo>
                  <a:pt x="2703027" y="5604331"/>
                  <a:pt x="2703027" y="5600780"/>
                  <a:pt x="2698786" y="5600780"/>
                </a:cubicBezTo>
                <a:cubicBezTo>
                  <a:pt x="2690303" y="5600780"/>
                  <a:pt x="2686062" y="5600780"/>
                  <a:pt x="2681820" y="5600780"/>
                </a:cubicBezTo>
                <a:cubicBezTo>
                  <a:pt x="2677580" y="5600780"/>
                  <a:pt x="2673338" y="5600780"/>
                  <a:pt x="2669097" y="5597227"/>
                </a:cubicBezTo>
                <a:cubicBezTo>
                  <a:pt x="2664857" y="5586571"/>
                  <a:pt x="2652133" y="5583018"/>
                  <a:pt x="2639408" y="5583018"/>
                </a:cubicBezTo>
                <a:cubicBezTo>
                  <a:pt x="2630925" y="5583018"/>
                  <a:pt x="2622443" y="5583018"/>
                  <a:pt x="2609719" y="5583018"/>
                </a:cubicBezTo>
                <a:cubicBezTo>
                  <a:pt x="2609719" y="5593675"/>
                  <a:pt x="2596996" y="5586571"/>
                  <a:pt x="2592755" y="5590123"/>
                </a:cubicBezTo>
                <a:cubicBezTo>
                  <a:pt x="2567306" y="5590123"/>
                  <a:pt x="2537619" y="5590123"/>
                  <a:pt x="2512170" y="5590123"/>
                </a:cubicBezTo>
                <a:cubicBezTo>
                  <a:pt x="2512170" y="5593675"/>
                  <a:pt x="2507929" y="5597227"/>
                  <a:pt x="2503687" y="5593675"/>
                </a:cubicBezTo>
                <a:cubicBezTo>
                  <a:pt x="2499447" y="5593675"/>
                  <a:pt x="2499447" y="5593675"/>
                  <a:pt x="2499447" y="5590123"/>
                </a:cubicBezTo>
                <a:cubicBezTo>
                  <a:pt x="2499447" y="5586571"/>
                  <a:pt x="2499447" y="5583018"/>
                  <a:pt x="2499447" y="5579466"/>
                </a:cubicBezTo>
                <a:cubicBezTo>
                  <a:pt x="2465517" y="5583018"/>
                  <a:pt x="2435828" y="5572363"/>
                  <a:pt x="2401898" y="5572363"/>
                </a:cubicBezTo>
                <a:cubicBezTo>
                  <a:pt x="2393415" y="5579466"/>
                  <a:pt x="2384932" y="5579466"/>
                  <a:pt x="2376450" y="5572363"/>
                </a:cubicBezTo>
                <a:cubicBezTo>
                  <a:pt x="2342520" y="5572363"/>
                  <a:pt x="2304349" y="5572363"/>
                  <a:pt x="2270418" y="5572363"/>
                </a:cubicBezTo>
                <a:cubicBezTo>
                  <a:pt x="2270418" y="5575915"/>
                  <a:pt x="2270418" y="5579466"/>
                  <a:pt x="2270418" y="5579466"/>
                </a:cubicBezTo>
                <a:cubicBezTo>
                  <a:pt x="2249212" y="5579466"/>
                  <a:pt x="2232247" y="5579466"/>
                  <a:pt x="2215282" y="5579466"/>
                </a:cubicBezTo>
                <a:cubicBezTo>
                  <a:pt x="2215282" y="5579466"/>
                  <a:pt x="2211040" y="5575915"/>
                  <a:pt x="2211040" y="5572363"/>
                </a:cubicBezTo>
                <a:cubicBezTo>
                  <a:pt x="2206799" y="5572363"/>
                  <a:pt x="2194076" y="5575915"/>
                  <a:pt x="2194076" y="5572363"/>
                </a:cubicBezTo>
                <a:cubicBezTo>
                  <a:pt x="2189834" y="5561706"/>
                  <a:pt x="2181353" y="5561706"/>
                  <a:pt x="2177111" y="5561706"/>
                </a:cubicBezTo>
                <a:cubicBezTo>
                  <a:pt x="2160146" y="5568811"/>
                  <a:pt x="2147421" y="5568811"/>
                  <a:pt x="2130457" y="5565259"/>
                </a:cubicBezTo>
                <a:cubicBezTo>
                  <a:pt x="2126216" y="5561706"/>
                  <a:pt x="2117734" y="5561706"/>
                  <a:pt x="2113492" y="5565259"/>
                </a:cubicBezTo>
                <a:cubicBezTo>
                  <a:pt x="2100768" y="5572363"/>
                  <a:pt x="2088044" y="5568811"/>
                  <a:pt x="2075321" y="5565259"/>
                </a:cubicBezTo>
                <a:cubicBezTo>
                  <a:pt x="2071079" y="5551051"/>
                  <a:pt x="2058356" y="5558154"/>
                  <a:pt x="2049873" y="5558154"/>
                </a:cubicBezTo>
                <a:cubicBezTo>
                  <a:pt x="2028666" y="5554603"/>
                  <a:pt x="2011701" y="5558154"/>
                  <a:pt x="1994737" y="5558154"/>
                </a:cubicBezTo>
                <a:cubicBezTo>
                  <a:pt x="1973530" y="5558154"/>
                  <a:pt x="1956565" y="5558154"/>
                  <a:pt x="1939601" y="5558154"/>
                </a:cubicBezTo>
                <a:cubicBezTo>
                  <a:pt x="1922635" y="5540394"/>
                  <a:pt x="1905669" y="5561706"/>
                  <a:pt x="1888705" y="5558154"/>
                </a:cubicBezTo>
                <a:cubicBezTo>
                  <a:pt x="1884464" y="5554603"/>
                  <a:pt x="1875982" y="5558154"/>
                  <a:pt x="1875982" y="5554603"/>
                </a:cubicBezTo>
                <a:cubicBezTo>
                  <a:pt x="1863257" y="5547499"/>
                  <a:pt x="1854774" y="5551051"/>
                  <a:pt x="1842051" y="5551051"/>
                </a:cubicBezTo>
                <a:cubicBezTo>
                  <a:pt x="1825087" y="5551051"/>
                  <a:pt x="1803880" y="5554603"/>
                  <a:pt x="1786914" y="5551051"/>
                </a:cubicBezTo>
                <a:cubicBezTo>
                  <a:pt x="1769949" y="5547499"/>
                  <a:pt x="1757226" y="5543946"/>
                  <a:pt x="1744502" y="5547499"/>
                </a:cubicBezTo>
                <a:cubicBezTo>
                  <a:pt x="1731778" y="5547499"/>
                  <a:pt x="1719055" y="5540394"/>
                  <a:pt x="1706331" y="5540394"/>
                </a:cubicBezTo>
                <a:cubicBezTo>
                  <a:pt x="1672400" y="5540394"/>
                  <a:pt x="1638471" y="5540394"/>
                  <a:pt x="1608781" y="5540394"/>
                </a:cubicBezTo>
                <a:lnTo>
                  <a:pt x="1571370" y="5539713"/>
                </a:lnTo>
                <a:lnTo>
                  <a:pt x="1582175" y="5526039"/>
                </a:lnTo>
                <a:lnTo>
                  <a:pt x="1584828" y="5525054"/>
                </a:lnTo>
                <a:lnTo>
                  <a:pt x="1606349" y="5526522"/>
                </a:lnTo>
                <a:cubicBezTo>
                  <a:pt x="1615361" y="5527112"/>
                  <a:pt x="1624904" y="5527112"/>
                  <a:pt x="1635508" y="5524750"/>
                </a:cubicBezTo>
                <a:cubicBezTo>
                  <a:pt x="1652472" y="5520027"/>
                  <a:pt x="1669438" y="5520027"/>
                  <a:pt x="1686403" y="5524750"/>
                </a:cubicBezTo>
                <a:cubicBezTo>
                  <a:pt x="1699127" y="5529474"/>
                  <a:pt x="1703368" y="5515304"/>
                  <a:pt x="1707609" y="5505858"/>
                </a:cubicBezTo>
                <a:cubicBezTo>
                  <a:pt x="1720333" y="5491687"/>
                  <a:pt x="1716091" y="5482241"/>
                  <a:pt x="1699127" y="5482241"/>
                </a:cubicBezTo>
                <a:cubicBezTo>
                  <a:pt x="1694885" y="5482241"/>
                  <a:pt x="1686403" y="5482241"/>
                  <a:pt x="1677921" y="5482241"/>
                </a:cubicBezTo>
                <a:cubicBezTo>
                  <a:pt x="1669438" y="5477517"/>
                  <a:pt x="1656714" y="5477517"/>
                  <a:pt x="1656714" y="5468070"/>
                </a:cubicBezTo>
                <a:cubicBezTo>
                  <a:pt x="1656714" y="5444454"/>
                  <a:pt x="1643990" y="5444454"/>
                  <a:pt x="1631266" y="5444454"/>
                </a:cubicBezTo>
                <a:cubicBezTo>
                  <a:pt x="1614302" y="5444454"/>
                  <a:pt x="1601578" y="5444454"/>
                  <a:pt x="1593095" y="5430284"/>
                </a:cubicBezTo>
                <a:cubicBezTo>
                  <a:pt x="1584613" y="5420837"/>
                  <a:pt x="1567647" y="5420837"/>
                  <a:pt x="1554923" y="5430284"/>
                </a:cubicBezTo>
                <a:cubicBezTo>
                  <a:pt x="1537959" y="5444454"/>
                  <a:pt x="1516753" y="5435007"/>
                  <a:pt x="1495547" y="5435007"/>
                </a:cubicBezTo>
                <a:cubicBezTo>
                  <a:pt x="1491305" y="5435007"/>
                  <a:pt x="1491305" y="5430284"/>
                  <a:pt x="1487064" y="5430284"/>
                </a:cubicBezTo>
                <a:cubicBezTo>
                  <a:pt x="1482822" y="5420837"/>
                  <a:pt x="1487064" y="5416113"/>
                  <a:pt x="1491305" y="5416113"/>
                </a:cubicBezTo>
                <a:cubicBezTo>
                  <a:pt x="1504028" y="5416113"/>
                  <a:pt x="1512511" y="5416113"/>
                  <a:pt x="1516753" y="5406667"/>
                </a:cubicBezTo>
                <a:cubicBezTo>
                  <a:pt x="1529476" y="5392497"/>
                  <a:pt x="1525234" y="5383051"/>
                  <a:pt x="1525234" y="5373604"/>
                </a:cubicBezTo>
                <a:cubicBezTo>
                  <a:pt x="1512511" y="5373604"/>
                  <a:pt x="1499788" y="5368880"/>
                  <a:pt x="1482822" y="5368880"/>
                </a:cubicBezTo>
                <a:cubicBezTo>
                  <a:pt x="1491305" y="5364157"/>
                  <a:pt x="1495547" y="5364157"/>
                  <a:pt x="1499788" y="5364157"/>
                </a:cubicBezTo>
                <a:cubicBezTo>
                  <a:pt x="1512511" y="5364157"/>
                  <a:pt x="1525234" y="5359433"/>
                  <a:pt x="1537959" y="5364157"/>
                </a:cubicBezTo>
                <a:cubicBezTo>
                  <a:pt x="1554923" y="5368880"/>
                  <a:pt x="1559166" y="5354710"/>
                  <a:pt x="1576130" y="5349988"/>
                </a:cubicBezTo>
                <a:cubicBezTo>
                  <a:pt x="1593095" y="5345264"/>
                  <a:pt x="1593095" y="5340541"/>
                  <a:pt x="1584613" y="5321647"/>
                </a:cubicBezTo>
                <a:cubicBezTo>
                  <a:pt x="1580372" y="5307477"/>
                  <a:pt x="1571889" y="5302753"/>
                  <a:pt x="1563406" y="5307477"/>
                </a:cubicBezTo>
                <a:cubicBezTo>
                  <a:pt x="1550683" y="5316924"/>
                  <a:pt x="1537959" y="5312200"/>
                  <a:pt x="1529476" y="5312200"/>
                </a:cubicBezTo>
                <a:cubicBezTo>
                  <a:pt x="1504028" y="5316924"/>
                  <a:pt x="1482822" y="5307477"/>
                  <a:pt x="1457375" y="5321647"/>
                </a:cubicBezTo>
                <a:cubicBezTo>
                  <a:pt x="1457375" y="5321647"/>
                  <a:pt x="1453133" y="5321647"/>
                  <a:pt x="1448892" y="5316924"/>
                </a:cubicBezTo>
                <a:cubicBezTo>
                  <a:pt x="1427686" y="5307477"/>
                  <a:pt x="1410720" y="5307477"/>
                  <a:pt x="1389514" y="5307477"/>
                </a:cubicBezTo>
                <a:cubicBezTo>
                  <a:pt x="1359826" y="5302753"/>
                  <a:pt x="1330137" y="5293308"/>
                  <a:pt x="1300448" y="5298031"/>
                </a:cubicBezTo>
                <a:cubicBezTo>
                  <a:pt x="1300448" y="5298031"/>
                  <a:pt x="1296206" y="5298031"/>
                  <a:pt x="1296206" y="5298031"/>
                </a:cubicBezTo>
                <a:cubicBezTo>
                  <a:pt x="1296206" y="5293308"/>
                  <a:pt x="1296206" y="5293308"/>
                  <a:pt x="1296206" y="5293308"/>
                </a:cubicBezTo>
                <a:cubicBezTo>
                  <a:pt x="1296206" y="5288584"/>
                  <a:pt x="1296206" y="5283861"/>
                  <a:pt x="1300448" y="5283861"/>
                </a:cubicBezTo>
                <a:cubicBezTo>
                  <a:pt x="1304689" y="5283861"/>
                  <a:pt x="1308931" y="5283861"/>
                  <a:pt x="1313172" y="5283861"/>
                </a:cubicBezTo>
                <a:cubicBezTo>
                  <a:pt x="1338620" y="5283861"/>
                  <a:pt x="1364067" y="5283861"/>
                  <a:pt x="1389514" y="5283861"/>
                </a:cubicBezTo>
                <a:cubicBezTo>
                  <a:pt x="1393756" y="5283861"/>
                  <a:pt x="1402239" y="5283861"/>
                  <a:pt x="1402239" y="5274414"/>
                </a:cubicBezTo>
                <a:cubicBezTo>
                  <a:pt x="1397997" y="5255520"/>
                  <a:pt x="1414962" y="5255520"/>
                  <a:pt x="1423445" y="5255520"/>
                </a:cubicBezTo>
                <a:cubicBezTo>
                  <a:pt x="1440409" y="5255520"/>
                  <a:pt x="1457375" y="5255520"/>
                  <a:pt x="1474339" y="5255520"/>
                </a:cubicBezTo>
                <a:cubicBezTo>
                  <a:pt x="1487064" y="5255520"/>
                  <a:pt x="1499788" y="5250797"/>
                  <a:pt x="1512511" y="5246073"/>
                </a:cubicBezTo>
                <a:lnTo>
                  <a:pt x="1510697" y="5244861"/>
                </a:lnTo>
                <a:lnTo>
                  <a:pt x="1932452" y="5244861"/>
                </a:lnTo>
                <a:lnTo>
                  <a:pt x="1932529" y="5240624"/>
                </a:lnTo>
                <a:cubicBezTo>
                  <a:pt x="1932529" y="5232705"/>
                  <a:pt x="1934649" y="5228744"/>
                  <a:pt x="1937300" y="5226765"/>
                </a:cubicBezTo>
                <a:lnTo>
                  <a:pt x="1941443" y="5225733"/>
                </a:lnTo>
                <a:lnTo>
                  <a:pt x="1942125" y="5222742"/>
                </a:lnTo>
                <a:cubicBezTo>
                  <a:pt x="1943715" y="5218867"/>
                  <a:pt x="1945834" y="5215768"/>
                  <a:pt x="1947955" y="5215768"/>
                </a:cubicBezTo>
                <a:cubicBezTo>
                  <a:pt x="1954315" y="5212667"/>
                  <a:pt x="1960675" y="5206469"/>
                  <a:pt x="1967564" y="5201045"/>
                </a:cubicBezTo>
                <a:lnTo>
                  <a:pt x="1979397" y="5195815"/>
                </a:lnTo>
                <a:lnTo>
                  <a:pt x="1945253" y="5185189"/>
                </a:lnTo>
                <a:cubicBezTo>
                  <a:pt x="1924047" y="5185189"/>
                  <a:pt x="1907081" y="5185189"/>
                  <a:pt x="1885875" y="5169351"/>
                </a:cubicBezTo>
                <a:cubicBezTo>
                  <a:pt x="1881634" y="5161433"/>
                  <a:pt x="1877392" y="5161433"/>
                  <a:pt x="1877392" y="5161433"/>
                </a:cubicBezTo>
                <a:cubicBezTo>
                  <a:pt x="1851945" y="5185189"/>
                  <a:pt x="1830739" y="5169351"/>
                  <a:pt x="1805292" y="5177272"/>
                </a:cubicBezTo>
                <a:cubicBezTo>
                  <a:pt x="1796809" y="5177272"/>
                  <a:pt x="1784084" y="5169351"/>
                  <a:pt x="1771361" y="5185189"/>
                </a:cubicBezTo>
                <a:cubicBezTo>
                  <a:pt x="1762878" y="5193110"/>
                  <a:pt x="1754396" y="5185189"/>
                  <a:pt x="1750154" y="5161433"/>
                </a:cubicBezTo>
                <a:cubicBezTo>
                  <a:pt x="1741673" y="5129756"/>
                  <a:pt x="1741673" y="5121837"/>
                  <a:pt x="1758637" y="5113917"/>
                </a:cubicBezTo>
                <a:cubicBezTo>
                  <a:pt x="1775602" y="5105998"/>
                  <a:pt x="1779844" y="5082241"/>
                  <a:pt x="1796809" y="5090160"/>
                </a:cubicBezTo>
                <a:cubicBezTo>
                  <a:pt x="1809533" y="5098081"/>
                  <a:pt x="1822256" y="5090160"/>
                  <a:pt x="1834979" y="5090160"/>
                </a:cubicBezTo>
                <a:cubicBezTo>
                  <a:pt x="1839221" y="5090160"/>
                  <a:pt x="1843462" y="5090160"/>
                  <a:pt x="1851945" y="5082241"/>
                </a:cubicBezTo>
                <a:cubicBezTo>
                  <a:pt x="1834979" y="5082241"/>
                  <a:pt x="1822256" y="5074322"/>
                  <a:pt x="1809533" y="5074322"/>
                </a:cubicBezTo>
                <a:cubicBezTo>
                  <a:pt x="1809533" y="5058482"/>
                  <a:pt x="1805292" y="5042646"/>
                  <a:pt x="1818015" y="5018887"/>
                </a:cubicBezTo>
                <a:cubicBezTo>
                  <a:pt x="1822256" y="5003051"/>
                  <a:pt x="1830739" y="5003051"/>
                  <a:pt x="1843462" y="5003051"/>
                </a:cubicBezTo>
                <a:cubicBezTo>
                  <a:pt x="1847704" y="5003051"/>
                  <a:pt x="1851945" y="4995130"/>
                  <a:pt x="1847704" y="4979292"/>
                </a:cubicBezTo>
                <a:cubicBezTo>
                  <a:pt x="1843462" y="4979292"/>
                  <a:pt x="1843462" y="4971373"/>
                  <a:pt x="1839221" y="4971373"/>
                </a:cubicBezTo>
                <a:cubicBezTo>
                  <a:pt x="1818015" y="4971373"/>
                  <a:pt x="1796809" y="4955534"/>
                  <a:pt x="1779844" y="4979292"/>
                </a:cubicBezTo>
                <a:cubicBezTo>
                  <a:pt x="1767120" y="4995130"/>
                  <a:pt x="1750154" y="4995130"/>
                  <a:pt x="1741673" y="4979292"/>
                </a:cubicBezTo>
                <a:cubicBezTo>
                  <a:pt x="1733190" y="4955534"/>
                  <a:pt x="1720465" y="4955534"/>
                  <a:pt x="1703501" y="4955534"/>
                </a:cubicBezTo>
                <a:cubicBezTo>
                  <a:pt x="1690778" y="4955534"/>
                  <a:pt x="1678053" y="4955534"/>
                  <a:pt x="1678053" y="4915939"/>
                </a:cubicBezTo>
                <a:cubicBezTo>
                  <a:pt x="1678053" y="4900101"/>
                  <a:pt x="1665329" y="4900101"/>
                  <a:pt x="1656846" y="4892180"/>
                </a:cubicBezTo>
                <a:cubicBezTo>
                  <a:pt x="1648365" y="4892180"/>
                  <a:pt x="1639882" y="4892180"/>
                  <a:pt x="1635640" y="4892180"/>
                </a:cubicBezTo>
                <a:cubicBezTo>
                  <a:pt x="1618676" y="4892180"/>
                  <a:pt x="1614434" y="4876344"/>
                  <a:pt x="1627159" y="4852585"/>
                </a:cubicBezTo>
                <a:lnTo>
                  <a:pt x="1630228" y="4842349"/>
                </a:lnTo>
                <a:lnTo>
                  <a:pt x="1625451" y="4844514"/>
                </a:lnTo>
                <a:cubicBezTo>
                  <a:pt x="1623066" y="4844223"/>
                  <a:pt x="1620416" y="4842287"/>
                  <a:pt x="1617236" y="4837637"/>
                </a:cubicBezTo>
                <a:cubicBezTo>
                  <a:pt x="1604516" y="4825239"/>
                  <a:pt x="1591797" y="4837637"/>
                  <a:pt x="1583316" y="4831439"/>
                </a:cubicBezTo>
                <a:cubicBezTo>
                  <a:pt x="1570596" y="4831439"/>
                  <a:pt x="1557876" y="4831439"/>
                  <a:pt x="1545157" y="4831439"/>
                </a:cubicBezTo>
                <a:cubicBezTo>
                  <a:pt x="1536676" y="4819041"/>
                  <a:pt x="1545157" y="4806643"/>
                  <a:pt x="1540916" y="4794245"/>
                </a:cubicBezTo>
                <a:cubicBezTo>
                  <a:pt x="1528197" y="4769450"/>
                  <a:pt x="1511237" y="4763251"/>
                  <a:pt x="1490036" y="4775649"/>
                </a:cubicBezTo>
                <a:cubicBezTo>
                  <a:pt x="1485797" y="4775649"/>
                  <a:pt x="1485797" y="4781847"/>
                  <a:pt x="1477316" y="4781847"/>
                </a:cubicBezTo>
                <a:cubicBezTo>
                  <a:pt x="1473076" y="4781847"/>
                  <a:pt x="1468837" y="4775649"/>
                  <a:pt x="1468837" y="4763251"/>
                </a:cubicBezTo>
                <a:cubicBezTo>
                  <a:pt x="1468837" y="4757052"/>
                  <a:pt x="1468837" y="4744654"/>
                  <a:pt x="1477316" y="4744654"/>
                </a:cubicBezTo>
                <a:cubicBezTo>
                  <a:pt x="1490036" y="4750854"/>
                  <a:pt x="1502757" y="4744654"/>
                  <a:pt x="1511237" y="4750854"/>
                </a:cubicBezTo>
                <a:cubicBezTo>
                  <a:pt x="1528197" y="4750854"/>
                  <a:pt x="1536676" y="4738456"/>
                  <a:pt x="1549397" y="4738456"/>
                </a:cubicBezTo>
                <a:cubicBezTo>
                  <a:pt x="1557876" y="4732256"/>
                  <a:pt x="1562117" y="4713660"/>
                  <a:pt x="1562117" y="4701262"/>
                </a:cubicBezTo>
                <a:cubicBezTo>
                  <a:pt x="1570596" y="4682666"/>
                  <a:pt x="1570596" y="4676467"/>
                  <a:pt x="1583316" y="4688864"/>
                </a:cubicBezTo>
                <a:cubicBezTo>
                  <a:pt x="1600276" y="4695064"/>
                  <a:pt x="1617236" y="4701262"/>
                  <a:pt x="1634196" y="4713660"/>
                </a:cubicBezTo>
                <a:cubicBezTo>
                  <a:pt x="1638436" y="4719860"/>
                  <a:pt x="1646916" y="4713660"/>
                  <a:pt x="1655396" y="4713660"/>
                </a:cubicBezTo>
                <a:cubicBezTo>
                  <a:pt x="1659636" y="4713660"/>
                  <a:pt x="1659636" y="4701262"/>
                  <a:pt x="1663876" y="4695064"/>
                </a:cubicBezTo>
                <a:cubicBezTo>
                  <a:pt x="1672356" y="4682666"/>
                  <a:pt x="1663876" y="4676467"/>
                  <a:pt x="1659636" y="4664069"/>
                </a:cubicBezTo>
                <a:cubicBezTo>
                  <a:pt x="1655396" y="4651671"/>
                  <a:pt x="1642676" y="4651671"/>
                  <a:pt x="1634196" y="4639273"/>
                </a:cubicBezTo>
                <a:cubicBezTo>
                  <a:pt x="1629956" y="4633075"/>
                  <a:pt x="1629956" y="4633075"/>
                  <a:pt x="1629956" y="4626877"/>
                </a:cubicBezTo>
                <a:cubicBezTo>
                  <a:pt x="1629956" y="4620677"/>
                  <a:pt x="1634196" y="4620677"/>
                  <a:pt x="1638436" y="4620677"/>
                </a:cubicBezTo>
                <a:cubicBezTo>
                  <a:pt x="1651156" y="4620677"/>
                  <a:pt x="1668116" y="4614479"/>
                  <a:pt x="1680836" y="4626877"/>
                </a:cubicBezTo>
                <a:cubicBezTo>
                  <a:pt x="1680836" y="4633075"/>
                  <a:pt x="1685076" y="4626877"/>
                  <a:pt x="1685076" y="4626877"/>
                </a:cubicBezTo>
                <a:cubicBezTo>
                  <a:pt x="1693556" y="4620677"/>
                  <a:pt x="1685076" y="4620677"/>
                  <a:pt x="1685076" y="4614479"/>
                </a:cubicBezTo>
                <a:cubicBezTo>
                  <a:pt x="1680836" y="4608279"/>
                  <a:pt x="1680836" y="4595882"/>
                  <a:pt x="1689315" y="4595882"/>
                </a:cubicBezTo>
                <a:cubicBezTo>
                  <a:pt x="1697796" y="4595882"/>
                  <a:pt x="1706275" y="4595882"/>
                  <a:pt x="1718995" y="4595882"/>
                </a:cubicBezTo>
                <a:cubicBezTo>
                  <a:pt x="1706275" y="4583484"/>
                  <a:pt x="1693556" y="4583484"/>
                  <a:pt x="1680836" y="4577286"/>
                </a:cubicBezTo>
                <a:cubicBezTo>
                  <a:pt x="1672356" y="4571086"/>
                  <a:pt x="1672356" y="4564888"/>
                  <a:pt x="1676596" y="4558688"/>
                </a:cubicBezTo>
                <a:cubicBezTo>
                  <a:pt x="1680836" y="4533894"/>
                  <a:pt x="1680836" y="4527694"/>
                  <a:pt x="1663876" y="4521496"/>
                </a:cubicBezTo>
                <a:cubicBezTo>
                  <a:pt x="1659636" y="4521496"/>
                  <a:pt x="1651156" y="4521496"/>
                  <a:pt x="1646916" y="4521496"/>
                </a:cubicBezTo>
                <a:cubicBezTo>
                  <a:pt x="1646916" y="4515296"/>
                  <a:pt x="1646916" y="4515296"/>
                  <a:pt x="1646916" y="4509098"/>
                </a:cubicBezTo>
                <a:cubicBezTo>
                  <a:pt x="1646916" y="4509098"/>
                  <a:pt x="1646916" y="4502899"/>
                  <a:pt x="1646916" y="4502899"/>
                </a:cubicBezTo>
                <a:cubicBezTo>
                  <a:pt x="1676596" y="4509098"/>
                  <a:pt x="1697796" y="4478103"/>
                  <a:pt x="1727476" y="4478103"/>
                </a:cubicBezTo>
                <a:cubicBezTo>
                  <a:pt x="1744436" y="4478103"/>
                  <a:pt x="1761396" y="4465705"/>
                  <a:pt x="1778356" y="4447109"/>
                </a:cubicBezTo>
                <a:cubicBezTo>
                  <a:pt x="1778356" y="4440911"/>
                  <a:pt x="1786835" y="4440911"/>
                  <a:pt x="1786835" y="4434711"/>
                </a:cubicBezTo>
                <a:cubicBezTo>
                  <a:pt x="1786835" y="4422314"/>
                  <a:pt x="1778356" y="4422314"/>
                  <a:pt x="1774116" y="4422314"/>
                </a:cubicBezTo>
                <a:cubicBezTo>
                  <a:pt x="1761396" y="4422314"/>
                  <a:pt x="1748676" y="4422314"/>
                  <a:pt x="1735955" y="4422314"/>
                </a:cubicBezTo>
                <a:cubicBezTo>
                  <a:pt x="1731716" y="4422314"/>
                  <a:pt x="1727476" y="4422314"/>
                  <a:pt x="1727476" y="4416115"/>
                </a:cubicBezTo>
                <a:cubicBezTo>
                  <a:pt x="1727476" y="4409916"/>
                  <a:pt x="1727476" y="4403718"/>
                  <a:pt x="1731716" y="4403718"/>
                </a:cubicBezTo>
                <a:cubicBezTo>
                  <a:pt x="1740195" y="4403718"/>
                  <a:pt x="1744436" y="4391320"/>
                  <a:pt x="1757156" y="4391320"/>
                </a:cubicBezTo>
                <a:cubicBezTo>
                  <a:pt x="1769875" y="4391320"/>
                  <a:pt x="1782595" y="4391320"/>
                  <a:pt x="1795316" y="4391320"/>
                </a:cubicBezTo>
                <a:cubicBezTo>
                  <a:pt x="1803795" y="4385120"/>
                  <a:pt x="1799555" y="4372722"/>
                  <a:pt x="1799555" y="4366524"/>
                </a:cubicBezTo>
                <a:cubicBezTo>
                  <a:pt x="1799555" y="4360326"/>
                  <a:pt x="1799555" y="4354126"/>
                  <a:pt x="1799555" y="4354126"/>
                </a:cubicBezTo>
                <a:cubicBezTo>
                  <a:pt x="1774116" y="4347928"/>
                  <a:pt x="1761396" y="4316933"/>
                  <a:pt x="1735955" y="4316933"/>
                </a:cubicBezTo>
                <a:cubicBezTo>
                  <a:pt x="1685076" y="4316933"/>
                  <a:pt x="1638436" y="4335530"/>
                  <a:pt x="1587556" y="4329331"/>
                </a:cubicBezTo>
                <a:cubicBezTo>
                  <a:pt x="1579077" y="4323133"/>
                  <a:pt x="1566356" y="4335530"/>
                  <a:pt x="1566356" y="4316933"/>
                </a:cubicBezTo>
                <a:cubicBezTo>
                  <a:pt x="1562117" y="4292137"/>
                  <a:pt x="1579077" y="4304535"/>
                  <a:pt x="1587556" y="4304535"/>
                </a:cubicBezTo>
                <a:cubicBezTo>
                  <a:pt x="1604516" y="4310735"/>
                  <a:pt x="1621476" y="4292137"/>
                  <a:pt x="1638436" y="4292137"/>
                </a:cubicBezTo>
                <a:cubicBezTo>
                  <a:pt x="1655396" y="4298337"/>
                  <a:pt x="1676596" y="4304535"/>
                  <a:pt x="1693556" y="4292137"/>
                </a:cubicBezTo>
                <a:cubicBezTo>
                  <a:pt x="1723235" y="4279739"/>
                  <a:pt x="1752915" y="4285939"/>
                  <a:pt x="1778356" y="4285939"/>
                </a:cubicBezTo>
                <a:cubicBezTo>
                  <a:pt x="1833475" y="4279739"/>
                  <a:pt x="1884355" y="4261143"/>
                  <a:pt x="1922515" y="4205354"/>
                </a:cubicBezTo>
                <a:cubicBezTo>
                  <a:pt x="1939475" y="4186758"/>
                  <a:pt x="1956435" y="4186758"/>
                  <a:pt x="1973395" y="4186758"/>
                </a:cubicBezTo>
                <a:cubicBezTo>
                  <a:pt x="1977635" y="4186758"/>
                  <a:pt x="1990355" y="4192956"/>
                  <a:pt x="1990355" y="4180558"/>
                </a:cubicBezTo>
                <a:cubicBezTo>
                  <a:pt x="1990355" y="4155763"/>
                  <a:pt x="1977635" y="4168161"/>
                  <a:pt x="1973395" y="4168161"/>
                </a:cubicBezTo>
                <a:cubicBezTo>
                  <a:pt x="1901315" y="4168161"/>
                  <a:pt x="1829235" y="4168161"/>
                  <a:pt x="1752915" y="4168161"/>
                </a:cubicBezTo>
                <a:cubicBezTo>
                  <a:pt x="1727476" y="4168161"/>
                  <a:pt x="1710516" y="4137167"/>
                  <a:pt x="1689315" y="4106171"/>
                </a:cubicBezTo>
                <a:cubicBezTo>
                  <a:pt x="1689315" y="4106171"/>
                  <a:pt x="1689315" y="4099973"/>
                  <a:pt x="1689315" y="4093775"/>
                </a:cubicBezTo>
                <a:cubicBezTo>
                  <a:pt x="1697796" y="4075178"/>
                  <a:pt x="1702036" y="4062780"/>
                  <a:pt x="1706275" y="4044184"/>
                </a:cubicBezTo>
                <a:lnTo>
                  <a:pt x="1709369" y="4034234"/>
                </a:lnTo>
                <a:lnTo>
                  <a:pt x="1615341" y="4034234"/>
                </a:lnTo>
                <a:cubicBezTo>
                  <a:pt x="1606858" y="4034234"/>
                  <a:pt x="1598377" y="4027942"/>
                  <a:pt x="1589894" y="4021650"/>
                </a:cubicBezTo>
                <a:cubicBezTo>
                  <a:pt x="1585652" y="4021650"/>
                  <a:pt x="1581411" y="4034234"/>
                  <a:pt x="1572928" y="4034234"/>
                </a:cubicBezTo>
                <a:cubicBezTo>
                  <a:pt x="1547481" y="4034234"/>
                  <a:pt x="1522033" y="4027942"/>
                  <a:pt x="1500827" y="4015358"/>
                </a:cubicBezTo>
                <a:cubicBezTo>
                  <a:pt x="1492344" y="4015358"/>
                  <a:pt x="1479621" y="4009066"/>
                  <a:pt x="1471138" y="4015358"/>
                </a:cubicBezTo>
                <a:cubicBezTo>
                  <a:pt x="1458414" y="4027942"/>
                  <a:pt x="1441450" y="4021650"/>
                  <a:pt x="1428725" y="4021650"/>
                </a:cubicBezTo>
                <a:cubicBezTo>
                  <a:pt x="1416002" y="4021650"/>
                  <a:pt x="1399038" y="4034234"/>
                  <a:pt x="1386313" y="4015358"/>
                </a:cubicBezTo>
                <a:cubicBezTo>
                  <a:pt x="1377831" y="4002775"/>
                  <a:pt x="1373589" y="4021650"/>
                  <a:pt x="1365106" y="4021650"/>
                </a:cubicBezTo>
                <a:cubicBezTo>
                  <a:pt x="1314211" y="4021650"/>
                  <a:pt x="1259075" y="4021650"/>
                  <a:pt x="1203939" y="4021650"/>
                </a:cubicBezTo>
                <a:cubicBezTo>
                  <a:pt x="1170009" y="4002775"/>
                  <a:pt x="1136078" y="4015358"/>
                  <a:pt x="1102148" y="4015358"/>
                </a:cubicBezTo>
                <a:cubicBezTo>
                  <a:pt x="1093665" y="4015358"/>
                  <a:pt x="1085184" y="4009066"/>
                  <a:pt x="1080942" y="3996483"/>
                </a:cubicBezTo>
                <a:cubicBezTo>
                  <a:pt x="1093665" y="3990191"/>
                  <a:pt x="1106390" y="3983899"/>
                  <a:pt x="1119114" y="3983899"/>
                </a:cubicBezTo>
                <a:cubicBezTo>
                  <a:pt x="1136078" y="3983899"/>
                  <a:pt x="1153044" y="3983899"/>
                  <a:pt x="1170009" y="3983899"/>
                </a:cubicBezTo>
                <a:cubicBezTo>
                  <a:pt x="1178492" y="3983899"/>
                  <a:pt x="1195456" y="3983899"/>
                  <a:pt x="1191215" y="3958731"/>
                </a:cubicBezTo>
                <a:cubicBezTo>
                  <a:pt x="1191215" y="3946147"/>
                  <a:pt x="1199698" y="3946147"/>
                  <a:pt x="1203939" y="3946147"/>
                </a:cubicBezTo>
                <a:cubicBezTo>
                  <a:pt x="1229386" y="3946147"/>
                  <a:pt x="1254834" y="3946147"/>
                  <a:pt x="1280281" y="3946147"/>
                </a:cubicBezTo>
                <a:cubicBezTo>
                  <a:pt x="1284523" y="3946147"/>
                  <a:pt x="1288764" y="3946147"/>
                  <a:pt x="1293005" y="3946147"/>
                </a:cubicBezTo>
                <a:cubicBezTo>
                  <a:pt x="1297247" y="3946147"/>
                  <a:pt x="1297247" y="3939856"/>
                  <a:pt x="1297247" y="3933564"/>
                </a:cubicBezTo>
                <a:cubicBezTo>
                  <a:pt x="1297247" y="3933564"/>
                  <a:pt x="1297247" y="3933564"/>
                  <a:pt x="1297247" y="3927272"/>
                </a:cubicBezTo>
                <a:cubicBezTo>
                  <a:pt x="1297247" y="3927272"/>
                  <a:pt x="1293005" y="3927272"/>
                  <a:pt x="1293005" y="3927272"/>
                </a:cubicBezTo>
                <a:cubicBezTo>
                  <a:pt x="1263317" y="3933564"/>
                  <a:pt x="1233628" y="3920981"/>
                  <a:pt x="1203939" y="3914688"/>
                </a:cubicBezTo>
                <a:cubicBezTo>
                  <a:pt x="1182733" y="3914688"/>
                  <a:pt x="1165767" y="3914688"/>
                  <a:pt x="1144561" y="3902104"/>
                </a:cubicBezTo>
                <a:cubicBezTo>
                  <a:pt x="1140320" y="3895813"/>
                  <a:pt x="1136078" y="3895813"/>
                  <a:pt x="1136078" y="3895813"/>
                </a:cubicBezTo>
                <a:cubicBezTo>
                  <a:pt x="1110631" y="3914688"/>
                  <a:pt x="1089425" y="3902104"/>
                  <a:pt x="1063978" y="3908397"/>
                </a:cubicBezTo>
                <a:cubicBezTo>
                  <a:pt x="1055495" y="3908397"/>
                  <a:pt x="1042771" y="3902104"/>
                  <a:pt x="1030047" y="3914688"/>
                </a:cubicBezTo>
                <a:cubicBezTo>
                  <a:pt x="1021565" y="3920981"/>
                  <a:pt x="1013082" y="3914688"/>
                  <a:pt x="1008840" y="3895813"/>
                </a:cubicBezTo>
                <a:cubicBezTo>
                  <a:pt x="1000359" y="3870645"/>
                  <a:pt x="1000359" y="3864354"/>
                  <a:pt x="1017323" y="3858061"/>
                </a:cubicBezTo>
                <a:cubicBezTo>
                  <a:pt x="1034288" y="3851770"/>
                  <a:pt x="1038530" y="3832895"/>
                  <a:pt x="1055495" y="3839186"/>
                </a:cubicBezTo>
                <a:cubicBezTo>
                  <a:pt x="1068219" y="3845479"/>
                  <a:pt x="1080942" y="3839186"/>
                  <a:pt x="1093665" y="3839186"/>
                </a:cubicBezTo>
                <a:cubicBezTo>
                  <a:pt x="1097907" y="3839186"/>
                  <a:pt x="1102148" y="3839186"/>
                  <a:pt x="1110631" y="3832895"/>
                </a:cubicBezTo>
                <a:cubicBezTo>
                  <a:pt x="1093665" y="3832895"/>
                  <a:pt x="1080942" y="3826602"/>
                  <a:pt x="1068219" y="3826602"/>
                </a:cubicBezTo>
                <a:cubicBezTo>
                  <a:pt x="1068219" y="3814018"/>
                  <a:pt x="1063978" y="3801436"/>
                  <a:pt x="1076701" y="3782559"/>
                </a:cubicBezTo>
                <a:cubicBezTo>
                  <a:pt x="1080942" y="3769977"/>
                  <a:pt x="1089425" y="3769977"/>
                  <a:pt x="1102148" y="3769977"/>
                </a:cubicBezTo>
                <a:cubicBezTo>
                  <a:pt x="1106390" y="3769977"/>
                  <a:pt x="1110631" y="3763684"/>
                  <a:pt x="1106390" y="3751100"/>
                </a:cubicBezTo>
                <a:cubicBezTo>
                  <a:pt x="1102148" y="3751100"/>
                  <a:pt x="1102148" y="3744809"/>
                  <a:pt x="1097907" y="3744809"/>
                </a:cubicBezTo>
                <a:cubicBezTo>
                  <a:pt x="1076701" y="3744809"/>
                  <a:pt x="1055495" y="3732225"/>
                  <a:pt x="1038530" y="3751100"/>
                </a:cubicBezTo>
                <a:cubicBezTo>
                  <a:pt x="1025806" y="3763684"/>
                  <a:pt x="1008840" y="3763684"/>
                  <a:pt x="1000359" y="3751100"/>
                </a:cubicBezTo>
                <a:cubicBezTo>
                  <a:pt x="991876" y="3732225"/>
                  <a:pt x="979152" y="3732225"/>
                  <a:pt x="962187" y="3732225"/>
                </a:cubicBezTo>
                <a:cubicBezTo>
                  <a:pt x="949464" y="3732225"/>
                  <a:pt x="936740" y="3732225"/>
                  <a:pt x="936740" y="3700766"/>
                </a:cubicBezTo>
                <a:cubicBezTo>
                  <a:pt x="936740" y="3688182"/>
                  <a:pt x="924015" y="3688182"/>
                  <a:pt x="915532" y="3681889"/>
                </a:cubicBezTo>
                <a:cubicBezTo>
                  <a:pt x="907051" y="3681889"/>
                  <a:pt x="898568" y="3681889"/>
                  <a:pt x="894326" y="3681889"/>
                </a:cubicBezTo>
                <a:cubicBezTo>
                  <a:pt x="877362" y="3681889"/>
                  <a:pt x="873121" y="3669307"/>
                  <a:pt x="885845" y="3650430"/>
                </a:cubicBezTo>
                <a:cubicBezTo>
                  <a:pt x="890085" y="3637846"/>
                  <a:pt x="894326" y="3618971"/>
                  <a:pt x="907051" y="3625264"/>
                </a:cubicBezTo>
                <a:cubicBezTo>
                  <a:pt x="924015" y="3631555"/>
                  <a:pt x="940981" y="3631555"/>
                  <a:pt x="957946" y="3625264"/>
                </a:cubicBezTo>
                <a:cubicBezTo>
                  <a:pt x="979152" y="3618971"/>
                  <a:pt x="996117" y="3625264"/>
                  <a:pt x="1013082" y="3625264"/>
                </a:cubicBezTo>
                <a:cubicBezTo>
                  <a:pt x="1030047" y="3625264"/>
                  <a:pt x="1042771" y="3612680"/>
                  <a:pt x="1059736" y="3612680"/>
                </a:cubicBezTo>
                <a:lnTo>
                  <a:pt x="1065471" y="3606894"/>
                </a:lnTo>
                <a:lnTo>
                  <a:pt x="1300457" y="3606894"/>
                </a:lnTo>
                <a:lnTo>
                  <a:pt x="1292447" y="3599416"/>
                </a:lnTo>
                <a:cubicBezTo>
                  <a:pt x="1287146" y="3593477"/>
                  <a:pt x="1281844" y="3589518"/>
                  <a:pt x="1273361" y="3593477"/>
                </a:cubicBezTo>
                <a:cubicBezTo>
                  <a:pt x="1260637" y="3601398"/>
                  <a:pt x="1247914" y="3593477"/>
                  <a:pt x="1235191" y="3593477"/>
                </a:cubicBezTo>
                <a:cubicBezTo>
                  <a:pt x="1230949" y="3593477"/>
                  <a:pt x="1226708" y="3593477"/>
                  <a:pt x="1218225" y="3585558"/>
                </a:cubicBezTo>
                <a:cubicBezTo>
                  <a:pt x="1235191" y="3585558"/>
                  <a:pt x="1247914" y="3577639"/>
                  <a:pt x="1260637" y="3577639"/>
                </a:cubicBezTo>
                <a:cubicBezTo>
                  <a:pt x="1260637" y="3561799"/>
                  <a:pt x="1264878" y="3545963"/>
                  <a:pt x="1252155" y="3522204"/>
                </a:cubicBezTo>
                <a:cubicBezTo>
                  <a:pt x="1247914" y="3506367"/>
                  <a:pt x="1239431" y="3506367"/>
                  <a:pt x="1226708" y="3506367"/>
                </a:cubicBezTo>
                <a:cubicBezTo>
                  <a:pt x="1222466" y="3506367"/>
                  <a:pt x="1218225" y="3498447"/>
                  <a:pt x="1222466" y="3482609"/>
                </a:cubicBezTo>
                <a:cubicBezTo>
                  <a:pt x="1226708" y="3482609"/>
                  <a:pt x="1226708" y="3474690"/>
                  <a:pt x="1230949" y="3474690"/>
                </a:cubicBezTo>
                <a:cubicBezTo>
                  <a:pt x="1252155" y="3474690"/>
                  <a:pt x="1273361" y="3458851"/>
                  <a:pt x="1290326" y="3482609"/>
                </a:cubicBezTo>
                <a:cubicBezTo>
                  <a:pt x="1303050" y="3498447"/>
                  <a:pt x="1320016" y="3498447"/>
                  <a:pt x="1328497" y="3482609"/>
                </a:cubicBezTo>
                <a:cubicBezTo>
                  <a:pt x="1336980" y="3458851"/>
                  <a:pt x="1349705" y="3458851"/>
                  <a:pt x="1366669" y="3458851"/>
                </a:cubicBezTo>
                <a:cubicBezTo>
                  <a:pt x="1379392" y="3458851"/>
                  <a:pt x="1392117" y="3458851"/>
                  <a:pt x="1392117" y="3419256"/>
                </a:cubicBezTo>
                <a:cubicBezTo>
                  <a:pt x="1392117" y="3403418"/>
                  <a:pt x="1404841" y="3403418"/>
                  <a:pt x="1413324" y="3395497"/>
                </a:cubicBezTo>
                <a:cubicBezTo>
                  <a:pt x="1421805" y="3395497"/>
                  <a:pt x="1430288" y="3395497"/>
                  <a:pt x="1434530" y="3395497"/>
                </a:cubicBezTo>
                <a:cubicBezTo>
                  <a:pt x="1451494" y="3395497"/>
                  <a:pt x="1455736" y="3379661"/>
                  <a:pt x="1443011" y="3355902"/>
                </a:cubicBezTo>
                <a:lnTo>
                  <a:pt x="1439942" y="3345666"/>
                </a:lnTo>
                <a:lnTo>
                  <a:pt x="1444719" y="3347831"/>
                </a:lnTo>
                <a:cubicBezTo>
                  <a:pt x="1447104" y="3347541"/>
                  <a:pt x="1449754" y="3345604"/>
                  <a:pt x="1452934" y="3340954"/>
                </a:cubicBezTo>
                <a:cubicBezTo>
                  <a:pt x="1465654" y="3328556"/>
                  <a:pt x="1478373" y="3340954"/>
                  <a:pt x="1486854" y="3334756"/>
                </a:cubicBezTo>
                <a:cubicBezTo>
                  <a:pt x="1499574" y="3334756"/>
                  <a:pt x="1512294" y="3334756"/>
                  <a:pt x="1525013" y="3334756"/>
                </a:cubicBezTo>
                <a:cubicBezTo>
                  <a:pt x="1533494" y="3322358"/>
                  <a:pt x="1525013" y="3309960"/>
                  <a:pt x="1529254" y="3297562"/>
                </a:cubicBezTo>
                <a:cubicBezTo>
                  <a:pt x="1541973" y="3272766"/>
                  <a:pt x="1558933" y="3266568"/>
                  <a:pt x="1580134" y="3278966"/>
                </a:cubicBezTo>
                <a:cubicBezTo>
                  <a:pt x="1584373" y="3278966"/>
                  <a:pt x="1584373" y="3285164"/>
                  <a:pt x="1592854" y="3285164"/>
                </a:cubicBezTo>
                <a:cubicBezTo>
                  <a:pt x="1597094" y="3285164"/>
                  <a:pt x="1601333" y="3278966"/>
                  <a:pt x="1601333" y="3266568"/>
                </a:cubicBezTo>
                <a:cubicBezTo>
                  <a:pt x="1601333" y="3260369"/>
                  <a:pt x="1601333" y="3247971"/>
                  <a:pt x="1592854" y="3247971"/>
                </a:cubicBezTo>
                <a:cubicBezTo>
                  <a:pt x="1580134" y="3254170"/>
                  <a:pt x="1567413" y="3247971"/>
                  <a:pt x="1558933" y="3254170"/>
                </a:cubicBezTo>
                <a:cubicBezTo>
                  <a:pt x="1541973" y="3254170"/>
                  <a:pt x="1533494" y="3241773"/>
                  <a:pt x="1520773" y="3241773"/>
                </a:cubicBezTo>
                <a:cubicBezTo>
                  <a:pt x="1512294" y="3235573"/>
                  <a:pt x="1508053" y="3216977"/>
                  <a:pt x="1508053" y="3204579"/>
                </a:cubicBezTo>
                <a:cubicBezTo>
                  <a:pt x="1499574" y="3185983"/>
                  <a:pt x="1499574" y="3179784"/>
                  <a:pt x="1486854" y="3192181"/>
                </a:cubicBezTo>
                <a:cubicBezTo>
                  <a:pt x="1469894" y="3198381"/>
                  <a:pt x="1452934" y="3204579"/>
                  <a:pt x="1435974" y="3216977"/>
                </a:cubicBezTo>
                <a:cubicBezTo>
                  <a:pt x="1431734" y="3223177"/>
                  <a:pt x="1423254" y="3216977"/>
                  <a:pt x="1414774" y="3216977"/>
                </a:cubicBezTo>
                <a:cubicBezTo>
                  <a:pt x="1410534" y="3216977"/>
                  <a:pt x="1410534" y="3204579"/>
                  <a:pt x="1406294" y="3198381"/>
                </a:cubicBezTo>
                <a:cubicBezTo>
                  <a:pt x="1397814" y="3185983"/>
                  <a:pt x="1406294" y="3179784"/>
                  <a:pt x="1410534" y="3167386"/>
                </a:cubicBezTo>
                <a:cubicBezTo>
                  <a:pt x="1414774" y="3154988"/>
                  <a:pt x="1427494" y="3154988"/>
                  <a:pt x="1435974" y="3142590"/>
                </a:cubicBezTo>
                <a:cubicBezTo>
                  <a:pt x="1440214" y="3136392"/>
                  <a:pt x="1440214" y="3136392"/>
                  <a:pt x="1440214" y="3130194"/>
                </a:cubicBezTo>
                <a:cubicBezTo>
                  <a:pt x="1440214" y="3123994"/>
                  <a:pt x="1435974" y="3123994"/>
                  <a:pt x="1431734" y="3123994"/>
                </a:cubicBezTo>
                <a:cubicBezTo>
                  <a:pt x="1419014" y="3123994"/>
                  <a:pt x="1402054" y="3117796"/>
                  <a:pt x="1389334" y="3130194"/>
                </a:cubicBezTo>
                <a:cubicBezTo>
                  <a:pt x="1389334" y="3136392"/>
                  <a:pt x="1385094" y="3130194"/>
                  <a:pt x="1385094" y="3130194"/>
                </a:cubicBezTo>
                <a:cubicBezTo>
                  <a:pt x="1376614" y="3123994"/>
                  <a:pt x="1385094" y="3123994"/>
                  <a:pt x="1385094" y="3117796"/>
                </a:cubicBezTo>
                <a:cubicBezTo>
                  <a:pt x="1389334" y="3111596"/>
                  <a:pt x="1389334" y="3099199"/>
                  <a:pt x="1380855" y="3099199"/>
                </a:cubicBezTo>
                <a:cubicBezTo>
                  <a:pt x="1372374" y="3099199"/>
                  <a:pt x="1363895" y="3099199"/>
                  <a:pt x="1351175" y="3099199"/>
                </a:cubicBezTo>
                <a:cubicBezTo>
                  <a:pt x="1363895" y="3086801"/>
                  <a:pt x="1376614" y="3086801"/>
                  <a:pt x="1389334" y="3080603"/>
                </a:cubicBezTo>
                <a:cubicBezTo>
                  <a:pt x="1397814" y="3074403"/>
                  <a:pt x="1397814" y="3068205"/>
                  <a:pt x="1393574" y="3062005"/>
                </a:cubicBezTo>
                <a:cubicBezTo>
                  <a:pt x="1389334" y="3037211"/>
                  <a:pt x="1389334" y="3031011"/>
                  <a:pt x="1406294" y="3024813"/>
                </a:cubicBezTo>
                <a:cubicBezTo>
                  <a:pt x="1410534" y="3024813"/>
                  <a:pt x="1419014" y="3024813"/>
                  <a:pt x="1423254" y="3024813"/>
                </a:cubicBezTo>
                <a:cubicBezTo>
                  <a:pt x="1423254" y="3018613"/>
                  <a:pt x="1423254" y="3018613"/>
                  <a:pt x="1423254" y="3012416"/>
                </a:cubicBezTo>
                <a:cubicBezTo>
                  <a:pt x="1423254" y="3012416"/>
                  <a:pt x="1423254" y="3006216"/>
                  <a:pt x="1423254" y="3006216"/>
                </a:cubicBezTo>
                <a:cubicBezTo>
                  <a:pt x="1393574" y="3012416"/>
                  <a:pt x="1372374" y="2981420"/>
                  <a:pt x="1342694" y="2981420"/>
                </a:cubicBezTo>
                <a:cubicBezTo>
                  <a:pt x="1325734" y="2981420"/>
                  <a:pt x="1308774" y="2969022"/>
                  <a:pt x="1291814" y="2950426"/>
                </a:cubicBezTo>
                <a:cubicBezTo>
                  <a:pt x="1291814" y="2944228"/>
                  <a:pt x="1283335" y="2944228"/>
                  <a:pt x="1283335" y="2938029"/>
                </a:cubicBezTo>
                <a:cubicBezTo>
                  <a:pt x="1283335" y="2925631"/>
                  <a:pt x="1291814" y="2925631"/>
                  <a:pt x="1296054" y="2925631"/>
                </a:cubicBezTo>
                <a:cubicBezTo>
                  <a:pt x="1308774" y="2925631"/>
                  <a:pt x="1321494" y="2925631"/>
                  <a:pt x="1334215" y="2925631"/>
                </a:cubicBezTo>
                <a:cubicBezTo>
                  <a:pt x="1338454" y="2925631"/>
                  <a:pt x="1342694" y="2925631"/>
                  <a:pt x="1342694" y="2919432"/>
                </a:cubicBezTo>
                <a:cubicBezTo>
                  <a:pt x="1342694" y="2913233"/>
                  <a:pt x="1342694" y="2907035"/>
                  <a:pt x="1338454" y="2907035"/>
                </a:cubicBezTo>
                <a:cubicBezTo>
                  <a:pt x="1329975" y="2907035"/>
                  <a:pt x="1325734" y="2894637"/>
                  <a:pt x="1313014" y="2894637"/>
                </a:cubicBezTo>
                <a:cubicBezTo>
                  <a:pt x="1300295" y="2894637"/>
                  <a:pt x="1287575" y="2894637"/>
                  <a:pt x="1274854" y="2894637"/>
                </a:cubicBezTo>
                <a:cubicBezTo>
                  <a:pt x="1266375" y="2888437"/>
                  <a:pt x="1270615" y="2876039"/>
                  <a:pt x="1270615" y="2869841"/>
                </a:cubicBezTo>
                <a:cubicBezTo>
                  <a:pt x="1270615" y="2863643"/>
                  <a:pt x="1270615" y="2857443"/>
                  <a:pt x="1270615" y="2857443"/>
                </a:cubicBezTo>
                <a:cubicBezTo>
                  <a:pt x="1296054" y="2851245"/>
                  <a:pt x="1308774" y="2820250"/>
                  <a:pt x="1334215" y="2820250"/>
                </a:cubicBezTo>
                <a:cubicBezTo>
                  <a:pt x="1385094" y="2820250"/>
                  <a:pt x="1431734" y="2838847"/>
                  <a:pt x="1482614" y="2832648"/>
                </a:cubicBezTo>
                <a:cubicBezTo>
                  <a:pt x="1491093" y="2826450"/>
                  <a:pt x="1503814" y="2838847"/>
                  <a:pt x="1503814" y="2820250"/>
                </a:cubicBezTo>
                <a:cubicBezTo>
                  <a:pt x="1508053" y="2795454"/>
                  <a:pt x="1491093" y="2807852"/>
                  <a:pt x="1482614" y="2807852"/>
                </a:cubicBezTo>
                <a:cubicBezTo>
                  <a:pt x="1465654" y="2814052"/>
                  <a:pt x="1448694" y="2795454"/>
                  <a:pt x="1431734" y="2795454"/>
                </a:cubicBezTo>
                <a:cubicBezTo>
                  <a:pt x="1414774" y="2801654"/>
                  <a:pt x="1393574" y="2807852"/>
                  <a:pt x="1376614" y="2795454"/>
                </a:cubicBezTo>
                <a:cubicBezTo>
                  <a:pt x="1346935" y="2783056"/>
                  <a:pt x="1317255" y="2789256"/>
                  <a:pt x="1291814" y="2789256"/>
                </a:cubicBezTo>
                <a:cubicBezTo>
                  <a:pt x="1236695" y="2783056"/>
                  <a:pt x="1185815" y="2764460"/>
                  <a:pt x="1147655" y="2708671"/>
                </a:cubicBezTo>
                <a:cubicBezTo>
                  <a:pt x="1130695" y="2690075"/>
                  <a:pt x="1113735" y="2690075"/>
                  <a:pt x="1096775" y="2690075"/>
                </a:cubicBezTo>
                <a:cubicBezTo>
                  <a:pt x="1092535" y="2690075"/>
                  <a:pt x="1079815" y="2696273"/>
                  <a:pt x="1079815" y="2683875"/>
                </a:cubicBezTo>
                <a:cubicBezTo>
                  <a:pt x="1079815" y="2659080"/>
                  <a:pt x="1092535" y="2671478"/>
                  <a:pt x="1096775" y="2671478"/>
                </a:cubicBezTo>
                <a:cubicBezTo>
                  <a:pt x="1168855" y="2671478"/>
                  <a:pt x="1240935" y="2671478"/>
                  <a:pt x="1317255" y="2671478"/>
                </a:cubicBezTo>
                <a:cubicBezTo>
                  <a:pt x="1342694" y="2671478"/>
                  <a:pt x="1359654" y="2640484"/>
                  <a:pt x="1380855" y="2609488"/>
                </a:cubicBezTo>
                <a:cubicBezTo>
                  <a:pt x="1380855" y="2609488"/>
                  <a:pt x="1380855" y="2603290"/>
                  <a:pt x="1380855" y="2597092"/>
                </a:cubicBezTo>
                <a:cubicBezTo>
                  <a:pt x="1372374" y="2578495"/>
                  <a:pt x="1368134" y="2566097"/>
                  <a:pt x="1363895" y="2547501"/>
                </a:cubicBezTo>
                <a:lnTo>
                  <a:pt x="1360801" y="2537551"/>
                </a:lnTo>
                <a:lnTo>
                  <a:pt x="1454829" y="2537551"/>
                </a:lnTo>
                <a:cubicBezTo>
                  <a:pt x="1463312" y="2537551"/>
                  <a:pt x="1471793" y="2531259"/>
                  <a:pt x="1480276" y="2524967"/>
                </a:cubicBezTo>
                <a:cubicBezTo>
                  <a:pt x="1484518" y="2524967"/>
                  <a:pt x="1488759" y="2537551"/>
                  <a:pt x="1497242" y="2537551"/>
                </a:cubicBezTo>
                <a:cubicBezTo>
                  <a:pt x="1522689" y="2537551"/>
                  <a:pt x="1548137" y="2531259"/>
                  <a:pt x="1569343" y="2518676"/>
                </a:cubicBezTo>
                <a:cubicBezTo>
                  <a:pt x="1577826" y="2518676"/>
                  <a:pt x="1590549" y="2512383"/>
                  <a:pt x="1599032" y="2518676"/>
                </a:cubicBezTo>
                <a:cubicBezTo>
                  <a:pt x="1611756" y="2531259"/>
                  <a:pt x="1628720" y="2524967"/>
                  <a:pt x="1641445" y="2524967"/>
                </a:cubicBezTo>
                <a:cubicBezTo>
                  <a:pt x="1654168" y="2524967"/>
                  <a:pt x="1671132" y="2537551"/>
                  <a:pt x="1683857" y="2518676"/>
                </a:cubicBezTo>
                <a:cubicBezTo>
                  <a:pt x="1692339" y="2506092"/>
                  <a:pt x="1696581" y="2524967"/>
                  <a:pt x="1705064" y="2524967"/>
                </a:cubicBezTo>
                <a:cubicBezTo>
                  <a:pt x="1755959" y="2524967"/>
                  <a:pt x="1811095" y="2524967"/>
                  <a:pt x="1866231" y="2524967"/>
                </a:cubicBezTo>
                <a:cubicBezTo>
                  <a:pt x="1900161" y="2506092"/>
                  <a:pt x="1934092" y="2518676"/>
                  <a:pt x="1968022" y="2518676"/>
                </a:cubicBezTo>
                <a:cubicBezTo>
                  <a:pt x="1976505" y="2518676"/>
                  <a:pt x="1984986" y="2512383"/>
                  <a:pt x="1989228" y="2499800"/>
                </a:cubicBezTo>
                <a:cubicBezTo>
                  <a:pt x="1976505" y="2493508"/>
                  <a:pt x="1963780" y="2487216"/>
                  <a:pt x="1951056" y="2487216"/>
                </a:cubicBezTo>
                <a:cubicBezTo>
                  <a:pt x="1934092" y="2487216"/>
                  <a:pt x="1917126" y="2487216"/>
                  <a:pt x="1900161" y="2487216"/>
                </a:cubicBezTo>
                <a:cubicBezTo>
                  <a:pt x="1891678" y="2487216"/>
                  <a:pt x="1874714" y="2487216"/>
                  <a:pt x="1878955" y="2462048"/>
                </a:cubicBezTo>
                <a:cubicBezTo>
                  <a:pt x="1878955" y="2449464"/>
                  <a:pt x="1870472" y="2449464"/>
                  <a:pt x="1866231" y="2449464"/>
                </a:cubicBezTo>
                <a:cubicBezTo>
                  <a:pt x="1840784" y="2449464"/>
                  <a:pt x="1815336" y="2449464"/>
                  <a:pt x="1789889" y="2449464"/>
                </a:cubicBezTo>
                <a:cubicBezTo>
                  <a:pt x="1785647" y="2449464"/>
                  <a:pt x="1781406" y="2449464"/>
                  <a:pt x="1777165" y="2449464"/>
                </a:cubicBezTo>
                <a:cubicBezTo>
                  <a:pt x="1772923" y="2449464"/>
                  <a:pt x="1772923" y="2443173"/>
                  <a:pt x="1772923" y="2436881"/>
                </a:cubicBezTo>
                <a:cubicBezTo>
                  <a:pt x="1772923" y="2436881"/>
                  <a:pt x="1772923" y="2436881"/>
                  <a:pt x="1772923" y="2430589"/>
                </a:cubicBezTo>
                <a:cubicBezTo>
                  <a:pt x="1772923" y="2430589"/>
                  <a:pt x="1777165" y="2430589"/>
                  <a:pt x="1777165" y="2430589"/>
                </a:cubicBezTo>
                <a:cubicBezTo>
                  <a:pt x="1806853" y="2436881"/>
                  <a:pt x="1836542" y="2424298"/>
                  <a:pt x="1866231" y="2418005"/>
                </a:cubicBezTo>
                <a:cubicBezTo>
                  <a:pt x="1887437" y="2418005"/>
                  <a:pt x="1904403" y="2418005"/>
                  <a:pt x="1925609" y="2405421"/>
                </a:cubicBezTo>
                <a:cubicBezTo>
                  <a:pt x="1929850" y="2399130"/>
                  <a:pt x="1934092" y="2399130"/>
                  <a:pt x="1934092" y="2399130"/>
                </a:cubicBezTo>
                <a:cubicBezTo>
                  <a:pt x="1959539" y="2418005"/>
                  <a:pt x="1980745" y="2405421"/>
                  <a:pt x="2006192" y="2411714"/>
                </a:cubicBezTo>
                <a:cubicBezTo>
                  <a:pt x="2014675" y="2411714"/>
                  <a:pt x="2027399" y="2405421"/>
                  <a:pt x="2040123" y="2418005"/>
                </a:cubicBezTo>
                <a:cubicBezTo>
                  <a:pt x="2044364" y="2421152"/>
                  <a:pt x="2048606" y="2421152"/>
                  <a:pt x="2052317" y="2418006"/>
                </a:cubicBezTo>
                <a:lnTo>
                  <a:pt x="2057171" y="2407840"/>
                </a:lnTo>
                <a:lnTo>
                  <a:pt x="2053024" y="2406042"/>
                </a:lnTo>
                <a:cubicBezTo>
                  <a:pt x="2051434" y="2401798"/>
                  <a:pt x="2053555" y="2395736"/>
                  <a:pt x="2059917" y="2388460"/>
                </a:cubicBezTo>
                <a:lnTo>
                  <a:pt x="2062986" y="2382191"/>
                </a:lnTo>
                <a:lnTo>
                  <a:pt x="2058209" y="2383517"/>
                </a:lnTo>
                <a:cubicBezTo>
                  <a:pt x="2055824" y="2383339"/>
                  <a:pt x="2053174" y="2382153"/>
                  <a:pt x="2049994" y="2379305"/>
                </a:cubicBezTo>
                <a:cubicBezTo>
                  <a:pt x="2037274" y="2371712"/>
                  <a:pt x="2024555" y="2379305"/>
                  <a:pt x="2016074" y="2375509"/>
                </a:cubicBezTo>
                <a:cubicBezTo>
                  <a:pt x="2003354" y="2375509"/>
                  <a:pt x="1990634" y="2375509"/>
                  <a:pt x="1977915" y="2375509"/>
                </a:cubicBezTo>
                <a:cubicBezTo>
                  <a:pt x="1969434" y="2367916"/>
                  <a:pt x="1977915" y="2360323"/>
                  <a:pt x="1973674" y="2352730"/>
                </a:cubicBezTo>
                <a:cubicBezTo>
                  <a:pt x="1960955" y="2337544"/>
                  <a:pt x="1943995" y="2333748"/>
                  <a:pt x="1922794" y="2341341"/>
                </a:cubicBezTo>
                <a:cubicBezTo>
                  <a:pt x="1918555" y="2341341"/>
                  <a:pt x="1918555" y="2345137"/>
                  <a:pt x="1910074" y="2345137"/>
                </a:cubicBezTo>
                <a:cubicBezTo>
                  <a:pt x="1905834" y="2345137"/>
                  <a:pt x="1901595" y="2341341"/>
                  <a:pt x="1901595" y="2333748"/>
                </a:cubicBezTo>
                <a:cubicBezTo>
                  <a:pt x="1901595" y="2329951"/>
                  <a:pt x="1901595" y="2322358"/>
                  <a:pt x="1910074" y="2322358"/>
                </a:cubicBezTo>
                <a:cubicBezTo>
                  <a:pt x="1922794" y="2326155"/>
                  <a:pt x="1935515" y="2322358"/>
                  <a:pt x="1943995" y="2326155"/>
                </a:cubicBezTo>
                <a:cubicBezTo>
                  <a:pt x="1960955" y="2326155"/>
                  <a:pt x="1969434" y="2318562"/>
                  <a:pt x="1982155" y="2318562"/>
                </a:cubicBezTo>
                <a:cubicBezTo>
                  <a:pt x="1990634" y="2314765"/>
                  <a:pt x="1994875" y="2303376"/>
                  <a:pt x="1994875" y="2295783"/>
                </a:cubicBezTo>
                <a:lnTo>
                  <a:pt x="1996434" y="2293896"/>
                </a:lnTo>
                <a:lnTo>
                  <a:pt x="1993469" y="2285876"/>
                </a:lnTo>
                <a:cubicBezTo>
                  <a:pt x="1989228" y="2273294"/>
                  <a:pt x="1980745" y="2273294"/>
                  <a:pt x="1968022" y="2273294"/>
                </a:cubicBezTo>
                <a:cubicBezTo>
                  <a:pt x="1963780" y="2273294"/>
                  <a:pt x="1959539" y="2267001"/>
                  <a:pt x="1963780" y="2254417"/>
                </a:cubicBezTo>
                <a:cubicBezTo>
                  <a:pt x="1968022" y="2254417"/>
                  <a:pt x="1968022" y="2248126"/>
                  <a:pt x="1972263" y="2248126"/>
                </a:cubicBezTo>
                <a:cubicBezTo>
                  <a:pt x="1993469" y="2248126"/>
                  <a:pt x="2014675" y="2235542"/>
                  <a:pt x="2031640" y="2254417"/>
                </a:cubicBezTo>
                <a:cubicBezTo>
                  <a:pt x="2038002" y="2260709"/>
                  <a:pt x="2045425" y="2263855"/>
                  <a:pt x="2052317" y="2263855"/>
                </a:cubicBezTo>
                <a:lnTo>
                  <a:pt x="2066156" y="2256389"/>
                </a:lnTo>
                <a:lnTo>
                  <a:pt x="2062714" y="2250226"/>
                </a:lnTo>
                <a:cubicBezTo>
                  <a:pt x="2062714" y="2246429"/>
                  <a:pt x="2066954" y="2246429"/>
                  <a:pt x="2071194" y="2246429"/>
                </a:cubicBezTo>
                <a:lnTo>
                  <a:pt x="2077788" y="2246134"/>
                </a:lnTo>
                <a:lnTo>
                  <a:pt x="2085717" y="2237901"/>
                </a:lnTo>
                <a:cubicBezTo>
                  <a:pt x="2092079" y="2235542"/>
                  <a:pt x="2099501" y="2235542"/>
                  <a:pt x="2107983" y="2235542"/>
                </a:cubicBezTo>
                <a:lnTo>
                  <a:pt x="2119210" y="2233019"/>
                </a:lnTo>
                <a:lnTo>
                  <a:pt x="2122073" y="2231243"/>
                </a:lnTo>
                <a:lnTo>
                  <a:pt x="2125704" y="2231243"/>
                </a:lnTo>
                <a:lnTo>
                  <a:pt x="2130411" y="2223618"/>
                </a:lnTo>
                <a:lnTo>
                  <a:pt x="2113594" y="2219854"/>
                </a:lnTo>
                <a:cubicBezTo>
                  <a:pt x="2105114" y="2216057"/>
                  <a:pt x="2105114" y="2212261"/>
                  <a:pt x="2109354" y="2208464"/>
                </a:cubicBezTo>
                <a:cubicBezTo>
                  <a:pt x="2113594" y="2193279"/>
                  <a:pt x="2113594" y="2189482"/>
                  <a:pt x="2096634" y="2185686"/>
                </a:cubicBezTo>
                <a:cubicBezTo>
                  <a:pt x="2092394" y="2185686"/>
                  <a:pt x="2083914" y="2185686"/>
                  <a:pt x="2079674" y="2185686"/>
                </a:cubicBezTo>
                <a:cubicBezTo>
                  <a:pt x="2079674" y="2181889"/>
                  <a:pt x="2079674" y="2181889"/>
                  <a:pt x="2079674" y="2178093"/>
                </a:cubicBezTo>
                <a:cubicBezTo>
                  <a:pt x="2079674" y="2178093"/>
                  <a:pt x="2079674" y="2174296"/>
                  <a:pt x="2079674" y="2174296"/>
                </a:cubicBezTo>
                <a:cubicBezTo>
                  <a:pt x="2109354" y="2178093"/>
                  <a:pt x="2130554" y="2159110"/>
                  <a:pt x="2160234" y="2159110"/>
                </a:cubicBezTo>
                <a:lnTo>
                  <a:pt x="2184445" y="2154142"/>
                </a:lnTo>
                <a:lnTo>
                  <a:pt x="2184325" y="2153747"/>
                </a:lnTo>
                <a:cubicBezTo>
                  <a:pt x="2180085" y="2141163"/>
                  <a:pt x="2175844" y="2122288"/>
                  <a:pt x="2163119" y="2128581"/>
                </a:cubicBezTo>
                <a:cubicBezTo>
                  <a:pt x="2146155" y="2134872"/>
                  <a:pt x="2129189" y="2134872"/>
                  <a:pt x="2112224" y="2128581"/>
                </a:cubicBezTo>
                <a:cubicBezTo>
                  <a:pt x="2091018" y="2122288"/>
                  <a:pt x="2074053" y="2128581"/>
                  <a:pt x="2057088" y="2128581"/>
                </a:cubicBezTo>
                <a:cubicBezTo>
                  <a:pt x="2040123" y="2128581"/>
                  <a:pt x="2027399" y="2115997"/>
                  <a:pt x="2010434" y="2115997"/>
                </a:cubicBezTo>
                <a:cubicBezTo>
                  <a:pt x="2004073" y="2115997"/>
                  <a:pt x="1999831" y="2111278"/>
                  <a:pt x="1997181" y="2102626"/>
                </a:cubicBezTo>
                <a:lnTo>
                  <a:pt x="1994109" y="2072040"/>
                </a:lnTo>
                <a:lnTo>
                  <a:pt x="2204664" y="2072040"/>
                </a:lnTo>
                <a:lnTo>
                  <a:pt x="2200514" y="2070368"/>
                </a:lnTo>
                <a:cubicBezTo>
                  <a:pt x="2190974" y="2065148"/>
                  <a:pt x="2181434" y="2060402"/>
                  <a:pt x="2168713" y="2060402"/>
                </a:cubicBezTo>
                <a:cubicBezTo>
                  <a:pt x="2117834" y="2060402"/>
                  <a:pt x="2071194" y="2071792"/>
                  <a:pt x="2020314" y="2067995"/>
                </a:cubicBezTo>
                <a:cubicBezTo>
                  <a:pt x="2011835" y="2064199"/>
                  <a:pt x="1999114" y="2071792"/>
                  <a:pt x="1999114" y="2060402"/>
                </a:cubicBezTo>
                <a:cubicBezTo>
                  <a:pt x="1994875" y="2045216"/>
                  <a:pt x="2011835" y="2052809"/>
                  <a:pt x="2020314" y="2052809"/>
                </a:cubicBezTo>
                <a:cubicBezTo>
                  <a:pt x="2037274" y="2056606"/>
                  <a:pt x="2054234" y="2045216"/>
                  <a:pt x="2071194" y="2045216"/>
                </a:cubicBezTo>
                <a:cubicBezTo>
                  <a:pt x="2088154" y="2049013"/>
                  <a:pt x="2109354" y="2052809"/>
                  <a:pt x="2126314" y="2045216"/>
                </a:cubicBezTo>
                <a:cubicBezTo>
                  <a:pt x="2155993" y="2037623"/>
                  <a:pt x="2185673" y="2041420"/>
                  <a:pt x="2211114" y="2041420"/>
                </a:cubicBezTo>
                <a:cubicBezTo>
                  <a:pt x="2266233" y="2037623"/>
                  <a:pt x="2317113" y="2026234"/>
                  <a:pt x="2355273" y="1992066"/>
                </a:cubicBezTo>
                <a:cubicBezTo>
                  <a:pt x="2372233" y="1980677"/>
                  <a:pt x="2389193" y="1980677"/>
                  <a:pt x="2406153" y="1980677"/>
                </a:cubicBezTo>
                <a:cubicBezTo>
                  <a:pt x="2410393" y="1980677"/>
                  <a:pt x="2423113" y="1984473"/>
                  <a:pt x="2423113" y="1976880"/>
                </a:cubicBezTo>
                <a:cubicBezTo>
                  <a:pt x="2423113" y="1961694"/>
                  <a:pt x="2410393" y="1969287"/>
                  <a:pt x="2406153" y="1969287"/>
                </a:cubicBezTo>
                <a:cubicBezTo>
                  <a:pt x="2334073" y="1969287"/>
                  <a:pt x="2261993" y="1969287"/>
                  <a:pt x="2185673" y="1969287"/>
                </a:cubicBezTo>
                <a:cubicBezTo>
                  <a:pt x="2160234" y="1969287"/>
                  <a:pt x="2143274" y="1950305"/>
                  <a:pt x="2122073" y="1931322"/>
                </a:cubicBezTo>
                <a:cubicBezTo>
                  <a:pt x="2122073" y="1931322"/>
                  <a:pt x="2122073" y="1927526"/>
                  <a:pt x="2122073" y="1923730"/>
                </a:cubicBezTo>
                <a:cubicBezTo>
                  <a:pt x="2130554" y="1912340"/>
                  <a:pt x="2134794" y="1904747"/>
                  <a:pt x="2139033" y="1893358"/>
                </a:cubicBezTo>
                <a:lnTo>
                  <a:pt x="2142127" y="1887264"/>
                </a:lnTo>
                <a:lnTo>
                  <a:pt x="2048099" y="1887264"/>
                </a:lnTo>
                <a:cubicBezTo>
                  <a:pt x="2039616" y="1887264"/>
                  <a:pt x="2031135" y="1883411"/>
                  <a:pt x="2022652" y="1879557"/>
                </a:cubicBezTo>
                <a:cubicBezTo>
                  <a:pt x="2018410" y="1879557"/>
                  <a:pt x="2014169" y="1887264"/>
                  <a:pt x="2005686" y="1887264"/>
                </a:cubicBezTo>
                <a:cubicBezTo>
                  <a:pt x="1980239" y="1887264"/>
                  <a:pt x="1954791" y="1883411"/>
                  <a:pt x="1933585" y="1875704"/>
                </a:cubicBezTo>
                <a:cubicBezTo>
                  <a:pt x="1925102" y="1875704"/>
                  <a:pt x="1912379" y="1871850"/>
                  <a:pt x="1903896" y="1875704"/>
                </a:cubicBezTo>
                <a:cubicBezTo>
                  <a:pt x="1891172" y="1883411"/>
                  <a:pt x="1874208" y="1879557"/>
                  <a:pt x="1861483" y="1879557"/>
                </a:cubicBezTo>
                <a:cubicBezTo>
                  <a:pt x="1848760" y="1879557"/>
                  <a:pt x="1831796" y="1887264"/>
                  <a:pt x="1819071" y="1875704"/>
                </a:cubicBezTo>
                <a:cubicBezTo>
                  <a:pt x="1810589" y="1867997"/>
                  <a:pt x="1806347" y="1879557"/>
                  <a:pt x="1797864" y="1879557"/>
                </a:cubicBezTo>
                <a:cubicBezTo>
                  <a:pt x="1746969" y="1879557"/>
                  <a:pt x="1691833" y="1879557"/>
                  <a:pt x="1636697" y="1879557"/>
                </a:cubicBezTo>
                <a:cubicBezTo>
                  <a:pt x="1602767" y="1867997"/>
                  <a:pt x="1568836" y="1875704"/>
                  <a:pt x="1534906" y="1875704"/>
                </a:cubicBezTo>
                <a:cubicBezTo>
                  <a:pt x="1526423" y="1875704"/>
                  <a:pt x="1517942" y="1871850"/>
                  <a:pt x="1513700" y="1864144"/>
                </a:cubicBezTo>
                <a:cubicBezTo>
                  <a:pt x="1526423" y="1860290"/>
                  <a:pt x="1539148" y="1856437"/>
                  <a:pt x="1551872" y="1856437"/>
                </a:cubicBezTo>
                <a:cubicBezTo>
                  <a:pt x="1568836" y="1856437"/>
                  <a:pt x="1585802" y="1856437"/>
                  <a:pt x="1602767" y="1856437"/>
                </a:cubicBezTo>
                <a:cubicBezTo>
                  <a:pt x="1611250" y="1856437"/>
                  <a:pt x="1628214" y="1856437"/>
                  <a:pt x="1623973" y="1841023"/>
                </a:cubicBezTo>
                <a:cubicBezTo>
                  <a:pt x="1623973" y="1833316"/>
                  <a:pt x="1632456" y="1833316"/>
                  <a:pt x="1636697" y="1833316"/>
                </a:cubicBezTo>
                <a:cubicBezTo>
                  <a:pt x="1662144" y="1833316"/>
                  <a:pt x="1687592" y="1833316"/>
                  <a:pt x="1713039" y="1833316"/>
                </a:cubicBezTo>
                <a:cubicBezTo>
                  <a:pt x="1717281" y="1833316"/>
                  <a:pt x="1721522" y="1833316"/>
                  <a:pt x="1725763" y="1833316"/>
                </a:cubicBezTo>
                <a:cubicBezTo>
                  <a:pt x="1730005" y="1833316"/>
                  <a:pt x="1730005" y="1829463"/>
                  <a:pt x="1730005" y="1825609"/>
                </a:cubicBezTo>
                <a:cubicBezTo>
                  <a:pt x="1730005" y="1825609"/>
                  <a:pt x="1730005" y="1825609"/>
                  <a:pt x="1730005" y="1821756"/>
                </a:cubicBezTo>
                <a:cubicBezTo>
                  <a:pt x="1730005" y="1821756"/>
                  <a:pt x="1725763" y="1821756"/>
                  <a:pt x="1725763" y="1821756"/>
                </a:cubicBezTo>
                <a:cubicBezTo>
                  <a:pt x="1696075" y="1825609"/>
                  <a:pt x="1666386" y="1817903"/>
                  <a:pt x="1636697" y="1814049"/>
                </a:cubicBezTo>
                <a:cubicBezTo>
                  <a:pt x="1615491" y="1814049"/>
                  <a:pt x="1598525" y="1814049"/>
                  <a:pt x="1577319" y="1806342"/>
                </a:cubicBezTo>
                <a:cubicBezTo>
                  <a:pt x="1573078" y="1802489"/>
                  <a:pt x="1568836" y="1802489"/>
                  <a:pt x="1568836" y="1802489"/>
                </a:cubicBezTo>
                <a:cubicBezTo>
                  <a:pt x="1543389" y="1814049"/>
                  <a:pt x="1522183" y="1806342"/>
                  <a:pt x="1496736" y="1810196"/>
                </a:cubicBezTo>
                <a:cubicBezTo>
                  <a:pt x="1488253" y="1810196"/>
                  <a:pt x="1475529" y="1806342"/>
                  <a:pt x="1462805" y="1814049"/>
                </a:cubicBezTo>
                <a:cubicBezTo>
                  <a:pt x="1454323" y="1817903"/>
                  <a:pt x="1445840" y="1814049"/>
                  <a:pt x="1441598" y="1802489"/>
                </a:cubicBezTo>
                <a:cubicBezTo>
                  <a:pt x="1433117" y="1787075"/>
                  <a:pt x="1433117" y="1783222"/>
                  <a:pt x="1450081" y="1779368"/>
                </a:cubicBezTo>
                <a:cubicBezTo>
                  <a:pt x="1467046" y="1775515"/>
                  <a:pt x="1471288" y="1763955"/>
                  <a:pt x="1488253" y="1767808"/>
                </a:cubicBezTo>
                <a:cubicBezTo>
                  <a:pt x="1500977" y="1771662"/>
                  <a:pt x="1513700" y="1767808"/>
                  <a:pt x="1526423" y="1767808"/>
                </a:cubicBezTo>
                <a:cubicBezTo>
                  <a:pt x="1530665" y="1767808"/>
                  <a:pt x="1534906" y="1767808"/>
                  <a:pt x="1543389" y="1763955"/>
                </a:cubicBezTo>
                <a:cubicBezTo>
                  <a:pt x="1526423" y="1763955"/>
                  <a:pt x="1513700" y="1760101"/>
                  <a:pt x="1500977" y="1760101"/>
                </a:cubicBezTo>
                <a:cubicBezTo>
                  <a:pt x="1500977" y="1752394"/>
                  <a:pt x="1496736" y="1744688"/>
                  <a:pt x="1509459" y="1733127"/>
                </a:cubicBezTo>
                <a:cubicBezTo>
                  <a:pt x="1513700" y="1725421"/>
                  <a:pt x="1522183" y="1725421"/>
                  <a:pt x="1534906" y="1725421"/>
                </a:cubicBezTo>
                <a:cubicBezTo>
                  <a:pt x="1539148" y="1725421"/>
                  <a:pt x="1543389" y="1721567"/>
                  <a:pt x="1539148" y="1713860"/>
                </a:cubicBezTo>
                <a:cubicBezTo>
                  <a:pt x="1534906" y="1713860"/>
                  <a:pt x="1534906" y="1710007"/>
                  <a:pt x="1530665" y="1710007"/>
                </a:cubicBezTo>
                <a:cubicBezTo>
                  <a:pt x="1509459" y="1710007"/>
                  <a:pt x="1488253" y="1702300"/>
                  <a:pt x="1471288" y="1713860"/>
                </a:cubicBezTo>
                <a:cubicBezTo>
                  <a:pt x="1458564" y="1721567"/>
                  <a:pt x="1441598" y="1721567"/>
                  <a:pt x="1433117" y="1713860"/>
                </a:cubicBezTo>
                <a:cubicBezTo>
                  <a:pt x="1424634" y="1702300"/>
                  <a:pt x="1411910" y="1702300"/>
                  <a:pt x="1394945" y="1702300"/>
                </a:cubicBezTo>
                <a:cubicBezTo>
                  <a:pt x="1382222" y="1702300"/>
                  <a:pt x="1369498" y="1702300"/>
                  <a:pt x="1369498" y="1683033"/>
                </a:cubicBezTo>
                <a:cubicBezTo>
                  <a:pt x="1369498" y="1675326"/>
                  <a:pt x="1356773" y="1675326"/>
                  <a:pt x="1348290" y="1671472"/>
                </a:cubicBezTo>
                <a:cubicBezTo>
                  <a:pt x="1339809" y="1671472"/>
                  <a:pt x="1331326" y="1671472"/>
                  <a:pt x="1327084" y="1671472"/>
                </a:cubicBezTo>
                <a:cubicBezTo>
                  <a:pt x="1310120" y="1671472"/>
                  <a:pt x="1305879" y="1663766"/>
                  <a:pt x="1318603" y="1652205"/>
                </a:cubicBezTo>
                <a:lnTo>
                  <a:pt x="1323701" y="1643934"/>
                </a:lnTo>
                <a:lnTo>
                  <a:pt x="1379040" y="1643934"/>
                </a:lnTo>
                <a:lnTo>
                  <a:pt x="1399446" y="1636359"/>
                </a:lnTo>
                <a:lnTo>
                  <a:pt x="1406694" y="1636000"/>
                </a:lnTo>
                <a:lnTo>
                  <a:pt x="1411379" y="1639211"/>
                </a:lnTo>
                <a:cubicBezTo>
                  <a:pt x="1414030" y="1641572"/>
                  <a:pt x="1417211" y="1643934"/>
                  <a:pt x="1421453" y="1643934"/>
                </a:cubicBezTo>
                <a:cubicBezTo>
                  <a:pt x="1446900" y="1643934"/>
                  <a:pt x="1472347" y="1639211"/>
                  <a:pt x="1493553" y="1629764"/>
                </a:cubicBezTo>
                <a:cubicBezTo>
                  <a:pt x="1502036" y="1629764"/>
                  <a:pt x="1514759" y="1625040"/>
                  <a:pt x="1523242" y="1629764"/>
                </a:cubicBezTo>
                <a:cubicBezTo>
                  <a:pt x="1535967" y="1639211"/>
                  <a:pt x="1552931" y="1634487"/>
                  <a:pt x="1565655" y="1634487"/>
                </a:cubicBezTo>
                <a:cubicBezTo>
                  <a:pt x="1578379" y="1634487"/>
                  <a:pt x="1595343" y="1643934"/>
                  <a:pt x="1608067" y="1629764"/>
                </a:cubicBezTo>
                <a:cubicBezTo>
                  <a:pt x="1616550" y="1620317"/>
                  <a:pt x="1620792" y="1634487"/>
                  <a:pt x="1629274" y="1634487"/>
                </a:cubicBezTo>
                <a:cubicBezTo>
                  <a:pt x="1680169" y="1634487"/>
                  <a:pt x="1735305" y="1634487"/>
                  <a:pt x="1790442" y="1634487"/>
                </a:cubicBezTo>
                <a:cubicBezTo>
                  <a:pt x="1824372" y="1620317"/>
                  <a:pt x="1858302" y="1629764"/>
                  <a:pt x="1892232" y="1629764"/>
                </a:cubicBezTo>
                <a:cubicBezTo>
                  <a:pt x="1900715" y="1629764"/>
                  <a:pt x="1909197" y="1625040"/>
                  <a:pt x="1913438" y="1615594"/>
                </a:cubicBezTo>
                <a:cubicBezTo>
                  <a:pt x="1900715" y="1610870"/>
                  <a:pt x="1887991" y="1606147"/>
                  <a:pt x="1875267" y="1606147"/>
                </a:cubicBezTo>
                <a:cubicBezTo>
                  <a:pt x="1858302" y="1606147"/>
                  <a:pt x="1841337" y="1606147"/>
                  <a:pt x="1824372" y="1606147"/>
                </a:cubicBezTo>
                <a:cubicBezTo>
                  <a:pt x="1815889" y="1606147"/>
                  <a:pt x="1798925" y="1606147"/>
                  <a:pt x="1803166" y="1587254"/>
                </a:cubicBezTo>
                <a:cubicBezTo>
                  <a:pt x="1803166" y="1577807"/>
                  <a:pt x="1794683" y="1577807"/>
                  <a:pt x="1790442" y="1577807"/>
                </a:cubicBezTo>
                <a:cubicBezTo>
                  <a:pt x="1764994" y="1577807"/>
                  <a:pt x="1739547" y="1577807"/>
                  <a:pt x="1714100" y="1577807"/>
                </a:cubicBezTo>
                <a:cubicBezTo>
                  <a:pt x="1709858" y="1577807"/>
                  <a:pt x="1705617" y="1577807"/>
                  <a:pt x="1701375" y="1577807"/>
                </a:cubicBezTo>
                <a:cubicBezTo>
                  <a:pt x="1697134" y="1577807"/>
                  <a:pt x="1697134" y="1573084"/>
                  <a:pt x="1697134" y="1568360"/>
                </a:cubicBezTo>
                <a:cubicBezTo>
                  <a:pt x="1697134" y="1568360"/>
                  <a:pt x="1697134" y="1568360"/>
                  <a:pt x="1697134" y="1563637"/>
                </a:cubicBezTo>
                <a:cubicBezTo>
                  <a:pt x="1697134" y="1563637"/>
                  <a:pt x="1701375" y="1563637"/>
                  <a:pt x="1701375" y="1563637"/>
                </a:cubicBezTo>
                <a:cubicBezTo>
                  <a:pt x="1731064" y="1568360"/>
                  <a:pt x="1760753" y="1558914"/>
                  <a:pt x="1790442" y="1554191"/>
                </a:cubicBezTo>
                <a:cubicBezTo>
                  <a:pt x="1811648" y="1554191"/>
                  <a:pt x="1828613" y="1554191"/>
                  <a:pt x="1849819" y="1544744"/>
                </a:cubicBezTo>
                <a:cubicBezTo>
                  <a:pt x="1854061" y="1540021"/>
                  <a:pt x="1858302" y="1540021"/>
                  <a:pt x="1858302" y="1540021"/>
                </a:cubicBezTo>
                <a:cubicBezTo>
                  <a:pt x="1883750" y="1554191"/>
                  <a:pt x="1904956" y="1544744"/>
                  <a:pt x="1930403" y="1549467"/>
                </a:cubicBezTo>
                <a:cubicBezTo>
                  <a:pt x="1938886" y="1549467"/>
                  <a:pt x="1951610" y="1544744"/>
                  <a:pt x="1964333" y="1554191"/>
                </a:cubicBezTo>
                <a:cubicBezTo>
                  <a:pt x="1972816" y="1558914"/>
                  <a:pt x="1981299" y="1554191"/>
                  <a:pt x="1985540" y="1540021"/>
                </a:cubicBezTo>
                <a:cubicBezTo>
                  <a:pt x="1994022" y="1521127"/>
                  <a:pt x="1994022" y="1516404"/>
                  <a:pt x="1977057" y="1511680"/>
                </a:cubicBezTo>
                <a:cubicBezTo>
                  <a:pt x="1960093" y="1506957"/>
                  <a:pt x="1955850" y="1492788"/>
                  <a:pt x="1938886" y="1497511"/>
                </a:cubicBezTo>
                <a:cubicBezTo>
                  <a:pt x="1926162" y="1502234"/>
                  <a:pt x="1913438" y="1497511"/>
                  <a:pt x="1900715" y="1497511"/>
                </a:cubicBezTo>
                <a:cubicBezTo>
                  <a:pt x="1896474" y="1497511"/>
                  <a:pt x="1892232" y="1497511"/>
                  <a:pt x="1883750" y="1492788"/>
                </a:cubicBezTo>
                <a:cubicBezTo>
                  <a:pt x="1900715" y="1492788"/>
                  <a:pt x="1913438" y="1488064"/>
                  <a:pt x="1926162" y="1488064"/>
                </a:cubicBezTo>
                <a:cubicBezTo>
                  <a:pt x="1926162" y="1478617"/>
                  <a:pt x="1930403" y="1469171"/>
                  <a:pt x="1917680" y="1455000"/>
                </a:cubicBezTo>
                <a:cubicBezTo>
                  <a:pt x="1913438" y="1445555"/>
                  <a:pt x="1904956" y="1445555"/>
                  <a:pt x="1892232" y="1445555"/>
                </a:cubicBezTo>
                <a:cubicBezTo>
                  <a:pt x="1887991" y="1445555"/>
                  <a:pt x="1883750" y="1440831"/>
                  <a:pt x="1887991" y="1431384"/>
                </a:cubicBezTo>
                <a:cubicBezTo>
                  <a:pt x="1892232" y="1431384"/>
                  <a:pt x="1892232" y="1426661"/>
                  <a:pt x="1896474" y="1426661"/>
                </a:cubicBezTo>
                <a:cubicBezTo>
                  <a:pt x="1917680" y="1426661"/>
                  <a:pt x="1938886" y="1417214"/>
                  <a:pt x="1955850" y="1431384"/>
                </a:cubicBezTo>
                <a:cubicBezTo>
                  <a:pt x="1968575" y="1440831"/>
                  <a:pt x="1985540" y="1440831"/>
                  <a:pt x="1994022" y="1431384"/>
                </a:cubicBezTo>
                <a:cubicBezTo>
                  <a:pt x="2002505" y="1417214"/>
                  <a:pt x="2015229" y="1417214"/>
                  <a:pt x="2032194" y="1417214"/>
                </a:cubicBezTo>
                <a:cubicBezTo>
                  <a:pt x="2044917" y="1417214"/>
                  <a:pt x="2057641" y="1417214"/>
                  <a:pt x="2057641" y="1393598"/>
                </a:cubicBezTo>
                <a:cubicBezTo>
                  <a:pt x="2057641" y="1384151"/>
                  <a:pt x="2070365" y="1384151"/>
                  <a:pt x="2078848" y="1379427"/>
                </a:cubicBezTo>
                <a:cubicBezTo>
                  <a:pt x="2087330" y="1379427"/>
                  <a:pt x="2095813" y="1379427"/>
                  <a:pt x="2100054" y="1379427"/>
                </a:cubicBezTo>
                <a:cubicBezTo>
                  <a:pt x="2117019" y="1379427"/>
                  <a:pt x="2121260" y="1369981"/>
                  <a:pt x="2108536" y="1355810"/>
                </a:cubicBezTo>
                <a:cubicBezTo>
                  <a:pt x="2104296" y="1346363"/>
                  <a:pt x="2100054" y="1332194"/>
                  <a:pt x="2087330" y="1336918"/>
                </a:cubicBezTo>
                <a:cubicBezTo>
                  <a:pt x="2070365" y="1341641"/>
                  <a:pt x="2053400" y="1341641"/>
                  <a:pt x="2036435" y="1336918"/>
                </a:cubicBezTo>
                <a:cubicBezTo>
                  <a:pt x="2015229" y="1332194"/>
                  <a:pt x="1998263" y="1336918"/>
                  <a:pt x="1981299" y="1336918"/>
                </a:cubicBezTo>
                <a:cubicBezTo>
                  <a:pt x="1964333" y="1336918"/>
                  <a:pt x="1951610" y="1327471"/>
                  <a:pt x="1934644" y="1327471"/>
                </a:cubicBezTo>
                <a:cubicBezTo>
                  <a:pt x="1921921" y="1327471"/>
                  <a:pt x="1917680" y="1313301"/>
                  <a:pt x="1917680" y="1289684"/>
                </a:cubicBezTo>
                <a:cubicBezTo>
                  <a:pt x="1921921" y="1280238"/>
                  <a:pt x="1904956" y="1261344"/>
                  <a:pt x="1896474" y="1266067"/>
                </a:cubicBezTo>
                <a:cubicBezTo>
                  <a:pt x="1879508" y="1266067"/>
                  <a:pt x="1866784" y="1256621"/>
                  <a:pt x="1849819" y="1270791"/>
                </a:cubicBezTo>
                <a:cubicBezTo>
                  <a:pt x="1841337" y="1275514"/>
                  <a:pt x="1828613" y="1270791"/>
                  <a:pt x="1828613" y="1261344"/>
                </a:cubicBezTo>
                <a:cubicBezTo>
                  <a:pt x="1828613" y="1242451"/>
                  <a:pt x="1820131" y="1247174"/>
                  <a:pt x="1811648" y="1251897"/>
                </a:cubicBezTo>
                <a:cubicBezTo>
                  <a:pt x="1786200" y="1256621"/>
                  <a:pt x="1786200" y="1256621"/>
                  <a:pt x="1760753" y="1251897"/>
                </a:cubicBezTo>
                <a:lnTo>
                  <a:pt x="1721818" y="1244670"/>
                </a:lnTo>
                <a:lnTo>
                  <a:pt x="1734809" y="1242703"/>
                </a:lnTo>
                <a:cubicBezTo>
                  <a:pt x="1743291" y="1240777"/>
                  <a:pt x="1751774" y="1238850"/>
                  <a:pt x="1760256" y="1238850"/>
                </a:cubicBezTo>
                <a:cubicBezTo>
                  <a:pt x="1768739" y="1238850"/>
                  <a:pt x="1772980" y="1238850"/>
                  <a:pt x="1781462" y="1234997"/>
                </a:cubicBezTo>
                <a:cubicBezTo>
                  <a:pt x="1789945" y="1231143"/>
                  <a:pt x="1798428" y="1234997"/>
                  <a:pt x="1811151" y="1234997"/>
                </a:cubicBezTo>
                <a:cubicBezTo>
                  <a:pt x="1819634" y="1234997"/>
                  <a:pt x="1828115" y="1227289"/>
                  <a:pt x="1840840" y="1227289"/>
                </a:cubicBezTo>
                <a:cubicBezTo>
                  <a:pt x="1845081" y="1227289"/>
                  <a:pt x="1849323" y="1231143"/>
                  <a:pt x="1857805" y="1234997"/>
                </a:cubicBezTo>
                <a:cubicBezTo>
                  <a:pt x="1866287" y="1234997"/>
                  <a:pt x="1862047" y="1223437"/>
                  <a:pt x="1866287" y="1223437"/>
                </a:cubicBezTo>
                <a:cubicBezTo>
                  <a:pt x="1870528" y="1223437"/>
                  <a:pt x="1870528" y="1223437"/>
                  <a:pt x="1874770" y="1223437"/>
                </a:cubicBezTo>
                <a:cubicBezTo>
                  <a:pt x="1895976" y="1223437"/>
                  <a:pt x="1921423" y="1219583"/>
                  <a:pt x="1942630" y="1215730"/>
                </a:cubicBezTo>
                <a:cubicBezTo>
                  <a:pt x="1959595" y="1215730"/>
                  <a:pt x="1976561" y="1211876"/>
                  <a:pt x="1993525" y="1208023"/>
                </a:cubicBezTo>
                <a:cubicBezTo>
                  <a:pt x="2018973" y="1204169"/>
                  <a:pt x="2018973" y="1204169"/>
                  <a:pt x="2044420" y="1208023"/>
                </a:cubicBezTo>
                <a:cubicBezTo>
                  <a:pt x="2052903" y="1211876"/>
                  <a:pt x="2061386" y="1215730"/>
                  <a:pt x="2061386" y="1200316"/>
                </a:cubicBezTo>
                <a:cubicBezTo>
                  <a:pt x="2061386" y="1192609"/>
                  <a:pt x="2074109" y="1188756"/>
                  <a:pt x="2082592" y="1192609"/>
                </a:cubicBezTo>
                <a:cubicBezTo>
                  <a:pt x="2099556" y="1204169"/>
                  <a:pt x="2112281" y="1196463"/>
                  <a:pt x="2129246" y="1196463"/>
                </a:cubicBezTo>
                <a:cubicBezTo>
                  <a:pt x="2137728" y="1200316"/>
                  <a:pt x="2154694" y="1184902"/>
                  <a:pt x="2150452" y="1177196"/>
                </a:cubicBezTo>
                <a:cubicBezTo>
                  <a:pt x="2150452" y="1157928"/>
                  <a:pt x="2154694" y="1146368"/>
                  <a:pt x="2167417" y="1146368"/>
                </a:cubicBezTo>
                <a:cubicBezTo>
                  <a:pt x="2184382" y="1146368"/>
                  <a:pt x="2197106" y="1138661"/>
                  <a:pt x="2214071" y="1138661"/>
                </a:cubicBezTo>
                <a:cubicBezTo>
                  <a:pt x="2231036" y="1138661"/>
                  <a:pt x="2248002" y="1142515"/>
                  <a:pt x="2269207" y="1138661"/>
                </a:cubicBezTo>
                <a:cubicBezTo>
                  <a:pt x="2286172" y="1134808"/>
                  <a:pt x="2303138" y="1134808"/>
                  <a:pt x="2320102" y="1138661"/>
                </a:cubicBezTo>
                <a:cubicBezTo>
                  <a:pt x="2332827" y="1142515"/>
                  <a:pt x="2337068" y="1130955"/>
                  <a:pt x="2341308" y="1123248"/>
                </a:cubicBezTo>
                <a:cubicBezTo>
                  <a:pt x="2354033" y="1111687"/>
                  <a:pt x="2349791" y="1103981"/>
                  <a:pt x="2332827" y="1103981"/>
                </a:cubicBezTo>
                <a:cubicBezTo>
                  <a:pt x="2328585" y="1103981"/>
                  <a:pt x="2320102" y="1103981"/>
                  <a:pt x="2311621" y="1103981"/>
                </a:cubicBezTo>
                <a:cubicBezTo>
                  <a:pt x="2303138" y="1100127"/>
                  <a:pt x="2290413" y="1100127"/>
                  <a:pt x="2290413" y="1092420"/>
                </a:cubicBezTo>
                <a:cubicBezTo>
                  <a:pt x="2290413" y="1073153"/>
                  <a:pt x="2277689" y="1073153"/>
                  <a:pt x="2264966" y="1073153"/>
                </a:cubicBezTo>
                <a:cubicBezTo>
                  <a:pt x="2248002" y="1073153"/>
                  <a:pt x="2235277" y="1073153"/>
                  <a:pt x="2226794" y="1061593"/>
                </a:cubicBezTo>
                <a:cubicBezTo>
                  <a:pt x="2218313" y="1053886"/>
                  <a:pt x="2201347" y="1053886"/>
                  <a:pt x="2188623" y="1061593"/>
                </a:cubicBezTo>
                <a:cubicBezTo>
                  <a:pt x="2171658" y="1073153"/>
                  <a:pt x="2150452" y="1065445"/>
                  <a:pt x="2129246" y="1065445"/>
                </a:cubicBezTo>
                <a:cubicBezTo>
                  <a:pt x="2125005" y="1065445"/>
                  <a:pt x="2125005" y="1061593"/>
                  <a:pt x="2120763" y="1061593"/>
                </a:cubicBezTo>
                <a:cubicBezTo>
                  <a:pt x="2116522" y="1053886"/>
                  <a:pt x="2120763" y="1050032"/>
                  <a:pt x="2125005" y="1050032"/>
                </a:cubicBezTo>
                <a:cubicBezTo>
                  <a:pt x="2137728" y="1050032"/>
                  <a:pt x="2146211" y="1050032"/>
                  <a:pt x="2150452" y="1042326"/>
                </a:cubicBezTo>
                <a:cubicBezTo>
                  <a:pt x="2163175" y="1030765"/>
                  <a:pt x="2158934" y="1023059"/>
                  <a:pt x="2158934" y="1015352"/>
                </a:cubicBezTo>
                <a:cubicBezTo>
                  <a:pt x="2146211" y="1015352"/>
                  <a:pt x="2133488" y="1011498"/>
                  <a:pt x="2116522" y="1011498"/>
                </a:cubicBezTo>
                <a:cubicBezTo>
                  <a:pt x="2125005" y="1007645"/>
                  <a:pt x="2129246" y="1007645"/>
                  <a:pt x="2133488" y="1007645"/>
                </a:cubicBezTo>
                <a:cubicBezTo>
                  <a:pt x="2146211" y="1007645"/>
                  <a:pt x="2158934" y="1003791"/>
                  <a:pt x="2171658" y="1007645"/>
                </a:cubicBezTo>
                <a:cubicBezTo>
                  <a:pt x="2188623" y="1011498"/>
                  <a:pt x="2192865" y="999938"/>
                  <a:pt x="2209830" y="996085"/>
                </a:cubicBezTo>
                <a:cubicBezTo>
                  <a:pt x="2226794" y="992231"/>
                  <a:pt x="2226794" y="988378"/>
                  <a:pt x="2218313" y="972964"/>
                </a:cubicBezTo>
                <a:cubicBezTo>
                  <a:pt x="2214071" y="961404"/>
                  <a:pt x="2205588" y="957550"/>
                  <a:pt x="2197106" y="961404"/>
                </a:cubicBezTo>
                <a:cubicBezTo>
                  <a:pt x="2184382" y="969111"/>
                  <a:pt x="2171658" y="965257"/>
                  <a:pt x="2163175" y="965257"/>
                </a:cubicBezTo>
                <a:cubicBezTo>
                  <a:pt x="2137728" y="969111"/>
                  <a:pt x="2116522" y="961404"/>
                  <a:pt x="2091075" y="972964"/>
                </a:cubicBezTo>
                <a:cubicBezTo>
                  <a:pt x="2091075" y="972964"/>
                  <a:pt x="2086833" y="972964"/>
                  <a:pt x="2082592" y="969111"/>
                </a:cubicBezTo>
                <a:cubicBezTo>
                  <a:pt x="2061386" y="961404"/>
                  <a:pt x="2044420" y="961404"/>
                  <a:pt x="2023214" y="961404"/>
                </a:cubicBezTo>
                <a:cubicBezTo>
                  <a:pt x="1993525" y="957550"/>
                  <a:pt x="1963836" y="949844"/>
                  <a:pt x="1934148" y="953697"/>
                </a:cubicBezTo>
                <a:cubicBezTo>
                  <a:pt x="1934148" y="953697"/>
                  <a:pt x="1929906" y="953697"/>
                  <a:pt x="1929906" y="953697"/>
                </a:cubicBezTo>
                <a:cubicBezTo>
                  <a:pt x="1929906" y="949844"/>
                  <a:pt x="1929906" y="949844"/>
                  <a:pt x="1929906" y="949844"/>
                </a:cubicBezTo>
                <a:cubicBezTo>
                  <a:pt x="1929906" y="945990"/>
                  <a:pt x="1929906" y="942137"/>
                  <a:pt x="1934148" y="942137"/>
                </a:cubicBezTo>
                <a:cubicBezTo>
                  <a:pt x="1938389" y="942137"/>
                  <a:pt x="1942630" y="942137"/>
                  <a:pt x="1946872" y="942137"/>
                </a:cubicBezTo>
                <a:cubicBezTo>
                  <a:pt x="1972319" y="942137"/>
                  <a:pt x="1997767" y="942137"/>
                  <a:pt x="2023214" y="942137"/>
                </a:cubicBezTo>
                <a:cubicBezTo>
                  <a:pt x="2027455" y="942137"/>
                  <a:pt x="2035938" y="942137"/>
                  <a:pt x="2035938" y="934430"/>
                </a:cubicBezTo>
                <a:cubicBezTo>
                  <a:pt x="2031697" y="919016"/>
                  <a:pt x="2048661" y="919016"/>
                  <a:pt x="2057144" y="919016"/>
                </a:cubicBezTo>
                <a:cubicBezTo>
                  <a:pt x="2074109" y="919016"/>
                  <a:pt x="2091075" y="919016"/>
                  <a:pt x="2108039" y="919016"/>
                </a:cubicBezTo>
                <a:cubicBezTo>
                  <a:pt x="2120763" y="919016"/>
                  <a:pt x="2133488" y="915163"/>
                  <a:pt x="2146211" y="911309"/>
                </a:cubicBezTo>
                <a:cubicBezTo>
                  <a:pt x="2141969" y="903603"/>
                  <a:pt x="2133488" y="899749"/>
                  <a:pt x="2125005" y="899749"/>
                </a:cubicBezTo>
                <a:cubicBezTo>
                  <a:pt x="2091075" y="899749"/>
                  <a:pt x="2057144" y="907456"/>
                  <a:pt x="2023214" y="895896"/>
                </a:cubicBezTo>
                <a:lnTo>
                  <a:pt x="1996126" y="895896"/>
                </a:lnTo>
                <a:lnTo>
                  <a:pt x="2045854" y="894979"/>
                </a:lnTo>
                <a:cubicBezTo>
                  <a:pt x="2063873" y="894281"/>
                  <a:pt x="2081894" y="893723"/>
                  <a:pt x="2098853" y="894840"/>
                </a:cubicBezTo>
                <a:cubicBezTo>
                  <a:pt x="2141252" y="897072"/>
                  <a:pt x="2187892" y="894840"/>
                  <a:pt x="2230293" y="901537"/>
                </a:cubicBezTo>
                <a:cubicBezTo>
                  <a:pt x="2238772" y="902654"/>
                  <a:pt x="2247252" y="901537"/>
                  <a:pt x="2255732" y="902654"/>
                </a:cubicBezTo>
                <a:cubicBezTo>
                  <a:pt x="2268452" y="902654"/>
                  <a:pt x="2272692" y="899305"/>
                  <a:pt x="2276933" y="897072"/>
                </a:cubicBezTo>
                <a:cubicBezTo>
                  <a:pt x="2281172" y="897072"/>
                  <a:pt x="2272692" y="894840"/>
                  <a:pt x="2264213" y="894840"/>
                </a:cubicBezTo>
                <a:cubicBezTo>
                  <a:pt x="2255732" y="894840"/>
                  <a:pt x="2255732" y="892607"/>
                  <a:pt x="2259971" y="891491"/>
                </a:cubicBezTo>
                <a:cubicBezTo>
                  <a:pt x="2259971" y="890374"/>
                  <a:pt x="2268452" y="890374"/>
                  <a:pt x="2272692" y="890374"/>
                </a:cubicBezTo>
                <a:cubicBezTo>
                  <a:pt x="2293892" y="893723"/>
                  <a:pt x="2319331" y="892607"/>
                  <a:pt x="2332052" y="899305"/>
                </a:cubicBezTo>
                <a:cubicBezTo>
                  <a:pt x="2349012" y="900421"/>
                  <a:pt x="2357493" y="903770"/>
                  <a:pt x="2374451" y="903770"/>
                </a:cubicBezTo>
                <a:cubicBezTo>
                  <a:pt x="2387171" y="903770"/>
                  <a:pt x="2399891" y="904886"/>
                  <a:pt x="2408372" y="900421"/>
                </a:cubicBezTo>
                <a:cubicBezTo>
                  <a:pt x="2412611" y="897072"/>
                  <a:pt x="2429572" y="897072"/>
                  <a:pt x="2438051" y="894840"/>
                </a:cubicBezTo>
                <a:cubicBezTo>
                  <a:pt x="2446531" y="893723"/>
                  <a:pt x="2450771" y="897072"/>
                  <a:pt x="2463491" y="897072"/>
                </a:cubicBezTo>
                <a:cubicBezTo>
                  <a:pt x="2467731" y="897072"/>
                  <a:pt x="2467731" y="899305"/>
                  <a:pt x="2463491" y="899305"/>
                </a:cubicBezTo>
                <a:cubicBezTo>
                  <a:pt x="2455011" y="900421"/>
                  <a:pt x="2450771" y="901537"/>
                  <a:pt x="2442292" y="902654"/>
                </a:cubicBezTo>
                <a:cubicBezTo>
                  <a:pt x="2438051" y="902654"/>
                  <a:pt x="2433811" y="902654"/>
                  <a:pt x="2433811" y="904886"/>
                </a:cubicBezTo>
                <a:cubicBezTo>
                  <a:pt x="2433811" y="906003"/>
                  <a:pt x="2442292" y="906003"/>
                  <a:pt x="2446531" y="906003"/>
                </a:cubicBezTo>
                <a:cubicBezTo>
                  <a:pt x="2493171" y="906003"/>
                  <a:pt x="2544051" y="907119"/>
                  <a:pt x="2590691" y="906003"/>
                </a:cubicBezTo>
                <a:cubicBezTo>
                  <a:pt x="2641571" y="903770"/>
                  <a:pt x="2692450" y="904886"/>
                  <a:pt x="2743330" y="903770"/>
                </a:cubicBezTo>
                <a:cubicBezTo>
                  <a:pt x="2751810" y="903770"/>
                  <a:pt x="2756050" y="904886"/>
                  <a:pt x="2760290" y="902654"/>
                </a:cubicBezTo>
                <a:cubicBezTo>
                  <a:pt x="2760290" y="900421"/>
                  <a:pt x="2751810" y="898188"/>
                  <a:pt x="2747570" y="898188"/>
                </a:cubicBezTo>
                <a:cubicBezTo>
                  <a:pt x="2734850" y="898188"/>
                  <a:pt x="2722131" y="897072"/>
                  <a:pt x="2709410" y="899305"/>
                </a:cubicBezTo>
                <a:cubicBezTo>
                  <a:pt x="2688211" y="901537"/>
                  <a:pt x="2662770" y="899305"/>
                  <a:pt x="2641571" y="900421"/>
                </a:cubicBezTo>
                <a:cubicBezTo>
                  <a:pt x="2628851" y="897072"/>
                  <a:pt x="2616130" y="898188"/>
                  <a:pt x="2607651" y="898188"/>
                </a:cubicBezTo>
                <a:cubicBezTo>
                  <a:pt x="2590691" y="898188"/>
                  <a:pt x="2577971" y="898188"/>
                  <a:pt x="2573731" y="893723"/>
                </a:cubicBezTo>
                <a:cubicBezTo>
                  <a:pt x="2573731" y="891491"/>
                  <a:pt x="2565251" y="890374"/>
                  <a:pt x="2561011" y="889258"/>
                </a:cubicBezTo>
                <a:cubicBezTo>
                  <a:pt x="2565251" y="887026"/>
                  <a:pt x="2577971" y="889258"/>
                  <a:pt x="2582211" y="888142"/>
                </a:cubicBezTo>
                <a:cubicBezTo>
                  <a:pt x="2624611" y="888142"/>
                  <a:pt x="2662770" y="888142"/>
                  <a:pt x="2700930" y="888142"/>
                </a:cubicBezTo>
                <a:cubicBezTo>
                  <a:pt x="2726370" y="888142"/>
                  <a:pt x="2747570" y="889258"/>
                  <a:pt x="2773010" y="887026"/>
                </a:cubicBezTo>
                <a:cubicBezTo>
                  <a:pt x="2789970" y="884793"/>
                  <a:pt x="2806930" y="883677"/>
                  <a:pt x="2828130" y="884793"/>
                </a:cubicBezTo>
                <a:cubicBezTo>
                  <a:pt x="2836610" y="884793"/>
                  <a:pt x="2840850" y="883677"/>
                  <a:pt x="2845090" y="882560"/>
                </a:cubicBezTo>
                <a:cubicBezTo>
                  <a:pt x="2849329" y="881444"/>
                  <a:pt x="2849329" y="880328"/>
                  <a:pt x="2845090" y="879211"/>
                </a:cubicBezTo>
                <a:cubicBezTo>
                  <a:pt x="2836610" y="876979"/>
                  <a:pt x="2832369" y="874746"/>
                  <a:pt x="2815409" y="874746"/>
                </a:cubicBezTo>
                <a:cubicBezTo>
                  <a:pt x="2802689" y="875863"/>
                  <a:pt x="2789970" y="874746"/>
                  <a:pt x="2768769" y="874746"/>
                </a:cubicBezTo>
                <a:cubicBezTo>
                  <a:pt x="2785729" y="872514"/>
                  <a:pt x="2794210" y="873630"/>
                  <a:pt x="2806930" y="873630"/>
                </a:cubicBezTo>
                <a:cubicBezTo>
                  <a:pt x="2836610" y="872514"/>
                  <a:pt x="2866289" y="872514"/>
                  <a:pt x="2895969" y="873630"/>
                </a:cubicBezTo>
                <a:cubicBezTo>
                  <a:pt x="2904450" y="873630"/>
                  <a:pt x="2908689" y="871397"/>
                  <a:pt x="2908689" y="870281"/>
                </a:cubicBezTo>
                <a:cubicBezTo>
                  <a:pt x="2908689" y="868048"/>
                  <a:pt x="2904450" y="866932"/>
                  <a:pt x="2895969" y="866932"/>
                </a:cubicBezTo>
                <a:cubicBezTo>
                  <a:pt x="2883249" y="866932"/>
                  <a:pt x="2866289" y="868048"/>
                  <a:pt x="2857810" y="866932"/>
                </a:cubicBezTo>
                <a:cubicBezTo>
                  <a:pt x="2845090" y="864700"/>
                  <a:pt x="2832369" y="866932"/>
                  <a:pt x="2819649" y="863583"/>
                </a:cubicBezTo>
                <a:cubicBezTo>
                  <a:pt x="2815409" y="862467"/>
                  <a:pt x="2798450" y="863583"/>
                  <a:pt x="2789970" y="863583"/>
                </a:cubicBezTo>
                <a:cubicBezTo>
                  <a:pt x="2794210" y="860234"/>
                  <a:pt x="2802689" y="861351"/>
                  <a:pt x="2806930" y="861351"/>
                </a:cubicBezTo>
                <a:cubicBezTo>
                  <a:pt x="2845090" y="861351"/>
                  <a:pt x="2879009" y="861351"/>
                  <a:pt x="2912929" y="861351"/>
                </a:cubicBezTo>
                <a:cubicBezTo>
                  <a:pt x="2921410" y="861351"/>
                  <a:pt x="2929889" y="862467"/>
                  <a:pt x="2929889" y="860234"/>
                </a:cubicBezTo>
                <a:cubicBezTo>
                  <a:pt x="2929889" y="856885"/>
                  <a:pt x="2921410" y="856885"/>
                  <a:pt x="2917169" y="858002"/>
                </a:cubicBezTo>
                <a:cubicBezTo>
                  <a:pt x="2891729" y="858002"/>
                  <a:pt x="2870530" y="854653"/>
                  <a:pt x="2849329" y="853537"/>
                </a:cubicBezTo>
                <a:cubicBezTo>
                  <a:pt x="2870530" y="853537"/>
                  <a:pt x="2891729" y="853537"/>
                  <a:pt x="2912929" y="853537"/>
                </a:cubicBezTo>
                <a:cubicBezTo>
                  <a:pt x="2917169" y="853537"/>
                  <a:pt x="2921410" y="853537"/>
                  <a:pt x="2921410" y="851304"/>
                </a:cubicBezTo>
                <a:cubicBezTo>
                  <a:pt x="2921410" y="850188"/>
                  <a:pt x="2921410" y="847955"/>
                  <a:pt x="2917169" y="847955"/>
                </a:cubicBezTo>
                <a:cubicBezTo>
                  <a:pt x="2908689" y="849071"/>
                  <a:pt x="2904450" y="844606"/>
                  <a:pt x="2895969" y="845722"/>
                </a:cubicBezTo>
                <a:cubicBezTo>
                  <a:pt x="2891729" y="846839"/>
                  <a:pt x="2883249" y="845722"/>
                  <a:pt x="2879009" y="845722"/>
                </a:cubicBezTo>
                <a:cubicBezTo>
                  <a:pt x="2840850" y="846839"/>
                  <a:pt x="2802689" y="844606"/>
                  <a:pt x="2768769" y="843490"/>
                </a:cubicBezTo>
                <a:cubicBezTo>
                  <a:pt x="2773010" y="841257"/>
                  <a:pt x="2781490" y="841257"/>
                  <a:pt x="2785729" y="842374"/>
                </a:cubicBezTo>
                <a:cubicBezTo>
                  <a:pt x="2802689" y="843490"/>
                  <a:pt x="2819649" y="839025"/>
                  <a:pt x="2840850" y="841257"/>
                </a:cubicBezTo>
                <a:cubicBezTo>
                  <a:pt x="2857810" y="843490"/>
                  <a:pt x="2879009" y="842374"/>
                  <a:pt x="2895969" y="842374"/>
                </a:cubicBezTo>
                <a:cubicBezTo>
                  <a:pt x="2904450" y="842374"/>
                  <a:pt x="2908689" y="842374"/>
                  <a:pt x="2917169" y="842374"/>
                </a:cubicBezTo>
                <a:cubicBezTo>
                  <a:pt x="2921410" y="841257"/>
                  <a:pt x="2921410" y="840141"/>
                  <a:pt x="2921410" y="839025"/>
                </a:cubicBezTo>
                <a:cubicBezTo>
                  <a:pt x="2917169" y="837908"/>
                  <a:pt x="2912929" y="835676"/>
                  <a:pt x="2904450" y="835676"/>
                </a:cubicBezTo>
                <a:cubicBezTo>
                  <a:pt x="2891729" y="836792"/>
                  <a:pt x="2879009" y="836792"/>
                  <a:pt x="2866289" y="836792"/>
                </a:cubicBezTo>
                <a:cubicBezTo>
                  <a:pt x="2849329" y="836792"/>
                  <a:pt x="2832369" y="836792"/>
                  <a:pt x="2815409" y="836792"/>
                </a:cubicBezTo>
                <a:cubicBezTo>
                  <a:pt x="2802689" y="832327"/>
                  <a:pt x="2781490" y="836792"/>
                  <a:pt x="2768769" y="832327"/>
                </a:cubicBezTo>
                <a:cubicBezTo>
                  <a:pt x="2751810" y="833443"/>
                  <a:pt x="2739090" y="830094"/>
                  <a:pt x="2722131" y="830094"/>
                </a:cubicBezTo>
                <a:cubicBezTo>
                  <a:pt x="2709410" y="830094"/>
                  <a:pt x="2705171" y="828978"/>
                  <a:pt x="2700930" y="827862"/>
                </a:cubicBezTo>
                <a:cubicBezTo>
                  <a:pt x="2705171" y="826745"/>
                  <a:pt x="2705171" y="824513"/>
                  <a:pt x="2709410" y="823396"/>
                </a:cubicBezTo>
                <a:cubicBezTo>
                  <a:pt x="2709410" y="822280"/>
                  <a:pt x="2717890" y="822280"/>
                  <a:pt x="2722131" y="822280"/>
                </a:cubicBezTo>
                <a:cubicBezTo>
                  <a:pt x="2756050" y="822280"/>
                  <a:pt x="2789970" y="822280"/>
                  <a:pt x="2823890" y="822280"/>
                </a:cubicBezTo>
                <a:cubicBezTo>
                  <a:pt x="2828130" y="822280"/>
                  <a:pt x="2832369" y="823396"/>
                  <a:pt x="2832369" y="821164"/>
                </a:cubicBezTo>
                <a:cubicBezTo>
                  <a:pt x="2832369" y="820048"/>
                  <a:pt x="2828130" y="818931"/>
                  <a:pt x="2823890" y="818931"/>
                </a:cubicBezTo>
                <a:cubicBezTo>
                  <a:pt x="2811170" y="815582"/>
                  <a:pt x="2794210" y="816699"/>
                  <a:pt x="2777250" y="816699"/>
                </a:cubicBezTo>
                <a:cubicBezTo>
                  <a:pt x="2764530" y="816699"/>
                  <a:pt x="2760290" y="817815"/>
                  <a:pt x="2760290" y="813350"/>
                </a:cubicBezTo>
                <a:cubicBezTo>
                  <a:pt x="2756050" y="808885"/>
                  <a:pt x="2739090" y="807768"/>
                  <a:pt x="2726370" y="807768"/>
                </a:cubicBezTo>
                <a:cubicBezTo>
                  <a:pt x="2722131" y="806652"/>
                  <a:pt x="2713650" y="806652"/>
                  <a:pt x="2705171" y="806652"/>
                </a:cubicBezTo>
                <a:cubicBezTo>
                  <a:pt x="2713650" y="806652"/>
                  <a:pt x="2705171" y="806652"/>
                  <a:pt x="2709410" y="805536"/>
                </a:cubicBezTo>
                <a:cubicBezTo>
                  <a:pt x="2768769" y="805536"/>
                  <a:pt x="2823890" y="805536"/>
                  <a:pt x="2879009" y="805536"/>
                </a:cubicBezTo>
                <a:cubicBezTo>
                  <a:pt x="2883249" y="805536"/>
                  <a:pt x="2883249" y="804419"/>
                  <a:pt x="2883249" y="804419"/>
                </a:cubicBezTo>
                <a:cubicBezTo>
                  <a:pt x="2874770" y="801071"/>
                  <a:pt x="2853570" y="802187"/>
                  <a:pt x="2840850" y="801071"/>
                </a:cubicBezTo>
                <a:cubicBezTo>
                  <a:pt x="2849329" y="796605"/>
                  <a:pt x="2866289" y="795489"/>
                  <a:pt x="2874770" y="793256"/>
                </a:cubicBezTo>
                <a:cubicBezTo>
                  <a:pt x="2887490" y="789908"/>
                  <a:pt x="2887490" y="789908"/>
                  <a:pt x="2874770" y="785442"/>
                </a:cubicBezTo>
                <a:cubicBezTo>
                  <a:pt x="2870530" y="785442"/>
                  <a:pt x="2870530" y="785442"/>
                  <a:pt x="2870530" y="785442"/>
                </a:cubicBezTo>
                <a:cubicBezTo>
                  <a:pt x="2870530" y="784326"/>
                  <a:pt x="2866289" y="782093"/>
                  <a:pt x="2870530" y="782093"/>
                </a:cubicBezTo>
                <a:cubicBezTo>
                  <a:pt x="2891729" y="780977"/>
                  <a:pt x="2879009" y="779861"/>
                  <a:pt x="2874770" y="777628"/>
                </a:cubicBezTo>
                <a:cubicBezTo>
                  <a:pt x="2866289" y="775396"/>
                  <a:pt x="2866289" y="775396"/>
                  <a:pt x="2879009" y="774279"/>
                </a:cubicBezTo>
                <a:cubicBezTo>
                  <a:pt x="2887490" y="774279"/>
                  <a:pt x="2891729" y="774279"/>
                  <a:pt x="2891729" y="772047"/>
                </a:cubicBezTo>
                <a:cubicBezTo>
                  <a:pt x="2891729" y="769814"/>
                  <a:pt x="2891729" y="768698"/>
                  <a:pt x="2879009" y="768698"/>
                </a:cubicBezTo>
                <a:cubicBezTo>
                  <a:pt x="2862049" y="767582"/>
                  <a:pt x="2845090" y="765349"/>
                  <a:pt x="2828130" y="764233"/>
                </a:cubicBezTo>
                <a:cubicBezTo>
                  <a:pt x="2815409" y="763116"/>
                  <a:pt x="2806930" y="760884"/>
                  <a:pt x="2794210" y="758651"/>
                </a:cubicBezTo>
                <a:cubicBezTo>
                  <a:pt x="2789970" y="758651"/>
                  <a:pt x="2781490" y="758651"/>
                  <a:pt x="2773010" y="758651"/>
                </a:cubicBezTo>
                <a:cubicBezTo>
                  <a:pt x="2760290" y="758651"/>
                  <a:pt x="2743330" y="758651"/>
                  <a:pt x="2730610" y="758651"/>
                </a:cubicBezTo>
                <a:cubicBezTo>
                  <a:pt x="2717890" y="758651"/>
                  <a:pt x="2700930" y="758651"/>
                  <a:pt x="2688211" y="758651"/>
                </a:cubicBezTo>
                <a:cubicBezTo>
                  <a:pt x="2688211" y="758651"/>
                  <a:pt x="2688211" y="757535"/>
                  <a:pt x="2683970" y="757535"/>
                </a:cubicBezTo>
                <a:cubicBezTo>
                  <a:pt x="2683970" y="756419"/>
                  <a:pt x="2688211" y="755302"/>
                  <a:pt x="2688211" y="755302"/>
                </a:cubicBezTo>
                <a:cubicBezTo>
                  <a:pt x="2700930" y="754186"/>
                  <a:pt x="2717890" y="755302"/>
                  <a:pt x="2730610" y="755302"/>
                </a:cubicBezTo>
                <a:cubicBezTo>
                  <a:pt x="2734850" y="754186"/>
                  <a:pt x="2739090" y="755302"/>
                  <a:pt x="2743330" y="754186"/>
                </a:cubicBezTo>
                <a:cubicBezTo>
                  <a:pt x="2743330" y="753070"/>
                  <a:pt x="2743330" y="751953"/>
                  <a:pt x="2743330" y="751953"/>
                </a:cubicBezTo>
                <a:cubicBezTo>
                  <a:pt x="2722131" y="750837"/>
                  <a:pt x="2730610" y="746372"/>
                  <a:pt x="2730610" y="743023"/>
                </a:cubicBezTo>
                <a:cubicBezTo>
                  <a:pt x="2726370" y="743023"/>
                  <a:pt x="2722131" y="743023"/>
                  <a:pt x="2717890" y="743023"/>
                </a:cubicBezTo>
                <a:cubicBezTo>
                  <a:pt x="2696690" y="743023"/>
                  <a:pt x="2671251" y="743023"/>
                  <a:pt x="2650050" y="740790"/>
                </a:cubicBezTo>
                <a:cubicBezTo>
                  <a:pt x="2628851" y="739674"/>
                  <a:pt x="2607651" y="738558"/>
                  <a:pt x="2577971" y="739674"/>
                </a:cubicBezTo>
                <a:cubicBezTo>
                  <a:pt x="2599171" y="736325"/>
                  <a:pt x="2616130" y="735209"/>
                  <a:pt x="2633090" y="735209"/>
                </a:cubicBezTo>
                <a:cubicBezTo>
                  <a:pt x="2658531" y="735209"/>
                  <a:pt x="2679730" y="734093"/>
                  <a:pt x="2705171" y="735209"/>
                </a:cubicBezTo>
                <a:cubicBezTo>
                  <a:pt x="2722131" y="736325"/>
                  <a:pt x="2739090" y="737442"/>
                  <a:pt x="2756050" y="737442"/>
                </a:cubicBezTo>
                <a:cubicBezTo>
                  <a:pt x="2760290" y="737442"/>
                  <a:pt x="2764530" y="737442"/>
                  <a:pt x="2768769" y="735209"/>
                </a:cubicBezTo>
                <a:cubicBezTo>
                  <a:pt x="2768769" y="734093"/>
                  <a:pt x="2760290" y="734093"/>
                  <a:pt x="2760290" y="732976"/>
                </a:cubicBezTo>
                <a:cubicBezTo>
                  <a:pt x="2751810" y="730744"/>
                  <a:pt x="2739090" y="731860"/>
                  <a:pt x="2726370" y="729627"/>
                </a:cubicBezTo>
                <a:cubicBezTo>
                  <a:pt x="2756050" y="729627"/>
                  <a:pt x="2777250" y="729627"/>
                  <a:pt x="2802689" y="729627"/>
                </a:cubicBezTo>
                <a:cubicBezTo>
                  <a:pt x="2819649" y="729627"/>
                  <a:pt x="2832369" y="728511"/>
                  <a:pt x="2849329" y="727395"/>
                </a:cubicBezTo>
                <a:cubicBezTo>
                  <a:pt x="2857810" y="727395"/>
                  <a:pt x="2862049" y="725162"/>
                  <a:pt x="2862049" y="722930"/>
                </a:cubicBezTo>
                <a:cubicBezTo>
                  <a:pt x="2862049" y="720697"/>
                  <a:pt x="2853570" y="719581"/>
                  <a:pt x="2840850" y="719581"/>
                </a:cubicBezTo>
                <a:cubicBezTo>
                  <a:pt x="2832369" y="720697"/>
                  <a:pt x="2819649" y="718464"/>
                  <a:pt x="2806930" y="721813"/>
                </a:cubicBezTo>
                <a:cubicBezTo>
                  <a:pt x="2802689" y="722930"/>
                  <a:pt x="2789970" y="721813"/>
                  <a:pt x="2785729" y="721813"/>
                </a:cubicBezTo>
                <a:cubicBezTo>
                  <a:pt x="2756050" y="718464"/>
                  <a:pt x="2726370" y="715116"/>
                  <a:pt x="2692450" y="716232"/>
                </a:cubicBezTo>
                <a:cubicBezTo>
                  <a:pt x="2688211" y="716232"/>
                  <a:pt x="2683970" y="715116"/>
                  <a:pt x="2683970" y="713999"/>
                </a:cubicBezTo>
                <a:cubicBezTo>
                  <a:pt x="2683970" y="712883"/>
                  <a:pt x="2688211" y="711767"/>
                  <a:pt x="2692450" y="711767"/>
                </a:cubicBezTo>
                <a:cubicBezTo>
                  <a:pt x="2717890" y="712883"/>
                  <a:pt x="2734850" y="710650"/>
                  <a:pt x="2751810" y="706185"/>
                </a:cubicBezTo>
                <a:cubicBezTo>
                  <a:pt x="2756050" y="703953"/>
                  <a:pt x="2751810" y="702836"/>
                  <a:pt x="2743330" y="701720"/>
                </a:cubicBezTo>
                <a:cubicBezTo>
                  <a:pt x="2734850" y="700604"/>
                  <a:pt x="2734850" y="700604"/>
                  <a:pt x="2743330" y="698371"/>
                </a:cubicBezTo>
                <a:cubicBezTo>
                  <a:pt x="2756050" y="696138"/>
                  <a:pt x="2756050" y="696138"/>
                  <a:pt x="2743330" y="695022"/>
                </a:cubicBezTo>
                <a:cubicBezTo>
                  <a:pt x="2722131" y="691673"/>
                  <a:pt x="2700930" y="691673"/>
                  <a:pt x="2679730" y="692790"/>
                </a:cubicBezTo>
                <a:cubicBezTo>
                  <a:pt x="2662770" y="695022"/>
                  <a:pt x="2641571" y="693906"/>
                  <a:pt x="2628851" y="698371"/>
                </a:cubicBezTo>
                <a:cubicBezTo>
                  <a:pt x="2620370" y="697255"/>
                  <a:pt x="2611891" y="700604"/>
                  <a:pt x="2603410" y="700604"/>
                </a:cubicBezTo>
                <a:cubicBezTo>
                  <a:pt x="2586450" y="700604"/>
                  <a:pt x="2565251" y="700604"/>
                  <a:pt x="2539810" y="700604"/>
                </a:cubicBezTo>
                <a:cubicBezTo>
                  <a:pt x="2565251" y="693906"/>
                  <a:pt x="2590691" y="691673"/>
                  <a:pt x="2616130" y="689441"/>
                </a:cubicBezTo>
                <a:cubicBezTo>
                  <a:pt x="2641571" y="687208"/>
                  <a:pt x="2667010" y="682743"/>
                  <a:pt x="2692450" y="680510"/>
                </a:cubicBezTo>
                <a:cubicBezTo>
                  <a:pt x="2675491" y="674929"/>
                  <a:pt x="2650050" y="678278"/>
                  <a:pt x="2628851" y="677161"/>
                </a:cubicBezTo>
                <a:cubicBezTo>
                  <a:pt x="2624611" y="676045"/>
                  <a:pt x="2628851" y="676045"/>
                  <a:pt x="2633090" y="674929"/>
                </a:cubicBezTo>
                <a:cubicBezTo>
                  <a:pt x="2645810" y="670464"/>
                  <a:pt x="2641571" y="669347"/>
                  <a:pt x="2624611" y="667115"/>
                </a:cubicBezTo>
                <a:cubicBezTo>
                  <a:pt x="2590691" y="663766"/>
                  <a:pt x="2556771" y="662650"/>
                  <a:pt x="2522850" y="663766"/>
                </a:cubicBezTo>
                <a:cubicBezTo>
                  <a:pt x="2471971" y="665998"/>
                  <a:pt x="2421091" y="664882"/>
                  <a:pt x="2374451" y="671580"/>
                </a:cubicBezTo>
                <a:cubicBezTo>
                  <a:pt x="2349012" y="670464"/>
                  <a:pt x="2327812" y="673812"/>
                  <a:pt x="2306611" y="673812"/>
                </a:cubicBezTo>
                <a:cubicBezTo>
                  <a:pt x="2285412" y="672696"/>
                  <a:pt x="2264213" y="671580"/>
                  <a:pt x="2243013" y="674929"/>
                </a:cubicBezTo>
                <a:cubicBezTo>
                  <a:pt x="2238772" y="676045"/>
                  <a:pt x="2226052" y="676045"/>
                  <a:pt x="2230293" y="672696"/>
                </a:cubicBezTo>
                <a:cubicBezTo>
                  <a:pt x="2230293" y="670464"/>
                  <a:pt x="2230293" y="669347"/>
                  <a:pt x="2221812" y="669347"/>
                </a:cubicBezTo>
                <a:cubicBezTo>
                  <a:pt x="2200612" y="670464"/>
                  <a:pt x="2183653" y="667115"/>
                  <a:pt x="2166692" y="670464"/>
                </a:cubicBezTo>
                <a:cubicBezTo>
                  <a:pt x="2162453" y="671580"/>
                  <a:pt x="2158212" y="671580"/>
                  <a:pt x="2153972" y="670464"/>
                </a:cubicBezTo>
                <a:cubicBezTo>
                  <a:pt x="2145493" y="669347"/>
                  <a:pt x="2137013" y="668231"/>
                  <a:pt x="2124293" y="665998"/>
                </a:cubicBezTo>
                <a:cubicBezTo>
                  <a:pt x="2145493" y="665998"/>
                  <a:pt x="2162453" y="662650"/>
                  <a:pt x="2183653" y="663766"/>
                </a:cubicBezTo>
                <a:cubicBezTo>
                  <a:pt x="2200612" y="663766"/>
                  <a:pt x="2217573" y="660417"/>
                  <a:pt x="2234532" y="661533"/>
                </a:cubicBezTo>
                <a:cubicBezTo>
                  <a:pt x="2251492" y="658184"/>
                  <a:pt x="2272692" y="661533"/>
                  <a:pt x="2289652" y="658184"/>
                </a:cubicBezTo>
                <a:cubicBezTo>
                  <a:pt x="2293892" y="657068"/>
                  <a:pt x="2302372" y="658184"/>
                  <a:pt x="2302372" y="655952"/>
                </a:cubicBezTo>
                <a:cubicBezTo>
                  <a:pt x="2302372" y="653719"/>
                  <a:pt x="2293892" y="652603"/>
                  <a:pt x="2289652" y="652603"/>
                </a:cubicBezTo>
                <a:cubicBezTo>
                  <a:pt x="2285412" y="651487"/>
                  <a:pt x="2276933" y="651487"/>
                  <a:pt x="2272692" y="651487"/>
                </a:cubicBezTo>
                <a:cubicBezTo>
                  <a:pt x="2243013" y="651487"/>
                  <a:pt x="2213332" y="651487"/>
                  <a:pt x="2179413" y="651487"/>
                </a:cubicBezTo>
                <a:cubicBezTo>
                  <a:pt x="2162453" y="651487"/>
                  <a:pt x="2149733" y="651487"/>
                  <a:pt x="2132773" y="650370"/>
                </a:cubicBezTo>
                <a:cubicBezTo>
                  <a:pt x="2115813" y="648138"/>
                  <a:pt x="2098853" y="651487"/>
                  <a:pt x="2081893" y="648138"/>
                </a:cubicBezTo>
                <a:cubicBezTo>
                  <a:pt x="2081893" y="648138"/>
                  <a:pt x="2077654" y="648138"/>
                  <a:pt x="2077654" y="648138"/>
                </a:cubicBezTo>
                <a:cubicBezTo>
                  <a:pt x="2056453" y="649254"/>
                  <a:pt x="2039493" y="650370"/>
                  <a:pt x="2026773" y="644789"/>
                </a:cubicBezTo>
                <a:cubicBezTo>
                  <a:pt x="2026773" y="643672"/>
                  <a:pt x="2018294" y="644789"/>
                  <a:pt x="2014053" y="643672"/>
                </a:cubicBezTo>
                <a:cubicBezTo>
                  <a:pt x="1975893" y="643672"/>
                  <a:pt x="1933494" y="642556"/>
                  <a:pt x="1895333" y="644789"/>
                </a:cubicBezTo>
                <a:cubicBezTo>
                  <a:pt x="1840214" y="647021"/>
                  <a:pt x="1789334" y="645905"/>
                  <a:pt x="1738455" y="645905"/>
                </a:cubicBezTo>
                <a:cubicBezTo>
                  <a:pt x="1683335" y="645905"/>
                  <a:pt x="1632456" y="645905"/>
                  <a:pt x="1577335" y="645905"/>
                </a:cubicBezTo>
                <a:cubicBezTo>
                  <a:pt x="1551896" y="645905"/>
                  <a:pt x="1526456" y="647021"/>
                  <a:pt x="1505256" y="649254"/>
                </a:cubicBezTo>
                <a:cubicBezTo>
                  <a:pt x="1484055" y="651487"/>
                  <a:pt x="1471336" y="647021"/>
                  <a:pt x="1450135" y="648138"/>
                </a:cubicBezTo>
                <a:cubicBezTo>
                  <a:pt x="1441656" y="644789"/>
                  <a:pt x="1428935" y="645905"/>
                  <a:pt x="1420457" y="645905"/>
                </a:cubicBezTo>
                <a:cubicBezTo>
                  <a:pt x="1390776" y="647021"/>
                  <a:pt x="1361096" y="644789"/>
                  <a:pt x="1331416" y="648138"/>
                </a:cubicBezTo>
                <a:cubicBezTo>
                  <a:pt x="1322936" y="649254"/>
                  <a:pt x="1310216" y="648138"/>
                  <a:pt x="1297496" y="648138"/>
                </a:cubicBezTo>
                <a:cubicBezTo>
                  <a:pt x="1289017" y="648138"/>
                  <a:pt x="1284776" y="648138"/>
                  <a:pt x="1284776" y="645905"/>
                </a:cubicBezTo>
                <a:cubicBezTo>
                  <a:pt x="1284776" y="643672"/>
                  <a:pt x="1284776" y="641440"/>
                  <a:pt x="1293257" y="642556"/>
                </a:cubicBezTo>
                <a:lnTo>
                  <a:pt x="1294046" y="642417"/>
                </a:lnTo>
                <a:lnTo>
                  <a:pt x="1318817" y="640107"/>
                </a:lnTo>
                <a:cubicBezTo>
                  <a:pt x="1335777" y="636311"/>
                  <a:pt x="1348497" y="636311"/>
                  <a:pt x="1365457" y="636311"/>
                </a:cubicBezTo>
                <a:cubicBezTo>
                  <a:pt x="1399376" y="636311"/>
                  <a:pt x="1429056" y="636311"/>
                  <a:pt x="1458737" y="636311"/>
                </a:cubicBezTo>
                <a:cubicBezTo>
                  <a:pt x="1462976" y="636311"/>
                  <a:pt x="1471456" y="636311"/>
                  <a:pt x="1475696" y="632514"/>
                </a:cubicBezTo>
                <a:cubicBezTo>
                  <a:pt x="1479936" y="632514"/>
                  <a:pt x="1488417" y="628718"/>
                  <a:pt x="1488417" y="621125"/>
                </a:cubicBezTo>
                <a:cubicBezTo>
                  <a:pt x="1488417" y="613532"/>
                  <a:pt x="1479936" y="617328"/>
                  <a:pt x="1475696" y="613532"/>
                </a:cubicBezTo>
                <a:cubicBezTo>
                  <a:pt x="1458737" y="602142"/>
                  <a:pt x="1437536" y="613532"/>
                  <a:pt x="1420576" y="602142"/>
                </a:cubicBezTo>
                <a:cubicBezTo>
                  <a:pt x="1403616" y="605939"/>
                  <a:pt x="1386656" y="594549"/>
                  <a:pt x="1369696" y="594549"/>
                </a:cubicBezTo>
                <a:cubicBezTo>
                  <a:pt x="1348497" y="598346"/>
                  <a:pt x="1331537" y="586956"/>
                  <a:pt x="1310337" y="586956"/>
                </a:cubicBezTo>
                <a:cubicBezTo>
                  <a:pt x="1323056" y="579364"/>
                  <a:pt x="1331537" y="575567"/>
                  <a:pt x="1340016" y="571771"/>
                </a:cubicBezTo>
                <a:cubicBezTo>
                  <a:pt x="1344257" y="567974"/>
                  <a:pt x="1348497" y="567974"/>
                  <a:pt x="1352736" y="571771"/>
                </a:cubicBezTo>
                <a:cubicBezTo>
                  <a:pt x="1369696" y="583160"/>
                  <a:pt x="1386656" y="571771"/>
                  <a:pt x="1407857" y="575567"/>
                </a:cubicBezTo>
                <a:cubicBezTo>
                  <a:pt x="1416336" y="575567"/>
                  <a:pt x="1416336" y="571771"/>
                  <a:pt x="1416336" y="564178"/>
                </a:cubicBezTo>
                <a:cubicBezTo>
                  <a:pt x="1412097" y="552788"/>
                  <a:pt x="1424817" y="552788"/>
                  <a:pt x="1429056" y="556585"/>
                </a:cubicBezTo>
                <a:cubicBezTo>
                  <a:pt x="1450256" y="567974"/>
                  <a:pt x="1471456" y="564178"/>
                  <a:pt x="1492656" y="560381"/>
                </a:cubicBezTo>
                <a:cubicBezTo>
                  <a:pt x="1513856" y="560381"/>
                  <a:pt x="1535056" y="571771"/>
                  <a:pt x="1560496" y="567974"/>
                </a:cubicBezTo>
                <a:cubicBezTo>
                  <a:pt x="1583816" y="579363"/>
                  <a:pt x="1608196" y="584109"/>
                  <a:pt x="1633106" y="586956"/>
                </a:cubicBezTo>
                <a:lnTo>
                  <a:pt x="1640713" y="587718"/>
                </a:lnTo>
                <a:lnTo>
                  <a:pt x="1646583" y="588679"/>
                </a:lnTo>
                <a:cubicBezTo>
                  <a:pt x="1647644" y="590935"/>
                  <a:pt x="1645523" y="595446"/>
                  <a:pt x="1641283" y="604469"/>
                </a:cubicBezTo>
                <a:cubicBezTo>
                  <a:pt x="1649764" y="604469"/>
                  <a:pt x="1666730" y="608980"/>
                  <a:pt x="1670972" y="604469"/>
                </a:cubicBezTo>
                <a:lnTo>
                  <a:pt x="1675810" y="591235"/>
                </a:lnTo>
                <a:lnTo>
                  <a:pt x="1708895" y="594549"/>
                </a:lnTo>
                <a:cubicBezTo>
                  <a:pt x="1742815" y="598346"/>
                  <a:pt x="1776735" y="594549"/>
                  <a:pt x="1810655" y="583160"/>
                </a:cubicBezTo>
                <a:lnTo>
                  <a:pt x="1821753" y="575621"/>
                </a:lnTo>
                <a:lnTo>
                  <a:pt x="1830549" y="574582"/>
                </a:lnTo>
                <a:cubicBezTo>
                  <a:pt x="1837441" y="570634"/>
                  <a:pt x="1842742" y="563867"/>
                  <a:pt x="1844863" y="554845"/>
                </a:cubicBezTo>
                <a:lnTo>
                  <a:pt x="1850662" y="548677"/>
                </a:lnTo>
                <a:lnTo>
                  <a:pt x="1860747" y="547339"/>
                </a:lnTo>
                <a:lnTo>
                  <a:pt x="1861829" y="550333"/>
                </a:lnTo>
                <a:cubicBezTo>
                  <a:pt x="1878793" y="550333"/>
                  <a:pt x="1887275" y="536799"/>
                  <a:pt x="1899999" y="532288"/>
                </a:cubicBezTo>
                <a:cubicBezTo>
                  <a:pt x="1899999" y="523265"/>
                  <a:pt x="1904241" y="518755"/>
                  <a:pt x="1912724" y="523265"/>
                </a:cubicBezTo>
                <a:cubicBezTo>
                  <a:pt x="1929689" y="523265"/>
                  <a:pt x="1946653" y="509732"/>
                  <a:pt x="1963618" y="514243"/>
                </a:cubicBezTo>
                <a:cubicBezTo>
                  <a:pt x="1967860" y="514243"/>
                  <a:pt x="1967860" y="509732"/>
                  <a:pt x="1967860" y="505220"/>
                </a:cubicBezTo>
                <a:cubicBezTo>
                  <a:pt x="1967860" y="505220"/>
                  <a:pt x="1967860" y="500709"/>
                  <a:pt x="1963618" y="500709"/>
                </a:cubicBezTo>
                <a:cubicBezTo>
                  <a:pt x="1955136" y="500709"/>
                  <a:pt x="1950894" y="500709"/>
                  <a:pt x="1946653" y="500709"/>
                </a:cubicBezTo>
                <a:cubicBezTo>
                  <a:pt x="1942412" y="500709"/>
                  <a:pt x="1938171" y="500709"/>
                  <a:pt x="1933930" y="496197"/>
                </a:cubicBezTo>
                <a:lnTo>
                  <a:pt x="1927754" y="488732"/>
                </a:lnTo>
                <a:lnTo>
                  <a:pt x="1929374" y="488248"/>
                </a:lnTo>
                <a:cubicBezTo>
                  <a:pt x="1935734" y="486350"/>
                  <a:pt x="1938914" y="485401"/>
                  <a:pt x="1938914" y="483977"/>
                </a:cubicBezTo>
                <a:lnTo>
                  <a:pt x="1937455" y="482888"/>
                </a:lnTo>
                <a:lnTo>
                  <a:pt x="1960536" y="482487"/>
                </a:lnTo>
                <a:cubicBezTo>
                  <a:pt x="1990226" y="482487"/>
                  <a:pt x="2024155" y="482487"/>
                  <a:pt x="2058086" y="482487"/>
                </a:cubicBezTo>
                <a:cubicBezTo>
                  <a:pt x="2070809" y="482487"/>
                  <a:pt x="2083532" y="475701"/>
                  <a:pt x="2096257" y="475701"/>
                </a:cubicBezTo>
                <a:cubicBezTo>
                  <a:pt x="2108981" y="479094"/>
                  <a:pt x="2121704" y="475701"/>
                  <a:pt x="2138669" y="472308"/>
                </a:cubicBezTo>
                <a:cubicBezTo>
                  <a:pt x="2155634" y="468916"/>
                  <a:pt x="2176841" y="472308"/>
                  <a:pt x="2193806" y="472308"/>
                </a:cubicBezTo>
                <a:cubicBezTo>
                  <a:pt x="2206529" y="472308"/>
                  <a:pt x="2215012" y="475701"/>
                  <a:pt x="2227736" y="468916"/>
                </a:cubicBezTo>
                <a:cubicBezTo>
                  <a:pt x="2227736" y="465524"/>
                  <a:pt x="2236219" y="468916"/>
                  <a:pt x="2240459" y="465524"/>
                </a:cubicBezTo>
                <a:cubicBezTo>
                  <a:pt x="2257424" y="462131"/>
                  <a:pt x="2274390" y="482487"/>
                  <a:pt x="2291355" y="465524"/>
                </a:cubicBezTo>
                <a:cubicBezTo>
                  <a:pt x="2308320" y="465524"/>
                  <a:pt x="2325284" y="465524"/>
                  <a:pt x="2346491" y="465524"/>
                </a:cubicBezTo>
                <a:cubicBezTo>
                  <a:pt x="2363456" y="465524"/>
                  <a:pt x="2380421" y="468916"/>
                  <a:pt x="2401628" y="465524"/>
                </a:cubicBezTo>
                <a:cubicBezTo>
                  <a:pt x="2410111" y="465524"/>
                  <a:pt x="2422834" y="472308"/>
                  <a:pt x="2427075" y="458738"/>
                </a:cubicBezTo>
                <a:cubicBezTo>
                  <a:pt x="2439798" y="455346"/>
                  <a:pt x="2452523" y="451953"/>
                  <a:pt x="2465247" y="458738"/>
                </a:cubicBezTo>
                <a:cubicBezTo>
                  <a:pt x="2469488" y="462131"/>
                  <a:pt x="2477971" y="462131"/>
                  <a:pt x="2482211" y="458738"/>
                </a:cubicBezTo>
                <a:cubicBezTo>
                  <a:pt x="2499176" y="455346"/>
                  <a:pt x="2511900" y="455346"/>
                  <a:pt x="2528866" y="462131"/>
                </a:cubicBezTo>
                <a:cubicBezTo>
                  <a:pt x="2533107" y="462131"/>
                  <a:pt x="2541589" y="462131"/>
                  <a:pt x="2545830" y="451953"/>
                </a:cubicBezTo>
                <a:cubicBezTo>
                  <a:pt x="2545830" y="448560"/>
                  <a:pt x="2558554" y="451953"/>
                  <a:pt x="2562795" y="451953"/>
                </a:cubicBezTo>
                <a:cubicBezTo>
                  <a:pt x="2562795" y="448560"/>
                  <a:pt x="2567036" y="445169"/>
                  <a:pt x="2567036" y="445169"/>
                </a:cubicBezTo>
                <a:cubicBezTo>
                  <a:pt x="2584002" y="445169"/>
                  <a:pt x="2600967" y="445169"/>
                  <a:pt x="2622173" y="445169"/>
                </a:cubicBezTo>
                <a:cubicBezTo>
                  <a:pt x="2622173" y="445169"/>
                  <a:pt x="2622173" y="448560"/>
                  <a:pt x="2622173" y="451953"/>
                </a:cubicBezTo>
                <a:cubicBezTo>
                  <a:pt x="2656104" y="451953"/>
                  <a:pt x="2694275" y="451953"/>
                  <a:pt x="2728205" y="451953"/>
                </a:cubicBezTo>
                <a:cubicBezTo>
                  <a:pt x="2736687" y="445169"/>
                  <a:pt x="2745169" y="445169"/>
                  <a:pt x="2753652" y="451953"/>
                </a:cubicBezTo>
                <a:cubicBezTo>
                  <a:pt x="2787582" y="451953"/>
                  <a:pt x="2817271" y="441776"/>
                  <a:pt x="2851202" y="445169"/>
                </a:cubicBezTo>
                <a:cubicBezTo>
                  <a:pt x="2851202" y="441776"/>
                  <a:pt x="2851202" y="438383"/>
                  <a:pt x="2851202" y="434990"/>
                </a:cubicBezTo>
                <a:cubicBezTo>
                  <a:pt x="2851202" y="431597"/>
                  <a:pt x="2851202" y="431597"/>
                  <a:pt x="2855442" y="431597"/>
                </a:cubicBezTo>
                <a:cubicBezTo>
                  <a:pt x="2859683" y="428205"/>
                  <a:pt x="2863925" y="431597"/>
                  <a:pt x="2863925" y="434990"/>
                </a:cubicBezTo>
                <a:cubicBezTo>
                  <a:pt x="2889373" y="434990"/>
                  <a:pt x="2919061" y="434990"/>
                  <a:pt x="2944509" y="434990"/>
                </a:cubicBezTo>
                <a:cubicBezTo>
                  <a:pt x="2948751" y="438383"/>
                  <a:pt x="2961474" y="431597"/>
                  <a:pt x="2961474" y="441776"/>
                </a:cubicBezTo>
                <a:cubicBezTo>
                  <a:pt x="2974197" y="441776"/>
                  <a:pt x="2982680" y="441776"/>
                  <a:pt x="2991163" y="441776"/>
                </a:cubicBezTo>
                <a:cubicBezTo>
                  <a:pt x="3003887" y="441776"/>
                  <a:pt x="3016611" y="438383"/>
                  <a:pt x="3020852" y="428205"/>
                </a:cubicBezTo>
                <a:cubicBezTo>
                  <a:pt x="3025093" y="424812"/>
                  <a:pt x="3029334" y="424812"/>
                  <a:pt x="3033575" y="424812"/>
                </a:cubicBezTo>
                <a:cubicBezTo>
                  <a:pt x="3037816" y="424812"/>
                  <a:pt x="3042058" y="424812"/>
                  <a:pt x="3050540" y="424812"/>
                </a:cubicBezTo>
                <a:cubicBezTo>
                  <a:pt x="3054782" y="424812"/>
                  <a:pt x="3054782" y="421420"/>
                  <a:pt x="3054782" y="421420"/>
                </a:cubicBezTo>
                <a:cubicBezTo>
                  <a:pt x="3054782" y="418028"/>
                  <a:pt x="3054782" y="414635"/>
                  <a:pt x="3050540" y="414635"/>
                </a:cubicBezTo>
                <a:cubicBezTo>
                  <a:pt x="3033575" y="418028"/>
                  <a:pt x="3016611" y="407849"/>
                  <a:pt x="2999646" y="407849"/>
                </a:cubicBezTo>
                <a:cubicBezTo>
                  <a:pt x="2991163" y="411242"/>
                  <a:pt x="2986921" y="407849"/>
                  <a:pt x="2986921" y="401065"/>
                </a:cubicBezTo>
                <a:cubicBezTo>
                  <a:pt x="2974197" y="397672"/>
                  <a:pt x="2965715" y="387494"/>
                  <a:pt x="2948751" y="387494"/>
                </a:cubicBezTo>
                <a:cubicBezTo>
                  <a:pt x="2948751" y="394280"/>
                  <a:pt x="2944509" y="394280"/>
                  <a:pt x="2940268" y="390887"/>
                </a:cubicBezTo>
                <a:cubicBezTo>
                  <a:pt x="2936027" y="390887"/>
                  <a:pt x="2931785" y="387494"/>
                  <a:pt x="2931785" y="384101"/>
                </a:cubicBezTo>
                <a:cubicBezTo>
                  <a:pt x="2927544" y="370531"/>
                  <a:pt x="2910579" y="363746"/>
                  <a:pt x="2893615" y="367139"/>
                </a:cubicBezTo>
                <a:cubicBezTo>
                  <a:pt x="2885132" y="373924"/>
                  <a:pt x="2872408" y="370531"/>
                  <a:pt x="2863925" y="377317"/>
                </a:cubicBezTo>
                <a:cubicBezTo>
                  <a:pt x="2863925" y="377317"/>
                  <a:pt x="2859683" y="377317"/>
                  <a:pt x="2859683" y="373924"/>
                </a:cubicBezTo>
                <a:cubicBezTo>
                  <a:pt x="2846960" y="373924"/>
                  <a:pt x="2838477" y="370531"/>
                  <a:pt x="2829996" y="373924"/>
                </a:cubicBezTo>
                <a:cubicBezTo>
                  <a:pt x="2808788" y="373924"/>
                  <a:pt x="2787582" y="367139"/>
                  <a:pt x="2770618" y="384101"/>
                </a:cubicBezTo>
                <a:cubicBezTo>
                  <a:pt x="2766377" y="380708"/>
                  <a:pt x="2766377" y="377317"/>
                  <a:pt x="2766377" y="377317"/>
                </a:cubicBezTo>
                <a:cubicBezTo>
                  <a:pt x="2770618" y="367139"/>
                  <a:pt x="2762135" y="356962"/>
                  <a:pt x="2757894" y="346783"/>
                </a:cubicBezTo>
                <a:cubicBezTo>
                  <a:pt x="2753652" y="343390"/>
                  <a:pt x="2736687" y="346783"/>
                  <a:pt x="2728205" y="346783"/>
                </a:cubicBezTo>
                <a:cubicBezTo>
                  <a:pt x="2736687" y="360353"/>
                  <a:pt x="2736687" y="360353"/>
                  <a:pt x="2719722" y="360353"/>
                </a:cubicBezTo>
                <a:cubicBezTo>
                  <a:pt x="2706999" y="360353"/>
                  <a:pt x="2706999" y="360353"/>
                  <a:pt x="2694275" y="373924"/>
                </a:cubicBezTo>
                <a:cubicBezTo>
                  <a:pt x="2694275" y="377317"/>
                  <a:pt x="2690033" y="377317"/>
                  <a:pt x="2685792" y="377317"/>
                </a:cubicBezTo>
                <a:cubicBezTo>
                  <a:pt x="2681550" y="377317"/>
                  <a:pt x="2673069" y="377317"/>
                  <a:pt x="2668827" y="377317"/>
                </a:cubicBezTo>
                <a:cubicBezTo>
                  <a:pt x="2660344" y="377317"/>
                  <a:pt x="2656104" y="377317"/>
                  <a:pt x="2651863" y="377317"/>
                </a:cubicBezTo>
                <a:cubicBezTo>
                  <a:pt x="2643380" y="377317"/>
                  <a:pt x="2643380" y="377317"/>
                  <a:pt x="2643380" y="384101"/>
                </a:cubicBezTo>
                <a:cubicBezTo>
                  <a:pt x="2639138" y="390887"/>
                  <a:pt x="2643380" y="397672"/>
                  <a:pt x="2639138" y="404457"/>
                </a:cubicBezTo>
                <a:cubicBezTo>
                  <a:pt x="2634897" y="404457"/>
                  <a:pt x="2626414" y="404457"/>
                  <a:pt x="2622173" y="404457"/>
                </a:cubicBezTo>
                <a:cubicBezTo>
                  <a:pt x="2613690" y="401065"/>
                  <a:pt x="2617931" y="397672"/>
                  <a:pt x="2617931" y="394280"/>
                </a:cubicBezTo>
                <a:cubicBezTo>
                  <a:pt x="2605208" y="390887"/>
                  <a:pt x="2596726" y="380708"/>
                  <a:pt x="2584002" y="384101"/>
                </a:cubicBezTo>
                <a:cubicBezTo>
                  <a:pt x="2584002" y="387494"/>
                  <a:pt x="2579761" y="387494"/>
                  <a:pt x="2575519" y="387494"/>
                </a:cubicBezTo>
                <a:cubicBezTo>
                  <a:pt x="2571278" y="387494"/>
                  <a:pt x="2562795" y="387494"/>
                  <a:pt x="2558554" y="387494"/>
                </a:cubicBezTo>
                <a:cubicBezTo>
                  <a:pt x="2558554" y="394280"/>
                  <a:pt x="2554312" y="394280"/>
                  <a:pt x="2550072" y="394280"/>
                </a:cubicBezTo>
                <a:cubicBezTo>
                  <a:pt x="2541589" y="390887"/>
                  <a:pt x="2545830" y="387494"/>
                  <a:pt x="2545830" y="384101"/>
                </a:cubicBezTo>
                <a:cubicBezTo>
                  <a:pt x="2541589" y="384101"/>
                  <a:pt x="2541589" y="384101"/>
                  <a:pt x="2541589" y="384101"/>
                </a:cubicBezTo>
                <a:cubicBezTo>
                  <a:pt x="2524624" y="384101"/>
                  <a:pt x="2516142" y="401065"/>
                  <a:pt x="2503417" y="390887"/>
                </a:cubicBezTo>
                <a:cubicBezTo>
                  <a:pt x="2486453" y="384101"/>
                  <a:pt x="2469488" y="394280"/>
                  <a:pt x="2461005" y="384101"/>
                </a:cubicBezTo>
                <a:cubicBezTo>
                  <a:pt x="2448281" y="384101"/>
                  <a:pt x="2431317" y="380708"/>
                  <a:pt x="2418593" y="387494"/>
                </a:cubicBezTo>
                <a:cubicBezTo>
                  <a:pt x="2401628" y="390887"/>
                  <a:pt x="2384662" y="387494"/>
                  <a:pt x="2367697" y="387494"/>
                </a:cubicBezTo>
                <a:cubicBezTo>
                  <a:pt x="2367697" y="387494"/>
                  <a:pt x="2363456" y="387494"/>
                  <a:pt x="2363456" y="387494"/>
                </a:cubicBezTo>
                <a:cubicBezTo>
                  <a:pt x="2363456" y="384101"/>
                  <a:pt x="2359215" y="387494"/>
                  <a:pt x="2363456" y="390887"/>
                </a:cubicBezTo>
                <a:cubicBezTo>
                  <a:pt x="2363456" y="394280"/>
                  <a:pt x="2367697" y="397672"/>
                  <a:pt x="2376179" y="397672"/>
                </a:cubicBezTo>
                <a:cubicBezTo>
                  <a:pt x="2384662" y="397672"/>
                  <a:pt x="2388903" y="401065"/>
                  <a:pt x="2384662" y="404457"/>
                </a:cubicBezTo>
                <a:cubicBezTo>
                  <a:pt x="2384662" y="411242"/>
                  <a:pt x="2376179" y="407849"/>
                  <a:pt x="2371939" y="407849"/>
                </a:cubicBezTo>
                <a:cubicBezTo>
                  <a:pt x="2376179" y="421420"/>
                  <a:pt x="2388903" y="421420"/>
                  <a:pt x="2401628" y="418028"/>
                </a:cubicBezTo>
                <a:cubicBezTo>
                  <a:pt x="2405869" y="421420"/>
                  <a:pt x="2410111" y="418028"/>
                  <a:pt x="2414352" y="424812"/>
                </a:cubicBezTo>
                <a:cubicBezTo>
                  <a:pt x="2414352" y="431597"/>
                  <a:pt x="2405869" y="428205"/>
                  <a:pt x="2401628" y="431597"/>
                </a:cubicBezTo>
                <a:cubicBezTo>
                  <a:pt x="2388903" y="431597"/>
                  <a:pt x="2376179" y="445169"/>
                  <a:pt x="2371939" y="424812"/>
                </a:cubicBezTo>
                <a:cubicBezTo>
                  <a:pt x="2371939" y="424812"/>
                  <a:pt x="2363456" y="424812"/>
                  <a:pt x="2363456" y="424812"/>
                </a:cubicBezTo>
                <a:cubicBezTo>
                  <a:pt x="2342250" y="438383"/>
                  <a:pt x="2342250" y="438383"/>
                  <a:pt x="2316802" y="431597"/>
                </a:cubicBezTo>
                <a:cubicBezTo>
                  <a:pt x="2308320" y="428205"/>
                  <a:pt x="2295597" y="431597"/>
                  <a:pt x="2287114" y="424812"/>
                </a:cubicBezTo>
                <a:cubicBezTo>
                  <a:pt x="2287114" y="424812"/>
                  <a:pt x="2287114" y="424812"/>
                  <a:pt x="2282872" y="424812"/>
                </a:cubicBezTo>
                <a:cubicBezTo>
                  <a:pt x="2265907" y="434990"/>
                  <a:pt x="2265907" y="431597"/>
                  <a:pt x="2248942" y="431597"/>
                </a:cubicBezTo>
                <a:cubicBezTo>
                  <a:pt x="2231978" y="431597"/>
                  <a:pt x="2219253" y="421420"/>
                  <a:pt x="2202288" y="418028"/>
                </a:cubicBezTo>
                <a:cubicBezTo>
                  <a:pt x="2193806" y="418028"/>
                  <a:pt x="2198046" y="411242"/>
                  <a:pt x="2198046" y="407849"/>
                </a:cubicBezTo>
                <a:cubicBezTo>
                  <a:pt x="2198046" y="401065"/>
                  <a:pt x="2193806" y="401065"/>
                  <a:pt x="2185323" y="397672"/>
                </a:cubicBezTo>
                <a:cubicBezTo>
                  <a:pt x="2164117" y="394280"/>
                  <a:pt x="2142910" y="394280"/>
                  <a:pt x="2121704" y="394280"/>
                </a:cubicBezTo>
                <a:cubicBezTo>
                  <a:pt x="2117464" y="394280"/>
                  <a:pt x="2108981" y="390887"/>
                  <a:pt x="2108981" y="394280"/>
                </a:cubicBezTo>
                <a:cubicBezTo>
                  <a:pt x="2096257" y="404457"/>
                  <a:pt x="2083532" y="397672"/>
                  <a:pt x="2070809" y="394280"/>
                </a:cubicBezTo>
                <a:cubicBezTo>
                  <a:pt x="2064448" y="390887"/>
                  <a:pt x="2058086" y="388342"/>
                  <a:pt x="2051724" y="387918"/>
                </a:cubicBezTo>
                <a:lnTo>
                  <a:pt x="2046930" y="389516"/>
                </a:lnTo>
                <a:lnTo>
                  <a:pt x="2044915" y="382897"/>
                </a:lnTo>
                <a:cubicBezTo>
                  <a:pt x="2042794" y="380049"/>
                  <a:pt x="2039614" y="378151"/>
                  <a:pt x="2035374" y="378151"/>
                </a:cubicBezTo>
                <a:cubicBezTo>
                  <a:pt x="2018414" y="374355"/>
                  <a:pt x="2005694" y="370558"/>
                  <a:pt x="1988734" y="370558"/>
                </a:cubicBezTo>
                <a:cubicBezTo>
                  <a:pt x="1963294" y="370558"/>
                  <a:pt x="1942094" y="370558"/>
                  <a:pt x="1912414" y="370558"/>
                </a:cubicBezTo>
                <a:cubicBezTo>
                  <a:pt x="1925134" y="362965"/>
                  <a:pt x="1937855" y="366762"/>
                  <a:pt x="1946334" y="359169"/>
                </a:cubicBezTo>
                <a:cubicBezTo>
                  <a:pt x="1946334" y="355372"/>
                  <a:pt x="1954814" y="355372"/>
                  <a:pt x="1954814" y="351576"/>
                </a:cubicBezTo>
                <a:cubicBezTo>
                  <a:pt x="1950575" y="343983"/>
                  <a:pt x="1946334" y="343983"/>
                  <a:pt x="1942094" y="343983"/>
                </a:cubicBezTo>
                <a:cubicBezTo>
                  <a:pt x="1925134" y="343983"/>
                  <a:pt x="1908175" y="347779"/>
                  <a:pt x="1891215" y="351576"/>
                </a:cubicBezTo>
                <a:cubicBezTo>
                  <a:pt x="1865774" y="355372"/>
                  <a:pt x="1844575" y="351576"/>
                  <a:pt x="1819135" y="351576"/>
                </a:cubicBezTo>
                <a:cubicBezTo>
                  <a:pt x="1802175" y="351576"/>
                  <a:pt x="1785216" y="347779"/>
                  <a:pt x="1764015" y="336390"/>
                </a:cubicBezTo>
                <a:cubicBezTo>
                  <a:pt x="1793695" y="340186"/>
                  <a:pt x="1814895" y="336390"/>
                  <a:pt x="1836095" y="332593"/>
                </a:cubicBezTo>
                <a:cubicBezTo>
                  <a:pt x="1857295" y="325000"/>
                  <a:pt x="1882734" y="325000"/>
                  <a:pt x="1903935" y="325000"/>
                </a:cubicBezTo>
                <a:cubicBezTo>
                  <a:pt x="1908175" y="325000"/>
                  <a:pt x="1912414" y="325000"/>
                  <a:pt x="1916654" y="325000"/>
                </a:cubicBezTo>
                <a:cubicBezTo>
                  <a:pt x="1916654" y="313611"/>
                  <a:pt x="1908175" y="298425"/>
                  <a:pt x="1929374" y="294629"/>
                </a:cubicBezTo>
                <a:cubicBezTo>
                  <a:pt x="1929374" y="294629"/>
                  <a:pt x="1929374" y="290832"/>
                  <a:pt x="1929374" y="287036"/>
                </a:cubicBezTo>
                <a:cubicBezTo>
                  <a:pt x="1925134" y="283239"/>
                  <a:pt x="1920895" y="287036"/>
                  <a:pt x="1916654" y="283239"/>
                </a:cubicBezTo>
                <a:cubicBezTo>
                  <a:pt x="1903935" y="283239"/>
                  <a:pt x="1886975" y="287036"/>
                  <a:pt x="1874255" y="283239"/>
                </a:cubicBezTo>
                <a:cubicBezTo>
                  <a:pt x="1874255" y="283239"/>
                  <a:pt x="1870015" y="279443"/>
                  <a:pt x="1870015" y="275646"/>
                </a:cubicBezTo>
                <a:cubicBezTo>
                  <a:pt x="1874255" y="275646"/>
                  <a:pt x="1874255" y="271850"/>
                  <a:pt x="1874255" y="271850"/>
                </a:cubicBezTo>
                <a:cubicBezTo>
                  <a:pt x="1886975" y="271850"/>
                  <a:pt x="1903935" y="271850"/>
                  <a:pt x="1916654" y="271850"/>
                </a:cubicBezTo>
                <a:cubicBezTo>
                  <a:pt x="1929374" y="271850"/>
                  <a:pt x="1946334" y="271850"/>
                  <a:pt x="1959054" y="271850"/>
                </a:cubicBezTo>
                <a:cubicBezTo>
                  <a:pt x="1967535" y="271850"/>
                  <a:pt x="1976014" y="271850"/>
                  <a:pt x="1980254" y="271850"/>
                </a:cubicBezTo>
                <a:cubicBezTo>
                  <a:pt x="1992974" y="264257"/>
                  <a:pt x="2001454" y="256664"/>
                  <a:pt x="2014174" y="252868"/>
                </a:cubicBezTo>
                <a:cubicBezTo>
                  <a:pt x="2031135" y="249071"/>
                  <a:pt x="2048093" y="241478"/>
                  <a:pt x="2065053" y="237682"/>
                </a:cubicBezTo>
                <a:cubicBezTo>
                  <a:pt x="2077773" y="237682"/>
                  <a:pt x="2077773" y="233885"/>
                  <a:pt x="2077773" y="226292"/>
                </a:cubicBezTo>
                <a:cubicBezTo>
                  <a:pt x="2077773" y="218699"/>
                  <a:pt x="2073534" y="218699"/>
                  <a:pt x="2065053" y="218699"/>
                </a:cubicBezTo>
                <a:cubicBezTo>
                  <a:pt x="2052334" y="214903"/>
                  <a:pt x="2052334" y="214903"/>
                  <a:pt x="2060814" y="207310"/>
                </a:cubicBezTo>
                <a:cubicBezTo>
                  <a:pt x="2065053" y="199717"/>
                  <a:pt x="2077773" y="195921"/>
                  <a:pt x="2056574" y="192124"/>
                </a:cubicBezTo>
                <a:cubicBezTo>
                  <a:pt x="2052334" y="192124"/>
                  <a:pt x="2056574" y="184531"/>
                  <a:pt x="2056574" y="180735"/>
                </a:cubicBezTo>
                <a:cubicBezTo>
                  <a:pt x="2056574" y="180735"/>
                  <a:pt x="2056574" y="180735"/>
                  <a:pt x="2060814" y="180735"/>
                </a:cubicBezTo>
                <a:cubicBezTo>
                  <a:pt x="2073534" y="165549"/>
                  <a:pt x="2073534" y="165549"/>
                  <a:pt x="2060814" y="154160"/>
                </a:cubicBezTo>
                <a:cubicBezTo>
                  <a:pt x="2052334" y="146567"/>
                  <a:pt x="2035374" y="142770"/>
                  <a:pt x="2026894" y="127584"/>
                </a:cubicBezTo>
                <a:cubicBezTo>
                  <a:pt x="2039614" y="123788"/>
                  <a:pt x="2060814" y="127584"/>
                  <a:pt x="2069294" y="116195"/>
                </a:cubicBezTo>
                <a:cubicBezTo>
                  <a:pt x="2069294" y="116195"/>
                  <a:pt x="2069294" y="112398"/>
                  <a:pt x="2065053" y="112398"/>
                </a:cubicBezTo>
                <a:cubicBezTo>
                  <a:pt x="2009934" y="112398"/>
                  <a:pt x="1954814" y="112398"/>
                  <a:pt x="1895454" y="112398"/>
                </a:cubicBezTo>
                <a:cubicBezTo>
                  <a:pt x="1891215" y="108602"/>
                  <a:pt x="1899694" y="108602"/>
                  <a:pt x="1891215" y="108602"/>
                </a:cubicBezTo>
                <a:cubicBezTo>
                  <a:pt x="1899694" y="108602"/>
                  <a:pt x="1908175" y="108602"/>
                  <a:pt x="1912414" y="104805"/>
                </a:cubicBezTo>
                <a:cubicBezTo>
                  <a:pt x="1918774" y="104805"/>
                  <a:pt x="1926194" y="103856"/>
                  <a:pt x="1932554" y="101009"/>
                </a:cubicBezTo>
                <a:lnTo>
                  <a:pt x="1939721" y="93110"/>
                </a:lnTo>
                <a:lnTo>
                  <a:pt x="1954706" y="92430"/>
                </a:lnTo>
                <a:cubicBezTo>
                  <a:pt x="1963189" y="80870"/>
                  <a:pt x="1980154" y="92430"/>
                  <a:pt x="1997118" y="84723"/>
                </a:cubicBezTo>
                <a:cubicBezTo>
                  <a:pt x="2009843" y="73163"/>
                  <a:pt x="2018326" y="92430"/>
                  <a:pt x="2035290" y="92430"/>
                </a:cubicBezTo>
                <a:cubicBezTo>
                  <a:pt x="2035290" y="92430"/>
                  <a:pt x="2035290" y="92430"/>
                  <a:pt x="2039532" y="92430"/>
                </a:cubicBezTo>
                <a:cubicBezTo>
                  <a:pt x="2039532" y="88576"/>
                  <a:pt x="2035290" y="84723"/>
                  <a:pt x="2043773" y="80870"/>
                </a:cubicBezTo>
                <a:cubicBezTo>
                  <a:pt x="2048013" y="80870"/>
                  <a:pt x="2052255" y="80870"/>
                  <a:pt x="2052255" y="88576"/>
                </a:cubicBezTo>
                <a:cubicBezTo>
                  <a:pt x="2056496" y="88576"/>
                  <a:pt x="2064979" y="88576"/>
                  <a:pt x="2069220" y="88576"/>
                </a:cubicBezTo>
                <a:cubicBezTo>
                  <a:pt x="2073462" y="88576"/>
                  <a:pt x="2077703" y="88576"/>
                  <a:pt x="2077703" y="92430"/>
                </a:cubicBezTo>
                <a:cubicBezTo>
                  <a:pt x="2090427" y="96283"/>
                  <a:pt x="2098909" y="84723"/>
                  <a:pt x="2111632" y="80870"/>
                </a:cubicBezTo>
                <a:cubicBezTo>
                  <a:pt x="2111632" y="77016"/>
                  <a:pt x="2107391" y="73163"/>
                  <a:pt x="2115874" y="69309"/>
                </a:cubicBezTo>
                <a:cubicBezTo>
                  <a:pt x="2120115" y="69309"/>
                  <a:pt x="2128598" y="69309"/>
                  <a:pt x="2132839" y="69309"/>
                </a:cubicBezTo>
                <a:cubicBezTo>
                  <a:pt x="2137081" y="77016"/>
                  <a:pt x="2132839" y="84723"/>
                  <a:pt x="2137081" y="92430"/>
                </a:cubicBezTo>
                <a:cubicBezTo>
                  <a:pt x="2137081" y="100137"/>
                  <a:pt x="2137081" y="100137"/>
                  <a:pt x="2145564" y="100137"/>
                </a:cubicBezTo>
                <a:cubicBezTo>
                  <a:pt x="2149805" y="100137"/>
                  <a:pt x="2154045" y="100137"/>
                  <a:pt x="2162528" y="100137"/>
                </a:cubicBezTo>
                <a:cubicBezTo>
                  <a:pt x="2166770" y="100137"/>
                  <a:pt x="2175251" y="100137"/>
                  <a:pt x="2179493" y="100137"/>
                </a:cubicBezTo>
                <a:cubicBezTo>
                  <a:pt x="2183734" y="100137"/>
                  <a:pt x="2187976" y="100137"/>
                  <a:pt x="2187976" y="103990"/>
                </a:cubicBezTo>
                <a:cubicBezTo>
                  <a:pt x="2200700" y="119404"/>
                  <a:pt x="2200700" y="119404"/>
                  <a:pt x="2213423" y="119404"/>
                </a:cubicBezTo>
                <a:cubicBezTo>
                  <a:pt x="2230388" y="119404"/>
                  <a:pt x="2230388" y="119404"/>
                  <a:pt x="2221906" y="134818"/>
                </a:cubicBezTo>
                <a:cubicBezTo>
                  <a:pt x="2230388" y="134818"/>
                  <a:pt x="2247353" y="138671"/>
                  <a:pt x="2251595" y="134818"/>
                </a:cubicBezTo>
                <a:cubicBezTo>
                  <a:pt x="2255836" y="123258"/>
                  <a:pt x="2264319" y="111697"/>
                  <a:pt x="2260078" y="100137"/>
                </a:cubicBezTo>
                <a:cubicBezTo>
                  <a:pt x="2260078" y="100137"/>
                  <a:pt x="2260078" y="96283"/>
                  <a:pt x="2264319" y="92430"/>
                </a:cubicBezTo>
                <a:cubicBezTo>
                  <a:pt x="2281284" y="111697"/>
                  <a:pt x="2302490" y="103990"/>
                  <a:pt x="2323697" y="103990"/>
                </a:cubicBezTo>
                <a:cubicBezTo>
                  <a:pt x="2332178" y="107844"/>
                  <a:pt x="2340661" y="103990"/>
                  <a:pt x="2353384" y="103990"/>
                </a:cubicBezTo>
                <a:cubicBezTo>
                  <a:pt x="2353384" y="100137"/>
                  <a:pt x="2357626" y="100137"/>
                  <a:pt x="2357626" y="100137"/>
                </a:cubicBezTo>
                <a:cubicBezTo>
                  <a:pt x="2366109" y="107844"/>
                  <a:pt x="2378833" y="103990"/>
                  <a:pt x="2387316" y="111697"/>
                </a:cubicBezTo>
                <a:cubicBezTo>
                  <a:pt x="2404280" y="115551"/>
                  <a:pt x="2421245" y="107844"/>
                  <a:pt x="2425486" y="92430"/>
                </a:cubicBezTo>
                <a:cubicBezTo>
                  <a:pt x="2425486" y="88576"/>
                  <a:pt x="2429728" y="84723"/>
                  <a:pt x="2433969" y="84723"/>
                </a:cubicBezTo>
                <a:cubicBezTo>
                  <a:pt x="2438211" y="80870"/>
                  <a:pt x="2442452" y="80870"/>
                  <a:pt x="2442452" y="88576"/>
                </a:cubicBezTo>
                <a:cubicBezTo>
                  <a:pt x="2459417" y="88576"/>
                  <a:pt x="2467898" y="77016"/>
                  <a:pt x="2480623" y="73163"/>
                </a:cubicBezTo>
                <a:cubicBezTo>
                  <a:pt x="2480623" y="65456"/>
                  <a:pt x="2484864" y="61603"/>
                  <a:pt x="2493347" y="65456"/>
                </a:cubicBezTo>
                <a:cubicBezTo>
                  <a:pt x="2510312" y="65456"/>
                  <a:pt x="2527276" y="53896"/>
                  <a:pt x="2544242" y="57749"/>
                </a:cubicBezTo>
                <a:cubicBezTo>
                  <a:pt x="2548483" y="57749"/>
                  <a:pt x="2548483" y="53896"/>
                  <a:pt x="2548483" y="50042"/>
                </a:cubicBezTo>
                <a:cubicBezTo>
                  <a:pt x="2548483" y="50042"/>
                  <a:pt x="2548483" y="46189"/>
                  <a:pt x="2544242" y="46189"/>
                </a:cubicBezTo>
                <a:cubicBezTo>
                  <a:pt x="2535759" y="46189"/>
                  <a:pt x="2531517" y="46189"/>
                  <a:pt x="2527276" y="46189"/>
                </a:cubicBezTo>
                <a:cubicBezTo>
                  <a:pt x="2523036" y="46189"/>
                  <a:pt x="2518794" y="46189"/>
                  <a:pt x="2514553" y="42335"/>
                </a:cubicBezTo>
                <a:lnTo>
                  <a:pt x="2503748" y="31180"/>
                </a:lnTo>
                <a:lnTo>
                  <a:pt x="2541159" y="30624"/>
                </a:lnTo>
                <a:cubicBezTo>
                  <a:pt x="2570849" y="30624"/>
                  <a:pt x="2604778" y="30624"/>
                  <a:pt x="2638709" y="30624"/>
                </a:cubicBezTo>
                <a:cubicBezTo>
                  <a:pt x="2651432" y="30624"/>
                  <a:pt x="2664156" y="24828"/>
                  <a:pt x="2676880" y="24828"/>
                </a:cubicBezTo>
                <a:cubicBezTo>
                  <a:pt x="2689604" y="27726"/>
                  <a:pt x="2702327" y="24828"/>
                  <a:pt x="2719292" y="21930"/>
                </a:cubicBezTo>
                <a:cubicBezTo>
                  <a:pt x="2736257" y="19032"/>
                  <a:pt x="2757465" y="21930"/>
                  <a:pt x="2774429" y="21930"/>
                </a:cubicBezTo>
                <a:cubicBezTo>
                  <a:pt x="2787152" y="21930"/>
                  <a:pt x="2795635" y="24828"/>
                  <a:pt x="2808359" y="19032"/>
                </a:cubicBezTo>
                <a:cubicBezTo>
                  <a:pt x="2808359" y="16135"/>
                  <a:pt x="2816842" y="19032"/>
                  <a:pt x="2821082" y="16135"/>
                </a:cubicBezTo>
                <a:cubicBezTo>
                  <a:pt x="2838047" y="13237"/>
                  <a:pt x="2855013" y="30624"/>
                  <a:pt x="2871978" y="16135"/>
                </a:cubicBezTo>
                <a:cubicBezTo>
                  <a:pt x="2888943" y="16135"/>
                  <a:pt x="2905908" y="16135"/>
                  <a:pt x="2927115" y="16135"/>
                </a:cubicBezTo>
                <a:cubicBezTo>
                  <a:pt x="2944079" y="16135"/>
                  <a:pt x="2961044" y="19032"/>
                  <a:pt x="2982251" y="16135"/>
                </a:cubicBezTo>
                <a:cubicBezTo>
                  <a:pt x="2990734" y="16135"/>
                  <a:pt x="3003457" y="21930"/>
                  <a:pt x="3007698" y="10339"/>
                </a:cubicBezTo>
                <a:cubicBezTo>
                  <a:pt x="3020421" y="7441"/>
                  <a:pt x="3033146" y="4543"/>
                  <a:pt x="3045870" y="10339"/>
                </a:cubicBezTo>
                <a:cubicBezTo>
                  <a:pt x="3050111" y="13237"/>
                  <a:pt x="3058594" y="13237"/>
                  <a:pt x="3062834" y="10339"/>
                </a:cubicBezTo>
                <a:cubicBezTo>
                  <a:pt x="3079799" y="7441"/>
                  <a:pt x="3092523" y="7441"/>
                  <a:pt x="3109489" y="13237"/>
                </a:cubicBezTo>
                <a:cubicBezTo>
                  <a:pt x="3113730" y="13237"/>
                  <a:pt x="3122212" y="13237"/>
                  <a:pt x="3126454" y="4543"/>
                </a:cubicBezTo>
                <a:cubicBezTo>
                  <a:pt x="3126454" y="1645"/>
                  <a:pt x="3139177" y="4543"/>
                  <a:pt x="3143418" y="4543"/>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8" name="Picture Placeholder 2">
            <a:extLst>
              <a:ext uri="{FF2B5EF4-FFF2-40B4-BE49-F238E27FC236}">
                <a16:creationId xmlns:a16="http://schemas.microsoft.com/office/drawing/2014/main" id="{60C8BCD9-395E-41AA-9D16-154338C21733}"/>
              </a:ext>
            </a:extLst>
          </p:cNvPr>
          <p:cNvSpPr>
            <a:spLocks noGrp="1"/>
          </p:cNvSpPr>
          <p:nvPr>
            <p:ph type="pic" idx="10" hasCustomPrompt="1"/>
          </p:nvPr>
        </p:nvSpPr>
        <p:spPr>
          <a:xfrm>
            <a:off x="5105776" y="1892850"/>
            <a:ext cx="2922958" cy="3072301"/>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86540767"/>
      </p:ext>
    </p:extLst>
  </p:cSld>
  <p:clrMapOvr>
    <a:masterClrMapping/>
  </p:clrMapOvr>
  <p:extLst>
    <p:ext uri="{DCECCB84-F9BA-43D5-87BE-67443E8EF086}">
      <p15:sldGuideLst xmlns:p15="http://schemas.microsoft.com/office/powerpoint/2012/main">
        <p15:guide id="1" orient="horz" pos="1440">
          <p15:clr>
            <a:srgbClr val="FBAE40"/>
          </p15:clr>
        </p15:guide>
        <p15:guide id="2" pos="25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4ADC69E-7B21-41C9-B744-73AA54F21F65}"/>
              </a:ext>
            </a:extLst>
          </p:cNvPr>
          <p:cNvSpPr>
            <a:spLocks noGrp="1"/>
          </p:cNvSpPr>
          <p:nvPr>
            <p:ph type="pic" sz="quarter" idx="42" hasCustomPrompt="1"/>
          </p:nvPr>
        </p:nvSpPr>
        <p:spPr>
          <a:xfrm>
            <a:off x="901845" y="1742673"/>
            <a:ext cx="2042136" cy="2376264"/>
          </a:xfrm>
          <a:prstGeom prst="round2DiagRect">
            <a:avLst>
              <a:gd name="adj1" fmla="val 30184"/>
              <a:gd name="adj2" fmla="val 0"/>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21330B0B-9763-4244-802F-F7BE7B139D26}"/>
              </a:ext>
            </a:extLst>
          </p:cNvPr>
          <p:cNvSpPr>
            <a:spLocks noGrp="1"/>
          </p:cNvSpPr>
          <p:nvPr>
            <p:ph type="pic" sz="quarter" idx="43" hasCustomPrompt="1"/>
          </p:nvPr>
        </p:nvSpPr>
        <p:spPr>
          <a:xfrm>
            <a:off x="3679716" y="1742673"/>
            <a:ext cx="2042136" cy="2376264"/>
          </a:xfrm>
          <a:prstGeom prst="round2DiagRect">
            <a:avLst>
              <a:gd name="adj1" fmla="val 29763"/>
              <a:gd name="adj2" fmla="val 0"/>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749222CF-6D36-44EA-879A-C5734EBAFFAA}"/>
              </a:ext>
            </a:extLst>
          </p:cNvPr>
          <p:cNvSpPr>
            <a:spLocks noGrp="1"/>
          </p:cNvSpPr>
          <p:nvPr>
            <p:ph type="pic" sz="quarter" idx="44" hasCustomPrompt="1"/>
          </p:nvPr>
        </p:nvSpPr>
        <p:spPr>
          <a:xfrm>
            <a:off x="6457587" y="1742673"/>
            <a:ext cx="2042136" cy="2376264"/>
          </a:xfrm>
          <a:prstGeom prst="round2DiagRect">
            <a:avLst>
              <a:gd name="adj1" fmla="val 28917"/>
              <a:gd name="adj2" fmla="val 0"/>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0637056-896D-4BB6-9D69-2C13D71FEC35}"/>
              </a:ext>
            </a:extLst>
          </p:cNvPr>
          <p:cNvSpPr>
            <a:spLocks noGrp="1"/>
          </p:cNvSpPr>
          <p:nvPr>
            <p:ph type="pic" sz="quarter" idx="45" hasCustomPrompt="1"/>
          </p:nvPr>
        </p:nvSpPr>
        <p:spPr>
          <a:xfrm>
            <a:off x="9235458" y="1742673"/>
            <a:ext cx="2042136" cy="2376264"/>
          </a:xfrm>
          <a:prstGeom prst="round2DiagRect">
            <a:avLst>
              <a:gd name="adj1" fmla="val 33141"/>
              <a:gd name="adj2" fmla="val 0"/>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accent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5D493FB0-2EA2-48C2-A396-BB7BF79442AD}"/>
              </a:ext>
            </a:extLst>
          </p:cNvPr>
          <p:cNvSpPr>
            <a:spLocks noGrp="1"/>
          </p:cNvSpPr>
          <p:nvPr>
            <p:ph type="pic" sz="quarter" idx="14" hasCustomPrompt="1"/>
          </p:nvPr>
        </p:nvSpPr>
        <p:spPr>
          <a:xfrm>
            <a:off x="2" y="0"/>
            <a:ext cx="10101086" cy="6858000"/>
          </a:xfrm>
          <a:prstGeom prst="round2DiagRect">
            <a:avLst>
              <a:gd name="adj1" fmla="val 37296"/>
              <a:gd name="adj2" fmla="val 0"/>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80" r:id="rId8"/>
    <p:sldLayoutId id="2147483682" r:id="rId9"/>
    <p:sldLayoutId id="2147483684" r:id="rId10"/>
    <p:sldLayoutId id="2147483693" r:id="rId11"/>
    <p:sldLayoutId id="2147483686"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A79A91-32C7-41D2-92FE-C6E44A46F62A}"/>
              </a:ext>
            </a:extLst>
          </p:cNvPr>
          <p:cNvGrpSpPr/>
          <p:nvPr/>
        </p:nvGrpSpPr>
        <p:grpSpPr>
          <a:xfrm>
            <a:off x="3759255" y="1781326"/>
            <a:ext cx="5055242" cy="3316291"/>
            <a:chOff x="1592973" y="1199649"/>
            <a:chExt cx="13878316" cy="3316291"/>
          </a:xfrm>
        </p:grpSpPr>
        <p:sp>
          <p:nvSpPr>
            <p:cNvPr id="8" name="TextBox 7">
              <a:extLst>
                <a:ext uri="{FF2B5EF4-FFF2-40B4-BE49-F238E27FC236}">
                  <a16:creationId xmlns:a16="http://schemas.microsoft.com/office/drawing/2014/main" id="{03B4C724-0776-4328-8F0A-B72DA1579537}"/>
                </a:ext>
              </a:extLst>
            </p:cNvPr>
            <p:cNvSpPr txBox="1"/>
            <p:nvPr/>
          </p:nvSpPr>
          <p:spPr>
            <a:xfrm>
              <a:off x="1592973" y="1199649"/>
              <a:ext cx="12918097" cy="2123658"/>
            </a:xfrm>
            <a:prstGeom prst="rect">
              <a:avLst/>
            </a:prstGeom>
            <a:noFill/>
          </p:spPr>
          <p:txBody>
            <a:bodyPr wrap="square" rtlCol="0" anchor="ctr">
              <a:spAutoFit/>
            </a:bodyPr>
            <a:lstStyle/>
            <a:p>
              <a:pPr algn="ctr"/>
              <a:r>
                <a:rPr lang="en-US" sz="4400" b="1" dirty="0" smtClean="0">
                  <a:latin typeface="Bahnschrift" panose="020B0502040204020203" pitchFamily="34" charset="0"/>
                </a:rPr>
                <a:t>PHÂN TÍCH THIẾT KẾ HỆ THỐNG THÔNG TIN</a:t>
              </a:r>
              <a:endParaRPr lang="ko-KR" altLang="en-US" sz="4400" b="1" dirty="0">
                <a:latin typeface="Bahnschrift" panose="020B0502040204020203" pitchFamily="34" charset="0"/>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3279436" y="3848963"/>
              <a:ext cx="12191853" cy="666977"/>
            </a:xfrm>
            <a:prstGeom prst="rect">
              <a:avLst/>
            </a:prstGeom>
            <a:noFill/>
          </p:spPr>
          <p:txBody>
            <a:bodyPr wrap="square" rtlCol="0" anchor="ctr">
              <a:spAutoFit/>
            </a:bodyPr>
            <a:lstStyle/>
            <a:p>
              <a:r>
                <a:rPr lang="en-US" altLang="ko-KR" sz="1867" dirty="0">
                  <a:cs typeface="Arial" pitchFamily="34" charset="0"/>
                </a:rPr>
                <a:t>GVHD: Ths. Nguyễn Thị Thanh </a:t>
              </a:r>
              <a:r>
                <a:rPr lang="en-US" altLang="ko-KR" sz="1867" dirty="0" smtClean="0">
                  <a:cs typeface="Arial" pitchFamily="34" charset="0"/>
                </a:rPr>
                <a:t>Thủy</a:t>
              </a:r>
            </a:p>
            <a:p>
              <a:r>
                <a:rPr lang="en-US" altLang="ko-KR" sz="1867" dirty="0">
                  <a:cs typeface="Arial" pitchFamily="34" charset="0"/>
                </a:rPr>
                <a:t>SVTH: Nguyễn Trọng Hiếu – 2001181114</a:t>
              </a:r>
              <a:endParaRPr lang="ko-KR" altLang="en-US" sz="1867" dirty="0">
                <a:cs typeface="Arial" pitchFamily="34" charset="0"/>
              </a:endParaRPr>
            </a:p>
          </p:txBody>
        </p:sp>
      </p:grpSp>
      <p:sp>
        <p:nvSpPr>
          <p:cNvPr id="2" name="TextBox 1"/>
          <p:cNvSpPr txBox="1"/>
          <p:nvPr/>
        </p:nvSpPr>
        <p:spPr>
          <a:xfrm>
            <a:off x="5428281" y="1319661"/>
            <a:ext cx="1367426" cy="461665"/>
          </a:xfrm>
          <a:prstGeom prst="rect">
            <a:avLst/>
          </a:prstGeom>
          <a:noFill/>
        </p:spPr>
        <p:txBody>
          <a:bodyPr wrap="none" rtlCol="0">
            <a:spAutoFit/>
          </a:bodyPr>
          <a:lstStyle/>
          <a:p>
            <a:r>
              <a:rPr lang="en-US" sz="2400" b="1" dirty="0" smtClean="0"/>
              <a:t>BÁO CÁO</a:t>
            </a:r>
            <a:endParaRPr lang="en-US" sz="2400" b="1" dirty="0"/>
          </a:p>
        </p:txBody>
      </p:sp>
    </p:spTree>
    <p:extLst>
      <p:ext uri="{BB962C8B-B14F-4D97-AF65-F5344CB8AC3E}">
        <p14:creationId xmlns:p14="http://schemas.microsoft.com/office/powerpoint/2010/main" val="305734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a:off x="690912" y="1203290"/>
            <a:ext cx="3545808" cy="400110"/>
          </a:xfrm>
          <a:prstGeom prst="rect">
            <a:avLst/>
          </a:prstGeom>
          <a:noFill/>
        </p:spPr>
        <p:txBody>
          <a:bodyPr wrap="square" rtlCol="0">
            <a:spAutoFit/>
          </a:bodyPr>
          <a:lstStyle/>
          <a:p>
            <a:r>
              <a:rPr lang="en-US" sz="2000" dirty="0"/>
              <a:t>Đặc tả Usecase </a:t>
            </a:r>
            <a:r>
              <a:rPr lang="en-US" sz="2000" dirty="0" smtClean="0"/>
              <a:t>QLHocKy</a:t>
            </a:r>
            <a:endParaRPr lang="en-US" altLang="ko-KR" sz="2000" dirty="0">
              <a:solidFill>
                <a:schemeClr val="tx1">
                  <a:lumMod val="75000"/>
                  <a:lumOff val="25000"/>
                </a:schemeClr>
              </a:solidFill>
              <a:cs typeface="Arial" pitchFamily="34" charset="0"/>
            </a:endParaRPr>
          </a:p>
        </p:txBody>
      </p:sp>
      <p:sp>
        <p:nvSpPr>
          <p:cNvPr id="23" name="Text Placeholder 10">
            <a:extLst>
              <a:ext uri="{FF2B5EF4-FFF2-40B4-BE49-F238E27FC236}">
                <a16:creationId xmlns:a16="http://schemas.microsoft.com/office/drawing/2014/main" id="{A41507C5-1AE5-45C0-A7D0-C3791A280DFE}"/>
              </a:ext>
            </a:extLst>
          </p:cNvPr>
          <p:cNvSpPr txBox="1">
            <a:spLocks/>
          </p:cNvSpPr>
          <p:nvPr/>
        </p:nvSpPr>
        <p:spPr>
          <a:xfrm>
            <a:off x="690912" y="0"/>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smtClean="0">
                <a:solidFill>
                  <a:schemeClr val="tx1">
                    <a:lumMod val="75000"/>
                    <a:lumOff val="25000"/>
                  </a:schemeClr>
                </a:solidFill>
                <a:latin typeface="+mj-lt"/>
                <a:cs typeface="Arial" pitchFamily="34" charset="0"/>
              </a:rPr>
              <a:t>MÔ HÌNH USE CASE HỆ THỐNG</a:t>
            </a:r>
            <a:endParaRPr lang="en-US" altLang="ko-KR" b="1" dirty="0">
              <a:solidFill>
                <a:schemeClr val="tx1">
                  <a:lumMod val="75000"/>
                  <a:lumOff val="25000"/>
                </a:schemeClr>
              </a:solidFill>
              <a:latin typeface="+mj-lt"/>
              <a:cs typeface="Arial" pitchFamily="34" charset="0"/>
            </a:endParaRPr>
          </a:p>
        </p:txBody>
      </p:sp>
      <p:sp>
        <p:nvSpPr>
          <p:cNvPr id="10" name="Frame 9">
            <a:extLst>
              <a:ext uri="{FF2B5EF4-FFF2-40B4-BE49-F238E27FC236}">
                <a16:creationId xmlns:a16="http://schemas.microsoft.com/office/drawing/2014/main" id="{CAE48747-F128-4272-82DC-3402E02BFA9A}"/>
              </a:ext>
            </a:extLst>
          </p:cNvPr>
          <p:cNvSpPr/>
          <p:nvPr/>
        </p:nvSpPr>
        <p:spPr>
          <a:xfrm>
            <a:off x="7223760" y="0"/>
            <a:ext cx="4745156" cy="4047611"/>
          </a:xfrm>
          <a:prstGeom prst="frame">
            <a:avLst>
              <a:gd name="adj1" fmla="val 46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53747228"/>
              </p:ext>
            </p:extLst>
          </p:nvPr>
        </p:nvGraphicFramePr>
        <p:xfrm>
          <a:off x="789184" y="1603400"/>
          <a:ext cx="5733536" cy="5081024"/>
        </p:xfrm>
        <a:graphic>
          <a:graphicData uri="http://schemas.openxmlformats.org/drawingml/2006/table">
            <a:tbl>
              <a:tblPr bandRow="1">
                <a:tableStyleId>{5C22544A-7EE6-4342-B048-85BDC9FD1C3A}</a:tableStyleId>
              </a:tblPr>
              <a:tblGrid>
                <a:gridCol w="2295518">
                  <a:extLst>
                    <a:ext uri="{9D8B030D-6E8A-4147-A177-3AD203B41FA5}">
                      <a16:colId xmlns:a16="http://schemas.microsoft.com/office/drawing/2014/main" val="2696494315"/>
                    </a:ext>
                  </a:extLst>
                </a:gridCol>
                <a:gridCol w="3438018">
                  <a:extLst>
                    <a:ext uri="{9D8B030D-6E8A-4147-A177-3AD203B41FA5}">
                      <a16:colId xmlns:a16="http://schemas.microsoft.com/office/drawing/2014/main" val="3069056279"/>
                    </a:ext>
                  </a:extLst>
                </a:gridCol>
              </a:tblGrid>
              <a:tr h="255875">
                <a:tc>
                  <a:txBody>
                    <a:bodyPr/>
                    <a:lstStyle/>
                    <a:p>
                      <a:pPr marL="0" marR="0" indent="457200" algn="just">
                        <a:lnSpc>
                          <a:spcPct val="130000"/>
                        </a:lnSpc>
                        <a:spcBef>
                          <a:spcPts val="600"/>
                        </a:spcBef>
                        <a:spcAft>
                          <a:spcPts val="600"/>
                        </a:spcAft>
                      </a:pPr>
                      <a:r>
                        <a:rPr lang="en-US" sz="1300" dirty="0">
                          <a:effectLst/>
                        </a:rPr>
                        <a:t>Tên use case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smtClean="0">
                          <a:effectLst/>
                        </a:rPr>
                        <a:t>QLHocKy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467415314"/>
                  </a:ext>
                </a:extLst>
              </a:tr>
              <a:tr h="589470">
                <a:tc>
                  <a:txBody>
                    <a:bodyPr/>
                    <a:lstStyle/>
                    <a:p>
                      <a:pPr marL="0" marR="0" indent="457200" algn="just">
                        <a:lnSpc>
                          <a:spcPct val="130000"/>
                        </a:lnSpc>
                        <a:spcBef>
                          <a:spcPts val="600"/>
                        </a:spcBef>
                        <a:spcAft>
                          <a:spcPts val="600"/>
                        </a:spcAft>
                      </a:pPr>
                      <a:r>
                        <a:rPr lang="en-US" sz="1300" dirty="0">
                          <a:effectLst/>
                        </a:rPr>
                        <a:t>Tóm tắt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Chức năng này cho phép giáo vụ quản lý năm học bao gồm thêm, sửa, xóa thông tin </a:t>
                      </a:r>
                      <a:r>
                        <a:rPr lang="en-US" sz="1300" dirty="0" smtClean="0">
                          <a:effectLst/>
                        </a:rPr>
                        <a:t>học kỳ</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3888782494"/>
                  </a:ext>
                </a:extLst>
              </a:tr>
              <a:tr h="251964">
                <a:tc>
                  <a:txBody>
                    <a:bodyPr/>
                    <a:lstStyle/>
                    <a:p>
                      <a:pPr marL="0" marR="0" indent="457200" algn="just">
                        <a:lnSpc>
                          <a:spcPct val="130000"/>
                        </a:lnSpc>
                        <a:spcBef>
                          <a:spcPts val="600"/>
                        </a:spcBef>
                        <a:spcAft>
                          <a:spcPts val="600"/>
                        </a:spcAft>
                      </a:pPr>
                      <a:r>
                        <a:rPr lang="en-US" sz="1300" dirty="0">
                          <a:effectLst/>
                        </a:rPr>
                        <a:t>Tác nhân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45770" algn="just">
                        <a:lnSpc>
                          <a:spcPct val="130000"/>
                        </a:lnSpc>
                        <a:spcBef>
                          <a:spcPts val="600"/>
                        </a:spcBef>
                        <a:spcAft>
                          <a:spcPts val="600"/>
                        </a:spcAft>
                      </a:pPr>
                      <a:r>
                        <a:rPr lang="en-US" sz="1300">
                          <a:effectLst/>
                        </a:rPr>
                        <a:t>GiaoVu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822182621"/>
                  </a:ext>
                </a:extLst>
              </a:tr>
              <a:tr h="251964">
                <a:tc>
                  <a:txBody>
                    <a:bodyPr/>
                    <a:lstStyle/>
                    <a:p>
                      <a:pPr marL="0" marR="0" indent="457200" algn="just">
                        <a:lnSpc>
                          <a:spcPct val="130000"/>
                        </a:lnSpc>
                        <a:spcBef>
                          <a:spcPts val="600"/>
                        </a:spcBef>
                        <a:spcAft>
                          <a:spcPts val="600"/>
                        </a:spcAft>
                      </a:pPr>
                      <a:r>
                        <a:rPr lang="en-US" sz="1300" dirty="0">
                          <a:effectLst/>
                        </a:rPr>
                        <a:t>Use Case liên quan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a:effectLst/>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004826156"/>
                  </a:ext>
                </a:extLst>
              </a:tr>
              <a:tr h="3002063">
                <a:tc>
                  <a:txBody>
                    <a:bodyPr/>
                    <a:lstStyle/>
                    <a:p>
                      <a:pPr marL="0" marR="0" indent="457200" algn="just">
                        <a:lnSpc>
                          <a:spcPct val="130000"/>
                        </a:lnSpc>
                        <a:spcBef>
                          <a:spcPts val="600"/>
                        </a:spcBef>
                        <a:spcAft>
                          <a:spcPts val="600"/>
                        </a:spcAft>
                      </a:pPr>
                      <a:r>
                        <a:rPr lang="en-US" sz="1300" dirty="0">
                          <a:effectLst/>
                        </a:rPr>
                        <a:t>Dòng sự kiện chính</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342900" marR="63500" lvl="0" indent="-342900" algn="just">
                        <a:lnSpc>
                          <a:spcPct val="125000"/>
                        </a:lnSpc>
                        <a:spcBef>
                          <a:spcPts val="1200"/>
                        </a:spcBef>
                        <a:spcAft>
                          <a:spcPts val="1200"/>
                        </a:spcAft>
                        <a:buFont typeface="+mj-lt"/>
                        <a:buAutoNum type="arabicPeriod"/>
                      </a:pPr>
                      <a:r>
                        <a:rPr lang="en-US" sz="1300" dirty="0">
                          <a:effectLst/>
                        </a:rPr>
                        <a:t>Từ màn hình làm việc chính chọn chức năng Quản lý </a:t>
                      </a:r>
                      <a:r>
                        <a:rPr lang="en-US" sz="1300" dirty="0" smtClean="0">
                          <a:effectLst/>
                        </a:rPr>
                        <a:t>Học</a:t>
                      </a:r>
                      <a:r>
                        <a:rPr lang="en-US" sz="1300" baseline="0" dirty="0" smtClean="0">
                          <a:effectLst/>
                        </a:rPr>
                        <a:t> Kỳ</a:t>
                      </a:r>
                      <a:endParaRPr lang="en-US" sz="1300" dirty="0">
                        <a:effectLst/>
                      </a:endParaRPr>
                    </a:p>
                    <a:p>
                      <a:pPr marL="342900" marR="63500" lvl="0" indent="-342900" algn="just">
                        <a:lnSpc>
                          <a:spcPct val="125000"/>
                        </a:lnSpc>
                        <a:spcBef>
                          <a:spcPts val="1200"/>
                        </a:spcBef>
                        <a:spcAft>
                          <a:spcPts val="1200"/>
                        </a:spcAft>
                        <a:buFont typeface="+mj-lt"/>
                        <a:buAutoNum type="arabicPeriod"/>
                      </a:pPr>
                      <a:r>
                        <a:rPr lang="en-US" sz="1300" dirty="0">
                          <a:effectLst/>
                        </a:rPr>
                        <a:t>Sau khi giáo vụ chọn chức năng, một trong các luồng sau được thực hiện:</a:t>
                      </a:r>
                    </a:p>
                    <a:p>
                      <a:pPr marL="342900" marR="0" lvl="0" indent="-342900" algn="l" defTabSz="914400" rtl="0" eaLnBrk="1" fontAlgn="base" latinLnBrk="0" hangingPunct="1">
                        <a:lnSpc>
                          <a:spcPct val="107000"/>
                        </a:lnSpc>
                        <a:spcBef>
                          <a:spcPts val="0"/>
                        </a:spcBef>
                        <a:spcAft>
                          <a:spcPts val="0"/>
                        </a:spcAft>
                        <a:buClrTx/>
                        <a:buSzPts val="1000"/>
                        <a:buFont typeface="Symbol" panose="05050102010706020507" pitchFamily="18" charset="2"/>
                        <a:buChar char=""/>
                        <a:tabLst>
                          <a:tab pos="457200" algn="l"/>
                        </a:tabLst>
                        <a:defRPr/>
                      </a:pPr>
                      <a:r>
                        <a:rPr lang="en-US" sz="1300" dirty="0">
                          <a:effectLst/>
                        </a:rPr>
                        <a:t>Nếu giáo vụ chọn “Thêm </a:t>
                      </a:r>
                      <a:r>
                        <a:rPr lang="en-US" sz="1300" dirty="0" smtClean="0">
                          <a:effectLst/>
                        </a:rPr>
                        <a:t>học kỳ”: </a:t>
                      </a:r>
                      <a:r>
                        <a:rPr lang="en-US" sz="1300" dirty="0">
                          <a:effectLst/>
                        </a:rPr>
                        <a:t>luồng phụ Thêm được thực hiện</a:t>
                      </a:r>
                    </a:p>
                    <a:p>
                      <a:pPr marL="342900" marR="0" lvl="0" indent="-342900" algn="l" defTabSz="914400" rtl="0" eaLnBrk="1" fontAlgn="base" latinLnBrk="0" hangingPunct="1">
                        <a:lnSpc>
                          <a:spcPct val="107000"/>
                        </a:lnSpc>
                        <a:spcBef>
                          <a:spcPts val="0"/>
                        </a:spcBef>
                        <a:spcAft>
                          <a:spcPts val="0"/>
                        </a:spcAft>
                        <a:buClrTx/>
                        <a:buSzPts val="1000"/>
                        <a:buFont typeface="Symbol" panose="05050102010706020507" pitchFamily="18" charset="2"/>
                        <a:buChar char=""/>
                        <a:tabLst>
                          <a:tab pos="457200" algn="l"/>
                        </a:tabLst>
                        <a:defRPr/>
                      </a:pPr>
                      <a:r>
                        <a:rPr lang="en-US" sz="1300" dirty="0">
                          <a:effectLst/>
                        </a:rPr>
                        <a:t>Nếu giáo vụ chọn “Sửa </a:t>
                      </a:r>
                      <a:r>
                        <a:rPr lang="en-US" sz="1300" dirty="0" smtClean="0">
                          <a:effectLst/>
                        </a:rPr>
                        <a:t>học kỳ”: </a:t>
                      </a:r>
                      <a:r>
                        <a:rPr lang="en-US" sz="1300" dirty="0">
                          <a:effectLst/>
                        </a:rPr>
                        <a:t>luồng phụ Sửa được thực hiện</a:t>
                      </a:r>
                    </a:p>
                    <a:p>
                      <a:pPr marL="342900" marR="0" lvl="0" indent="-342900" algn="l" defTabSz="914400" rtl="0" eaLnBrk="1" fontAlgn="base" latinLnBrk="0" hangingPunct="1">
                        <a:lnSpc>
                          <a:spcPct val="107000"/>
                        </a:lnSpc>
                        <a:spcBef>
                          <a:spcPts val="0"/>
                        </a:spcBef>
                        <a:spcAft>
                          <a:spcPts val="0"/>
                        </a:spcAft>
                        <a:buClrTx/>
                        <a:buSzPts val="1000"/>
                        <a:buFont typeface="Symbol" panose="05050102010706020507" pitchFamily="18" charset="2"/>
                        <a:buChar char=""/>
                        <a:tabLst>
                          <a:tab pos="457200" algn="l"/>
                        </a:tabLst>
                        <a:defRPr/>
                      </a:pPr>
                      <a:r>
                        <a:rPr lang="en-US" sz="1300" dirty="0">
                          <a:effectLst/>
                        </a:rPr>
                        <a:t>Nếu giáo vụ chọn “</a:t>
                      </a:r>
                      <a:r>
                        <a:rPr lang="en-US" sz="1300" dirty="0" smtClean="0">
                          <a:effectLst/>
                        </a:rPr>
                        <a:t>Xóa học kỳ”: </a:t>
                      </a:r>
                      <a:r>
                        <a:rPr lang="en-US" sz="1300" dirty="0">
                          <a:effectLst/>
                        </a:rPr>
                        <a:t>luồng phụ Xóa được thực hiện</a:t>
                      </a:r>
                    </a:p>
                    <a:p>
                      <a:pPr marL="0" marR="63500" lvl="0" indent="0" algn="just">
                        <a:lnSpc>
                          <a:spcPct val="125000"/>
                        </a:lnSpc>
                        <a:spcBef>
                          <a:spcPts val="1200"/>
                        </a:spcBef>
                        <a:spcAft>
                          <a:spcPts val="1200"/>
                        </a:spcAft>
                        <a:buFont typeface="+mj-lt"/>
                        <a:buNone/>
                      </a:pPr>
                      <a:r>
                        <a:rPr lang="en-US" sz="1300" dirty="0" smtClean="0">
                          <a:effectLst/>
                        </a:rPr>
                        <a:t>3.        UC </a:t>
                      </a:r>
                      <a:r>
                        <a:rPr lang="en-US" sz="1300" dirty="0">
                          <a:effectLst/>
                        </a:rPr>
                        <a:t>kết thúc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7857486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46984056"/>
              </p:ext>
            </p:extLst>
          </p:nvPr>
        </p:nvGraphicFramePr>
        <p:xfrm>
          <a:off x="6864832" y="4627532"/>
          <a:ext cx="5104084" cy="2056892"/>
        </p:xfrm>
        <a:graphic>
          <a:graphicData uri="http://schemas.openxmlformats.org/drawingml/2006/table">
            <a:tbl>
              <a:tblPr bandRow="1">
                <a:tableStyleId>{5C22544A-7EE6-4342-B048-85BDC9FD1C3A}</a:tableStyleId>
              </a:tblPr>
              <a:tblGrid>
                <a:gridCol w="2252674">
                  <a:extLst>
                    <a:ext uri="{9D8B030D-6E8A-4147-A177-3AD203B41FA5}">
                      <a16:colId xmlns:a16="http://schemas.microsoft.com/office/drawing/2014/main" val="418716796"/>
                    </a:ext>
                  </a:extLst>
                </a:gridCol>
                <a:gridCol w="2851410">
                  <a:extLst>
                    <a:ext uri="{9D8B030D-6E8A-4147-A177-3AD203B41FA5}">
                      <a16:colId xmlns:a16="http://schemas.microsoft.com/office/drawing/2014/main" val="2681383500"/>
                    </a:ext>
                  </a:extLst>
                </a:gridCol>
              </a:tblGrid>
              <a:tr h="0">
                <a:tc>
                  <a:txBody>
                    <a:bodyPr/>
                    <a:lstStyle/>
                    <a:p>
                      <a:pPr marL="0" marR="0" indent="457200" algn="just">
                        <a:lnSpc>
                          <a:spcPct val="130000"/>
                        </a:lnSpc>
                        <a:spcBef>
                          <a:spcPts val="600"/>
                        </a:spcBef>
                        <a:spcAft>
                          <a:spcPts val="600"/>
                        </a:spcAft>
                      </a:pPr>
                      <a:r>
                        <a:rPr lang="en-US" sz="1300" dirty="0">
                          <a:effectLst/>
                        </a:rPr>
                        <a:t>Điều kiện tiên quyết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indent="445770" algn="just">
                        <a:lnSpc>
                          <a:spcPct val="130000"/>
                        </a:lnSpc>
                        <a:spcBef>
                          <a:spcPts val="1000"/>
                        </a:spcBef>
                        <a:spcAft>
                          <a:spcPts val="600"/>
                        </a:spcAft>
                      </a:pPr>
                      <a:r>
                        <a:rPr lang="en-US" sz="1300" dirty="0">
                          <a:effectLst/>
                        </a:rPr>
                        <a:t>Người dùng phải đăng nhập vào hệ thống với quyền là giáo vụ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52119231"/>
                  </a:ext>
                </a:extLst>
              </a:tr>
              <a:tr h="0">
                <a:tc>
                  <a:txBody>
                    <a:bodyPr/>
                    <a:lstStyle/>
                    <a:p>
                      <a:pPr marL="0" marR="0" indent="457200" algn="just">
                        <a:lnSpc>
                          <a:spcPct val="130000"/>
                        </a:lnSpc>
                        <a:spcBef>
                          <a:spcPts val="600"/>
                        </a:spcBef>
                        <a:spcAft>
                          <a:spcPts val="600"/>
                        </a:spcAft>
                      </a:pPr>
                      <a:r>
                        <a:rPr lang="en-US" sz="1300" dirty="0">
                          <a:effectLst/>
                        </a:rPr>
                        <a:t>Hậu điều kiện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63500" marR="63500" indent="382270" algn="just" defTabSz="914400" rtl="0" eaLnBrk="1" fontAlgn="auto" latinLnBrk="0" hangingPunct="1">
                        <a:lnSpc>
                          <a:spcPct val="130000"/>
                        </a:lnSpc>
                        <a:spcBef>
                          <a:spcPts val="600"/>
                        </a:spcBef>
                        <a:spcAft>
                          <a:spcPts val="600"/>
                        </a:spcAft>
                        <a:buClrTx/>
                        <a:buSzTx/>
                        <a:buFontTx/>
                        <a:buNone/>
                        <a:tabLst/>
                        <a:defRPr/>
                      </a:pPr>
                      <a:r>
                        <a:rPr lang="en-US" sz="1300" dirty="0">
                          <a:effectLst/>
                        </a:rPr>
                        <a:t>Nếu trường hợp thực hiện thành công thì thông tin </a:t>
                      </a:r>
                      <a:r>
                        <a:rPr lang="en-US" sz="1300" dirty="0" smtClean="0">
                          <a:effectLst/>
                        </a:rPr>
                        <a:t>học kỳ</a:t>
                      </a:r>
                      <a:r>
                        <a:rPr lang="en-US" sz="1300" baseline="0" dirty="0" smtClean="0">
                          <a:effectLst/>
                          <a:latin typeface="Times New Roman" panose="02020603050405020304" pitchFamily="18" charset="0"/>
                          <a:cs typeface="Times New Roman" panose="02020603050405020304" pitchFamily="18" charset="0"/>
                        </a:rPr>
                        <a:t> </a:t>
                      </a:r>
                      <a:r>
                        <a:rPr lang="en-US" sz="1300" dirty="0" smtClean="0">
                          <a:effectLst/>
                        </a:rPr>
                        <a:t>sẽ </a:t>
                      </a:r>
                      <a:r>
                        <a:rPr lang="en-US" sz="1300" dirty="0">
                          <a:effectLst/>
                        </a:rPr>
                        <a:t>được thêm, sửa hoặc xóa, còn lại các trường hợp khác thông tin vẫn được giữ nguyên.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946220960"/>
                  </a:ext>
                </a:extLst>
              </a:tr>
            </a:tbl>
          </a:graphicData>
        </a:graphic>
      </p:graphicFrame>
      <p:pic>
        <p:nvPicPr>
          <p:cNvPr id="9" name="Picture 8"/>
          <p:cNvPicPr/>
          <p:nvPr/>
        </p:nvPicPr>
        <p:blipFill>
          <a:blip r:embed="rId2"/>
          <a:stretch>
            <a:fillRect/>
          </a:stretch>
        </p:blipFill>
        <p:spPr>
          <a:xfrm>
            <a:off x="7641172" y="463602"/>
            <a:ext cx="3931068" cy="3265118"/>
          </a:xfrm>
          <a:prstGeom prst="rect">
            <a:avLst/>
          </a:prstGeom>
        </p:spPr>
      </p:pic>
    </p:spTree>
    <p:extLst>
      <p:ext uri="{BB962C8B-B14F-4D97-AF65-F5344CB8AC3E}">
        <p14:creationId xmlns:p14="http://schemas.microsoft.com/office/powerpoint/2010/main" val="425382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rot="16200000">
            <a:off x="-1468104" y="1456094"/>
            <a:ext cx="3545808" cy="400110"/>
          </a:xfrm>
          <a:prstGeom prst="rect">
            <a:avLst/>
          </a:prstGeom>
          <a:noFill/>
        </p:spPr>
        <p:txBody>
          <a:bodyPr wrap="square" rtlCol="0">
            <a:spAutoFit/>
          </a:bodyPr>
          <a:lstStyle/>
          <a:p>
            <a:r>
              <a:rPr lang="en-US" sz="2000" dirty="0"/>
              <a:t>Đặc tả Usecase </a:t>
            </a:r>
            <a:r>
              <a:rPr lang="en-US" sz="2000" dirty="0" smtClean="0"/>
              <a:t>QLHocKy</a:t>
            </a:r>
            <a:endParaRPr lang="en-US" altLang="ko-KR" sz="2000" dirty="0">
              <a:solidFill>
                <a:schemeClr val="tx1">
                  <a:lumMod val="75000"/>
                  <a:lumOff val="25000"/>
                </a:scheme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03706725"/>
              </p:ext>
            </p:extLst>
          </p:nvPr>
        </p:nvGraphicFramePr>
        <p:xfrm>
          <a:off x="714344" y="138008"/>
          <a:ext cx="6428136" cy="6577751"/>
        </p:xfrm>
        <a:graphic>
          <a:graphicData uri="http://schemas.openxmlformats.org/drawingml/2006/table">
            <a:tbl>
              <a:tblPr bandRow="1">
                <a:tableStyleId>{5C22544A-7EE6-4342-B048-85BDC9FD1C3A}</a:tableStyleId>
              </a:tblPr>
              <a:tblGrid>
                <a:gridCol w="1947576">
                  <a:extLst>
                    <a:ext uri="{9D8B030D-6E8A-4147-A177-3AD203B41FA5}">
                      <a16:colId xmlns:a16="http://schemas.microsoft.com/office/drawing/2014/main" val="3634676357"/>
                    </a:ext>
                  </a:extLst>
                </a:gridCol>
                <a:gridCol w="4480560">
                  <a:extLst>
                    <a:ext uri="{9D8B030D-6E8A-4147-A177-3AD203B41FA5}">
                      <a16:colId xmlns:a16="http://schemas.microsoft.com/office/drawing/2014/main" val="209744957"/>
                    </a:ext>
                  </a:extLst>
                </a:gridCol>
              </a:tblGrid>
              <a:tr h="6577751">
                <a:tc>
                  <a:txBody>
                    <a:bodyPr/>
                    <a:lstStyle/>
                    <a:p>
                      <a:pPr marL="0" marR="0" indent="457200" algn="just">
                        <a:lnSpc>
                          <a:spcPct val="130000"/>
                        </a:lnSpc>
                        <a:spcBef>
                          <a:spcPts val="600"/>
                        </a:spcBef>
                        <a:spcAft>
                          <a:spcPts val="600"/>
                        </a:spcAft>
                      </a:pPr>
                      <a:r>
                        <a:rPr lang="en-US" sz="1300" dirty="0">
                          <a:effectLst/>
                        </a:rPr>
                        <a:t>Dòng sự kiện phụ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smtClean="0">
                          <a:effectLst/>
                        </a:rPr>
                        <a:t>Thêm học kỳ</a:t>
                      </a:r>
                    </a:p>
                    <a:p>
                      <a:pPr marL="742950" marR="0" lvl="1" indent="-285750" algn="just">
                        <a:lnSpc>
                          <a:spcPct val="130000"/>
                        </a:lnSpc>
                        <a:spcBef>
                          <a:spcPts val="0"/>
                        </a:spcBef>
                        <a:spcAft>
                          <a:spcPts val="0"/>
                        </a:spcAft>
                        <a:buFont typeface="+mj-lt"/>
                        <a:buAutoNum type="arabicPeriod"/>
                      </a:pPr>
                      <a:r>
                        <a:rPr lang="en-US" sz="1300" dirty="0" smtClean="0">
                          <a:effectLst/>
                        </a:rPr>
                        <a:t>Giáo vụ muốn thêm học kỳ mới vào hệ thống</a:t>
                      </a:r>
                    </a:p>
                    <a:p>
                      <a:pPr marL="742950" marR="0" lvl="1" indent="-285750" algn="just">
                        <a:lnSpc>
                          <a:spcPct val="130000"/>
                        </a:lnSpc>
                        <a:spcBef>
                          <a:spcPts val="0"/>
                        </a:spcBef>
                        <a:spcAft>
                          <a:spcPts val="0"/>
                        </a:spcAft>
                        <a:buFont typeface="+mj-lt"/>
                        <a:buAutoNum type="arabicPeriod"/>
                      </a:pPr>
                      <a:r>
                        <a:rPr lang="en-US" sz="1300" dirty="0" smtClean="0">
                          <a:effectLst/>
                        </a:rPr>
                        <a:t>Giáo </a:t>
                      </a:r>
                      <a:r>
                        <a:rPr lang="en-US" sz="1300" dirty="0">
                          <a:effectLst/>
                        </a:rPr>
                        <a:t>vụ chọn nút “Thêm mới”</a:t>
                      </a:r>
                    </a:p>
                    <a:p>
                      <a:pPr marL="742950" marR="0" lvl="1" indent="-285750" algn="just">
                        <a:lnSpc>
                          <a:spcPct val="130000"/>
                        </a:lnSpc>
                        <a:spcBef>
                          <a:spcPts val="0"/>
                        </a:spcBef>
                        <a:spcAft>
                          <a:spcPts val="0"/>
                        </a:spcAft>
                        <a:buFont typeface="+mj-lt"/>
                        <a:buAutoNum type="arabicPeriod"/>
                      </a:pPr>
                      <a:r>
                        <a:rPr lang="en-US" sz="1300" dirty="0">
                          <a:effectLst/>
                        </a:rPr>
                        <a:t>Hệ thống yêu cầu nhập thông tin cần thiêt</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thiết vào trong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“Lưu” (Luồng A1)</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Thêm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Sửa </a:t>
                      </a:r>
                      <a:r>
                        <a:rPr lang="en-US" sz="1300" dirty="0" smtClean="0">
                          <a:effectLst/>
                        </a:rPr>
                        <a:t>học kỳ</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chọn </a:t>
                      </a:r>
                      <a:r>
                        <a:rPr lang="en-US" sz="1300" dirty="0" smtClean="0">
                          <a:effectLst/>
                        </a:rPr>
                        <a:t>học kỳ </a:t>
                      </a:r>
                      <a:r>
                        <a:rPr lang="en-US" sz="1300" dirty="0">
                          <a:effectLst/>
                        </a:rPr>
                        <a:t>cần sửa thông tin</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thay đổi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“Sửa” (Luồng A3)</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Sửa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Xóa </a:t>
                      </a:r>
                      <a:r>
                        <a:rPr lang="en-US" sz="1300" dirty="0" smtClean="0">
                          <a:effectLst/>
                        </a:rPr>
                        <a:t>học kỳ</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chọn </a:t>
                      </a:r>
                      <a:r>
                        <a:rPr lang="en-US" sz="1300" dirty="0" smtClean="0">
                          <a:effectLst/>
                        </a:rPr>
                        <a:t>học kỳ </a:t>
                      </a:r>
                      <a:r>
                        <a:rPr lang="en-US" sz="1300" dirty="0">
                          <a:effectLst/>
                        </a:rPr>
                        <a:t>cần xóa</a:t>
                      </a:r>
                    </a:p>
                    <a:p>
                      <a:pPr marL="742950" marR="0" lvl="1" indent="-285750" algn="just">
                        <a:lnSpc>
                          <a:spcPct val="130000"/>
                        </a:lnSpc>
                        <a:spcBef>
                          <a:spcPts val="0"/>
                        </a:spcBef>
                        <a:spcAft>
                          <a:spcPts val="0"/>
                        </a:spcAft>
                        <a:buFont typeface="+mj-lt"/>
                        <a:buAutoNum type="arabicPeriod"/>
                      </a:pPr>
                      <a:r>
                        <a:rPr lang="en-US" sz="1300" dirty="0">
                          <a:effectLst/>
                        </a:rPr>
                        <a:t>Giáo vụ chọn nút “Xóa” (Luồng A4)</a:t>
                      </a:r>
                    </a:p>
                    <a:p>
                      <a:pPr marL="742950" marR="0" lvl="1" indent="-285750" algn="just">
                        <a:lnSpc>
                          <a:spcPct val="130000"/>
                        </a:lnSpc>
                        <a:spcBef>
                          <a:spcPts val="0"/>
                        </a:spcBef>
                        <a:spcAft>
                          <a:spcPts val="0"/>
                        </a:spcAft>
                        <a:buFont typeface="+mj-lt"/>
                        <a:buAutoNum type="arabicPeriod"/>
                      </a:pPr>
                      <a:r>
                        <a:rPr lang="en-US" sz="1300" dirty="0">
                          <a:effectLst/>
                        </a:rPr>
                        <a:t>Hệ thống kiểm tra ràng buộc dữ liệu (Luồng A5)</a:t>
                      </a:r>
                    </a:p>
                    <a:p>
                      <a:pPr marL="742950" marR="0" lvl="1" indent="-285750" algn="just">
                        <a:lnSpc>
                          <a:spcPct val="130000"/>
                        </a:lnSpc>
                        <a:spcBef>
                          <a:spcPts val="0"/>
                        </a:spcBef>
                        <a:spcAft>
                          <a:spcPts val="600"/>
                        </a:spcAft>
                        <a:buFont typeface="+mj-lt"/>
                        <a:buAutoNum type="arabicPeriod"/>
                      </a:pPr>
                      <a:r>
                        <a:rPr lang="en-US" sz="1300" dirty="0">
                          <a:effectLst/>
                        </a:rPr>
                        <a:t>Xóa thành công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extLst>
                  <a:ext uri="{0D108BD9-81ED-4DB2-BD59-A6C34878D82A}">
                    <a16:rowId xmlns:a16="http://schemas.microsoft.com/office/drawing/2014/main" val="25302651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50901668"/>
              </p:ext>
            </p:extLst>
          </p:nvPr>
        </p:nvGraphicFramePr>
        <p:xfrm>
          <a:off x="7247224" y="138007"/>
          <a:ext cx="4846320" cy="6577751"/>
        </p:xfrm>
        <a:graphic>
          <a:graphicData uri="http://schemas.openxmlformats.org/drawingml/2006/table">
            <a:tbl>
              <a:tblPr bandRow="1">
                <a:tableStyleId>{5C22544A-7EE6-4342-B048-85BDC9FD1C3A}</a:tableStyleId>
              </a:tblPr>
              <a:tblGrid>
                <a:gridCol w="4846320">
                  <a:extLst>
                    <a:ext uri="{9D8B030D-6E8A-4147-A177-3AD203B41FA5}">
                      <a16:colId xmlns:a16="http://schemas.microsoft.com/office/drawing/2014/main" val="2333512702"/>
                    </a:ext>
                  </a:extLst>
                </a:gridCol>
              </a:tblGrid>
              <a:tr h="6577751">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smtClean="0">
                          <a:effectLst/>
                        </a:rPr>
                        <a:t>Luồng A1</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thêm học kỳ mới,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thêm không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A2 : Thông tin của học kỳ không đầy đủ: Nếu thông tin được giáo vụ nhập vào luồng “Thêm học kỳ ” và “Sửa học kỳ” không đầy đủ thì hệ thống sẽ hiển thị thông báo lỗi: các thông tin chưa đầy đủ và yêu cầu bổ sung thông tin. Giáo vụ có thể bổ sung đầy đủ các thông tin hoặc hủy bỏ thao tác.</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A3</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sửa học kỳ,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sửa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A4</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xóa học kỳ,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xóa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600"/>
                        </a:spcAft>
                        <a:buSzPts val="1000"/>
                        <a:buFont typeface="Symbol" panose="05050102010706020507" pitchFamily="18" charset="2"/>
                        <a:buChar char=""/>
                        <a:tabLst>
                          <a:tab pos="457200" algn="l"/>
                        </a:tabLst>
                      </a:pPr>
                      <a:r>
                        <a:rPr lang="en-US" sz="1300" dirty="0" smtClean="0">
                          <a:effectLst/>
                        </a:rPr>
                        <a:t>Luồng A5: Hệ thống kiểm tra ràng buộc dữ liệu học kỳ nếu không xóa được đưa ra thông báo “Không thể xóa”</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037" marR="49037" marT="49037" marB="49037"/>
                </a:tc>
                <a:extLst>
                  <a:ext uri="{0D108BD9-81ED-4DB2-BD59-A6C34878D82A}">
                    <a16:rowId xmlns:a16="http://schemas.microsoft.com/office/drawing/2014/main" val="2992107942"/>
                  </a:ext>
                </a:extLst>
              </a:tr>
            </a:tbl>
          </a:graphicData>
        </a:graphic>
      </p:graphicFrame>
    </p:spTree>
    <p:extLst>
      <p:ext uri="{BB962C8B-B14F-4D97-AF65-F5344CB8AC3E}">
        <p14:creationId xmlns:p14="http://schemas.microsoft.com/office/powerpoint/2010/main" val="2979095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a:off x="690912" y="1203290"/>
            <a:ext cx="3545808" cy="400110"/>
          </a:xfrm>
          <a:prstGeom prst="rect">
            <a:avLst/>
          </a:prstGeom>
          <a:noFill/>
        </p:spPr>
        <p:txBody>
          <a:bodyPr wrap="square" rtlCol="0">
            <a:spAutoFit/>
          </a:bodyPr>
          <a:lstStyle/>
          <a:p>
            <a:r>
              <a:rPr lang="en-US" sz="2000" dirty="0"/>
              <a:t>Đặc tả Usecase </a:t>
            </a:r>
            <a:r>
              <a:rPr lang="en-US" sz="2000" dirty="0" smtClean="0"/>
              <a:t>QLKhoiHoc</a:t>
            </a:r>
            <a:endParaRPr lang="en-US" altLang="ko-KR" sz="2000" dirty="0">
              <a:solidFill>
                <a:schemeClr val="tx1">
                  <a:lumMod val="75000"/>
                  <a:lumOff val="25000"/>
                </a:schemeClr>
              </a:solidFill>
              <a:cs typeface="Arial" pitchFamily="34" charset="0"/>
            </a:endParaRPr>
          </a:p>
        </p:txBody>
      </p:sp>
      <p:sp>
        <p:nvSpPr>
          <p:cNvPr id="23" name="Text Placeholder 10">
            <a:extLst>
              <a:ext uri="{FF2B5EF4-FFF2-40B4-BE49-F238E27FC236}">
                <a16:creationId xmlns:a16="http://schemas.microsoft.com/office/drawing/2014/main" id="{A41507C5-1AE5-45C0-A7D0-C3791A280DFE}"/>
              </a:ext>
            </a:extLst>
          </p:cNvPr>
          <p:cNvSpPr txBox="1">
            <a:spLocks/>
          </p:cNvSpPr>
          <p:nvPr/>
        </p:nvSpPr>
        <p:spPr>
          <a:xfrm>
            <a:off x="690912" y="0"/>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smtClean="0">
                <a:solidFill>
                  <a:schemeClr val="tx1">
                    <a:lumMod val="75000"/>
                    <a:lumOff val="25000"/>
                  </a:schemeClr>
                </a:solidFill>
                <a:latin typeface="+mj-lt"/>
                <a:cs typeface="Arial" pitchFamily="34" charset="0"/>
              </a:rPr>
              <a:t>MÔ HÌNH USE CASE HỆ THỐNG</a:t>
            </a:r>
            <a:endParaRPr lang="en-US" altLang="ko-KR" b="1" dirty="0">
              <a:solidFill>
                <a:schemeClr val="tx1">
                  <a:lumMod val="75000"/>
                  <a:lumOff val="25000"/>
                </a:schemeClr>
              </a:solidFill>
              <a:latin typeface="+mj-lt"/>
              <a:cs typeface="Arial" pitchFamily="34" charset="0"/>
            </a:endParaRPr>
          </a:p>
        </p:txBody>
      </p:sp>
      <p:sp>
        <p:nvSpPr>
          <p:cNvPr id="10" name="Frame 9">
            <a:extLst>
              <a:ext uri="{FF2B5EF4-FFF2-40B4-BE49-F238E27FC236}">
                <a16:creationId xmlns:a16="http://schemas.microsoft.com/office/drawing/2014/main" id="{CAE48747-F128-4272-82DC-3402E02BFA9A}"/>
              </a:ext>
            </a:extLst>
          </p:cNvPr>
          <p:cNvSpPr/>
          <p:nvPr/>
        </p:nvSpPr>
        <p:spPr>
          <a:xfrm>
            <a:off x="7223760" y="0"/>
            <a:ext cx="4745156" cy="4047611"/>
          </a:xfrm>
          <a:prstGeom prst="frame">
            <a:avLst>
              <a:gd name="adj1" fmla="val 46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9119858"/>
              </p:ext>
            </p:extLst>
          </p:nvPr>
        </p:nvGraphicFramePr>
        <p:xfrm>
          <a:off x="789184" y="1603400"/>
          <a:ext cx="5733536" cy="5081024"/>
        </p:xfrm>
        <a:graphic>
          <a:graphicData uri="http://schemas.openxmlformats.org/drawingml/2006/table">
            <a:tbl>
              <a:tblPr bandRow="1">
                <a:tableStyleId>{5C22544A-7EE6-4342-B048-85BDC9FD1C3A}</a:tableStyleId>
              </a:tblPr>
              <a:tblGrid>
                <a:gridCol w="2295518">
                  <a:extLst>
                    <a:ext uri="{9D8B030D-6E8A-4147-A177-3AD203B41FA5}">
                      <a16:colId xmlns:a16="http://schemas.microsoft.com/office/drawing/2014/main" val="2696494315"/>
                    </a:ext>
                  </a:extLst>
                </a:gridCol>
                <a:gridCol w="3438018">
                  <a:extLst>
                    <a:ext uri="{9D8B030D-6E8A-4147-A177-3AD203B41FA5}">
                      <a16:colId xmlns:a16="http://schemas.microsoft.com/office/drawing/2014/main" val="3069056279"/>
                    </a:ext>
                  </a:extLst>
                </a:gridCol>
              </a:tblGrid>
              <a:tr h="255875">
                <a:tc>
                  <a:txBody>
                    <a:bodyPr/>
                    <a:lstStyle/>
                    <a:p>
                      <a:pPr marL="0" marR="0" indent="457200" algn="just">
                        <a:lnSpc>
                          <a:spcPct val="130000"/>
                        </a:lnSpc>
                        <a:spcBef>
                          <a:spcPts val="600"/>
                        </a:spcBef>
                        <a:spcAft>
                          <a:spcPts val="600"/>
                        </a:spcAft>
                      </a:pPr>
                      <a:r>
                        <a:rPr lang="en-US" sz="1300" dirty="0">
                          <a:effectLst/>
                        </a:rPr>
                        <a:t>Tên use case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smtClean="0">
                          <a:effectLst/>
                        </a:rPr>
                        <a:t>QLKhoiHoc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467415314"/>
                  </a:ext>
                </a:extLst>
              </a:tr>
              <a:tr h="589470">
                <a:tc>
                  <a:txBody>
                    <a:bodyPr/>
                    <a:lstStyle/>
                    <a:p>
                      <a:pPr marL="0" marR="0" indent="457200" algn="just">
                        <a:lnSpc>
                          <a:spcPct val="130000"/>
                        </a:lnSpc>
                        <a:spcBef>
                          <a:spcPts val="600"/>
                        </a:spcBef>
                        <a:spcAft>
                          <a:spcPts val="600"/>
                        </a:spcAft>
                      </a:pPr>
                      <a:r>
                        <a:rPr lang="en-US" sz="1300" dirty="0">
                          <a:effectLst/>
                        </a:rPr>
                        <a:t>Tóm tắt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Chức năng này cho phép giáo vụ quản lý </a:t>
                      </a:r>
                      <a:r>
                        <a:rPr lang="en-US" sz="1300" dirty="0" smtClean="0">
                          <a:effectLst/>
                        </a:rPr>
                        <a:t>khối học bao </a:t>
                      </a:r>
                      <a:r>
                        <a:rPr lang="en-US" sz="1300" dirty="0">
                          <a:effectLst/>
                        </a:rPr>
                        <a:t>gồm thêm, sửa, xóa thông tin </a:t>
                      </a:r>
                      <a:r>
                        <a:rPr lang="en-US" sz="1300" dirty="0" smtClean="0">
                          <a:effectLst/>
                        </a:rPr>
                        <a:t>khối </a:t>
                      </a:r>
                      <a:r>
                        <a:rPr lang="en-US" sz="1300" dirty="0">
                          <a:effectLst/>
                        </a:rPr>
                        <a:t>học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3888782494"/>
                  </a:ext>
                </a:extLst>
              </a:tr>
              <a:tr h="251964">
                <a:tc>
                  <a:txBody>
                    <a:bodyPr/>
                    <a:lstStyle/>
                    <a:p>
                      <a:pPr marL="0" marR="0" indent="457200" algn="just">
                        <a:lnSpc>
                          <a:spcPct val="130000"/>
                        </a:lnSpc>
                        <a:spcBef>
                          <a:spcPts val="600"/>
                        </a:spcBef>
                        <a:spcAft>
                          <a:spcPts val="600"/>
                        </a:spcAft>
                      </a:pPr>
                      <a:r>
                        <a:rPr lang="en-US" sz="1300" dirty="0">
                          <a:effectLst/>
                        </a:rPr>
                        <a:t>Tác nhân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45770" algn="just">
                        <a:lnSpc>
                          <a:spcPct val="130000"/>
                        </a:lnSpc>
                        <a:spcBef>
                          <a:spcPts val="600"/>
                        </a:spcBef>
                        <a:spcAft>
                          <a:spcPts val="600"/>
                        </a:spcAft>
                      </a:pPr>
                      <a:r>
                        <a:rPr lang="en-US" sz="1300">
                          <a:effectLst/>
                        </a:rPr>
                        <a:t>GiaoVu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822182621"/>
                  </a:ext>
                </a:extLst>
              </a:tr>
              <a:tr h="251964">
                <a:tc>
                  <a:txBody>
                    <a:bodyPr/>
                    <a:lstStyle/>
                    <a:p>
                      <a:pPr marL="0" marR="0" indent="457200" algn="just">
                        <a:lnSpc>
                          <a:spcPct val="130000"/>
                        </a:lnSpc>
                        <a:spcBef>
                          <a:spcPts val="600"/>
                        </a:spcBef>
                        <a:spcAft>
                          <a:spcPts val="600"/>
                        </a:spcAft>
                      </a:pPr>
                      <a:r>
                        <a:rPr lang="en-US" sz="1300" dirty="0">
                          <a:effectLst/>
                        </a:rPr>
                        <a:t>Use Case liên quan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a:effectLst/>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004826156"/>
                  </a:ext>
                </a:extLst>
              </a:tr>
              <a:tr h="3002063">
                <a:tc>
                  <a:txBody>
                    <a:bodyPr/>
                    <a:lstStyle/>
                    <a:p>
                      <a:pPr marL="0" marR="0" indent="457200" algn="just">
                        <a:lnSpc>
                          <a:spcPct val="130000"/>
                        </a:lnSpc>
                        <a:spcBef>
                          <a:spcPts val="600"/>
                        </a:spcBef>
                        <a:spcAft>
                          <a:spcPts val="600"/>
                        </a:spcAft>
                      </a:pPr>
                      <a:r>
                        <a:rPr lang="en-US" sz="1300" dirty="0">
                          <a:effectLst/>
                        </a:rPr>
                        <a:t>Dòng sự kiện chính</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342900" marR="63500" lvl="0" indent="-342900" algn="just">
                        <a:lnSpc>
                          <a:spcPct val="125000"/>
                        </a:lnSpc>
                        <a:spcBef>
                          <a:spcPts val="1200"/>
                        </a:spcBef>
                        <a:spcAft>
                          <a:spcPts val="1200"/>
                        </a:spcAft>
                        <a:buFont typeface="+mj-lt"/>
                        <a:buAutoNum type="arabicPeriod"/>
                      </a:pPr>
                      <a:r>
                        <a:rPr lang="en-US" sz="1300" dirty="0">
                          <a:effectLst/>
                        </a:rPr>
                        <a:t>Từ màn hình làm việc chính chọn chức năng Quản lý </a:t>
                      </a:r>
                      <a:r>
                        <a:rPr lang="en-US" sz="1300" dirty="0" smtClean="0">
                          <a:effectLst/>
                        </a:rPr>
                        <a:t>Khối </a:t>
                      </a:r>
                      <a:r>
                        <a:rPr lang="en-US" sz="1300" dirty="0">
                          <a:effectLst/>
                        </a:rPr>
                        <a:t>Học</a:t>
                      </a:r>
                    </a:p>
                    <a:p>
                      <a:pPr marL="342900" marR="63500" lvl="0" indent="-342900" algn="just">
                        <a:lnSpc>
                          <a:spcPct val="125000"/>
                        </a:lnSpc>
                        <a:spcBef>
                          <a:spcPts val="1200"/>
                        </a:spcBef>
                        <a:spcAft>
                          <a:spcPts val="1200"/>
                        </a:spcAft>
                        <a:buFont typeface="+mj-lt"/>
                        <a:buAutoNum type="arabicPeriod"/>
                      </a:pPr>
                      <a:r>
                        <a:rPr lang="en-US" sz="1300" dirty="0">
                          <a:effectLst/>
                        </a:rPr>
                        <a:t>Sau khi giáo vụ chọn chức năng, một trong các luồng sau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“Thêm </a:t>
                      </a:r>
                      <a:r>
                        <a:rPr lang="en-US" sz="1300" dirty="0" smtClean="0">
                          <a:effectLst/>
                        </a:rPr>
                        <a:t>khối </a:t>
                      </a:r>
                      <a:r>
                        <a:rPr lang="en-US" sz="1300" dirty="0">
                          <a:effectLst/>
                        </a:rPr>
                        <a:t>học”: luồng phụ Thêm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“Sửa </a:t>
                      </a:r>
                      <a:r>
                        <a:rPr lang="en-US" sz="1300" dirty="0" smtClean="0">
                          <a:effectLst/>
                        </a:rPr>
                        <a:t>khối </a:t>
                      </a:r>
                      <a:r>
                        <a:rPr lang="en-US" sz="1300" dirty="0">
                          <a:effectLst/>
                        </a:rPr>
                        <a:t>học”: luồng phụ Sửa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“Xóa </a:t>
                      </a:r>
                      <a:r>
                        <a:rPr lang="en-US" sz="1300" dirty="0" smtClean="0">
                          <a:effectLst/>
                        </a:rPr>
                        <a:t>khối </a:t>
                      </a:r>
                      <a:r>
                        <a:rPr lang="en-US" sz="1300" dirty="0">
                          <a:effectLst/>
                        </a:rPr>
                        <a:t>học”: luồng phụ Xóa được thực hiện</a:t>
                      </a:r>
                    </a:p>
                    <a:p>
                      <a:pPr marL="0" marR="63500" lvl="0" indent="0" algn="just">
                        <a:lnSpc>
                          <a:spcPct val="125000"/>
                        </a:lnSpc>
                        <a:spcBef>
                          <a:spcPts val="1200"/>
                        </a:spcBef>
                        <a:spcAft>
                          <a:spcPts val="1200"/>
                        </a:spcAft>
                        <a:buFont typeface="+mj-lt"/>
                        <a:buNone/>
                      </a:pPr>
                      <a:r>
                        <a:rPr lang="en-US" sz="1300" dirty="0" smtClean="0">
                          <a:effectLst/>
                        </a:rPr>
                        <a:t>3.        UC </a:t>
                      </a:r>
                      <a:r>
                        <a:rPr lang="en-US" sz="1300" dirty="0">
                          <a:effectLst/>
                        </a:rPr>
                        <a:t>kết thúc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7857486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68135089"/>
              </p:ext>
            </p:extLst>
          </p:nvPr>
        </p:nvGraphicFramePr>
        <p:xfrm>
          <a:off x="6864832" y="4627532"/>
          <a:ext cx="5104084" cy="2056892"/>
        </p:xfrm>
        <a:graphic>
          <a:graphicData uri="http://schemas.openxmlformats.org/drawingml/2006/table">
            <a:tbl>
              <a:tblPr bandRow="1">
                <a:tableStyleId>{5C22544A-7EE6-4342-B048-85BDC9FD1C3A}</a:tableStyleId>
              </a:tblPr>
              <a:tblGrid>
                <a:gridCol w="2252674">
                  <a:extLst>
                    <a:ext uri="{9D8B030D-6E8A-4147-A177-3AD203B41FA5}">
                      <a16:colId xmlns:a16="http://schemas.microsoft.com/office/drawing/2014/main" val="418716796"/>
                    </a:ext>
                  </a:extLst>
                </a:gridCol>
                <a:gridCol w="2851410">
                  <a:extLst>
                    <a:ext uri="{9D8B030D-6E8A-4147-A177-3AD203B41FA5}">
                      <a16:colId xmlns:a16="http://schemas.microsoft.com/office/drawing/2014/main" val="2681383500"/>
                    </a:ext>
                  </a:extLst>
                </a:gridCol>
              </a:tblGrid>
              <a:tr h="0">
                <a:tc>
                  <a:txBody>
                    <a:bodyPr/>
                    <a:lstStyle/>
                    <a:p>
                      <a:pPr marL="0" marR="0" indent="457200" algn="just">
                        <a:lnSpc>
                          <a:spcPct val="130000"/>
                        </a:lnSpc>
                        <a:spcBef>
                          <a:spcPts val="600"/>
                        </a:spcBef>
                        <a:spcAft>
                          <a:spcPts val="600"/>
                        </a:spcAft>
                      </a:pPr>
                      <a:r>
                        <a:rPr lang="en-US" sz="1300" dirty="0">
                          <a:effectLst/>
                        </a:rPr>
                        <a:t>Điều kiện tiên quyết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indent="445770" algn="just">
                        <a:lnSpc>
                          <a:spcPct val="130000"/>
                        </a:lnSpc>
                        <a:spcBef>
                          <a:spcPts val="1000"/>
                        </a:spcBef>
                        <a:spcAft>
                          <a:spcPts val="600"/>
                        </a:spcAft>
                      </a:pPr>
                      <a:r>
                        <a:rPr lang="en-US" sz="1300" dirty="0">
                          <a:effectLst/>
                        </a:rPr>
                        <a:t>Người dùng phải đăng nhập vào hệ thống với quyền là giáo vụ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52119231"/>
                  </a:ext>
                </a:extLst>
              </a:tr>
              <a:tr h="0">
                <a:tc>
                  <a:txBody>
                    <a:bodyPr/>
                    <a:lstStyle/>
                    <a:p>
                      <a:pPr marL="0" marR="0" indent="457200" algn="just">
                        <a:lnSpc>
                          <a:spcPct val="130000"/>
                        </a:lnSpc>
                        <a:spcBef>
                          <a:spcPts val="600"/>
                        </a:spcBef>
                        <a:spcAft>
                          <a:spcPts val="600"/>
                        </a:spcAft>
                      </a:pPr>
                      <a:r>
                        <a:rPr lang="en-US" sz="1300" dirty="0">
                          <a:effectLst/>
                        </a:rPr>
                        <a:t>Hậu điều kiện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63500" marR="63500" indent="382270" algn="just">
                        <a:lnSpc>
                          <a:spcPct val="130000"/>
                        </a:lnSpc>
                        <a:spcBef>
                          <a:spcPts val="600"/>
                        </a:spcBef>
                        <a:spcAft>
                          <a:spcPts val="600"/>
                        </a:spcAft>
                      </a:pPr>
                      <a:r>
                        <a:rPr lang="en-US" sz="1300" dirty="0">
                          <a:effectLst/>
                        </a:rPr>
                        <a:t>Nếu trường hợp thực hiện thành công thì thông tin </a:t>
                      </a:r>
                      <a:r>
                        <a:rPr lang="en-US" sz="1300" dirty="0" smtClean="0">
                          <a:effectLst/>
                        </a:rPr>
                        <a:t>khối </a:t>
                      </a:r>
                      <a:r>
                        <a:rPr lang="en-US" sz="1300" dirty="0">
                          <a:effectLst/>
                        </a:rPr>
                        <a:t>học sẽ được thêm, sửa hoặc xóa, còn lại các trường hợp khác thông tin vẫn được giữ nguyên.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946220960"/>
                  </a:ext>
                </a:extLst>
              </a:tr>
            </a:tbl>
          </a:graphicData>
        </a:graphic>
      </p:graphicFrame>
      <p:pic>
        <p:nvPicPr>
          <p:cNvPr id="9" name="Picture 8"/>
          <p:cNvPicPr/>
          <p:nvPr/>
        </p:nvPicPr>
        <p:blipFill>
          <a:blip r:embed="rId2"/>
          <a:stretch>
            <a:fillRect/>
          </a:stretch>
        </p:blipFill>
        <p:spPr>
          <a:xfrm>
            <a:off x="7530924" y="339407"/>
            <a:ext cx="3771900" cy="3521393"/>
          </a:xfrm>
          <a:prstGeom prst="rect">
            <a:avLst/>
          </a:prstGeom>
        </p:spPr>
      </p:pic>
    </p:spTree>
    <p:extLst>
      <p:ext uri="{BB962C8B-B14F-4D97-AF65-F5344CB8AC3E}">
        <p14:creationId xmlns:p14="http://schemas.microsoft.com/office/powerpoint/2010/main" val="422577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rot="16200000">
            <a:off x="-1468104" y="1456094"/>
            <a:ext cx="3545808" cy="400110"/>
          </a:xfrm>
          <a:prstGeom prst="rect">
            <a:avLst/>
          </a:prstGeom>
          <a:noFill/>
        </p:spPr>
        <p:txBody>
          <a:bodyPr wrap="square" rtlCol="0">
            <a:spAutoFit/>
          </a:bodyPr>
          <a:lstStyle/>
          <a:p>
            <a:r>
              <a:rPr lang="en-US" sz="2000" dirty="0"/>
              <a:t>Đặc tả Usecase </a:t>
            </a:r>
            <a:r>
              <a:rPr lang="en-US" sz="2000" dirty="0" smtClean="0"/>
              <a:t>QLKhoiHoc</a:t>
            </a:r>
            <a:endParaRPr lang="en-US" altLang="ko-KR" sz="2000" dirty="0">
              <a:solidFill>
                <a:schemeClr val="tx1">
                  <a:lumMod val="75000"/>
                  <a:lumOff val="25000"/>
                </a:scheme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7510042"/>
              </p:ext>
            </p:extLst>
          </p:nvPr>
        </p:nvGraphicFramePr>
        <p:xfrm>
          <a:off x="714344" y="138008"/>
          <a:ext cx="6428136" cy="6577751"/>
        </p:xfrm>
        <a:graphic>
          <a:graphicData uri="http://schemas.openxmlformats.org/drawingml/2006/table">
            <a:tbl>
              <a:tblPr bandRow="1">
                <a:tableStyleId>{5C22544A-7EE6-4342-B048-85BDC9FD1C3A}</a:tableStyleId>
              </a:tblPr>
              <a:tblGrid>
                <a:gridCol w="1947576">
                  <a:extLst>
                    <a:ext uri="{9D8B030D-6E8A-4147-A177-3AD203B41FA5}">
                      <a16:colId xmlns:a16="http://schemas.microsoft.com/office/drawing/2014/main" val="3634676357"/>
                    </a:ext>
                  </a:extLst>
                </a:gridCol>
                <a:gridCol w="4480560">
                  <a:extLst>
                    <a:ext uri="{9D8B030D-6E8A-4147-A177-3AD203B41FA5}">
                      <a16:colId xmlns:a16="http://schemas.microsoft.com/office/drawing/2014/main" val="209744957"/>
                    </a:ext>
                  </a:extLst>
                </a:gridCol>
              </a:tblGrid>
              <a:tr h="6577751">
                <a:tc>
                  <a:txBody>
                    <a:bodyPr/>
                    <a:lstStyle/>
                    <a:p>
                      <a:pPr marL="0" marR="0" indent="457200" algn="just">
                        <a:lnSpc>
                          <a:spcPct val="130000"/>
                        </a:lnSpc>
                        <a:spcBef>
                          <a:spcPts val="600"/>
                        </a:spcBef>
                        <a:spcAft>
                          <a:spcPts val="600"/>
                        </a:spcAft>
                      </a:pPr>
                      <a:r>
                        <a:rPr lang="en-US" sz="1300" dirty="0">
                          <a:effectLst/>
                        </a:rPr>
                        <a:t>Dòng sự kiện phụ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a:effectLst/>
                        </a:rPr>
                        <a:t>Thêm </a:t>
                      </a:r>
                      <a:r>
                        <a:rPr lang="en-US" sz="1300" dirty="0" smtClean="0">
                          <a:effectLst/>
                        </a:rPr>
                        <a:t>khối học</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muốn thêm </a:t>
                      </a:r>
                      <a:r>
                        <a:rPr lang="en-US" sz="1300" dirty="0" smtClean="0">
                          <a:effectLst/>
                        </a:rPr>
                        <a:t>khối học </a:t>
                      </a:r>
                      <a:r>
                        <a:rPr lang="en-US" sz="1300" dirty="0">
                          <a:effectLst/>
                        </a:rPr>
                        <a:t>mới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“Thêm mới”</a:t>
                      </a:r>
                    </a:p>
                    <a:p>
                      <a:pPr marL="742950" marR="0" lvl="1" indent="-285750" algn="just">
                        <a:lnSpc>
                          <a:spcPct val="130000"/>
                        </a:lnSpc>
                        <a:spcBef>
                          <a:spcPts val="0"/>
                        </a:spcBef>
                        <a:spcAft>
                          <a:spcPts val="0"/>
                        </a:spcAft>
                        <a:buFont typeface="+mj-lt"/>
                        <a:buAutoNum type="arabicPeriod"/>
                      </a:pPr>
                      <a:r>
                        <a:rPr lang="en-US" sz="1300" dirty="0">
                          <a:effectLst/>
                        </a:rPr>
                        <a:t>Hệ thống yêu cầu nhập thông tin cần thiêt</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thiết vào trong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“Lưu” (Luồng A1)</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Thêm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Sửa </a:t>
                      </a:r>
                      <a:r>
                        <a:rPr lang="en-US" sz="1300" dirty="0" smtClean="0">
                          <a:effectLst/>
                        </a:rPr>
                        <a:t>khối học</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chọn </a:t>
                      </a:r>
                      <a:r>
                        <a:rPr lang="en-US" sz="1300" dirty="0" smtClean="0">
                          <a:effectLst/>
                        </a:rPr>
                        <a:t>khối học </a:t>
                      </a:r>
                      <a:r>
                        <a:rPr lang="en-US" sz="1300" dirty="0">
                          <a:effectLst/>
                        </a:rPr>
                        <a:t>cần sửa thông tin</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thay đổi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“Sửa” (Luồng A3)</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Sửa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Xóa </a:t>
                      </a:r>
                      <a:r>
                        <a:rPr lang="en-US" sz="1300" dirty="0" smtClean="0">
                          <a:effectLst/>
                        </a:rPr>
                        <a:t>khối học</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chọn </a:t>
                      </a:r>
                      <a:r>
                        <a:rPr lang="en-US" sz="1300" dirty="0" smtClean="0">
                          <a:effectLst/>
                        </a:rPr>
                        <a:t>khối học </a:t>
                      </a:r>
                      <a:r>
                        <a:rPr lang="en-US" sz="1300" dirty="0">
                          <a:effectLst/>
                        </a:rPr>
                        <a:t>cần xóa</a:t>
                      </a:r>
                    </a:p>
                    <a:p>
                      <a:pPr marL="742950" marR="0" lvl="1" indent="-285750" algn="just">
                        <a:lnSpc>
                          <a:spcPct val="130000"/>
                        </a:lnSpc>
                        <a:spcBef>
                          <a:spcPts val="0"/>
                        </a:spcBef>
                        <a:spcAft>
                          <a:spcPts val="0"/>
                        </a:spcAft>
                        <a:buFont typeface="+mj-lt"/>
                        <a:buAutoNum type="arabicPeriod"/>
                      </a:pPr>
                      <a:r>
                        <a:rPr lang="en-US" sz="1300" dirty="0">
                          <a:effectLst/>
                        </a:rPr>
                        <a:t>Giáo vụ chọn nút “Xóa” (Luồng A4)</a:t>
                      </a:r>
                    </a:p>
                    <a:p>
                      <a:pPr marL="742950" marR="0" lvl="1" indent="-285750" algn="just">
                        <a:lnSpc>
                          <a:spcPct val="130000"/>
                        </a:lnSpc>
                        <a:spcBef>
                          <a:spcPts val="0"/>
                        </a:spcBef>
                        <a:spcAft>
                          <a:spcPts val="0"/>
                        </a:spcAft>
                        <a:buFont typeface="+mj-lt"/>
                        <a:buAutoNum type="arabicPeriod"/>
                      </a:pPr>
                      <a:r>
                        <a:rPr lang="en-US" sz="1300" dirty="0">
                          <a:effectLst/>
                        </a:rPr>
                        <a:t>Hệ thống kiểm tra ràng buộc dữ liệu (Luồng A5)</a:t>
                      </a:r>
                    </a:p>
                    <a:p>
                      <a:pPr marL="742950" marR="0" lvl="1" indent="-285750" algn="just">
                        <a:lnSpc>
                          <a:spcPct val="130000"/>
                        </a:lnSpc>
                        <a:spcBef>
                          <a:spcPts val="0"/>
                        </a:spcBef>
                        <a:spcAft>
                          <a:spcPts val="600"/>
                        </a:spcAft>
                        <a:buFont typeface="+mj-lt"/>
                        <a:buAutoNum type="arabicPeriod"/>
                      </a:pPr>
                      <a:r>
                        <a:rPr lang="en-US" sz="1300" dirty="0">
                          <a:effectLst/>
                        </a:rPr>
                        <a:t>Xóa thành công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extLst>
                  <a:ext uri="{0D108BD9-81ED-4DB2-BD59-A6C34878D82A}">
                    <a16:rowId xmlns:a16="http://schemas.microsoft.com/office/drawing/2014/main" val="25302651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54118217"/>
              </p:ext>
            </p:extLst>
          </p:nvPr>
        </p:nvGraphicFramePr>
        <p:xfrm>
          <a:off x="7247224" y="138007"/>
          <a:ext cx="4846320" cy="6577751"/>
        </p:xfrm>
        <a:graphic>
          <a:graphicData uri="http://schemas.openxmlformats.org/drawingml/2006/table">
            <a:tbl>
              <a:tblPr bandRow="1">
                <a:tableStyleId>{5C22544A-7EE6-4342-B048-85BDC9FD1C3A}</a:tableStyleId>
              </a:tblPr>
              <a:tblGrid>
                <a:gridCol w="4846320">
                  <a:extLst>
                    <a:ext uri="{9D8B030D-6E8A-4147-A177-3AD203B41FA5}">
                      <a16:colId xmlns:a16="http://schemas.microsoft.com/office/drawing/2014/main" val="2333512702"/>
                    </a:ext>
                  </a:extLst>
                </a:gridCol>
              </a:tblGrid>
              <a:tr h="6577751">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smtClean="0">
                          <a:effectLst/>
                        </a:rPr>
                        <a:t>Luồng A1</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thêm khối học mới,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thêm không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A2 : Thông tin của khối học không đầy đủ: Nếu thông tin được giáo vụ nhập vào luồng “Thêm khối học ” và “Sửa khối học” không đầy đủ thì hệ thống sẽ hiển thị thông báo lỗi: các thông tin chưa đầy đủ và yêu cầu bổ sung thông tin. Giáo vụ có thể bổ sung đầy đủ các thông tin hoặc hủy bỏ thao tác.</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A3</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sửa khối học,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sửa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A4</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xóa khối học,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xóa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600"/>
                        </a:spcAft>
                        <a:buSzPts val="1000"/>
                        <a:buFont typeface="Symbol" panose="05050102010706020507" pitchFamily="18" charset="2"/>
                        <a:buChar char=""/>
                        <a:tabLst>
                          <a:tab pos="457200" algn="l"/>
                        </a:tabLst>
                      </a:pPr>
                      <a:r>
                        <a:rPr lang="en-US" sz="1300" dirty="0" smtClean="0">
                          <a:effectLst/>
                        </a:rPr>
                        <a:t>Luồng A5: Hệ thống kiểm tra ràng buộc dữ liệu khối học nếu không xóa được đưa ra thông báo “Không thể xóa”</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037" marR="49037" marT="49037" marB="49037"/>
                </a:tc>
                <a:extLst>
                  <a:ext uri="{0D108BD9-81ED-4DB2-BD59-A6C34878D82A}">
                    <a16:rowId xmlns:a16="http://schemas.microsoft.com/office/drawing/2014/main" val="2992107942"/>
                  </a:ext>
                </a:extLst>
              </a:tr>
            </a:tbl>
          </a:graphicData>
        </a:graphic>
      </p:graphicFrame>
    </p:spTree>
    <p:extLst>
      <p:ext uri="{BB962C8B-B14F-4D97-AF65-F5344CB8AC3E}">
        <p14:creationId xmlns:p14="http://schemas.microsoft.com/office/powerpoint/2010/main" val="1649389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a:off x="690912" y="1203290"/>
            <a:ext cx="5415248" cy="400110"/>
          </a:xfrm>
          <a:prstGeom prst="rect">
            <a:avLst/>
          </a:prstGeom>
          <a:noFill/>
        </p:spPr>
        <p:txBody>
          <a:bodyPr wrap="square" rtlCol="0">
            <a:spAutoFit/>
          </a:bodyPr>
          <a:lstStyle/>
          <a:p>
            <a:r>
              <a:rPr lang="en-US" sz="2000" dirty="0"/>
              <a:t>Đặc tả Usecase </a:t>
            </a:r>
            <a:r>
              <a:rPr lang="en-US" sz="2000" dirty="0" smtClean="0"/>
              <a:t>PhanCongGiangDay</a:t>
            </a:r>
            <a:endParaRPr lang="en-US" altLang="ko-KR" sz="2000" dirty="0">
              <a:solidFill>
                <a:schemeClr val="tx1">
                  <a:lumMod val="75000"/>
                  <a:lumOff val="25000"/>
                </a:schemeClr>
              </a:solidFill>
              <a:cs typeface="Arial" pitchFamily="34" charset="0"/>
            </a:endParaRPr>
          </a:p>
        </p:txBody>
      </p:sp>
      <p:sp>
        <p:nvSpPr>
          <p:cNvPr id="23" name="Text Placeholder 10">
            <a:extLst>
              <a:ext uri="{FF2B5EF4-FFF2-40B4-BE49-F238E27FC236}">
                <a16:creationId xmlns:a16="http://schemas.microsoft.com/office/drawing/2014/main" id="{A41507C5-1AE5-45C0-A7D0-C3791A280DFE}"/>
              </a:ext>
            </a:extLst>
          </p:cNvPr>
          <p:cNvSpPr txBox="1">
            <a:spLocks/>
          </p:cNvSpPr>
          <p:nvPr/>
        </p:nvSpPr>
        <p:spPr>
          <a:xfrm>
            <a:off x="690912" y="0"/>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smtClean="0">
                <a:solidFill>
                  <a:schemeClr val="tx1">
                    <a:lumMod val="75000"/>
                    <a:lumOff val="25000"/>
                  </a:schemeClr>
                </a:solidFill>
                <a:latin typeface="+mj-lt"/>
                <a:cs typeface="Arial" pitchFamily="34" charset="0"/>
              </a:rPr>
              <a:t>MÔ HÌNH USE CASE HỆ THỐNG</a:t>
            </a:r>
            <a:endParaRPr lang="en-US" altLang="ko-KR" b="1" dirty="0">
              <a:solidFill>
                <a:schemeClr val="tx1">
                  <a:lumMod val="75000"/>
                  <a:lumOff val="25000"/>
                </a:schemeClr>
              </a:solidFill>
              <a:latin typeface="+mj-lt"/>
              <a:cs typeface="Arial" pitchFamily="34" charset="0"/>
            </a:endParaRPr>
          </a:p>
        </p:txBody>
      </p:sp>
      <p:sp>
        <p:nvSpPr>
          <p:cNvPr id="10" name="Frame 9">
            <a:extLst>
              <a:ext uri="{FF2B5EF4-FFF2-40B4-BE49-F238E27FC236}">
                <a16:creationId xmlns:a16="http://schemas.microsoft.com/office/drawing/2014/main" id="{CAE48747-F128-4272-82DC-3402E02BFA9A}"/>
              </a:ext>
            </a:extLst>
          </p:cNvPr>
          <p:cNvSpPr/>
          <p:nvPr/>
        </p:nvSpPr>
        <p:spPr>
          <a:xfrm>
            <a:off x="7223760" y="0"/>
            <a:ext cx="4745156" cy="4047611"/>
          </a:xfrm>
          <a:prstGeom prst="frame">
            <a:avLst>
              <a:gd name="adj1" fmla="val 46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2617302"/>
              </p:ext>
            </p:extLst>
          </p:nvPr>
        </p:nvGraphicFramePr>
        <p:xfrm>
          <a:off x="789184" y="1603400"/>
          <a:ext cx="5733536" cy="5071118"/>
        </p:xfrm>
        <a:graphic>
          <a:graphicData uri="http://schemas.openxmlformats.org/drawingml/2006/table">
            <a:tbl>
              <a:tblPr bandRow="1">
                <a:tableStyleId>{5C22544A-7EE6-4342-B048-85BDC9FD1C3A}</a:tableStyleId>
              </a:tblPr>
              <a:tblGrid>
                <a:gridCol w="2295518">
                  <a:extLst>
                    <a:ext uri="{9D8B030D-6E8A-4147-A177-3AD203B41FA5}">
                      <a16:colId xmlns:a16="http://schemas.microsoft.com/office/drawing/2014/main" val="2696494315"/>
                    </a:ext>
                  </a:extLst>
                </a:gridCol>
                <a:gridCol w="3438018">
                  <a:extLst>
                    <a:ext uri="{9D8B030D-6E8A-4147-A177-3AD203B41FA5}">
                      <a16:colId xmlns:a16="http://schemas.microsoft.com/office/drawing/2014/main" val="3069056279"/>
                    </a:ext>
                  </a:extLst>
                </a:gridCol>
              </a:tblGrid>
              <a:tr h="255875">
                <a:tc>
                  <a:txBody>
                    <a:bodyPr/>
                    <a:lstStyle/>
                    <a:p>
                      <a:pPr marL="0" marR="0" indent="457200" algn="just">
                        <a:lnSpc>
                          <a:spcPct val="130000"/>
                        </a:lnSpc>
                        <a:spcBef>
                          <a:spcPts val="600"/>
                        </a:spcBef>
                        <a:spcAft>
                          <a:spcPts val="600"/>
                        </a:spcAft>
                      </a:pPr>
                      <a:r>
                        <a:rPr lang="en-US" sz="1300" dirty="0">
                          <a:effectLst/>
                        </a:rPr>
                        <a:t>Tên use case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smtClean="0">
                          <a:effectLst/>
                        </a:rPr>
                        <a:t>PhanCongGiangDay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467415314"/>
                  </a:ext>
                </a:extLst>
              </a:tr>
              <a:tr h="589470">
                <a:tc>
                  <a:txBody>
                    <a:bodyPr/>
                    <a:lstStyle/>
                    <a:p>
                      <a:pPr marL="0" marR="0" indent="457200" algn="just">
                        <a:lnSpc>
                          <a:spcPct val="130000"/>
                        </a:lnSpc>
                        <a:spcBef>
                          <a:spcPts val="600"/>
                        </a:spcBef>
                        <a:spcAft>
                          <a:spcPts val="600"/>
                        </a:spcAft>
                      </a:pPr>
                      <a:r>
                        <a:rPr lang="en-US" sz="1300" dirty="0">
                          <a:effectLst/>
                        </a:rPr>
                        <a:t>Tóm tắt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Chức năng này cho phép </a:t>
                      </a:r>
                      <a:r>
                        <a:rPr lang="en-US" sz="1300" dirty="0" smtClean="0">
                          <a:effectLst/>
                        </a:rPr>
                        <a:t>phân</a:t>
                      </a:r>
                      <a:r>
                        <a:rPr lang="en-US" sz="1300" baseline="0" dirty="0" smtClean="0">
                          <a:effectLst/>
                        </a:rPr>
                        <a:t> công giáo viên giảng dạy theo đúng chuyên môn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3888782494"/>
                  </a:ext>
                </a:extLst>
              </a:tr>
              <a:tr h="251964">
                <a:tc>
                  <a:txBody>
                    <a:bodyPr/>
                    <a:lstStyle/>
                    <a:p>
                      <a:pPr marL="0" marR="0" indent="457200" algn="just">
                        <a:lnSpc>
                          <a:spcPct val="130000"/>
                        </a:lnSpc>
                        <a:spcBef>
                          <a:spcPts val="600"/>
                        </a:spcBef>
                        <a:spcAft>
                          <a:spcPts val="600"/>
                        </a:spcAft>
                      </a:pPr>
                      <a:r>
                        <a:rPr lang="en-US" sz="1300" dirty="0">
                          <a:effectLst/>
                        </a:rPr>
                        <a:t>Tác nhân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45770" algn="just">
                        <a:lnSpc>
                          <a:spcPct val="130000"/>
                        </a:lnSpc>
                        <a:spcBef>
                          <a:spcPts val="600"/>
                        </a:spcBef>
                        <a:spcAft>
                          <a:spcPts val="600"/>
                        </a:spcAft>
                      </a:pPr>
                      <a:r>
                        <a:rPr lang="en-US" sz="1300" dirty="0" smtClean="0">
                          <a:effectLst/>
                          <a:latin typeface="+mn-lt"/>
                          <a:ea typeface="+mn-ea"/>
                          <a:cs typeface="+mn-cs"/>
                        </a:rPr>
                        <a:t>BanGiamHieu</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822182621"/>
                  </a:ext>
                </a:extLst>
              </a:tr>
              <a:tr h="251964">
                <a:tc>
                  <a:txBody>
                    <a:bodyPr/>
                    <a:lstStyle/>
                    <a:p>
                      <a:pPr marL="0" marR="0" indent="457200" algn="just">
                        <a:lnSpc>
                          <a:spcPct val="130000"/>
                        </a:lnSpc>
                        <a:spcBef>
                          <a:spcPts val="600"/>
                        </a:spcBef>
                        <a:spcAft>
                          <a:spcPts val="600"/>
                        </a:spcAft>
                      </a:pPr>
                      <a:r>
                        <a:rPr lang="en-US" sz="1300" dirty="0">
                          <a:effectLst/>
                        </a:rPr>
                        <a:t>Use Case liên quan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 </a:t>
                      </a:r>
                      <a:r>
                        <a:rPr lang="en-US" sz="1300" dirty="0" smtClean="0">
                          <a:effectLst/>
                        </a:rPr>
                        <a:t>PhanCongCongViec,TraCuuGiaoVien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004826156"/>
                  </a:ext>
                </a:extLst>
              </a:tr>
              <a:tr h="3002063">
                <a:tc>
                  <a:txBody>
                    <a:bodyPr/>
                    <a:lstStyle/>
                    <a:p>
                      <a:pPr marL="0" marR="0" indent="457200" algn="just">
                        <a:lnSpc>
                          <a:spcPct val="130000"/>
                        </a:lnSpc>
                        <a:spcBef>
                          <a:spcPts val="600"/>
                        </a:spcBef>
                        <a:spcAft>
                          <a:spcPts val="600"/>
                        </a:spcAft>
                      </a:pPr>
                      <a:r>
                        <a:rPr lang="en-US" sz="1300" dirty="0">
                          <a:effectLst/>
                        </a:rPr>
                        <a:t>Dòng sự kiện chính</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342900" marR="63500" lvl="0" indent="-342900" algn="just">
                        <a:lnSpc>
                          <a:spcPct val="125000"/>
                        </a:lnSpc>
                        <a:spcBef>
                          <a:spcPts val="1200"/>
                        </a:spcBef>
                        <a:spcAft>
                          <a:spcPts val="1200"/>
                        </a:spcAft>
                        <a:buFont typeface="+mj-lt"/>
                        <a:buAutoNum type="arabicPeriod"/>
                      </a:pPr>
                      <a:r>
                        <a:rPr lang="en-US" sz="1300" dirty="0">
                          <a:effectLst/>
                        </a:rPr>
                        <a:t>Từ màn hình làm việc chính chọn chức năng </a:t>
                      </a:r>
                      <a:r>
                        <a:rPr lang="en-US" sz="1300" dirty="0" smtClean="0">
                          <a:effectLst/>
                        </a:rPr>
                        <a:t>Phân</a:t>
                      </a:r>
                      <a:r>
                        <a:rPr lang="en-US" sz="1300" baseline="0" dirty="0" smtClean="0">
                          <a:effectLst/>
                        </a:rPr>
                        <a:t> Công</a:t>
                      </a:r>
                      <a:endParaRPr lang="en-US" sz="1300" dirty="0">
                        <a:effectLst/>
                      </a:endParaRPr>
                    </a:p>
                    <a:p>
                      <a:pPr marL="342900" marR="63500" lvl="0" indent="-342900" algn="just">
                        <a:lnSpc>
                          <a:spcPct val="125000"/>
                        </a:lnSpc>
                        <a:spcBef>
                          <a:spcPts val="1200"/>
                        </a:spcBef>
                        <a:spcAft>
                          <a:spcPts val="1200"/>
                        </a:spcAft>
                        <a:buFont typeface="+mj-lt"/>
                        <a:buAutoNum type="arabicPeriod"/>
                      </a:pPr>
                      <a:r>
                        <a:rPr lang="en-US" sz="1300" dirty="0">
                          <a:effectLst/>
                        </a:rPr>
                        <a:t>Sau khi </a:t>
                      </a:r>
                      <a:r>
                        <a:rPr lang="en-US" sz="1300" dirty="0" smtClean="0">
                          <a:effectLst/>
                        </a:rPr>
                        <a:t>ban</a:t>
                      </a:r>
                      <a:r>
                        <a:rPr lang="en-US" sz="1300" baseline="0" dirty="0" smtClean="0">
                          <a:effectLst/>
                        </a:rPr>
                        <a:t> giám hiệu </a:t>
                      </a:r>
                      <a:r>
                        <a:rPr lang="en-US" sz="1300" dirty="0" smtClean="0">
                          <a:effectLst/>
                        </a:rPr>
                        <a:t>chọn </a:t>
                      </a:r>
                      <a:r>
                        <a:rPr lang="en-US" sz="1300" dirty="0">
                          <a:effectLst/>
                        </a:rPr>
                        <a:t>chức năng, một trong các luồng sau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a:t>
                      </a:r>
                      <a:r>
                        <a:rPr lang="en-US" sz="1300" dirty="0" smtClean="0">
                          <a:effectLst/>
                        </a:rPr>
                        <a:t>ban</a:t>
                      </a:r>
                      <a:r>
                        <a:rPr lang="en-US" sz="1300" baseline="0" dirty="0" smtClean="0">
                          <a:effectLst/>
                        </a:rPr>
                        <a:t> giám hiệu </a:t>
                      </a:r>
                      <a:r>
                        <a:rPr lang="en-US" sz="1300" dirty="0" smtClean="0">
                          <a:effectLst/>
                        </a:rPr>
                        <a:t>chọn </a:t>
                      </a:r>
                      <a:r>
                        <a:rPr lang="en-US" sz="1300" dirty="0">
                          <a:effectLst/>
                        </a:rPr>
                        <a:t>“</a:t>
                      </a:r>
                      <a:r>
                        <a:rPr lang="en-US" sz="1300" dirty="0" smtClean="0">
                          <a:effectLst/>
                        </a:rPr>
                        <a:t>Thêm”: </a:t>
                      </a:r>
                      <a:r>
                        <a:rPr lang="en-US" sz="1300" dirty="0">
                          <a:effectLst/>
                        </a:rPr>
                        <a:t>luồng phụ Thêm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a:t>
                      </a:r>
                      <a:r>
                        <a:rPr lang="en-US" sz="1300" dirty="0" smtClean="0">
                          <a:effectLst/>
                        </a:rPr>
                        <a:t>ban</a:t>
                      </a:r>
                      <a:r>
                        <a:rPr lang="en-US" sz="1300" baseline="0" dirty="0" smtClean="0">
                          <a:effectLst/>
                        </a:rPr>
                        <a:t> giám hiệu </a:t>
                      </a:r>
                      <a:r>
                        <a:rPr lang="en-US" sz="1300" dirty="0" smtClean="0">
                          <a:effectLst/>
                        </a:rPr>
                        <a:t>chọn </a:t>
                      </a:r>
                      <a:r>
                        <a:rPr lang="en-US" sz="1300" dirty="0">
                          <a:effectLst/>
                        </a:rPr>
                        <a:t>“</a:t>
                      </a:r>
                      <a:r>
                        <a:rPr lang="en-US" sz="1300" dirty="0" smtClean="0">
                          <a:effectLst/>
                        </a:rPr>
                        <a:t>Sửa”: </a:t>
                      </a:r>
                      <a:r>
                        <a:rPr lang="en-US" sz="1300" dirty="0">
                          <a:effectLst/>
                        </a:rPr>
                        <a:t>luồng phụ Sửa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a:t>
                      </a:r>
                      <a:r>
                        <a:rPr lang="en-US" sz="1300" dirty="0" smtClean="0">
                          <a:effectLst/>
                        </a:rPr>
                        <a:t>ban</a:t>
                      </a:r>
                      <a:r>
                        <a:rPr lang="en-US" sz="1300" baseline="0" dirty="0" smtClean="0">
                          <a:effectLst/>
                        </a:rPr>
                        <a:t> giám hiệu </a:t>
                      </a:r>
                      <a:r>
                        <a:rPr lang="en-US" sz="1300" dirty="0" smtClean="0">
                          <a:effectLst/>
                        </a:rPr>
                        <a:t>chọn </a:t>
                      </a:r>
                      <a:r>
                        <a:rPr lang="en-US" sz="1300" dirty="0">
                          <a:effectLst/>
                        </a:rPr>
                        <a:t>“</a:t>
                      </a:r>
                      <a:r>
                        <a:rPr lang="en-US" sz="1300" dirty="0" smtClean="0">
                          <a:effectLst/>
                        </a:rPr>
                        <a:t>Xóa”: </a:t>
                      </a:r>
                      <a:r>
                        <a:rPr lang="en-US" sz="1300" dirty="0">
                          <a:effectLst/>
                        </a:rPr>
                        <a:t>luồng phụ Xóa được thực hiện</a:t>
                      </a:r>
                    </a:p>
                    <a:p>
                      <a:pPr marL="0" marR="63500" lvl="0" indent="0" algn="just">
                        <a:lnSpc>
                          <a:spcPct val="125000"/>
                        </a:lnSpc>
                        <a:spcBef>
                          <a:spcPts val="1200"/>
                        </a:spcBef>
                        <a:spcAft>
                          <a:spcPts val="1200"/>
                        </a:spcAft>
                        <a:buFont typeface="+mj-lt"/>
                        <a:buNone/>
                      </a:pPr>
                      <a:r>
                        <a:rPr lang="en-US" sz="1300" dirty="0" smtClean="0">
                          <a:effectLst/>
                        </a:rPr>
                        <a:t>3.        UC </a:t>
                      </a:r>
                      <a:r>
                        <a:rPr lang="en-US" sz="1300" dirty="0">
                          <a:effectLst/>
                        </a:rPr>
                        <a:t>kết thúc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7857486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58842849"/>
              </p:ext>
            </p:extLst>
          </p:nvPr>
        </p:nvGraphicFramePr>
        <p:xfrm>
          <a:off x="6864832" y="4353693"/>
          <a:ext cx="5104084" cy="2572004"/>
        </p:xfrm>
        <a:graphic>
          <a:graphicData uri="http://schemas.openxmlformats.org/drawingml/2006/table">
            <a:tbl>
              <a:tblPr bandRow="1">
                <a:tableStyleId>{5C22544A-7EE6-4342-B048-85BDC9FD1C3A}</a:tableStyleId>
              </a:tblPr>
              <a:tblGrid>
                <a:gridCol w="2252674">
                  <a:extLst>
                    <a:ext uri="{9D8B030D-6E8A-4147-A177-3AD203B41FA5}">
                      <a16:colId xmlns:a16="http://schemas.microsoft.com/office/drawing/2014/main" val="418716796"/>
                    </a:ext>
                  </a:extLst>
                </a:gridCol>
                <a:gridCol w="2851410">
                  <a:extLst>
                    <a:ext uri="{9D8B030D-6E8A-4147-A177-3AD203B41FA5}">
                      <a16:colId xmlns:a16="http://schemas.microsoft.com/office/drawing/2014/main" val="2681383500"/>
                    </a:ext>
                  </a:extLst>
                </a:gridCol>
              </a:tblGrid>
              <a:tr h="0">
                <a:tc>
                  <a:txBody>
                    <a:bodyPr/>
                    <a:lstStyle/>
                    <a:p>
                      <a:pPr marL="0" marR="0" indent="457200" algn="just">
                        <a:lnSpc>
                          <a:spcPct val="130000"/>
                        </a:lnSpc>
                        <a:spcBef>
                          <a:spcPts val="600"/>
                        </a:spcBef>
                        <a:spcAft>
                          <a:spcPts val="600"/>
                        </a:spcAft>
                      </a:pPr>
                      <a:r>
                        <a:rPr lang="en-US" sz="1300" dirty="0">
                          <a:effectLst/>
                        </a:rPr>
                        <a:t>Điều kiện tiên quyết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indent="445770" algn="just">
                        <a:lnSpc>
                          <a:spcPct val="130000"/>
                        </a:lnSpc>
                        <a:spcBef>
                          <a:spcPts val="1000"/>
                        </a:spcBef>
                        <a:spcAft>
                          <a:spcPts val="600"/>
                        </a:spcAft>
                      </a:pPr>
                      <a:r>
                        <a:rPr lang="en-US" sz="1300" dirty="0">
                          <a:effectLst/>
                        </a:rPr>
                        <a:t>Người dùng phải đăng nhập vào hệ thống với quyền là </a:t>
                      </a:r>
                      <a:r>
                        <a:rPr lang="en-US" sz="1300" dirty="0" smtClean="0">
                          <a:effectLst/>
                        </a:rPr>
                        <a:t>ban</a:t>
                      </a:r>
                      <a:r>
                        <a:rPr lang="en-US" sz="1300" baseline="0" dirty="0" smtClean="0">
                          <a:effectLst/>
                        </a:rPr>
                        <a:t> giám hiệu</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52119231"/>
                  </a:ext>
                </a:extLst>
              </a:tr>
              <a:tr h="0">
                <a:tc>
                  <a:txBody>
                    <a:bodyPr/>
                    <a:lstStyle/>
                    <a:p>
                      <a:pPr marL="0" marR="0" indent="457200" algn="just">
                        <a:lnSpc>
                          <a:spcPct val="130000"/>
                        </a:lnSpc>
                        <a:spcBef>
                          <a:spcPts val="600"/>
                        </a:spcBef>
                        <a:spcAft>
                          <a:spcPts val="600"/>
                        </a:spcAft>
                      </a:pPr>
                      <a:r>
                        <a:rPr lang="en-US" sz="1300" dirty="0">
                          <a:effectLst/>
                        </a:rPr>
                        <a:t>Hậu điều kiện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63500" marR="63500" indent="382270" algn="just">
                        <a:lnSpc>
                          <a:spcPct val="130000"/>
                        </a:lnSpc>
                        <a:spcBef>
                          <a:spcPts val="600"/>
                        </a:spcBef>
                        <a:spcAft>
                          <a:spcPts val="600"/>
                        </a:spcAft>
                      </a:pPr>
                      <a:r>
                        <a:rPr lang="vi-VN" sz="1300" dirty="0" smtClean="0">
                          <a:effectLst/>
                        </a:rPr>
                        <a:t>Nếu trường hợp thực hiện thành công thì lịch phân công giảng dạy được lưu và thông báo cho giáo viên được phân công, còn lại các trường hợp khác thông tin vẫn được giữ nguyên</a:t>
                      </a:r>
                      <a:r>
                        <a:rPr lang="en-US" sz="1300" dirty="0" smtClean="0">
                          <a:effectLst/>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946220960"/>
                  </a:ext>
                </a:extLst>
              </a:tr>
            </a:tbl>
          </a:graphicData>
        </a:graphic>
      </p:graphicFrame>
      <p:pic>
        <p:nvPicPr>
          <p:cNvPr id="9" name="Picture 8"/>
          <p:cNvPicPr/>
          <p:nvPr/>
        </p:nvPicPr>
        <p:blipFill>
          <a:blip r:embed="rId2"/>
          <a:stretch>
            <a:fillRect/>
          </a:stretch>
        </p:blipFill>
        <p:spPr>
          <a:xfrm>
            <a:off x="7432040" y="218817"/>
            <a:ext cx="4328596" cy="3609975"/>
          </a:xfrm>
          <a:prstGeom prst="rect">
            <a:avLst/>
          </a:prstGeom>
        </p:spPr>
      </p:pic>
    </p:spTree>
    <p:extLst>
      <p:ext uri="{BB962C8B-B14F-4D97-AF65-F5344CB8AC3E}">
        <p14:creationId xmlns:p14="http://schemas.microsoft.com/office/powerpoint/2010/main" val="1606600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rot="16200000">
            <a:off x="-1948138" y="1936127"/>
            <a:ext cx="4505875" cy="400110"/>
          </a:xfrm>
          <a:prstGeom prst="rect">
            <a:avLst/>
          </a:prstGeom>
          <a:noFill/>
        </p:spPr>
        <p:txBody>
          <a:bodyPr wrap="square" rtlCol="0">
            <a:spAutoFit/>
          </a:bodyPr>
          <a:lstStyle/>
          <a:p>
            <a:r>
              <a:rPr lang="en-US" sz="2000" dirty="0"/>
              <a:t>Đặc tả Usecase </a:t>
            </a:r>
            <a:r>
              <a:rPr lang="en-US" sz="2000" dirty="0" smtClean="0"/>
              <a:t>PhanCongGiangDay</a:t>
            </a:r>
            <a:endParaRPr lang="en-US" altLang="ko-KR" sz="2000" dirty="0">
              <a:solidFill>
                <a:schemeClr val="tx1">
                  <a:lumMod val="75000"/>
                  <a:lumOff val="25000"/>
                </a:scheme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23758792"/>
              </p:ext>
            </p:extLst>
          </p:nvPr>
        </p:nvGraphicFramePr>
        <p:xfrm>
          <a:off x="714344" y="112624"/>
          <a:ext cx="6428135" cy="6605304"/>
        </p:xfrm>
        <a:graphic>
          <a:graphicData uri="http://schemas.openxmlformats.org/drawingml/2006/table">
            <a:tbl>
              <a:tblPr bandRow="1">
                <a:tableStyleId>{5C22544A-7EE6-4342-B048-85BDC9FD1C3A}</a:tableStyleId>
              </a:tblPr>
              <a:tblGrid>
                <a:gridCol w="1947576">
                  <a:extLst>
                    <a:ext uri="{9D8B030D-6E8A-4147-A177-3AD203B41FA5}">
                      <a16:colId xmlns:a16="http://schemas.microsoft.com/office/drawing/2014/main" val="3634676357"/>
                    </a:ext>
                  </a:extLst>
                </a:gridCol>
                <a:gridCol w="4480559">
                  <a:extLst>
                    <a:ext uri="{9D8B030D-6E8A-4147-A177-3AD203B41FA5}">
                      <a16:colId xmlns:a16="http://schemas.microsoft.com/office/drawing/2014/main" val="209744957"/>
                    </a:ext>
                  </a:extLst>
                </a:gridCol>
              </a:tblGrid>
              <a:tr h="6605304">
                <a:tc>
                  <a:txBody>
                    <a:bodyPr/>
                    <a:lstStyle/>
                    <a:p>
                      <a:pPr marL="0" marR="0" indent="457200" algn="just">
                        <a:lnSpc>
                          <a:spcPct val="130000"/>
                        </a:lnSpc>
                        <a:spcBef>
                          <a:spcPts val="600"/>
                        </a:spcBef>
                        <a:spcAft>
                          <a:spcPts val="600"/>
                        </a:spcAft>
                      </a:pPr>
                      <a:r>
                        <a:rPr lang="en-US" sz="1300" dirty="0">
                          <a:effectLst/>
                        </a:rPr>
                        <a:t>Dòng sự kiện phụ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tc>
                  <a:txBody>
                    <a:bodyPr/>
                    <a:lstStyle/>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vi-VN" sz="1300" dirty="0" smtClean="0">
                          <a:effectLst/>
                        </a:rPr>
                        <a:t>•	Thêm</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1.	Ban giám hiệu chọn nút “Thêm mới”</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2.	Hệ thống yêu cầu nhập thông tin cần thiêt</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3.	Ban giám hiệu nhập thông tin cần thiết vào trong hệ thống</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4.	Ban giám hiệu chọn nút “Lưu” (Luồng A1)</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5.	Hệ thống kiểm tra dữ liệu nhập vào (Luồng A2)</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6.	Thêm thành công</a:t>
                      </a:r>
                      <a:endParaRPr lang="en-US" sz="1300" dirty="0" smtClean="0">
                        <a:effectLst/>
                      </a:endParaRP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vi-VN" sz="1300" dirty="0" smtClean="0">
                          <a:effectLst/>
                        </a:rPr>
                        <a:t>•	Sửa </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1.	Ban giám hiệu chọn phân công cần sửa thông tin</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2.	Ban giám hiệu nhập thông tin cần thay đổi vào hệ thống</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3.	Ban giám hiệu chọn nút “Sửa” (Luồng A3)</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4.	Hệ thống kiểm tra dữ liệu nhập vào (Luồng A2)</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5.	Sửa thành công</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vi-VN" sz="1300" dirty="0" smtClean="0">
                          <a:effectLst/>
                        </a:rPr>
                        <a:t>•	Xóa</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1.	Ban giám hiệu chọn phân công cần xóa</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2.	Ban giám hiệu chọn nút “Xóa” (Luồng A4)</a:t>
                      </a:r>
                    </a:p>
                    <a:p>
                      <a:pPr marL="0" marR="0" lvl="0" indent="0" algn="just">
                        <a:lnSpc>
                          <a:spcPct val="130000"/>
                        </a:lnSpc>
                        <a:spcBef>
                          <a:spcPts val="600"/>
                        </a:spcBef>
                        <a:spcAft>
                          <a:spcPts val="0"/>
                        </a:spcAft>
                        <a:buSzPts val="1000"/>
                        <a:buFont typeface="Symbol" panose="05050102010706020507" pitchFamily="18" charset="2"/>
                        <a:buNone/>
                        <a:tabLst>
                          <a:tab pos="457200" algn="l"/>
                        </a:tabLst>
                      </a:pPr>
                      <a:r>
                        <a:rPr lang="en-US" sz="1300" dirty="0" smtClean="0">
                          <a:effectLst/>
                        </a:rPr>
                        <a:t>       </a:t>
                      </a:r>
                      <a:r>
                        <a:rPr lang="vi-VN" sz="1300" dirty="0" smtClean="0">
                          <a:effectLst/>
                        </a:rPr>
                        <a:t>3.	Xóa thành công</a:t>
                      </a:r>
                    </a:p>
                  </a:txBody>
                  <a:tcPr marL="33017" marR="33017" marT="33017" marB="33017"/>
                </a:tc>
                <a:extLst>
                  <a:ext uri="{0D108BD9-81ED-4DB2-BD59-A6C34878D82A}">
                    <a16:rowId xmlns:a16="http://schemas.microsoft.com/office/drawing/2014/main" val="25302651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7397652"/>
              </p:ext>
            </p:extLst>
          </p:nvPr>
        </p:nvGraphicFramePr>
        <p:xfrm>
          <a:off x="7247224" y="140177"/>
          <a:ext cx="4846320" cy="6577751"/>
        </p:xfrm>
        <a:graphic>
          <a:graphicData uri="http://schemas.openxmlformats.org/drawingml/2006/table">
            <a:tbl>
              <a:tblPr bandRow="1">
                <a:tableStyleId>{5C22544A-7EE6-4342-B048-85BDC9FD1C3A}</a:tableStyleId>
              </a:tblPr>
              <a:tblGrid>
                <a:gridCol w="4846320">
                  <a:extLst>
                    <a:ext uri="{9D8B030D-6E8A-4147-A177-3AD203B41FA5}">
                      <a16:colId xmlns:a16="http://schemas.microsoft.com/office/drawing/2014/main" val="2333512702"/>
                    </a:ext>
                  </a:extLst>
                </a:gridCol>
              </a:tblGrid>
              <a:tr h="6577751">
                <a:tc>
                  <a:txBody>
                    <a:bodyPr/>
                    <a:lstStyle/>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Luồng A1</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1.	Ban giám hiệu không muốn thêm phân công, ấn nút “Không” trong thông báo để xác nhận thông tin </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2.	Thông báo sửa không thành công</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vi-VN" sz="1300" dirty="0" smtClean="0">
                          <a:effectLst/>
                        </a:rPr>
                        <a:t>•	Luồng A2 Kiểm tra thông tin phân công giáo viên nếu sai hệ thống sẽ hiển thị thông báo lỗi: các thông tin chưa đầy đủ và yêu cầu bổ sung thông tin. Ban giám hiệu có thể bổ sung đầy đủ các thông tin hoặc hủy bỏ thao tác.</a:t>
                      </a:r>
                      <a:endParaRPr lang="en-US" sz="1300" dirty="0" smtClean="0">
                        <a:effectLst/>
                      </a:endParaRP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Luồng A3</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1.	Ban giám hiệu không muốn sửa phân công, ấn nút “Không” trong thông báo để xác nhận thông tin </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2.	Thông báo sửa không thành công</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	Luồng A4</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1.	Ban giám hiệu không muốn xóa phân công, ấn nút “Không” trong thông báo để xác nhận thông tin </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r>
                        <a:rPr lang="en-US" sz="1300" dirty="0" smtClean="0">
                          <a:effectLst/>
                        </a:rPr>
                        <a:t>       2.	Thông báo xóa không thành công</a:t>
                      </a:r>
                    </a:p>
                    <a:p>
                      <a:pPr marL="0" marR="0" lvl="0" indent="0" algn="just">
                        <a:lnSpc>
                          <a:spcPct val="130000"/>
                        </a:lnSpc>
                        <a:spcBef>
                          <a:spcPts val="0"/>
                        </a:spcBef>
                        <a:spcAft>
                          <a:spcPts val="0"/>
                        </a:spcAft>
                        <a:buSzPts val="1000"/>
                        <a:buFont typeface="Symbol" panose="05050102010706020507" pitchFamily="18" charset="2"/>
                        <a:buNone/>
                        <a:tabLst>
                          <a:tab pos="457200" algn="l"/>
                        </a:tabLst>
                      </a:pPr>
                      <a:endParaRPr lang="en-US" sz="1300" dirty="0" smtClean="0">
                        <a:effectLst/>
                      </a:endParaRPr>
                    </a:p>
                  </a:txBody>
                  <a:tcPr marL="49037" marR="49037" marT="49037" marB="49037"/>
                </a:tc>
                <a:extLst>
                  <a:ext uri="{0D108BD9-81ED-4DB2-BD59-A6C34878D82A}">
                    <a16:rowId xmlns:a16="http://schemas.microsoft.com/office/drawing/2014/main" val="2992107942"/>
                  </a:ext>
                </a:extLst>
              </a:tr>
            </a:tbl>
          </a:graphicData>
        </a:graphic>
      </p:graphicFrame>
    </p:spTree>
    <p:extLst>
      <p:ext uri="{BB962C8B-B14F-4D97-AF65-F5344CB8AC3E}">
        <p14:creationId xmlns:p14="http://schemas.microsoft.com/office/powerpoint/2010/main" val="142863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5BFFEA-647E-486D-BE60-1E45B75A002A}"/>
              </a:ext>
            </a:extLst>
          </p:cNvPr>
          <p:cNvGrpSpPr/>
          <p:nvPr/>
        </p:nvGrpSpPr>
        <p:grpSpPr>
          <a:xfrm>
            <a:off x="402025" y="2674592"/>
            <a:ext cx="5633015" cy="2049808"/>
            <a:chOff x="6937746" y="646146"/>
            <a:chExt cx="3433328" cy="1708160"/>
          </a:xfrm>
        </p:grpSpPr>
        <p:sp>
          <p:nvSpPr>
            <p:cNvPr id="10" name="TextBox 9">
              <a:extLst>
                <a:ext uri="{FF2B5EF4-FFF2-40B4-BE49-F238E27FC236}">
                  <a16:creationId xmlns:a16="http://schemas.microsoft.com/office/drawing/2014/main" id="{24B32230-AAF8-498A-BD95-0BD3EE906C3E}"/>
                </a:ext>
              </a:extLst>
            </p:cNvPr>
            <p:cNvSpPr txBox="1"/>
            <p:nvPr/>
          </p:nvSpPr>
          <p:spPr>
            <a:xfrm>
              <a:off x="6937746" y="646146"/>
              <a:ext cx="3433328" cy="923330"/>
            </a:xfrm>
            <a:prstGeom prst="rect">
              <a:avLst/>
            </a:prstGeom>
            <a:noFill/>
          </p:spPr>
          <p:txBody>
            <a:bodyPr wrap="square" rtlCol="0" anchor="ctr">
              <a:spAutoFit/>
            </a:bodyPr>
            <a:lstStyle/>
            <a:p>
              <a:pPr algn="dist"/>
              <a:r>
                <a:rPr lang="en-US" altLang="ko-KR" sz="5400" b="1" dirty="0" smtClean="0">
                  <a:solidFill>
                    <a:schemeClr val="accent1"/>
                  </a:solidFill>
                  <a:latin typeface="+mj-lt"/>
                  <a:cs typeface="Arial" pitchFamily="34" charset="0"/>
                </a:rPr>
                <a:t>THIẾT KẾ</a:t>
              </a:r>
              <a:endParaRPr lang="en-US" altLang="ko-KR" sz="5400" b="1" dirty="0">
                <a:solidFill>
                  <a:schemeClr val="accent1"/>
                </a:solidFill>
                <a:latin typeface="+mj-lt"/>
                <a:cs typeface="Arial" pitchFamily="34" charset="0"/>
              </a:endParaRPr>
            </a:p>
          </p:txBody>
        </p:sp>
        <p:sp>
          <p:nvSpPr>
            <p:cNvPr id="11" name="TextBox 10">
              <a:extLst>
                <a:ext uri="{FF2B5EF4-FFF2-40B4-BE49-F238E27FC236}">
                  <a16:creationId xmlns:a16="http://schemas.microsoft.com/office/drawing/2014/main" id="{7479A4D9-286D-456C-A977-0E6E7C2BCE4C}"/>
                </a:ext>
              </a:extLst>
            </p:cNvPr>
            <p:cNvSpPr txBox="1"/>
            <p:nvPr/>
          </p:nvSpPr>
          <p:spPr>
            <a:xfrm>
              <a:off x="6937746" y="1153977"/>
              <a:ext cx="3433328" cy="1200329"/>
            </a:xfrm>
            <a:prstGeom prst="rect">
              <a:avLst/>
            </a:prstGeom>
            <a:noFill/>
          </p:spPr>
          <p:txBody>
            <a:bodyPr wrap="square" rtlCol="0" anchor="ctr">
              <a:spAutoFit/>
            </a:bodyPr>
            <a:lstStyle/>
            <a:p>
              <a:pPr algn="dist"/>
              <a:r>
                <a:rPr lang="en-GB" altLang="ko-KR" sz="3600" b="1" dirty="0" smtClean="0">
                  <a:solidFill>
                    <a:schemeClr val="accent1"/>
                  </a:solidFill>
                  <a:cs typeface="Arial" pitchFamily="34" charset="0"/>
                </a:rPr>
                <a:t>GIAO DIỆN HỆ THỐNG</a:t>
              </a:r>
              <a:endParaRPr lang="ko-KR" altLang="en-US" sz="3600" b="1" dirty="0">
                <a:solidFill>
                  <a:schemeClr val="accent1"/>
                </a:solidFill>
                <a:cs typeface="Arial" pitchFamily="34" charset="0"/>
              </a:endParaRPr>
            </a:p>
          </p:txBody>
        </p:sp>
      </p:grpSp>
    </p:spTree>
    <p:extLst>
      <p:ext uri="{BB962C8B-B14F-4D97-AF65-F5344CB8AC3E}">
        <p14:creationId xmlns:p14="http://schemas.microsoft.com/office/powerpoint/2010/main" val="24275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6236" y="944880"/>
            <a:ext cx="11551920" cy="5801360"/>
          </a:xfrm>
          <a:prstGeom prst="roundRect">
            <a:avLst>
              <a:gd name="adj" fmla="val 35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546840" y="1056640"/>
            <a:ext cx="172720" cy="527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p:cNvSpPr/>
          <p:nvPr/>
        </p:nvSpPr>
        <p:spPr>
          <a:xfrm rot="5400000">
            <a:off x="447040" y="1056640"/>
            <a:ext cx="914400" cy="914400"/>
          </a:xfrm>
          <a:prstGeom prst="corner">
            <a:avLst>
              <a:gd name="adj1" fmla="val 26667"/>
              <a:gd name="adj2" fmla="val 2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2013DFC-A90C-4EBC-99AF-3FB190AB1D0C}"/>
              </a:ext>
            </a:extLst>
          </p:cNvPr>
          <p:cNvSpPr txBox="1"/>
          <p:nvPr/>
        </p:nvSpPr>
        <p:spPr>
          <a:xfrm>
            <a:off x="1031778" y="150951"/>
            <a:ext cx="7299422" cy="646331"/>
          </a:xfrm>
          <a:prstGeom prst="rect">
            <a:avLst/>
          </a:prstGeom>
          <a:noFill/>
        </p:spPr>
        <p:txBody>
          <a:bodyPr wrap="square" rtlCol="0">
            <a:spAutoFit/>
          </a:bodyPr>
          <a:lstStyle/>
          <a:p>
            <a:r>
              <a:rPr lang="en-US" altLang="ko-KR" sz="3600" b="1" dirty="0" smtClean="0">
                <a:solidFill>
                  <a:schemeClr val="tx1">
                    <a:lumMod val="65000"/>
                    <a:lumOff val="35000"/>
                  </a:schemeClr>
                </a:solidFill>
                <a:latin typeface="+mj-lt"/>
                <a:cs typeface="Arial" pitchFamily="34" charset="0"/>
              </a:rPr>
              <a:t>GIAO DIỆN </a:t>
            </a:r>
            <a:r>
              <a:rPr lang="en-US" altLang="ko-KR" sz="3600" b="1" dirty="0" smtClean="0">
                <a:solidFill>
                  <a:schemeClr val="accent1"/>
                </a:solidFill>
                <a:latin typeface="+mj-lt"/>
                <a:cs typeface="Arial" pitchFamily="34" charset="0"/>
              </a:rPr>
              <a:t>QUẢN LÝ MÔN HỌC</a:t>
            </a:r>
            <a:endParaRPr lang="ko-KR" altLang="en-US" sz="3600" b="1" dirty="0">
              <a:solidFill>
                <a:schemeClr val="accent1"/>
              </a:solidFill>
              <a:latin typeface="+mj-lt"/>
              <a:cs typeface="Arial" pitchFamily="34" charset="0"/>
            </a:endParaRPr>
          </a:p>
        </p:txBody>
      </p:sp>
      <p:pic>
        <p:nvPicPr>
          <p:cNvPr id="52" name="Picture 51"/>
          <p:cNvPicPr/>
          <p:nvPr/>
        </p:nvPicPr>
        <p:blipFill>
          <a:blip r:embed="rId2"/>
          <a:stretch>
            <a:fillRect/>
          </a:stretch>
        </p:blipFill>
        <p:spPr>
          <a:xfrm>
            <a:off x="589280" y="1178560"/>
            <a:ext cx="11043920" cy="5451118"/>
          </a:xfrm>
          <a:prstGeom prst="rect">
            <a:avLst/>
          </a:prstGeom>
        </p:spPr>
      </p:pic>
    </p:spTree>
    <p:extLst>
      <p:ext uri="{BB962C8B-B14F-4D97-AF65-F5344CB8AC3E}">
        <p14:creationId xmlns:p14="http://schemas.microsoft.com/office/powerpoint/2010/main" val="2713460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6236" y="944880"/>
            <a:ext cx="11551920" cy="5801360"/>
          </a:xfrm>
          <a:prstGeom prst="roundRect">
            <a:avLst>
              <a:gd name="adj" fmla="val 35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546840" y="1056640"/>
            <a:ext cx="172720" cy="527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p:cNvSpPr/>
          <p:nvPr/>
        </p:nvSpPr>
        <p:spPr>
          <a:xfrm rot="5400000">
            <a:off x="447040" y="1056640"/>
            <a:ext cx="914400" cy="914400"/>
          </a:xfrm>
          <a:prstGeom prst="corner">
            <a:avLst>
              <a:gd name="adj1" fmla="val 26667"/>
              <a:gd name="adj2" fmla="val 2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2013DFC-A90C-4EBC-99AF-3FB190AB1D0C}"/>
              </a:ext>
            </a:extLst>
          </p:cNvPr>
          <p:cNvSpPr txBox="1"/>
          <p:nvPr/>
        </p:nvSpPr>
        <p:spPr>
          <a:xfrm>
            <a:off x="1031778" y="150951"/>
            <a:ext cx="7299422" cy="646331"/>
          </a:xfrm>
          <a:prstGeom prst="rect">
            <a:avLst/>
          </a:prstGeom>
          <a:noFill/>
        </p:spPr>
        <p:txBody>
          <a:bodyPr wrap="square" rtlCol="0">
            <a:spAutoFit/>
          </a:bodyPr>
          <a:lstStyle/>
          <a:p>
            <a:r>
              <a:rPr lang="en-US" altLang="ko-KR" sz="3600" b="1" dirty="0" smtClean="0">
                <a:solidFill>
                  <a:schemeClr val="tx1">
                    <a:lumMod val="65000"/>
                    <a:lumOff val="35000"/>
                  </a:schemeClr>
                </a:solidFill>
                <a:latin typeface="+mj-lt"/>
                <a:cs typeface="Arial" pitchFamily="34" charset="0"/>
              </a:rPr>
              <a:t>GIAO DIỆN </a:t>
            </a:r>
            <a:r>
              <a:rPr lang="en-US" altLang="ko-KR" sz="3600" b="1" dirty="0" smtClean="0">
                <a:solidFill>
                  <a:schemeClr val="accent1"/>
                </a:solidFill>
                <a:latin typeface="+mj-lt"/>
                <a:cs typeface="Arial" pitchFamily="34" charset="0"/>
              </a:rPr>
              <a:t>QUẢN LÝ KHỐI HỌC</a:t>
            </a:r>
            <a:endParaRPr lang="ko-KR" altLang="en-US" sz="3600" b="1" dirty="0">
              <a:solidFill>
                <a:schemeClr val="accent1"/>
              </a:solidFill>
              <a:latin typeface="+mj-lt"/>
              <a:cs typeface="Arial" pitchFamily="34" charset="0"/>
            </a:endParaRPr>
          </a:p>
        </p:txBody>
      </p:sp>
      <p:pic>
        <p:nvPicPr>
          <p:cNvPr id="7" name="Picture 6"/>
          <p:cNvPicPr/>
          <p:nvPr/>
        </p:nvPicPr>
        <p:blipFill>
          <a:blip r:embed="rId2"/>
          <a:stretch>
            <a:fillRect/>
          </a:stretch>
        </p:blipFill>
        <p:spPr>
          <a:xfrm>
            <a:off x="589280" y="1178560"/>
            <a:ext cx="11043920" cy="5435600"/>
          </a:xfrm>
          <a:prstGeom prst="rect">
            <a:avLst/>
          </a:prstGeom>
        </p:spPr>
      </p:pic>
    </p:spTree>
    <p:extLst>
      <p:ext uri="{BB962C8B-B14F-4D97-AF65-F5344CB8AC3E}">
        <p14:creationId xmlns:p14="http://schemas.microsoft.com/office/powerpoint/2010/main" val="232199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6236" y="944880"/>
            <a:ext cx="11551920" cy="5801360"/>
          </a:xfrm>
          <a:prstGeom prst="roundRect">
            <a:avLst>
              <a:gd name="adj" fmla="val 35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546840" y="1056640"/>
            <a:ext cx="172720" cy="527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p:cNvSpPr/>
          <p:nvPr/>
        </p:nvSpPr>
        <p:spPr>
          <a:xfrm rot="5400000">
            <a:off x="447040" y="1056640"/>
            <a:ext cx="914400" cy="914400"/>
          </a:xfrm>
          <a:prstGeom prst="corner">
            <a:avLst>
              <a:gd name="adj1" fmla="val 26667"/>
              <a:gd name="adj2" fmla="val 2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2013DFC-A90C-4EBC-99AF-3FB190AB1D0C}"/>
              </a:ext>
            </a:extLst>
          </p:cNvPr>
          <p:cNvSpPr txBox="1"/>
          <p:nvPr/>
        </p:nvSpPr>
        <p:spPr>
          <a:xfrm>
            <a:off x="1031778" y="150951"/>
            <a:ext cx="7299422" cy="646331"/>
          </a:xfrm>
          <a:prstGeom prst="rect">
            <a:avLst/>
          </a:prstGeom>
          <a:noFill/>
        </p:spPr>
        <p:txBody>
          <a:bodyPr wrap="square" rtlCol="0">
            <a:spAutoFit/>
          </a:bodyPr>
          <a:lstStyle/>
          <a:p>
            <a:r>
              <a:rPr lang="en-US" altLang="ko-KR" sz="3600" b="1" dirty="0" smtClean="0">
                <a:solidFill>
                  <a:schemeClr val="tx1">
                    <a:lumMod val="65000"/>
                    <a:lumOff val="35000"/>
                  </a:schemeClr>
                </a:solidFill>
                <a:latin typeface="+mj-lt"/>
                <a:cs typeface="Arial" pitchFamily="34" charset="0"/>
              </a:rPr>
              <a:t>GIAO DIỆN </a:t>
            </a:r>
            <a:r>
              <a:rPr lang="en-US" altLang="ko-KR" sz="3600" b="1" dirty="0" smtClean="0">
                <a:solidFill>
                  <a:schemeClr val="accent1"/>
                </a:solidFill>
                <a:latin typeface="+mj-lt"/>
                <a:cs typeface="Arial" pitchFamily="34" charset="0"/>
              </a:rPr>
              <a:t>QUẢN LÝ NĂM HỌC</a:t>
            </a:r>
            <a:endParaRPr lang="ko-KR" altLang="en-US" sz="3600" b="1" dirty="0">
              <a:solidFill>
                <a:schemeClr val="accent1"/>
              </a:solidFill>
              <a:latin typeface="+mj-lt"/>
              <a:cs typeface="Arial" pitchFamily="34" charset="0"/>
            </a:endParaRPr>
          </a:p>
        </p:txBody>
      </p:sp>
      <p:pic>
        <p:nvPicPr>
          <p:cNvPr id="7" name="Picture 6"/>
          <p:cNvPicPr/>
          <p:nvPr/>
        </p:nvPicPr>
        <p:blipFill>
          <a:blip r:embed="rId2"/>
          <a:stretch>
            <a:fillRect/>
          </a:stretch>
        </p:blipFill>
        <p:spPr>
          <a:xfrm>
            <a:off x="609600" y="1198880"/>
            <a:ext cx="11023600" cy="5415280"/>
          </a:xfrm>
          <a:prstGeom prst="rect">
            <a:avLst/>
          </a:prstGeom>
        </p:spPr>
      </p:pic>
    </p:spTree>
    <p:extLst>
      <p:ext uri="{BB962C8B-B14F-4D97-AF65-F5344CB8AC3E}">
        <p14:creationId xmlns:p14="http://schemas.microsoft.com/office/powerpoint/2010/main" val="84798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2941070" y="2882982"/>
            <a:ext cx="6298725" cy="1138773"/>
          </a:xfrm>
          <a:prstGeom prst="rect">
            <a:avLst/>
          </a:prstGeom>
          <a:noFill/>
        </p:spPr>
        <p:txBody>
          <a:bodyPr wrap="square" rtlCol="0" anchor="ctr">
            <a:spAutoFit/>
          </a:bodyPr>
          <a:lstStyle/>
          <a:p>
            <a:pPr algn="ctr"/>
            <a:r>
              <a:rPr lang="vi-VN" altLang="ko-KR" sz="3600" b="1" dirty="0">
                <a:latin typeface="+mj-lt"/>
                <a:cs typeface="Arial" pitchFamily="34" charset="0"/>
              </a:rPr>
              <a:t>QUẢN LÝ TRƯỜNG </a:t>
            </a:r>
            <a:endParaRPr lang="en-US" altLang="ko-KR" sz="3600" b="1" dirty="0" smtClean="0">
              <a:latin typeface="+mj-lt"/>
              <a:cs typeface="Arial" pitchFamily="34" charset="0"/>
            </a:endParaRPr>
          </a:p>
          <a:p>
            <a:pPr algn="ctr"/>
            <a:r>
              <a:rPr lang="vi-VN" altLang="ko-KR" sz="3200" b="1" dirty="0" smtClean="0">
                <a:latin typeface="+mj-lt"/>
                <a:cs typeface="Arial" pitchFamily="34" charset="0"/>
              </a:rPr>
              <a:t>THPT </a:t>
            </a:r>
            <a:r>
              <a:rPr lang="vi-VN" altLang="ko-KR" sz="3200" b="1" dirty="0">
                <a:latin typeface="+mj-lt"/>
                <a:cs typeface="Arial" pitchFamily="34" charset="0"/>
              </a:rPr>
              <a:t>NGUYỄN HỮU CẢNH</a:t>
            </a:r>
            <a:endParaRPr lang="ko-KR" altLang="en-US" sz="3200" b="1" dirty="0">
              <a:latin typeface="+mj-lt"/>
              <a:cs typeface="Arial" pitchFamily="34" charset="0"/>
            </a:endParaRPr>
          </a:p>
        </p:txBody>
      </p:sp>
    </p:spTree>
    <p:extLst>
      <p:ext uri="{BB962C8B-B14F-4D97-AF65-F5344CB8AC3E}">
        <p14:creationId xmlns:p14="http://schemas.microsoft.com/office/powerpoint/2010/main" val="1270099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6236" y="944880"/>
            <a:ext cx="11551920" cy="5801360"/>
          </a:xfrm>
          <a:prstGeom prst="roundRect">
            <a:avLst>
              <a:gd name="adj" fmla="val 35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546840" y="1056640"/>
            <a:ext cx="172720" cy="527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p:cNvSpPr/>
          <p:nvPr/>
        </p:nvSpPr>
        <p:spPr>
          <a:xfrm rot="5400000">
            <a:off x="447040" y="1056640"/>
            <a:ext cx="914400" cy="914400"/>
          </a:xfrm>
          <a:prstGeom prst="corner">
            <a:avLst>
              <a:gd name="adj1" fmla="val 26667"/>
              <a:gd name="adj2" fmla="val 2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2013DFC-A90C-4EBC-99AF-3FB190AB1D0C}"/>
              </a:ext>
            </a:extLst>
          </p:cNvPr>
          <p:cNvSpPr txBox="1"/>
          <p:nvPr/>
        </p:nvSpPr>
        <p:spPr>
          <a:xfrm>
            <a:off x="1031778" y="150951"/>
            <a:ext cx="7299422" cy="646331"/>
          </a:xfrm>
          <a:prstGeom prst="rect">
            <a:avLst/>
          </a:prstGeom>
          <a:noFill/>
        </p:spPr>
        <p:txBody>
          <a:bodyPr wrap="square" rtlCol="0">
            <a:spAutoFit/>
          </a:bodyPr>
          <a:lstStyle/>
          <a:p>
            <a:r>
              <a:rPr lang="en-US" altLang="ko-KR" sz="3600" b="1" dirty="0" smtClean="0">
                <a:solidFill>
                  <a:schemeClr val="tx1">
                    <a:lumMod val="65000"/>
                    <a:lumOff val="35000"/>
                  </a:schemeClr>
                </a:solidFill>
                <a:latin typeface="+mj-lt"/>
                <a:cs typeface="Arial" pitchFamily="34" charset="0"/>
              </a:rPr>
              <a:t>GIAO DIỆN </a:t>
            </a:r>
            <a:r>
              <a:rPr lang="en-US" altLang="ko-KR" sz="3600" b="1" dirty="0" smtClean="0">
                <a:solidFill>
                  <a:schemeClr val="accent1"/>
                </a:solidFill>
                <a:latin typeface="+mj-lt"/>
                <a:cs typeface="Arial" pitchFamily="34" charset="0"/>
              </a:rPr>
              <a:t>QUẢN LÝ HỌC KỲ</a:t>
            </a:r>
            <a:endParaRPr lang="ko-KR" altLang="en-US" sz="3600" b="1" dirty="0">
              <a:solidFill>
                <a:schemeClr val="accent1"/>
              </a:solidFill>
              <a:latin typeface="+mj-lt"/>
              <a:cs typeface="Arial" pitchFamily="34" charset="0"/>
            </a:endParaRPr>
          </a:p>
        </p:txBody>
      </p:sp>
      <p:pic>
        <p:nvPicPr>
          <p:cNvPr id="7" name="Picture 6"/>
          <p:cNvPicPr/>
          <p:nvPr/>
        </p:nvPicPr>
        <p:blipFill>
          <a:blip r:embed="rId2"/>
          <a:stretch>
            <a:fillRect/>
          </a:stretch>
        </p:blipFill>
        <p:spPr>
          <a:xfrm>
            <a:off x="579120" y="1198880"/>
            <a:ext cx="11054080" cy="5374640"/>
          </a:xfrm>
          <a:prstGeom prst="rect">
            <a:avLst/>
          </a:prstGeom>
        </p:spPr>
      </p:pic>
    </p:spTree>
    <p:extLst>
      <p:ext uri="{BB962C8B-B14F-4D97-AF65-F5344CB8AC3E}">
        <p14:creationId xmlns:p14="http://schemas.microsoft.com/office/powerpoint/2010/main" val="4043210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6236" y="944880"/>
            <a:ext cx="11551920" cy="5801360"/>
          </a:xfrm>
          <a:prstGeom prst="roundRect">
            <a:avLst>
              <a:gd name="adj" fmla="val 35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546840" y="1056640"/>
            <a:ext cx="172720" cy="527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p:cNvSpPr/>
          <p:nvPr/>
        </p:nvSpPr>
        <p:spPr>
          <a:xfrm rot="5400000">
            <a:off x="447040" y="1056640"/>
            <a:ext cx="914400" cy="914400"/>
          </a:xfrm>
          <a:prstGeom prst="corner">
            <a:avLst>
              <a:gd name="adj1" fmla="val 26667"/>
              <a:gd name="adj2" fmla="val 2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2013DFC-A90C-4EBC-99AF-3FB190AB1D0C}"/>
              </a:ext>
            </a:extLst>
          </p:cNvPr>
          <p:cNvSpPr txBox="1"/>
          <p:nvPr/>
        </p:nvSpPr>
        <p:spPr>
          <a:xfrm>
            <a:off x="1031778" y="150951"/>
            <a:ext cx="8254462" cy="646331"/>
          </a:xfrm>
          <a:prstGeom prst="rect">
            <a:avLst/>
          </a:prstGeom>
          <a:noFill/>
        </p:spPr>
        <p:txBody>
          <a:bodyPr wrap="square" rtlCol="0">
            <a:spAutoFit/>
          </a:bodyPr>
          <a:lstStyle/>
          <a:p>
            <a:r>
              <a:rPr lang="en-US" altLang="ko-KR" sz="3600" b="1" dirty="0" smtClean="0">
                <a:solidFill>
                  <a:schemeClr val="tx1">
                    <a:lumMod val="65000"/>
                    <a:lumOff val="35000"/>
                  </a:schemeClr>
                </a:solidFill>
                <a:latin typeface="+mj-lt"/>
                <a:cs typeface="Arial" pitchFamily="34" charset="0"/>
              </a:rPr>
              <a:t>GIAO DIỆN </a:t>
            </a:r>
            <a:r>
              <a:rPr lang="en-US" altLang="ko-KR" sz="3600" b="1" dirty="0" smtClean="0">
                <a:solidFill>
                  <a:schemeClr val="accent1"/>
                </a:solidFill>
                <a:latin typeface="+mj-lt"/>
                <a:cs typeface="Arial" pitchFamily="34" charset="0"/>
              </a:rPr>
              <a:t>PHÂN CÔNG GIẢNG DẠY</a:t>
            </a:r>
            <a:endParaRPr lang="ko-KR" altLang="en-US" sz="3600" b="1" dirty="0">
              <a:solidFill>
                <a:schemeClr val="accent1"/>
              </a:solidFill>
              <a:latin typeface="+mj-lt"/>
              <a:cs typeface="Arial" pitchFamily="34" charset="0"/>
            </a:endParaRPr>
          </a:p>
        </p:txBody>
      </p:sp>
      <p:pic>
        <p:nvPicPr>
          <p:cNvPr id="7" name="Picture 6"/>
          <p:cNvPicPr/>
          <p:nvPr/>
        </p:nvPicPr>
        <p:blipFill>
          <a:blip r:embed="rId2"/>
          <a:stretch>
            <a:fillRect/>
          </a:stretch>
        </p:blipFill>
        <p:spPr>
          <a:xfrm>
            <a:off x="568960" y="1198880"/>
            <a:ext cx="11074400" cy="5364480"/>
          </a:xfrm>
          <a:prstGeom prst="rect">
            <a:avLst/>
          </a:prstGeom>
        </p:spPr>
      </p:pic>
    </p:spTree>
    <p:extLst>
      <p:ext uri="{BB962C8B-B14F-4D97-AF65-F5344CB8AC3E}">
        <p14:creationId xmlns:p14="http://schemas.microsoft.com/office/powerpoint/2010/main" val="3392530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5">
            <a:extLst>
              <a:ext uri="{FF2B5EF4-FFF2-40B4-BE49-F238E27FC236}">
                <a16:creationId xmlns:a16="http://schemas.microsoft.com/office/drawing/2014/main" id="{5E46C5F5-0940-4A1D-946D-E8A2A110E050}"/>
              </a:ext>
            </a:extLst>
          </p:cNvPr>
          <p:cNvSpPr/>
          <p:nvPr/>
        </p:nvSpPr>
        <p:spPr>
          <a:xfrm>
            <a:off x="5151168" y="534504"/>
            <a:ext cx="4396803" cy="720638"/>
          </a:xfrm>
          <a:prstGeom prst="rect">
            <a:avLst/>
          </a:prstGeom>
          <a:noFill/>
        </p:spPr>
        <p:txBody>
          <a:bodyPr lIns="0" anchor="ctr"/>
          <a:lstStyle/>
          <a:p>
            <a:r>
              <a:rPr lang="en-US" altLang="ko-KR" sz="5400" b="1" dirty="0" smtClean="0">
                <a:solidFill>
                  <a:schemeClr val="accent2"/>
                </a:solidFill>
                <a:latin typeface="+mj-lt"/>
              </a:rPr>
              <a:t>SƠ ĐỒ LỚP</a:t>
            </a:r>
            <a:endParaRPr lang="en-US" altLang="ko-KR" sz="5400" b="1" dirty="0">
              <a:solidFill>
                <a:schemeClr val="accent2"/>
              </a:solidFill>
              <a:latin typeface="+mj-lt"/>
            </a:endParaRPr>
          </a:p>
        </p:txBody>
      </p:sp>
      <p:sp>
        <p:nvSpPr>
          <p:cNvPr id="11" name="직사각형 6">
            <a:extLst>
              <a:ext uri="{FF2B5EF4-FFF2-40B4-BE49-F238E27FC236}">
                <a16:creationId xmlns:a16="http://schemas.microsoft.com/office/drawing/2014/main" id="{D244F465-6FFC-4FC1-8431-CB7393D30D06}"/>
              </a:ext>
            </a:extLst>
          </p:cNvPr>
          <p:cNvSpPr/>
          <p:nvPr/>
        </p:nvSpPr>
        <p:spPr>
          <a:xfrm>
            <a:off x="6318275" y="1367401"/>
            <a:ext cx="5600047" cy="720638"/>
          </a:xfrm>
          <a:prstGeom prst="rect">
            <a:avLst/>
          </a:prstGeom>
          <a:noFill/>
        </p:spPr>
        <p:txBody>
          <a:bodyPr lIns="0" anchor="ctr"/>
          <a:lstStyle/>
          <a:p>
            <a:r>
              <a:rPr lang="en-US" altLang="ko-KR" sz="5400" b="1" dirty="0" smtClean="0">
                <a:solidFill>
                  <a:schemeClr val="accent2"/>
                </a:solidFill>
                <a:latin typeface="+mj-lt"/>
              </a:rPr>
              <a:t>MỨC THIẾT KẾ</a:t>
            </a:r>
            <a:endParaRPr lang="en-US" altLang="ko-KR" sz="5400" b="1" dirty="0">
              <a:solidFill>
                <a:schemeClr val="accent2"/>
              </a:solidFill>
              <a:latin typeface="+mj-lt"/>
            </a:endParaRPr>
          </a:p>
        </p:txBody>
      </p:sp>
    </p:spTree>
    <p:extLst>
      <p:ext uri="{BB962C8B-B14F-4D97-AF65-F5344CB8AC3E}">
        <p14:creationId xmlns:p14="http://schemas.microsoft.com/office/powerpoint/2010/main" val="3875532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93">
            <a:extLst>
              <a:ext uri="{FF2B5EF4-FFF2-40B4-BE49-F238E27FC236}">
                <a16:creationId xmlns:a16="http://schemas.microsoft.com/office/drawing/2014/main" id="{D7F6CE48-946C-4C91-8EB5-BFE3F3540B06}"/>
              </a:ext>
            </a:extLst>
          </p:cNvPr>
          <p:cNvGrpSpPr/>
          <p:nvPr/>
        </p:nvGrpSpPr>
        <p:grpSpPr>
          <a:xfrm>
            <a:off x="9669161" y="5505474"/>
            <a:ext cx="2321209" cy="1191417"/>
            <a:chOff x="2867025" y="1771650"/>
            <a:chExt cx="6457950" cy="3314700"/>
          </a:xfrm>
          <a:solidFill>
            <a:schemeClr val="bg1">
              <a:lumMod val="95000"/>
            </a:schemeClr>
          </a:solidFill>
        </p:grpSpPr>
        <p:sp>
          <p:nvSpPr>
            <p:cNvPr id="6"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C02ABAE0-27A1-4AA4-90CA-45CF80142968}"/>
              </a:ext>
            </a:extLst>
          </p:cNvPr>
          <p:cNvGrpSpPr/>
          <p:nvPr/>
        </p:nvGrpSpPr>
        <p:grpSpPr>
          <a:xfrm>
            <a:off x="542739" y="2081660"/>
            <a:ext cx="3376117" cy="1560369"/>
            <a:chOff x="4822352" y="1916832"/>
            <a:chExt cx="3422056" cy="1560369"/>
          </a:xfrm>
        </p:grpSpPr>
        <p:sp>
          <p:nvSpPr>
            <p:cNvPr id="10" name="Text Placeholder 10">
              <a:extLst>
                <a:ext uri="{FF2B5EF4-FFF2-40B4-BE49-F238E27FC236}">
                  <a16:creationId xmlns:a16="http://schemas.microsoft.com/office/drawing/2014/main" id="{E2572673-A695-498D-8086-B48E3B2B7B40}"/>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85000"/>
                      <a:lumOff val="15000"/>
                    </a:schemeClr>
                  </a:solidFill>
                  <a:cs typeface="Arial" pitchFamily="34" charset="0"/>
                </a:rPr>
                <a:t>Portfolio  Designed</a:t>
              </a:r>
            </a:p>
          </p:txBody>
        </p:sp>
        <p:sp>
          <p:nvSpPr>
            <p:cNvPr id="11" name="TextBox 10">
              <a:extLst>
                <a:ext uri="{FF2B5EF4-FFF2-40B4-BE49-F238E27FC236}">
                  <a16:creationId xmlns:a16="http://schemas.microsoft.com/office/drawing/2014/main" id="{3E6A41F4-DE9C-4A7F-AAA4-F59C95AB2425}"/>
                </a:ext>
              </a:extLst>
            </p:cNvPr>
            <p:cNvSpPr txBox="1"/>
            <p:nvPr/>
          </p:nvSpPr>
          <p:spPr>
            <a:xfrm>
              <a:off x="4822352" y="2276872"/>
              <a:ext cx="3422056"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I hope and I believe that this Template will your Time, Money and Reputation. </a:t>
              </a:r>
            </a:p>
            <a:p>
              <a:r>
                <a:rPr lang="en-US" altLang="ko-KR" sz="1200" dirty="0">
                  <a:solidFill>
                    <a:schemeClr val="tx1">
                      <a:lumMod val="85000"/>
                      <a:lumOff val="15000"/>
                    </a:schemeClr>
                  </a:solidFill>
                  <a:cs typeface="Arial" pitchFamily="34" charset="0"/>
                </a:rPr>
                <a:t>Get a modern PowerPoint  Presentation that is beautifully designed. </a:t>
              </a:r>
              <a:r>
                <a:rPr lang="ko-KR" altLang="en-US" sz="1200" dirty="0">
                  <a:solidFill>
                    <a:schemeClr val="tx1">
                      <a:lumMod val="85000"/>
                      <a:lumOff val="15000"/>
                    </a:schemeClr>
                  </a:solidFill>
                  <a:cs typeface="Arial" pitchFamily="34" charset="0"/>
                </a:rPr>
                <a:t>      </a:t>
              </a:r>
            </a:p>
          </p:txBody>
        </p:sp>
      </p:grpSp>
      <p:sp>
        <p:nvSpPr>
          <p:cNvPr id="14" name="TextBox 13">
            <a:extLst>
              <a:ext uri="{FF2B5EF4-FFF2-40B4-BE49-F238E27FC236}">
                <a16:creationId xmlns:a16="http://schemas.microsoft.com/office/drawing/2014/main" id="{B647B540-EA11-463D-AD59-7B9ED3CB4A4F}"/>
              </a:ext>
            </a:extLst>
          </p:cNvPr>
          <p:cNvSpPr txBox="1"/>
          <p:nvPr/>
        </p:nvSpPr>
        <p:spPr>
          <a:xfrm>
            <a:off x="9880282" y="377093"/>
            <a:ext cx="2311718" cy="3769173"/>
          </a:xfrm>
          <a:prstGeom prst="rect">
            <a:avLst/>
          </a:prstGeom>
          <a:noFill/>
        </p:spPr>
        <p:txBody>
          <a:bodyPr wrap="square" rtlCol="0" anchor="ctr">
            <a:spAutoFit/>
          </a:bodyPr>
          <a:lstStyle/>
          <a:p>
            <a:pPr marL="0" indent="0" algn="ctr">
              <a:lnSpc>
                <a:spcPct val="110000"/>
              </a:lnSpc>
              <a:buNone/>
            </a:pPr>
            <a:r>
              <a:rPr lang="en-US" altLang="ko-KR" sz="4000" b="1" dirty="0" smtClean="0">
                <a:solidFill>
                  <a:schemeClr val="bg1"/>
                </a:solidFill>
                <a:cs typeface="Arial" pitchFamily="34" charset="0"/>
              </a:rPr>
              <a:t> </a:t>
            </a:r>
            <a:r>
              <a:rPr lang="en-US" altLang="ko-KR" sz="3600" b="1" dirty="0" smtClean="0">
                <a:solidFill>
                  <a:schemeClr val="bg1"/>
                </a:solidFill>
                <a:cs typeface="Arial" pitchFamily="34" charset="0"/>
              </a:rPr>
              <a:t>SƠ ĐỒ LỚP MỨC THIẾT KẾ QUẢN LÝ HỌC KỲ</a:t>
            </a:r>
            <a:endParaRPr lang="en-US" altLang="ko-KR" sz="3600" b="1" dirty="0">
              <a:solidFill>
                <a:schemeClr val="bg1"/>
              </a:solidFill>
              <a:cs typeface="Arial" pitchFamily="34" charset="0"/>
            </a:endParaRPr>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47117" y="520363"/>
            <a:ext cx="9857296" cy="5503710"/>
          </a:xfrm>
          <a:prstGeom prst="round2DiagRect">
            <a:avLst>
              <a:gd name="adj1" fmla="val 0"/>
              <a:gd name="adj2" fmla="val 0"/>
            </a:avLst>
          </a:prstGeom>
        </p:spPr>
      </p:pic>
      <p:grpSp>
        <p:nvGrpSpPr>
          <p:cNvPr id="16" name="Graphic 93">
            <a:extLst>
              <a:ext uri="{FF2B5EF4-FFF2-40B4-BE49-F238E27FC236}">
                <a16:creationId xmlns:a16="http://schemas.microsoft.com/office/drawing/2014/main" id="{D7F6CE48-946C-4C91-8EB5-BFE3F3540B06}"/>
              </a:ext>
            </a:extLst>
          </p:cNvPr>
          <p:cNvGrpSpPr/>
          <p:nvPr/>
        </p:nvGrpSpPr>
        <p:grpSpPr>
          <a:xfrm rot="3623000">
            <a:off x="10155604" y="4853926"/>
            <a:ext cx="2321209" cy="1191417"/>
            <a:chOff x="2867025" y="1771650"/>
            <a:chExt cx="6457950" cy="3314700"/>
          </a:xfrm>
          <a:solidFill>
            <a:schemeClr val="bg1">
              <a:lumMod val="95000"/>
            </a:schemeClr>
          </a:solidFill>
        </p:grpSpPr>
        <p:sp>
          <p:nvSpPr>
            <p:cNvPr id="17"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19"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20" name="Graphic 93">
            <a:extLst>
              <a:ext uri="{FF2B5EF4-FFF2-40B4-BE49-F238E27FC236}">
                <a16:creationId xmlns:a16="http://schemas.microsoft.com/office/drawing/2014/main" id="{D7F6CE48-946C-4C91-8EB5-BFE3F3540B06}"/>
              </a:ext>
            </a:extLst>
          </p:cNvPr>
          <p:cNvGrpSpPr/>
          <p:nvPr/>
        </p:nvGrpSpPr>
        <p:grpSpPr>
          <a:xfrm>
            <a:off x="9821561" y="5657874"/>
            <a:ext cx="2321209" cy="1191417"/>
            <a:chOff x="2867025" y="1771650"/>
            <a:chExt cx="6457950" cy="3314700"/>
          </a:xfrm>
          <a:solidFill>
            <a:schemeClr val="bg1">
              <a:lumMod val="95000"/>
            </a:schemeClr>
          </a:solidFill>
        </p:grpSpPr>
        <p:sp>
          <p:nvSpPr>
            <p:cNvPr id="21"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81911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93">
            <a:extLst>
              <a:ext uri="{FF2B5EF4-FFF2-40B4-BE49-F238E27FC236}">
                <a16:creationId xmlns:a16="http://schemas.microsoft.com/office/drawing/2014/main" id="{D7F6CE48-946C-4C91-8EB5-BFE3F3540B06}"/>
              </a:ext>
            </a:extLst>
          </p:cNvPr>
          <p:cNvGrpSpPr/>
          <p:nvPr/>
        </p:nvGrpSpPr>
        <p:grpSpPr>
          <a:xfrm>
            <a:off x="9669161" y="5505474"/>
            <a:ext cx="2321209" cy="1191417"/>
            <a:chOff x="2867025" y="1771650"/>
            <a:chExt cx="6457950" cy="3314700"/>
          </a:xfrm>
          <a:solidFill>
            <a:schemeClr val="bg1">
              <a:lumMod val="95000"/>
            </a:schemeClr>
          </a:solidFill>
        </p:grpSpPr>
        <p:sp>
          <p:nvSpPr>
            <p:cNvPr id="6"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C02ABAE0-27A1-4AA4-90CA-45CF80142968}"/>
              </a:ext>
            </a:extLst>
          </p:cNvPr>
          <p:cNvGrpSpPr/>
          <p:nvPr/>
        </p:nvGrpSpPr>
        <p:grpSpPr>
          <a:xfrm>
            <a:off x="542739" y="2081660"/>
            <a:ext cx="3376117" cy="1560369"/>
            <a:chOff x="4822352" y="1916832"/>
            <a:chExt cx="3422056" cy="1560369"/>
          </a:xfrm>
        </p:grpSpPr>
        <p:sp>
          <p:nvSpPr>
            <p:cNvPr id="10" name="Text Placeholder 10">
              <a:extLst>
                <a:ext uri="{FF2B5EF4-FFF2-40B4-BE49-F238E27FC236}">
                  <a16:creationId xmlns:a16="http://schemas.microsoft.com/office/drawing/2014/main" id="{E2572673-A695-498D-8086-B48E3B2B7B40}"/>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85000"/>
                      <a:lumOff val="15000"/>
                    </a:schemeClr>
                  </a:solidFill>
                  <a:cs typeface="Arial" pitchFamily="34" charset="0"/>
                </a:rPr>
                <a:t>Portfolio  Designed</a:t>
              </a:r>
            </a:p>
          </p:txBody>
        </p:sp>
        <p:sp>
          <p:nvSpPr>
            <p:cNvPr id="11" name="TextBox 10">
              <a:extLst>
                <a:ext uri="{FF2B5EF4-FFF2-40B4-BE49-F238E27FC236}">
                  <a16:creationId xmlns:a16="http://schemas.microsoft.com/office/drawing/2014/main" id="{3E6A41F4-DE9C-4A7F-AAA4-F59C95AB2425}"/>
                </a:ext>
              </a:extLst>
            </p:cNvPr>
            <p:cNvSpPr txBox="1"/>
            <p:nvPr/>
          </p:nvSpPr>
          <p:spPr>
            <a:xfrm>
              <a:off x="4822352" y="2276872"/>
              <a:ext cx="3422056"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I hope and I believe that this Template will your Time, Money and Reputation. </a:t>
              </a:r>
            </a:p>
            <a:p>
              <a:r>
                <a:rPr lang="en-US" altLang="ko-KR" sz="1200" dirty="0">
                  <a:solidFill>
                    <a:schemeClr val="tx1">
                      <a:lumMod val="85000"/>
                      <a:lumOff val="15000"/>
                    </a:schemeClr>
                  </a:solidFill>
                  <a:cs typeface="Arial" pitchFamily="34" charset="0"/>
                </a:rPr>
                <a:t>Get a modern PowerPoint  Presentation that is beautifully designed. </a:t>
              </a:r>
              <a:r>
                <a:rPr lang="ko-KR" altLang="en-US" sz="1200" dirty="0">
                  <a:solidFill>
                    <a:schemeClr val="tx1">
                      <a:lumMod val="85000"/>
                      <a:lumOff val="15000"/>
                    </a:schemeClr>
                  </a:solidFill>
                  <a:cs typeface="Arial" pitchFamily="34" charset="0"/>
                </a:rPr>
                <a:t>      </a:t>
              </a:r>
            </a:p>
          </p:txBody>
        </p:sp>
      </p:grpSp>
      <p:sp>
        <p:nvSpPr>
          <p:cNvPr id="14" name="TextBox 13">
            <a:extLst>
              <a:ext uri="{FF2B5EF4-FFF2-40B4-BE49-F238E27FC236}">
                <a16:creationId xmlns:a16="http://schemas.microsoft.com/office/drawing/2014/main" id="{B647B540-EA11-463D-AD59-7B9ED3CB4A4F}"/>
              </a:ext>
            </a:extLst>
          </p:cNvPr>
          <p:cNvSpPr txBox="1"/>
          <p:nvPr/>
        </p:nvSpPr>
        <p:spPr>
          <a:xfrm>
            <a:off x="9821573" y="658163"/>
            <a:ext cx="2370427" cy="3207032"/>
          </a:xfrm>
          <a:prstGeom prst="rect">
            <a:avLst/>
          </a:prstGeom>
          <a:noFill/>
        </p:spPr>
        <p:txBody>
          <a:bodyPr wrap="square" rtlCol="0" anchor="ctr">
            <a:spAutoFit/>
          </a:bodyPr>
          <a:lstStyle/>
          <a:p>
            <a:pPr marL="0" indent="0" algn="ctr">
              <a:lnSpc>
                <a:spcPct val="110000"/>
              </a:lnSpc>
              <a:buNone/>
            </a:pPr>
            <a:r>
              <a:rPr lang="en-US" altLang="ko-KR" sz="4000" b="1" dirty="0" smtClean="0">
                <a:solidFill>
                  <a:schemeClr val="bg1"/>
                </a:solidFill>
                <a:cs typeface="Arial" pitchFamily="34" charset="0"/>
              </a:rPr>
              <a:t> </a:t>
            </a:r>
            <a:r>
              <a:rPr lang="en-US" altLang="ko-KR" sz="3600" b="1" dirty="0" smtClean="0">
                <a:solidFill>
                  <a:schemeClr val="bg1"/>
                </a:solidFill>
                <a:cs typeface="Arial" pitchFamily="34" charset="0"/>
              </a:rPr>
              <a:t>SƠ ĐỒ LỚP MỨC THIẾT KẾ QUẢN LÝ NĂM HỌC</a:t>
            </a:r>
            <a:endParaRPr lang="en-US" altLang="ko-KR" sz="3600" b="1" dirty="0">
              <a:solidFill>
                <a:schemeClr val="bg1"/>
              </a:solidFill>
              <a:cs typeface="Arial" pitchFamily="34" charset="0"/>
            </a:endParaRPr>
          </a:p>
        </p:txBody>
      </p:sp>
      <p:grpSp>
        <p:nvGrpSpPr>
          <p:cNvPr id="16" name="Graphic 93">
            <a:extLst>
              <a:ext uri="{FF2B5EF4-FFF2-40B4-BE49-F238E27FC236}">
                <a16:creationId xmlns:a16="http://schemas.microsoft.com/office/drawing/2014/main" id="{D7F6CE48-946C-4C91-8EB5-BFE3F3540B06}"/>
              </a:ext>
            </a:extLst>
          </p:cNvPr>
          <p:cNvGrpSpPr/>
          <p:nvPr/>
        </p:nvGrpSpPr>
        <p:grpSpPr>
          <a:xfrm rot="3623000">
            <a:off x="10155604" y="4853926"/>
            <a:ext cx="2321209" cy="1191417"/>
            <a:chOff x="2867025" y="1771650"/>
            <a:chExt cx="6457950" cy="3314700"/>
          </a:xfrm>
          <a:solidFill>
            <a:schemeClr val="bg1">
              <a:lumMod val="95000"/>
            </a:schemeClr>
          </a:solidFill>
        </p:grpSpPr>
        <p:sp>
          <p:nvSpPr>
            <p:cNvPr id="17"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19"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20" name="Graphic 93">
            <a:extLst>
              <a:ext uri="{FF2B5EF4-FFF2-40B4-BE49-F238E27FC236}">
                <a16:creationId xmlns:a16="http://schemas.microsoft.com/office/drawing/2014/main" id="{D7F6CE48-946C-4C91-8EB5-BFE3F3540B06}"/>
              </a:ext>
            </a:extLst>
          </p:cNvPr>
          <p:cNvGrpSpPr/>
          <p:nvPr/>
        </p:nvGrpSpPr>
        <p:grpSpPr>
          <a:xfrm>
            <a:off x="9821561" y="5657874"/>
            <a:ext cx="2321209" cy="1191417"/>
            <a:chOff x="2867025" y="1771650"/>
            <a:chExt cx="6457950" cy="3314700"/>
          </a:xfrm>
          <a:solidFill>
            <a:schemeClr val="bg1">
              <a:lumMod val="95000"/>
            </a:schemeClr>
          </a:solidFill>
        </p:grpSpPr>
        <p:sp>
          <p:nvSpPr>
            <p:cNvPr id="21"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20363" y="482975"/>
            <a:ext cx="9742630" cy="5597975"/>
          </a:xfrm>
          <a:prstGeom prst="round2DiagRect">
            <a:avLst>
              <a:gd name="adj1" fmla="val 0"/>
              <a:gd name="adj2" fmla="val 0"/>
            </a:avLst>
          </a:prstGeom>
        </p:spPr>
      </p:pic>
    </p:spTree>
    <p:extLst>
      <p:ext uri="{BB962C8B-B14F-4D97-AF65-F5344CB8AC3E}">
        <p14:creationId xmlns:p14="http://schemas.microsoft.com/office/powerpoint/2010/main" val="1946574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93">
            <a:extLst>
              <a:ext uri="{FF2B5EF4-FFF2-40B4-BE49-F238E27FC236}">
                <a16:creationId xmlns:a16="http://schemas.microsoft.com/office/drawing/2014/main" id="{D7F6CE48-946C-4C91-8EB5-BFE3F3540B06}"/>
              </a:ext>
            </a:extLst>
          </p:cNvPr>
          <p:cNvGrpSpPr/>
          <p:nvPr/>
        </p:nvGrpSpPr>
        <p:grpSpPr>
          <a:xfrm>
            <a:off x="9669161" y="5505474"/>
            <a:ext cx="2321209" cy="1191417"/>
            <a:chOff x="2867025" y="1771650"/>
            <a:chExt cx="6457950" cy="3314700"/>
          </a:xfrm>
          <a:solidFill>
            <a:schemeClr val="bg1">
              <a:lumMod val="95000"/>
            </a:schemeClr>
          </a:solidFill>
        </p:grpSpPr>
        <p:sp>
          <p:nvSpPr>
            <p:cNvPr id="6"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C02ABAE0-27A1-4AA4-90CA-45CF80142968}"/>
              </a:ext>
            </a:extLst>
          </p:cNvPr>
          <p:cNvGrpSpPr/>
          <p:nvPr/>
        </p:nvGrpSpPr>
        <p:grpSpPr>
          <a:xfrm>
            <a:off x="542739" y="2081660"/>
            <a:ext cx="3376117" cy="1560369"/>
            <a:chOff x="4822352" y="1916832"/>
            <a:chExt cx="3422056" cy="1560369"/>
          </a:xfrm>
        </p:grpSpPr>
        <p:sp>
          <p:nvSpPr>
            <p:cNvPr id="10" name="Text Placeholder 10">
              <a:extLst>
                <a:ext uri="{FF2B5EF4-FFF2-40B4-BE49-F238E27FC236}">
                  <a16:creationId xmlns:a16="http://schemas.microsoft.com/office/drawing/2014/main" id="{E2572673-A695-498D-8086-B48E3B2B7B40}"/>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85000"/>
                      <a:lumOff val="15000"/>
                    </a:schemeClr>
                  </a:solidFill>
                  <a:cs typeface="Arial" pitchFamily="34" charset="0"/>
                </a:rPr>
                <a:t>Portfolio  Designed</a:t>
              </a:r>
            </a:p>
          </p:txBody>
        </p:sp>
        <p:sp>
          <p:nvSpPr>
            <p:cNvPr id="11" name="TextBox 10">
              <a:extLst>
                <a:ext uri="{FF2B5EF4-FFF2-40B4-BE49-F238E27FC236}">
                  <a16:creationId xmlns:a16="http://schemas.microsoft.com/office/drawing/2014/main" id="{3E6A41F4-DE9C-4A7F-AAA4-F59C95AB2425}"/>
                </a:ext>
              </a:extLst>
            </p:cNvPr>
            <p:cNvSpPr txBox="1"/>
            <p:nvPr/>
          </p:nvSpPr>
          <p:spPr>
            <a:xfrm>
              <a:off x="4822352" y="2276872"/>
              <a:ext cx="3422056"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I hope and I believe that this Template will your Time, Money and Reputation. </a:t>
              </a:r>
            </a:p>
            <a:p>
              <a:r>
                <a:rPr lang="en-US" altLang="ko-KR" sz="1200" dirty="0">
                  <a:solidFill>
                    <a:schemeClr val="tx1">
                      <a:lumMod val="85000"/>
                      <a:lumOff val="15000"/>
                    </a:schemeClr>
                  </a:solidFill>
                  <a:cs typeface="Arial" pitchFamily="34" charset="0"/>
                </a:rPr>
                <a:t>Get a modern PowerPoint  Presentation that is beautifully designed. </a:t>
              </a:r>
              <a:r>
                <a:rPr lang="ko-KR" altLang="en-US" sz="1200" dirty="0">
                  <a:solidFill>
                    <a:schemeClr val="tx1">
                      <a:lumMod val="85000"/>
                      <a:lumOff val="15000"/>
                    </a:schemeClr>
                  </a:solidFill>
                  <a:cs typeface="Arial" pitchFamily="34" charset="0"/>
                </a:rPr>
                <a:t>      </a:t>
              </a:r>
            </a:p>
          </p:txBody>
        </p:sp>
      </p:grpSp>
      <p:sp>
        <p:nvSpPr>
          <p:cNvPr id="14" name="TextBox 13">
            <a:extLst>
              <a:ext uri="{FF2B5EF4-FFF2-40B4-BE49-F238E27FC236}">
                <a16:creationId xmlns:a16="http://schemas.microsoft.com/office/drawing/2014/main" id="{B647B540-EA11-463D-AD59-7B9ED3CB4A4F}"/>
              </a:ext>
            </a:extLst>
          </p:cNvPr>
          <p:cNvSpPr txBox="1"/>
          <p:nvPr/>
        </p:nvSpPr>
        <p:spPr>
          <a:xfrm>
            <a:off x="9752012" y="658163"/>
            <a:ext cx="2439988" cy="3207032"/>
          </a:xfrm>
          <a:prstGeom prst="rect">
            <a:avLst/>
          </a:prstGeom>
          <a:noFill/>
        </p:spPr>
        <p:txBody>
          <a:bodyPr wrap="square" rtlCol="0" anchor="ctr">
            <a:spAutoFit/>
          </a:bodyPr>
          <a:lstStyle/>
          <a:p>
            <a:pPr marL="0" indent="0" algn="ctr">
              <a:lnSpc>
                <a:spcPct val="110000"/>
              </a:lnSpc>
              <a:buNone/>
            </a:pPr>
            <a:r>
              <a:rPr lang="en-US" altLang="ko-KR" sz="4000" b="1" dirty="0" smtClean="0">
                <a:solidFill>
                  <a:schemeClr val="bg1"/>
                </a:solidFill>
                <a:cs typeface="Arial" pitchFamily="34" charset="0"/>
              </a:rPr>
              <a:t> </a:t>
            </a:r>
            <a:r>
              <a:rPr lang="en-US" altLang="ko-KR" sz="3600" b="1" dirty="0" smtClean="0">
                <a:solidFill>
                  <a:schemeClr val="bg1"/>
                </a:solidFill>
                <a:cs typeface="Arial" pitchFamily="34" charset="0"/>
              </a:rPr>
              <a:t>SƠ ĐỒ LỚP MỨC THIẾT KẾ QUẢN LÝ MÔN HỌC</a:t>
            </a:r>
            <a:endParaRPr lang="en-US" altLang="ko-KR" sz="3600" b="1" dirty="0">
              <a:solidFill>
                <a:schemeClr val="bg1"/>
              </a:solidFill>
              <a:cs typeface="Arial" pitchFamily="34" charset="0"/>
            </a:endParaRPr>
          </a:p>
        </p:txBody>
      </p:sp>
      <p:grpSp>
        <p:nvGrpSpPr>
          <p:cNvPr id="16" name="Graphic 93">
            <a:extLst>
              <a:ext uri="{FF2B5EF4-FFF2-40B4-BE49-F238E27FC236}">
                <a16:creationId xmlns:a16="http://schemas.microsoft.com/office/drawing/2014/main" id="{D7F6CE48-946C-4C91-8EB5-BFE3F3540B06}"/>
              </a:ext>
            </a:extLst>
          </p:cNvPr>
          <p:cNvGrpSpPr/>
          <p:nvPr/>
        </p:nvGrpSpPr>
        <p:grpSpPr>
          <a:xfrm rot="3623000">
            <a:off x="10155604" y="4853926"/>
            <a:ext cx="2321209" cy="1191417"/>
            <a:chOff x="2867025" y="1771650"/>
            <a:chExt cx="6457950" cy="3314700"/>
          </a:xfrm>
          <a:solidFill>
            <a:schemeClr val="bg1">
              <a:lumMod val="95000"/>
            </a:schemeClr>
          </a:solidFill>
        </p:grpSpPr>
        <p:sp>
          <p:nvSpPr>
            <p:cNvPr id="17"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19"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20" name="Graphic 93">
            <a:extLst>
              <a:ext uri="{FF2B5EF4-FFF2-40B4-BE49-F238E27FC236}">
                <a16:creationId xmlns:a16="http://schemas.microsoft.com/office/drawing/2014/main" id="{D7F6CE48-946C-4C91-8EB5-BFE3F3540B06}"/>
              </a:ext>
            </a:extLst>
          </p:cNvPr>
          <p:cNvGrpSpPr/>
          <p:nvPr/>
        </p:nvGrpSpPr>
        <p:grpSpPr>
          <a:xfrm>
            <a:off x="9821561" y="5657874"/>
            <a:ext cx="2321209" cy="1191417"/>
            <a:chOff x="2867025" y="1771650"/>
            <a:chExt cx="6457950" cy="3314700"/>
          </a:xfrm>
          <a:solidFill>
            <a:schemeClr val="bg1">
              <a:lumMod val="95000"/>
            </a:schemeClr>
          </a:solidFill>
        </p:grpSpPr>
        <p:sp>
          <p:nvSpPr>
            <p:cNvPr id="21"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18857" y="303038"/>
            <a:ext cx="9683998" cy="6161133"/>
          </a:xfrm>
          <a:prstGeom prst="round2DiagRect">
            <a:avLst>
              <a:gd name="adj1" fmla="val 0"/>
              <a:gd name="adj2" fmla="val 0"/>
            </a:avLst>
          </a:prstGeom>
        </p:spPr>
      </p:pic>
    </p:spTree>
    <p:extLst>
      <p:ext uri="{BB962C8B-B14F-4D97-AF65-F5344CB8AC3E}">
        <p14:creationId xmlns:p14="http://schemas.microsoft.com/office/powerpoint/2010/main" val="3706953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93">
            <a:extLst>
              <a:ext uri="{FF2B5EF4-FFF2-40B4-BE49-F238E27FC236}">
                <a16:creationId xmlns:a16="http://schemas.microsoft.com/office/drawing/2014/main" id="{D7F6CE48-946C-4C91-8EB5-BFE3F3540B06}"/>
              </a:ext>
            </a:extLst>
          </p:cNvPr>
          <p:cNvGrpSpPr/>
          <p:nvPr/>
        </p:nvGrpSpPr>
        <p:grpSpPr>
          <a:xfrm>
            <a:off x="9669161" y="5505474"/>
            <a:ext cx="2321209" cy="1191417"/>
            <a:chOff x="2867025" y="1771650"/>
            <a:chExt cx="6457950" cy="3314700"/>
          </a:xfrm>
          <a:solidFill>
            <a:schemeClr val="bg1">
              <a:lumMod val="95000"/>
            </a:schemeClr>
          </a:solidFill>
        </p:grpSpPr>
        <p:sp>
          <p:nvSpPr>
            <p:cNvPr id="6"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C02ABAE0-27A1-4AA4-90CA-45CF80142968}"/>
              </a:ext>
            </a:extLst>
          </p:cNvPr>
          <p:cNvGrpSpPr/>
          <p:nvPr/>
        </p:nvGrpSpPr>
        <p:grpSpPr>
          <a:xfrm>
            <a:off x="542739" y="2081660"/>
            <a:ext cx="3376117" cy="1560369"/>
            <a:chOff x="4822352" y="1916832"/>
            <a:chExt cx="3422056" cy="1560369"/>
          </a:xfrm>
        </p:grpSpPr>
        <p:sp>
          <p:nvSpPr>
            <p:cNvPr id="10" name="Text Placeholder 10">
              <a:extLst>
                <a:ext uri="{FF2B5EF4-FFF2-40B4-BE49-F238E27FC236}">
                  <a16:creationId xmlns:a16="http://schemas.microsoft.com/office/drawing/2014/main" id="{E2572673-A695-498D-8086-B48E3B2B7B40}"/>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85000"/>
                      <a:lumOff val="15000"/>
                    </a:schemeClr>
                  </a:solidFill>
                  <a:cs typeface="Arial" pitchFamily="34" charset="0"/>
                </a:rPr>
                <a:t>Portfolio  Designed</a:t>
              </a:r>
            </a:p>
          </p:txBody>
        </p:sp>
        <p:sp>
          <p:nvSpPr>
            <p:cNvPr id="11" name="TextBox 10">
              <a:extLst>
                <a:ext uri="{FF2B5EF4-FFF2-40B4-BE49-F238E27FC236}">
                  <a16:creationId xmlns:a16="http://schemas.microsoft.com/office/drawing/2014/main" id="{3E6A41F4-DE9C-4A7F-AAA4-F59C95AB2425}"/>
                </a:ext>
              </a:extLst>
            </p:cNvPr>
            <p:cNvSpPr txBox="1"/>
            <p:nvPr/>
          </p:nvSpPr>
          <p:spPr>
            <a:xfrm>
              <a:off x="4822352" y="2276872"/>
              <a:ext cx="3422056"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I hope and I believe that this Template will your Time, Money and Reputation. </a:t>
              </a:r>
            </a:p>
            <a:p>
              <a:r>
                <a:rPr lang="en-US" altLang="ko-KR" sz="1200" dirty="0">
                  <a:solidFill>
                    <a:schemeClr val="tx1">
                      <a:lumMod val="85000"/>
                      <a:lumOff val="15000"/>
                    </a:schemeClr>
                  </a:solidFill>
                  <a:cs typeface="Arial" pitchFamily="34" charset="0"/>
                </a:rPr>
                <a:t>Get a modern PowerPoint  Presentation that is beautifully designed. </a:t>
              </a:r>
              <a:r>
                <a:rPr lang="ko-KR" altLang="en-US" sz="1200" dirty="0">
                  <a:solidFill>
                    <a:schemeClr val="tx1">
                      <a:lumMod val="85000"/>
                      <a:lumOff val="15000"/>
                    </a:schemeClr>
                  </a:solidFill>
                  <a:cs typeface="Arial" pitchFamily="34" charset="0"/>
                </a:rPr>
                <a:t>      </a:t>
              </a:r>
            </a:p>
          </p:txBody>
        </p:sp>
      </p:grpSp>
      <p:sp>
        <p:nvSpPr>
          <p:cNvPr id="14" name="TextBox 13">
            <a:extLst>
              <a:ext uri="{FF2B5EF4-FFF2-40B4-BE49-F238E27FC236}">
                <a16:creationId xmlns:a16="http://schemas.microsoft.com/office/drawing/2014/main" id="{B647B540-EA11-463D-AD59-7B9ED3CB4A4F}"/>
              </a:ext>
            </a:extLst>
          </p:cNvPr>
          <p:cNvSpPr txBox="1"/>
          <p:nvPr/>
        </p:nvSpPr>
        <p:spPr>
          <a:xfrm>
            <a:off x="9669173" y="658163"/>
            <a:ext cx="2522827" cy="3207032"/>
          </a:xfrm>
          <a:prstGeom prst="rect">
            <a:avLst/>
          </a:prstGeom>
          <a:noFill/>
        </p:spPr>
        <p:txBody>
          <a:bodyPr wrap="square" rtlCol="0" anchor="ctr">
            <a:spAutoFit/>
          </a:bodyPr>
          <a:lstStyle/>
          <a:p>
            <a:pPr marL="0" indent="0" algn="ctr">
              <a:lnSpc>
                <a:spcPct val="110000"/>
              </a:lnSpc>
              <a:buNone/>
            </a:pPr>
            <a:r>
              <a:rPr lang="en-US" altLang="ko-KR" sz="4000" b="1" dirty="0" smtClean="0">
                <a:solidFill>
                  <a:schemeClr val="bg1"/>
                </a:solidFill>
                <a:cs typeface="Arial" pitchFamily="34" charset="0"/>
              </a:rPr>
              <a:t> </a:t>
            </a:r>
            <a:r>
              <a:rPr lang="en-US" altLang="ko-KR" sz="3600" b="1" dirty="0" smtClean="0">
                <a:solidFill>
                  <a:schemeClr val="bg1"/>
                </a:solidFill>
                <a:cs typeface="Arial" pitchFamily="34" charset="0"/>
              </a:rPr>
              <a:t>SƠ ĐỒ LỚP MỨC THIẾT KẾ QUẢN LÝ KHỐI HỌC</a:t>
            </a:r>
            <a:endParaRPr lang="en-US" altLang="ko-KR" sz="3600" b="1" dirty="0">
              <a:solidFill>
                <a:schemeClr val="bg1"/>
              </a:solidFill>
              <a:cs typeface="Arial" pitchFamily="34" charset="0"/>
            </a:endParaRPr>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93075" y="582071"/>
            <a:ext cx="9428282" cy="5435336"/>
          </a:xfrm>
          <a:prstGeom prst="round2DiagRect">
            <a:avLst>
              <a:gd name="adj1" fmla="val 0"/>
              <a:gd name="adj2" fmla="val 0"/>
            </a:avLst>
          </a:prstGeom>
        </p:spPr>
      </p:pic>
      <p:grpSp>
        <p:nvGrpSpPr>
          <p:cNvPr id="16" name="Graphic 93">
            <a:extLst>
              <a:ext uri="{FF2B5EF4-FFF2-40B4-BE49-F238E27FC236}">
                <a16:creationId xmlns:a16="http://schemas.microsoft.com/office/drawing/2014/main" id="{D7F6CE48-946C-4C91-8EB5-BFE3F3540B06}"/>
              </a:ext>
            </a:extLst>
          </p:cNvPr>
          <p:cNvGrpSpPr/>
          <p:nvPr/>
        </p:nvGrpSpPr>
        <p:grpSpPr>
          <a:xfrm rot="3623000">
            <a:off x="10155604" y="4853926"/>
            <a:ext cx="2321209" cy="1191417"/>
            <a:chOff x="2867025" y="1771650"/>
            <a:chExt cx="6457950" cy="3314700"/>
          </a:xfrm>
          <a:solidFill>
            <a:schemeClr val="bg1">
              <a:lumMod val="95000"/>
            </a:schemeClr>
          </a:solidFill>
        </p:grpSpPr>
        <p:sp>
          <p:nvSpPr>
            <p:cNvPr id="17"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19"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20" name="Graphic 93">
            <a:extLst>
              <a:ext uri="{FF2B5EF4-FFF2-40B4-BE49-F238E27FC236}">
                <a16:creationId xmlns:a16="http://schemas.microsoft.com/office/drawing/2014/main" id="{D7F6CE48-946C-4C91-8EB5-BFE3F3540B06}"/>
              </a:ext>
            </a:extLst>
          </p:cNvPr>
          <p:cNvGrpSpPr/>
          <p:nvPr/>
        </p:nvGrpSpPr>
        <p:grpSpPr>
          <a:xfrm>
            <a:off x="9821561" y="5657874"/>
            <a:ext cx="2321209" cy="1191417"/>
            <a:chOff x="2867025" y="1771650"/>
            <a:chExt cx="6457950" cy="3314700"/>
          </a:xfrm>
          <a:solidFill>
            <a:schemeClr val="bg1">
              <a:lumMod val="95000"/>
            </a:schemeClr>
          </a:solidFill>
        </p:grpSpPr>
        <p:sp>
          <p:nvSpPr>
            <p:cNvPr id="21"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16939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93">
            <a:extLst>
              <a:ext uri="{FF2B5EF4-FFF2-40B4-BE49-F238E27FC236}">
                <a16:creationId xmlns:a16="http://schemas.microsoft.com/office/drawing/2014/main" id="{D7F6CE48-946C-4C91-8EB5-BFE3F3540B06}"/>
              </a:ext>
            </a:extLst>
          </p:cNvPr>
          <p:cNvGrpSpPr/>
          <p:nvPr/>
        </p:nvGrpSpPr>
        <p:grpSpPr>
          <a:xfrm>
            <a:off x="9669161" y="5505474"/>
            <a:ext cx="2321209" cy="1191417"/>
            <a:chOff x="2867025" y="1771650"/>
            <a:chExt cx="6457950" cy="3314700"/>
          </a:xfrm>
          <a:solidFill>
            <a:schemeClr val="bg1">
              <a:lumMod val="95000"/>
            </a:schemeClr>
          </a:solidFill>
        </p:grpSpPr>
        <p:sp>
          <p:nvSpPr>
            <p:cNvPr id="6"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C02ABAE0-27A1-4AA4-90CA-45CF80142968}"/>
              </a:ext>
            </a:extLst>
          </p:cNvPr>
          <p:cNvGrpSpPr/>
          <p:nvPr/>
        </p:nvGrpSpPr>
        <p:grpSpPr>
          <a:xfrm>
            <a:off x="542739" y="2081660"/>
            <a:ext cx="3376117" cy="1560369"/>
            <a:chOff x="4822352" y="1916832"/>
            <a:chExt cx="3422056" cy="1560369"/>
          </a:xfrm>
        </p:grpSpPr>
        <p:sp>
          <p:nvSpPr>
            <p:cNvPr id="10" name="Text Placeholder 10">
              <a:extLst>
                <a:ext uri="{FF2B5EF4-FFF2-40B4-BE49-F238E27FC236}">
                  <a16:creationId xmlns:a16="http://schemas.microsoft.com/office/drawing/2014/main" id="{E2572673-A695-498D-8086-B48E3B2B7B40}"/>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85000"/>
                      <a:lumOff val="15000"/>
                    </a:schemeClr>
                  </a:solidFill>
                  <a:cs typeface="Arial" pitchFamily="34" charset="0"/>
                </a:rPr>
                <a:t>Portfolio  Designed</a:t>
              </a:r>
            </a:p>
          </p:txBody>
        </p:sp>
        <p:sp>
          <p:nvSpPr>
            <p:cNvPr id="11" name="TextBox 10">
              <a:extLst>
                <a:ext uri="{FF2B5EF4-FFF2-40B4-BE49-F238E27FC236}">
                  <a16:creationId xmlns:a16="http://schemas.microsoft.com/office/drawing/2014/main" id="{3E6A41F4-DE9C-4A7F-AAA4-F59C95AB2425}"/>
                </a:ext>
              </a:extLst>
            </p:cNvPr>
            <p:cNvSpPr txBox="1"/>
            <p:nvPr/>
          </p:nvSpPr>
          <p:spPr>
            <a:xfrm>
              <a:off x="4822352" y="2276872"/>
              <a:ext cx="3422056"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I hope and I believe that this Template will your Time, Money and Reputation. </a:t>
              </a:r>
            </a:p>
            <a:p>
              <a:r>
                <a:rPr lang="en-US" altLang="ko-KR" sz="1200" dirty="0">
                  <a:solidFill>
                    <a:schemeClr val="tx1">
                      <a:lumMod val="85000"/>
                      <a:lumOff val="15000"/>
                    </a:schemeClr>
                  </a:solidFill>
                  <a:cs typeface="Arial" pitchFamily="34" charset="0"/>
                </a:rPr>
                <a:t>Get a modern PowerPoint  Presentation that is beautifully designed. </a:t>
              </a:r>
              <a:r>
                <a:rPr lang="ko-KR" altLang="en-US" sz="1200" dirty="0">
                  <a:solidFill>
                    <a:schemeClr val="tx1">
                      <a:lumMod val="85000"/>
                      <a:lumOff val="15000"/>
                    </a:schemeClr>
                  </a:solidFill>
                  <a:cs typeface="Arial" pitchFamily="34" charset="0"/>
                </a:rPr>
                <a:t>      </a:t>
              </a:r>
            </a:p>
          </p:txBody>
        </p:sp>
      </p:grpSp>
      <p:sp>
        <p:nvSpPr>
          <p:cNvPr id="14" name="TextBox 13">
            <a:extLst>
              <a:ext uri="{FF2B5EF4-FFF2-40B4-BE49-F238E27FC236}">
                <a16:creationId xmlns:a16="http://schemas.microsoft.com/office/drawing/2014/main" id="{B647B540-EA11-463D-AD59-7B9ED3CB4A4F}"/>
              </a:ext>
            </a:extLst>
          </p:cNvPr>
          <p:cNvSpPr txBox="1"/>
          <p:nvPr/>
        </p:nvSpPr>
        <p:spPr>
          <a:xfrm>
            <a:off x="9487128" y="362969"/>
            <a:ext cx="2814320" cy="3816429"/>
          </a:xfrm>
          <a:prstGeom prst="rect">
            <a:avLst/>
          </a:prstGeom>
          <a:noFill/>
        </p:spPr>
        <p:txBody>
          <a:bodyPr wrap="square" rtlCol="0" anchor="ctr">
            <a:spAutoFit/>
          </a:bodyPr>
          <a:lstStyle/>
          <a:p>
            <a:pPr marL="0" indent="0" algn="ctr">
              <a:lnSpc>
                <a:spcPct val="110000"/>
              </a:lnSpc>
              <a:buNone/>
            </a:pPr>
            <a:r>
              <a:rPr lang="en-US" altLang="ko-KR" sz="4000" b="1" dirty="0" smtClean="0">
                <a:solidFill>
                  <a:schemeClr val="bg1"/>
                </a:solidFill>
                <a:cs typeface="Arial" pitchFamily="34" charset="0"/>
              </a:rPr>
              <a:t> </a:t>
            </a:r>
            <a:r>
              <a:rPr lang="en-US" altLang="ko-KR" sz="3600" b="1" dirty="0" smtClean="0">
                <a:solidFill>
                  <a:schemeClr val="bg1"/>
                </a:solidFill>
                <a:cs typeface="Arial" pitchFamily="34" charset="0"/>
              </a:rPr>
              <a:t>SƠ ĐỒ LỚP MỨC THIẾT KẾ PHÂN CÔNG GIẢNG DẠY</a:t>
            </a:r>
            <a:endParaRPr lang="en-US" altLang="ko-KR" sz="3600" b="1" dirty="0">
              <a:solidFill>
                <a:schemeClr val="bg1"/>
              </a:solidFill>
              <a:cs typeface="Arial" pitchFamily="34" charset="0"/>
            </a:endParaRPr>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102" y="377093"/>
            <a:ext cx="9367180" cy="5737840"/>
          </a:xfrm>
          <a:prstGeom prst="round2DiagRect">
            <a:avLst>
              <a:gd name="adj1" fmla="val 0"/>
              <a:gd name="adj2" fmla="val 0"/>
            </a:avLst>
          </a:prstGeom>
        </p:spPr>
      </p:pic>
      <p:grpSp>
        <p:nvGrpSpPr>
          <p:cNvPr id="16" name="Graphic 93">
            <a:extLst>
              <a:ext uri="{FF2B5EF4-FFF2-40B4-BE49-F238E27FC236}">
                <a16:creationId xmlns:a16="http://schemas.microsoft.com/office/drawing/2014/main" id="{D7F6CE48-946C-4C91-8EB5-BFE3F3540B06}"/>
              </a:ext>
            </a:extLst>
          </p:cNvPr>
          <p:cNvGrpSpPr/>
          <p:nvPr/>
        </p:nvGrpSpPr>
        <p:grpSpPr>
          <a:xfrm rot="3623000">
            <a:off x="10155604" y="4853926"/>
            <a:ext cx="2321209" cy="1191417"/>
            <a:chOff x="2867025" y="1771650"/>
            <a:chExt cx="6457950" cy="3314700"/>
          </a:xfrm>
          <a:solidFill>
            <a:schemeClr val="bg1">
              <a:lumMod val="95000"/>
            </a:schemeClr>
          </a:solidFill>
        </p:grpSpPr>
        <p:sp>
          <p:nvSpPr>
            <p:cNvPr id="17"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19"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grpSp>
        <p:nvGrpSpPr>
          <p:cNvPr id="20" name="Graphic 93">
            <a:extLst>
              <a:ext uri="{FF2B5EF4-FFF2-40B4-BE49-F238E27FC236}">
                <a16:creationId xmlns:a16="http://schemas.microsoft.com/office/drawing/2014/main" id="{D7F6CE48-946C-4C91-8EB5-BFE3F3540B06}"/>
              </a:ext>
            </a:extLst>
          </p:cNvPr>
          <p:cNvGrpSpPr/>
          <p:nvPr/>
        </p:nvGrpSpPr>
        <p:grpSpPr>
          <a:xfrm>
            <a:off x="9821561" y="5657874"/>
            <a:ext cx="2321209" cy="1191417"/>
            <a:chOff x="2867025" y="1771650"/>
            <a:chExt cx="6457950" cy="3314700"/>
          </a:xfrm>
          <a:solidFill>
            <a:schemeClr val="bg1">
              <a:lumMod val="95000"/>
            </a:schemeClr>
          </a:solidFill>
        </p:grpSpPr>
        <p:sp>
          <p:nvSpPr>
            <p:cNvPr id="21" name="Freeform: Shape 5">
              <a:extLst>
                <a:ext uri="{FF2B5EF4-FFF2-40B4-BE49-F238E27FC236}">
                  <a16:creationId xmlns:a16="http://schemas.microsoft.com/office/drawing/2014/main" id="{24F9A302-2134-4B6F-B129-E1D940627FD1}"/>
                </a:ext>
              </a:extLst>
            </p:cNvPr>
            <p:cNvSpPr/>
            <p:nvPr/>
          </p:nvSpPr>
          <p:spPr>
            <a:xfrm>
              <a:off x="3952359" y="1771799"/>
              <a:ext cx="4924425" cy="2000250"/>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grp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74A5374C-2660-44F4-80B5-6702203CCCCF}"/>
                </a:ext>
              </a:extLst>
            </p:cNvPr>
            <p:cNvSpPr/>
            <p:nvPr/>
          </p:nvSpPr>
          <p:spPr>
            <a:xfrm>
              <a:off x="2867057" y="2952853"/>
              <a:ext cx="4781550" cy="2124075"/>
            </a:xfrm>
            <a:custGeom>
              <a:avLst/>
              <a:gdLst>
                <a:gd name="connsiteX0" fmla="*/ 60928 w 4781550"/>
                <a:gd name="connsiteY0" fmla="*/ 811427 h 2124075"/>
                <a:gd name="connsiteX1" fmla="*/ 1222025 w 4781550"/>
                <a:gd name="connsiteY1" fmla="*/ 2005862 h 2124075"/>
                <a:gd name="connsiteX2" fmla="*/ 3521361 w 4781550"/>
                <a:gd name="connsiteY2" fmla="*/ 1166709 h 2124075"/>
                <a:gd name="connsiteX3" fmla="*/ 4294790 w 4781550"/>
                <a:gd name="connsiteY3" fmla="*/ 288504 h 2124075"/>
                <a:gd name="connsiteX4" fmla="*/ 4736750 w 4781550"/>
                <a:gd name="connsiteY4" fmla="*/ 87527 h 2124075"/>
                <a:gd name="connsiteX5" fmla="*/ 4673886 w 4781550"/>
                <a:gd name="connsiteY5" fmla="*/ 5612 h 2124075"/>
                <a:gd name="connsiteX6" fmla="*/ 3493738 w 4781550"/>
                <a:gd name="connsiteY6" fmla="*/ 829524 h 2124075"/>
                <a:gd name="connsiteX7" fmla="*/ 1367758 w 4781550"/>
                <a:gd name="connsiteY7" fmla="*/ 1776309 h 2124075"/>
                <a:gd name="connsiteX8" fmla="*/ 216185 w 4781550"/>
                <a:gd name="connsiteY8" fmla="*/ 794282 h 2124075"/>
                <a:gd name="connsiteX9" fmla="*/ 60928 w 4781550"/>
                <a:gd name="connsiteY9" fmla="*/ 811427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2124075">
                  <a:moveTo>
                    <a:pt x="60928" y="811427"/>
                  </a:moveTo>
                  <a:cubicBezTo>
                    <a:pt x="239045" y="1165757"/>
                    <a:pt x="554323" y="1754402"/>
                    <a:pt x="1222025" y="2005862"/>
                  </a:cubicBezTo>
                  <a:cubicBezTo>
                    <a:pt x="1984025" y="2292564"/>
                    <a:pt x="2795555" y="2114447"/>
                    <a:pt x="3521361" y="1166709"/>
                  </a:cubicBezTo>
                  <a:cubicBezTo>
                    <a:pt x="3869023" y="713319"/>
                    <a:pt x="4041425" y="431379"/>
                    <a:pt x="4294790" y="288504"/>
                  </a:cubicBezTo>
                  <a:cubicBezTo>
                    <a:pt x="4554823" y="141819"/>
                    <a:pt x="4627213" y="141819"/>
                    <a:pt x="4736750" y="87527"/>
                  </a:cubicBezTo>
                  <a:cubicBezTo>
                    <a:pt x="4804378" y="54189"/>
                    <a:pt x="4819618" y="-21058"/>
                    <a:pt x="4673886" y="5612"/>
                  </a:cubicBezTo>
                  <a:cubicBezTo>
                    <a:pt x="4180490" y="97052"/>
                    <a:pt x="3946175" y="340892"/>
                    <a:pt x="3493738" y="829524"/>
                  </a:cubicBezTo>
                  <a:cubicBezTo>
                    <a:pt x="2636488" y="1755354"/>
                    <a:pt x="2274538" y="1970619"/>
                    <a:pt x="1367758" y="1776309"/>
                  </a:cubicBezTo>
                  <a:cubicBezTo>
                    <a:pt x="738155" y="1639149"/>
                    <a:pt x="345725" y="967637"/>
                    <a:pt x="216185" y="794282"/>
                  </a:cubicBezTo>
                  <a:cubicBezTo>
                    <a:pt x="6635" y="513294"/>
                    <a:pt x="-61945" y="528534"/>
                    <a:pt x="60928" y="811427"/>
                  </a:cubicBezTo>
                  <a:close/>
                </a:path>
              </a:pathLst>
            </a:custGeom>
            <a:grpFill/>
            <a:ln w="9525"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id="{EAEB297D-4FCF-4E38-8C52-373398EC59E0}"/>
                </a:ext>
              </a:extLst>
            </p:cNvPr>
            <p:cNvSpPr/>
            <p:nvPr/>
          </p:nvSpPr>
          <p:spPr>
            <a:xfrm>
              <a:off x="3097529" y="2204085"/>
              <a:ext cx="6229350" cy="2381250"/>
            </a:xfrm>
            <a:custGeom>
              <a:avLst/>
              <a:gdLst>
                <a:gd name="connsiteX0" fmla="*/ 25719 w 6229350"/>
                <a:gd name="connsiteY0" fmla="*/ 330517 h 2381250"/>
                <a:gd name="connsiteX1" fmla="*/ 1000126 w 6229350"/>
                <a:gd name="connsiteY1" fmla="*/ 2107883 h 2381250"/>
                <a:gd name="connsiteX2" fmla="*/ 3358516 w 6229350"/>
                <a:gd name="connsiteY2" fmla="*/ 1084898 h 2381250"/>
                <a:gd name="connsiteX3" fmla="*/ 4532949 w 6229350"/>
                <a:gd name="connsiteY3" fmla="*/ 415290 h 2381250"/>
                <a:gd name="connsiteX4" fmla="*/ 5518786 w 6229350"/>
                <a:gd name="connsiteY4" fmla="*/ 726757 h 2381250"/>
                <a:gd name="connsiteX5" fmla="*/ 5325429 w 6229350"/>
                <a:gd name="connsiteY5" fmla="*/ 2019300 h 2381250"/>
                <a:gd name="connsiteX6" fmla="*/ 4798697 w 6229350"/>
                <a:gd name="connsiteY6" fmla="*/ 1522095 h 2381250"/>
                <a:gd name="connsiteX7" fmla="*/ 5192079 w 6229350"/>
                <a:gd name="connsiteY7" fmla="*/ 1128712 h 2381250"/>
                <a:gd name="connsiteX8" fmla="*/ 5470209 w 6229350"/>
                <a:gd name="connsiteY8" fmla="*/ 1330643 h 2381250"/>
                <a:gd name="connsiteX9" fmla="*/ 5098734 w 6229350"/>
                <a:gd name="connsiteY9" fmla="*/ 1575435 h 2381250"/>
                <a:gd name="connsiteX10" fmla="*/ 5379722 w 6229350"/>
                <a:gd name="connsiteY10" fmla="*/ 1746885 h 2381250"/>
                <a:gd name="connsiteX11" fmla="*/ 5694047 w 6229350"/>
                <a:gd name="connsiteY11" fmla="*/ 1315403 h 2381250"/>
                <a:gd name="connsiteX12" fmla="*/ 5046347 w 6229350"/>
                <a:gd name="connsiteY12" fmla="*/ 864870 h 2381250"/>
                <a:gd name="connsiteX13" fmla="*/ 4449129 w 6229350"/>
                <a:gd name="connsiteY13" fmla="*/ 1474470 h 2381250"/>
                <a:gd name="connsiteX14" fmla="*/ 5313047 w 6229350"/>
                <a:gd name="connsiteY14" fmla="*/ 2382203 h 2381250"/>
                <a:gd name="connsiteX15" fmla="*/ 6136007 w 6229350"/>
                <a:gd name="connsiteY15" fmla="*/ 1859280 h 2381250"/>
                <a:gd name="connsiteX16" fmla="*/ 5916932 w 6229350"/>
                <a:gd name="connsiteY16" fmla="*/ 547688 h 2381250"/>
                <a:gd name="connsiteX17" fmla="*/ 4589147 w 6229350"/>
                <a:gd name="connsiteY17" fmla="*/ 0 h 2381250"/>
                <a:gd name="connsiteX18" fmla="*/ 3239454 w 6229350"/>
                <a:gd name="connsiteY18" fmla="*/ 626745 h 2381250"/>
                <a:gd name="connsiteX19" fmla="*/ 1113474 w 6229350"/>
                <a:gd name="connsiteY19" fmla="*/ 1830705 h 2381250"/>
                <a:gd name="connsiteX20" fmla="*/ 144781 w 6229350"/>
                <a:gd name="connsiteY20" fmla="*/ 279082 h 2381250"/>
                <a:gd name="connsiteX21" fmla="*/ 25719 w 6229350"/>
                <a:gd name="connsiteY21" fmla="*/ 330517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29350" h="2381250">
                  <a:moveTo>
                    <a:pt x="25719" y="330517"/>
                  </a:moveTo>
                  <a:cubicBezTo>
                    <a:pt x="-114299" y="1200150"/>
                    <a:pt x="332424" y="1857375"/>
                    <a:pt x="1000126" y="2107883"/>
                  </a:cubicBezTo>
                  <a:cubicBezTo>
                    <a:pt x="1762126" y="2394585"/>
                    <a:pt x="2336484" y="2121218"/>
                    <a:pt x="3358516" y="1084898"/>
                  </a:cubicBezTo>
                  <a:cubicBezTo>
                    <a:pt x="3822384" y="614363"/>
                    <a:pt x="4031934" y="507682"/>
                    <a:pt x="4532949" y="415290"/>
                  </a:cubicBezTo>
                  <a:cubicBezTo>
                    <a:pt x="4652964" y="393382"/>
                    <a:pt x="5161599" y="481013"/>
                    <a:pt x="5518786" y="726757"/>
                  </a:cubicBezTo>
                  <a:cubicBezTo>
                    <a:pt x="5968366" y="1035368"/>
                    <a:pt x="5968366" y="1968818"/>
                    <a:pt x="5325429" y="2019300"/>
                  </a:cubicBezTo>
                  <a:cubicBezTo>
                    <a:pt x="5155884" y="2032635"/>
                    <a:pt x="4754882" y="1919287"/>
                    <a:pt x="4798697" y="1522095"/>
                  </a:cubicBezTo>
                  <a:cubicBezTo>
                    <a:pt x="4806316" y="1453515"/>
                    <a:pt x="4834891" y="1163003"/>
                    <a:pt x="5192079" y="1128712"/>
                  </a:cubicBezTo>
                  <a:cubicBezTo>
                    <a:pt x="5227322" y="1124903"/>
                    <a:pt x="5465447" y="1211580"/>
                    <a:pt x="5470209" y="1330643"/>
                  </a:cubicBezTo>
                  <a:cubicBezTo>
                    <a:pt x="5488307" y="1765935"/>
                    <a:pt x="5145407" y="1486853"/>
                    <a:pt x="5098734" y="1575435"/>
                  </a:cubicBezTo>
                  <a:cubicBezTo>
                    <a:pt x="5060634" y="1647825"/>
                    <a:pt x="5215891" y="1764030"/>
                    <a:pt x="5379722" y="1746885"/>
                  </a:cubicBezTo>
                  <a:cubicBezTo>
                    <a:pt x="5620704" y="1721168"/>
                    <a:pt x="5722622" y="1493520"/>
                    <a:pt x="5694047" y="1315403"/>
                  </a:cubicBezTo>
                  <a:cubicBezTo>
                    <a:pt x="5626419" y="892493"/>
                    <a:pt x="5255897" y="820103"/>
                    <a:pt x="5046347" y="864870"/>
                  </a:cubicBezTo>
                  <a:cubicBezTo>
                    <a:pt x="4565334" y="966787"/>
                    <a:pt x="4459606" y="1340168"/>
                    <a:pt x="4449129" y="1474470"/>
                  </a:cubicBezTo>
                  <a:cubicBezTo>
                    <a:pt x="4385312" y="2303145"/>
                    <a:pt x="5052061" y="2382203"/>
                    <a:pt x="5313047" y="2382203"/>
                  </a:cubicBezTo>
                  <a:cubicBezTo>
                    <a:pt x="5772152" y="2382203"/>
                    <a:pt x="6018849" y="2139315"/>
                    <a:pt x="6136007" y="1859280"/>
                  </a:cubicBezTo>
                  <a:cubicBezTo>
                    <a:pt x="6297932" y="1473518"/>
                    <a:pt x="6264594" y="1008698"/>
                    <a:pt x="5916932" y="547688"/>
                  </a:cubicBezTo>
                  <a:cubicBezTo>
                    <a:pt x="5782629" y="370523"/>
                    <a:pt x="5327334" y="0"/>
                    <a:pt x="4589147" y="0"/>
                  </a:cubicBezTo>
                  <a:cubicBezTo>
                    <a:pt x="4246247" y="0"/>
                    <a:pt x="3691891" y="139065"/>
                    <a:pt x="3239454" y="626745"/>
                  </a:cubicBezTo>
                  <a:cubicBezTo>
                    <a:pt x="2382204" y="1552575"/>
                    <a:pt x="2020254" y="2025015"/>
                    <a:pt x="1113474" y="1830705"/>
                  </a:cubicBezTo>
                  <a:cubicBezTo>
                    <a:pt x="485776" y="1696403"/>
                    <a:pt x="8574" y="984885"/>
                    <a:pt x="144781" y="279082"/>
                  </a:cubicBezTo>
                  <a:cubicBezTo>
                    <a:pt x="199074" y="0"/>
                    <a:pt x="100014" y="3810"/>
                    <a:pt x="25719" y="330517"/>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92854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34D636-947E-4261-86EE-F71335514DD5}"/>
              </a:ext>
            </a:extLst>
          </p:cNvPr>
          <p:cNvSpPr txBox="1"/>
          <p:nvPr/>
        </p:nvSpPr>
        <p:spPr>
          <a:xfrm>
            <a:off x="5660572" y="2672692"/>
            <a:ext cx="6531428" cy="1446550"/>
          </a:xfrm>
          <a:prstGeom prst="rect">
            <a:avLst/>
          </a:prstGeom>
          <a:noFill/>
        </p:spPr>
        <p:txBody>
          <a:bodyPr wrap="square" rtlCol="0" anchor="ctr">
            <a:spAutoFit/>
          </a:bodyPr>
          <a:lstStyle/>
          <a:p>
            <a:r>
              <a:rPr lang="en-US" altLang="ko-KR" sz="4400" b="1" dirty="0">
                <a:solidFill>
                  <a:schemeClr val="bg1"/>
                </a:solidFill>
                <a:cs typeface="Arial" pitchFamily="34" charset="0"/>
              </a:rPr>
              <a:t>THIẾT KẾ HOẠT ĐỘNG CỦA CÁC CHỨC NĂNG</a:t>
            </a:r>
          </a:p>
        </p:txBody>
      </p:sp>
    </p:spTree>
    <p:extLst>
      <p:ext uri="{BB962C8B-B14F-4D97-AF65-F5344CB8AC3E}">
        <p14:creationId xmlns:p14="http://schemas.microsoft.com/office/powerpoint/2010/main" val="2939429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84FCBF-F124-469D-A265-D8C99DAC8B7F}"/>
              </a:ext>
            </a:extLst>
          </p:cNvPr>
          <p:cNvSpPr/>
          <p:nvPr/>
        </p:nvSpPr>
        <p:spPr>
          <a:xfrm>
            <a:off x="269966" y="214448"/>
            <a:ext cx="11617234" cy="63942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9457B21-626C-4E00-B8AF-3E4AF0298A45}"/>
              </a:ext>
            </a:extLst>
          </p:cNvPr>
          <p:cNvSpPr txBox="1"/>
          <p:nvPr/>
        </p:nvSpPr>
        <p:spPr>
          <a:xfrm>
            <a:off x="402614" y="509434"/>
            <a:ext cx="5336335" cy="830997"/>
          </a:xfrm>
          <a:prstGeom prst="rect">
            <a:avLst/>
          </a:prstGeom>
          <a:noFill/>
        </p:spPr>
        <p:txBody>
          <a:bodyPr wrap="square" rtlCol="0" anchor="ctr">
            <a:spAutoFit/>
          </a:bodyPr>
          <a:lstStyle/>
          <a:p>
            <a:r>
              <a:rPr lang="vi-VN" altLang="ko-KR" sz="2400" b="1" dirty="0" smtClean="0">
                <a:solidFill>
                  <a:schemeClr val="accent4"/>
                </a:solidFill>
                <a:cs typeface="Arial" pitchFamily="34" charset="0"/>
              </a:rPr>
              <a:t>SƠ ĐỒ HOẠT ĐỘNG </a:t>
            </a:r>
            <a:r>
              <a:rPr lang="en-GB" altLang="ko-KR" sz="2400" b="1" dirty="0" smtClean="0">
                <a:solidFill>
                  <a:schemeClr val="accent3"/>
                </a:solidFill>
                <a:cs typeface="Arial" pitchFamily="34" charset="0"/>
              </a:rPr>
              <a:t>CHỨC NĂNG THÊM PHÂN CÔNG GIẢNG DẠY</a:t>
            </a:r>
            <a:endParaRPr lang="ko-KR" altLang="en-US" sz="2400" b="1" dirty="0">
              <a:solidFill>
                <a:schemeClr val="accent3"/>
              </a:solidFill>
              <a:cs typeface="Arial" pitchFamily="34" charset="0"/>
            </a:endParaRPr>
          </a:p>
        </p:txBody>
      </p:sp>
      <p:pic>
        <p:nvPicPr>
          <p:cNvPr id="16" name="Picture 15"/>
          <p:cNvPicPr/>
          <p:nvPr/>
        </p:nvPicPr>
        <p:blipFill>
          <a:blip r:embed="rId2"/>
          <a:stretch>
            <a:fillRect/>
          </a:stretch>
        </p:blipFill>
        <p:spPr>
          <a:xfrm>
            <a:off x="1522502" y="1442357"/>
            <a:ext cx="9467715" cy="5166360"/>
          </a:xfrm>
          <a:prstGeom prst="rect">
            <a:avLst/>
          </a:prstGeom>
        </p:spPr>
      </p:pic>
    </p:spTree>
    <p:extLst>
      <p:ext uri="{BB962C8B-B14F-4D97-AF65-F5344CB8AC3E}">
        <p14:creationId xmlns:p14="http://schemas.microsoft.com/office/powerpoint/2010/main" val="2232880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955250" y="2698644"/>
            <a:ext cx="2650099" cy="2585323"/>
          </a:xfrm>
          <a:prstGeom prst="rect">
            <a:avLst/>
          </a:prstGeom>
          <a:noFill/>
        </p:spPr>
        <p:txBody>
          <a:bodyPr wrap="square" rtlCol="0" anchor="ctr">
            <a:spAutoFit/>
          </a:bodyPr>
          <a:lstStyle/>
          <a:p>
            <a:pPr algn="r"/>
            <a:r>
              <a:rPr lang="en-US" altLang="ko-KR" sz="5400" dirty="0" smtClean="0">
                <a:cs typeface="Arial" pitchFamily="34" charset="0"/>
              </a:rPr>
              <a:t>Nội dung</a:t>
            </a:r>
          </a:p>
          <a:p>
            <a:pPr algn="r"/>
            <a:r>
              <a:rPr lang="en-US" altLang="ko-KR" sz="5400" dirty="0" smtClean="0">
                <a:cs typeface="Arial" pitchFamily="34" charset="0"/>
              </a:rPr>
              <a:t>chính</a:t>
            </a:r>
            <a:endParaRPr lang="ko-KR" altLang="en-US" sz="5400" dirty="0">
              <a:cs typeface="Arial" pitchFamily="34" charset="0"/>
            </a:endParaRPr>
          </a:p>
        </p:txBody>
      </p:sp>
      <p:grpSp>
        <p:nvGrpSpPr>
          <p:cNvPr id="2" name="Group 1">
            <a:extLst>
              <a:ext uri="{FF2B5EF4-FFF2-40B4-BE49-F238E27FC236}">
                <a16:creationId xmlns:a16="http://schemas.microsoft.com/office/drawing/2014/main" id="{36398E85-376C-4272-865D-2E21EF06B038}"/>
              </a:ext>
            </a:extLst>
          </p:cNvPr>
          <p:cNvGrpSpPr/>
          <p:nvPr/>
        </p:nvGrpSpPr>
        <p:grpSpPr>
          <a:xfrm>
            <a:off x="6351484" y="865254"/>
            <a:ext cx="5474756" cy="735356"/>
            <a:chOff x="6351484" y="1104189"/>
            <a:chExt cx="5474756" cy="735356"/>
          </a:xfrm>
        </p:grpSpPr>
        <p:sp>
          <p:nvSpPr>
            <p:cNvPr id="36" name="Regular Pentagon 33">
              <a:extLst>
                <a:ext uri="{FF2B5EF4-FFF2-40B4-BE49-F238E27FC236}">
                  <a16:creationId xmlns:a16="http://schemas.microsoft.com/office/drawing/2014/main" id="{1DC2C077-B5C6-4A2F-844D-221A507BD157}"/>
                </a:ext>
              </a:extLst>
            </p:cNvPr>
            <p:cNvSpPr/>
            <p:nvPr/>
          </p:nvSpPr>
          <p:spPr>
            <a:xfrm>
              <a:off x="6351484" y="1104189"/>
              <a:ext cx="772126" cy="735356"/>
            </a:xfrm>
            <a:prstGeom prst="round2DiagRect">
              <a:avLst>
                <a:gd name="adj1" fmla="val 0"/>
                <a:gd name="adj2"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sp>
          <p:nvSpPr>
            <p:cNvPr id="42" name="TextBox 41">
              <a:extLst>
                <a:ext uri="{FF2B5EF4-FFF2-40B4-BE49-F238E27FC236}">
                  <a16:creationId xmlns:a16="http://schemas.microsoft.com/office/drawing/2014/main" id="{2C09A4BB-21BE-4807-BBC3-A63AB2E37DF9}"/>
                </a:ext>
              </a:extLst>
            </p:cNvPr>
            <p:cNvSpPr txBox="1"/>
            <p:nvPr/>
          </p:nvSpPr>
          <p:spPr>
            <a:xfrm>
              <a:off x="6399043" y="1179480"/>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sp>
          <p:nvSpPr>
            <p:cNvPr id="44" name="TextBox 43">
              <a:extLst>
                <a:ext uri="{FF2B5EF4-FFF2-40B4-BE49-F238E27FC236}">
                  <a16:creationId xmlns:a16="http://schemas.microsoft.com/office/drawing/2014/main" id="{E60EDFEA-B1DA-49EC-9AB6-DDE9A71D1F9B}"/>
                </a:ext>
              </a:extLst>
            </p:cNvPr>
            <p:cNvSpPr txBox="1"/>
            <p:nvPr/>
          </p:nvSpPr>
          <p:spPr>
            <a:xfrm>
              <a:off x="7367450" y="1302590"/>
              <a:ext cx="4458790" cy="369332"/>
            </a:xfrm>
            <a:prstGeom prst="rect">
              <a:avLst/>
            </a:prstGeom>
            <a:noFill/>
          </p:spPr>
          <p:txBody>
            <a:bodyPr wrap="square" lIns="108000" rIns="108000" rtlCol="0">
              <a:spAutoFit/>
            </a:bodyPr>
            <a:lstStyle/>
            <a:p>
              <a:r>
                <a:rPr lang="en-US" altLang="ko-KR" b="1" dirty="0" smtClean="0">
                  <a:solidFill>
                    <a:schemeClr val="accent1"/>
                  </a:solidFill>
                  <a:cs typeface="Arial" pitchFamily="34" charset="0"/>
                </a:rPr>
                <a:t>CÁC CHỨC </a:t>
              </a:r>
              <a:r>
                <a:rPr lang="en-US" altLang="ko-KR" b="1" dirty="0">
                  <a:solidFill>
                    <a:schemeClr val="accent1"/>
                  </a:solidFill>
                  <a:cs typeface="Arial" pitchFamily="34" charset="0"/>
                </a:rPr>
                <a:t>NĂNG PHÁT TRIỂN THÊM</a:t>
              </a:r>
              <a:endParaRPr lang="ko-KR" altLang="en-US" b="1" dirty="0">
                <a:solidFill>
                  <a:schemeClr val="accent1"/>
                </a:solidFill>
                <a:cs typeface="Arial" pitchFamily="34" charset="0"/>
              </a:endParaRPr>
            </a:p>
          </p:txBody>
        </p:sp>
      </p:grpSp>
      <p:grpSp>
        <p:nvGrpSpPr>
          <p:cNvPr id="47" name="Group 46">
            <a:extLst>
              <a:ext uri="{FF2B5EF4-FFF2-40B4-BE49-F238E27FC236}">
                <a16:creationId xmlns:a16="http://schemas.microsoft.com/office/drawing/2014/main" id="{968EC539-1846-4486-9A11-E273253BED4C}"/>
              </a:ext>
            </a:extLst>
          </p:cNvPr>
          <p:cNvGrpSpPr/>
          <p:nvPr/>
        </p:nvGrpSpPr>
        <p:grpSpPr>
          <a:xfrm>
            <a:off x="6351484" y="1963288"/>
            <a:ext cx="5318002" cy="735356"/>
            <a:chOff x="6351484" y="1104189"/>
            <a:chExt cx="5318002" cy="735356"/>
          </a:xfrm>
        </p:grpSpPr>
        <p:sp>
          <p:nvSpPr>
            <p:cNvPr id="48" name="Regular Pentagon 33">
              <a:extLst>
                <a:ext uri="{FF2B5EF4-FFF2-40B4-BE49-F238E27FC236}">
                  <a16:creationId xmlns:a16="http://schemas.microsoft.com/office/drawing/2014/main" id="{FF4F053B-6C8A-4BA7-87B3-C509F4E1E196}"/>
                </a:ext>
              </a:extLst>
            </p:cNvPr>
            <p:cNvSpPr/>
            <p:nvPr/>
          </p:nvSpPr>
          <p:spPr>
            <a:xfrm>
              <a:off x="6351484" y="1104189"/>
              <a:ext cx="772126" cy="735356"/>
            </a:xfrm>
            <a:prstGeom prst="round2DiagRect">
              <a:avLst>
                <a:gd name="adj1" fmla="val 0"/>
                <a:gd name="adj2"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sp>
          <p:nvSpPr>
            <p:cNvPr id="49" name="TextBox 48">
              <a:extLst>
                <a:ext uri="{FF2B5EF4-FFF2-40B4-BE49-F238E27FC236}">
                  <a16:creationId xmlns:a16="http://schemas.microsoft.com/office/drawing/2014/main" id="{D4814A1E-1951-4786-9290-0771704BD257}"/>
                </a:ext>
              </a:extLst>
            </p:cNvPr>
            <p:cNvSpPr txBox="1"/>
            <p:nvPr/>
          </p:nvSpPr>
          <p:spPr>
            <a:xfrm>
              <a:off x="6399043" y="1179480"/>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51" name="TextBox 50">
              <a:extLst>
                <a:ext uri="{FF2B5EF4-FFF2-40B4-BE49-F238E27FC236}">
                  <a16:creationId xmlns:a16="http://schemas.microsoft.com/office/drawing/2014/main" id="{4939507B-9EBB-4447-B0BC-74F276E4DE53}"/>
                </a:ext>
              </a:extLst>
            </p:cNvPr>
            <p:cNvSpPr txBox="1"/>
            <p:nvPr/>
          </p:nvSpPr>
          <p:spPr>
            <a:xfrm>
              <a:off x="7367450" y="1299826"/>
              <a:ext cx="4302036" cy="369332"/>
            </a:xfrm>
            <a:prstGeom prst="rect">
              <a:avLst/>
            </a:prstGeom>
            <a:noFill/>
          </p:spPr>
          <p:txBody>
            <a:bodyPr wrap="square" lIns="108000" rIns="108000" rtlCol="0">
              <a:spAutoFit/>
            </a:bodyPr>
            <a:lstStyle/>
            <a:p>
              <a:r>
                <a:rPr lang="en-GB" altLang="ko-KR" b="1" dirty="0" smtClean="0">
                  <a:solidFill>
                    <a:schemeClr val="accent2"/>
                  </a:solidFill>
                  <a:cs typeface="Arial" pitchFamily="34" charset="0"/>
                </a:rPr>
                <a:t>MÔ HÌNH HÓA HỆ THỐNG</a:t>
              </a:r>
              <a:endParaRPr lang="ko-KR" altLang="en-US" b="1" dirty="0">
                <a:solidFill>
                  <a:schemeClr val="accent2"/>
                </a:solidFill>
                <a:cs typeface="Arial" pitchFamily="34" charset="0"/>
              </a:endParaRPr>
            </a:p>
          </p:txBody>
        </p:sp>
      </p:grpSp>
      <p:grpSp>
        <p:nvGrpSpPr>
          <p:cNvPr id="53" name="Group 52">
            <a:extLst>
              <a:ext uri="{FF2B5EF4-FFF2-40B4-BE49-F238E27FC236}">
                <a16:creationId xmlns:a16="http://schemas.microsoft.com/office/drawing/2014/main" id="{C916B4E4-E2E5-436E-9916-C5BCB32F65DE}"/>
              </a:ext>
            </a:extLst>
          </p:cNvPr>
          <p:cNvGrpSpPr/>
          <p:nvPr/>
        </p:nvGrpSpPr>
        <p:grpSpPr>
          <a:xfrm>
            <a:off x="6351484" y="3061322"/>
            <a:ext cx="5318002" cy="735356"/>
            <a:chOff x="6351484" y="1104189"/>
            <a:chExt cx="5318002" cy="735356"/>
          </a:xfrm>
        </p:grpSpPr>
        <p:sp>
          <p:nvSpPr>
            <p:cNvPr id="54" name="Regular Pentagon 33">
              <a:extLst>
                <a:ext uri="{FF2B5EF4-FFF2-40B4-BE49-F238E27FC236}">
                  <a16:creationId xmlns:a16="http://schemas.microsoft.com/office/drawing/2014/main" id="{8BF791A1-F8C8-4F10-98A0-DCA148FBF9BC}"/>
                </a:ext>
              </a:extLst>
            </p:cNvPr>
            <p:cNvSpPr/>
            <p:nvPr/>
          </p:nvSpPr>
          <p:spPr>
            <a:xfrm>
              <a:off x="6351484" y="1104189"/>
              <a:ext cx="772126" cy="735356"/>
            </a:xfrm>
            <a:prstGeom prst="round2DiagRect">
              <a:avLst>
                <a:gd name="adj1" fmla="val 0"/>
                <a:gd name="adj2"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sp>
          <p:nvSpPr>
            <p:cNvPr id="55" name="TextBox 54">
              <a:extLst>
                <a:ext uri="{FF2B5EF4-FFF2-40B4-BE49-F238E27FC236}">
                  <a16:creationId xmlns:a16="http://schemas.microsoft.com/office/drawing/2014/main" id="{571189E6-6D5B-4ADE-8E80-2E647FC188E5}"/>
                </a:ext>
              </a:extLst>
            </p:cNvPr>
            <p:cNvSpPr txBox="1"/>
            <p:nvPr/>
          </p:nvSpPr>
          <p:spPr>
            <a:xfrm>
              <a:off x="6399043" y="1179480"/>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sp>
          <p:nvSpPr>
            <p:cNvPr id="57" name="TextBox 56">
              <a:extLst>
                <a:ext uri="{FF2B5EF4-FFF2-40B4-BE49-F238E27FC236}">
                  <a16:creationId xmlns:a16="http://schemas.microsoft.com/office/drawing/2014/main" id="{AA562870-AAC7-4466-960F-592E1409CBCC}"/>
                </a:ext>
              </a:extLst>
            </p:cNvPr>
            <p:cNvSpPr txBox="1"/>
            <p:nvPr/>
          </p:nvSpPr>
          <p:spPr>
            <a:xfrm>
              <a:off x="7367450" y="1302590"/>
              <a:ext cx="4302036" cy="369332"/>
            </a:xfrm>
            <a:prstGeom prst="rect">
              <a:avLst/>
            </a:prstGeom>
            <a:noFill/>
          </p:spPr>
          <p:txBody>
            <a:bodyPr wrap="square" lIns="108000" rIns="108000" rtlCol="0">
              <a:spAutoFit/>
            </a:bodyPr>
            <a:lstStyle/>
            <a:p>
              <a:r>
                <a:rPr lang="en-GB" altLang="ko-KR" b="1" dirty="0" smtClean="0">
                  <a:solidFill>
                    <a:schemeClr val="accent3"/>
                  </a:solidFill>
                  <a:cs typeface="Arial" pitchFamily="34" charset="0"/>
                </a:rPr>
                <a:t>GIAO DIỆN HỆ THỐNG</a:t>
              </a:r>
              <a:endParaRPr lang="ko-KR" altLang="en-US" b="1" dirty="0">
                <a:solidFill>
                  <a:schemeClr val="accent3"/>
                </a:solidFill>
                <a:cs typeface="Arial" pitchFamily="34" charset="0"/>
              </a:endParaRPr>
            </a:p>
          </p:txBody>
        </p:sp>
      </p:grpSp>
      <p:grpSp>
        <p:nvGrpSpPr>
          <p:cNvPr id="59" name="Group 58">
            <a:extLst>
              <a:ext uri="{FF2B5EF4-FFF2-40B4-BE49-F238E27FC236}">
                <a16:creationId xmlns:a16="http://schemas.microsoft.com/office/drawing/2014/main" id="{0BEE73F8-5CCD-4DD1-80B4-23566F0FBCA0}"/>
              </a:ext>
            </a:extLst>
          </p:cNvPr>
          <p:cNvGrpSpPr/>
          <p:nvPr/>
        </p:nvGrpSpPr>
        <p:grpSpPr>
          <a:xfrm>
            <a:off x="6351484" y="4159356"/>
            <a:ext cx="5318002" cy="735356"/>
            <a:chOff x="6351484" y="1104189"/>
            <a:chExt cx="5318002" cy="735356"/>
          </a:xfrm>
        </p:grpSpPr>
        <p:sp>
          <p:nvSpPr>
            <p:cNvPr id="60" name="Regular Pentagon 33">
              <a:extLst>
                <a:ext uri="{FF2B5EF4-FFF2-40B4-BE49-F238E27FC236}">
                  <a16:creationId xmlns:a16="http://schemas.microsoft.com/office/drawing/2014/main" id="{0B45D774-A4FA-4C25-9FAF-95844E517D40}"/>
                </a:ext>
              </a:extLst>
            </p:cNvPr>
            <p:cNvSpPr/>
            <p:nvPr/>
          </p:nvSpPr>
          <p:spPr>
            <a:xfrm>
              <a:off x="6351484" y="1104189"/>
              <a:ext cx="772126" cy="735356"/>
            </a:xfrm>
            <a:prstGeom prst="round2DiagRect">
              <a:avLst>
                <a:gd name="adj1" fmla="val 0"/>
                <a:gd name="adj2"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sp>
          <p:nvSpPr>
            <p:cNvPr id="61" name="TextBox 60">
              <a:extLst>
                <a:ext uri="{FF2B5EF4-FFF2-40B4-BE49-F238E27FC236}">
                  <a16:creationId xmlns:a16="http://schemas.microsoft.com/office/drawing/2014/main" id="{837D94E2-FBEA-491D-87FE-BA3B94B0AF9A}"/>
                </a:ext>
              </a:extLst>
            </p:cNvPr>
            <p:cNvSpPr txBox="1"/>
            <p:nvPr/>
          </p:nvSpPr>
          <p:spPr>
            <a:xfrm>
              <a:off x="6399043" y="1179480"/>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sp>
          <p:nvSpPr>
            <p:cNvPr id="63" name="TextBox 62">
              <a:extLst>
                <a:ext uri="{FF2B5EF4-FFF2-40B4-BE49-F238E27FC236}">
                  <a16:creationId xmlns:a16="http://schemas.microsoft.com/office/drawing/2014/main" id="{2318EB63-9122-48D8-8AB6-06C8FBC1EBF6}"/>
                </a:ext>
              </a:extLst>
            </p:cNvPr>
            <p:cNvSpPr txBox="1"/>
            <p:nvPr/>
          </p:nvSpPr>
          <p:spPr>
            <a:xfrm>
              <a:off x="7367450" y="1302590"/>
              <a:ext cx="4302036" cy="369332"/>
            </a:xfrm>
            <a:prstGeom prst="rect">
              <a:avLst/>
            </a:prstGeom>
            <a:noFill/>
          </p:spPr>
          <p:txBody>
            <a:bodyPr wrap="square" lIns="108000" rIns="108000" rtlCol="0">
              <a:spAutoFit/>
            </a:bodyPr>
            <a:lstStyle/>
            <a:p>
              <a:r>
                <a:rPr lang="en-GB" altLang="ko-KR" b="1" dirty="0" smtClean="0">
                  <a:solidFill>
                    <a:schemeClr val="accent4"/>
                  </a:solidFill>
                  <a:cs typeface="Arial" pitchFamily="34" charset="0"/>
                </a:rPr>
                <a:t>SƠ ĐỒ LỚP MỨC THIẾT KẾ</a:t>
              </a:r>
              <a:endParaRPr lang="ko-KR" altLang="en-US" b="1" dirty="0">
                <a:solidFill>
                  <a:schemeClr val="accent4"/>
                </a:solidFill>
                <a:cs typeface="Arial" pitchFamily="34" charset="0"/>
              </a:endParaRPr>
            </a:p>
          </p:txBody>
        </p:sp>
      </p:grpSp>
      <p:grpSp>
        <p:nvGrpSpPr>
          <p:cNvPr id="65" name="Group 64">
            <a:extLst>
              <a:ext uri="{FF2B5EF4-FFF2-40B4-BE49-F238E27FC236}">
                <a16:creationId xmlns:a16="http://schemas.microsoft.com/office/drawing/2014/main" id="{1BC93A32-3FEE-4146-A477-853EE2460B30}"/>
              </a:ext>
            </a:extLst>
          </p:cNvPr>
          <p:cNvGrpSpPr/>
          <p:nvPr/>
        </p:nvGrpSpPr>
        <p:grpSpPr>
          <a:xfrm>
            <a:off x="6351484" y="5257390"/>
            <a:ext cx="5318002" cy="735356"/>
            <a:chOff x="6351484" y="1104189"/>
            <a:chExt cx="5318002" cy="735356"/>
          </a:xfrm>
        </p:grpSpPr>
        <p:sp>
          <p:nvSpPr>
            <p:cNvPr id="66" name="Regular Pentagon 33">
              <a:extLst>
                <a:ext uri="{FF2B5EF4-FFF2-40B4-BE49-F238E27FC236}">
                  <a16:creationId xmlns:a16="http://schemas.microsoft.com/office/drawing/2014/main" id="{2DFCC8C8-4E27-45AF-9D4F-C2D2EDD6B7E8}"/>
                </a:ext>
              </a:extLst>
            </p:cNvPr>
            <p:cNvSpPr/>
            <p:nvPr/>
          </p:nvSpPr>
          <p:spPr>
            <a:xfrm>
              <a:off x="6351484" y="1104189"/>
              <a:ext cx="772126" cy="735356"/>
            </a:xfrm>
            <a:prstGeom prst="round2DiagRect">
              <a:avLst>
                <a:gd name="adj1" fmla="val 0"/>
                <a:gd name="adj2" fmla="val 50000"/>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sp>
          <p:nvSpPr>
            <p:cNvPr id="67" name="TextBox 66">
              <a:extLst>
                <a:ext uri="{FF2B5EF4-FFF2-40B4-BE49-F238E27FC236}">
                  <a16:creationId xmlns:a16="http://schemas.microsoft.com/office/drawing/2014/main" id="{B35A15A7-1690-4255-9474-492A0DCD151E}"/>
                </a:ext>
              </a:extLst>
            </p:cNvPr>
            <p:cNvSpPr txBox="1"/>
            <p:nvPr/>
          </p:nvSpPr>
          <p:spPr>
            <a:xfrm>
              <a:off x="6399043" y="1179480"/>
              <a:ext cx="677008" cy="584775"/>
            </a:xfrm>
            <a:prstGeom prst="rect">
              <a:avLst/>
            </a:prstGeom>
            <a:noFill/>
          </p:spPr>
          <p:txBody>
            <a:bodyPr wrap="square" lIns="108000" rIns="108000" rtlCol="0">
              <a:spAutoFit/>
            </a:bodyPr>
            <a:lstStyle/>
            <a:p>
              <a:pPr algn="ctr"/>
              <a:r>
                <a:rPr lang="en-US" altLang="ko-KR" sz="3200" b="1" dirty="0" smtClean="0">
                  <a:solidFill>
                    <a:schemeClr val="bg1"/>
                  </a:solidFill>
                  <a:cs typeface="Arial" pitchFamily="34" charset="0"/>
                </a:rPr>
                <a:t>05</a:t>
              </a:r>
              <a:endParaRPr lang="ko-KR" altLang="en-US" sz="3200" b="1" dirty="0">
                <a:solidFill>
                  <a:schemeClr val="bg1"/>
                </a:solidFill>
                <a:cs typeface="Arial" pitchFamily="34" charset="0"/>
              </a:endParaRPr>
            </a:p>
          </p:txBody>
        </p:sp>
        <p:sp>
          <p:nvSpPr>
            <p:cNvPr id="69" name="TextBox 68">
              <a:extLst>
                <a:ext uri="{FF2B5EF4-FFF2-40B4-BE49-F238E27FC236}">
                  <a16:creationId xmlns:a16="http://schemas.microsoft.com/office/drawing/2014/main" id="{C897B67A-114B-4B4A-8348-4B01A3BF569D}"/>
                </a:ext>
              </a:extLst>
            </p:cNvPr>
            <p:cNvSpPr txBox="1"/>
            <p:nvPr/>
          </p:nvSpPr>
          <p:spPr>
            <a:xfrm>
              <a:off x="7367450" y="1179480"/>
              <a:ext cx="4302036" cy="646331"/>
            </a:xfrm>
            <a:prstGeom prst="rect">
              <a:avLst/>
            </a:prstGeom>
            <a:noFill/>
          </p:spPr>
          <p:txBody>
            <a:bodyPr wrap="square" lIns="108000" rIns="108000" rtlCol="0">
              <a:spAutoFit/>
            </a:bodyPr>
            <a:lstStyle/>
            <a:p>
              <a:r>
                <a:rPr lang="en-GB" altLang="ko-KR" b="1" dirty="0" smtClean="0">
                  <a:solidFill>
                    <a:schemeClr val="accent5"/>
                  </a:solidFill>
                  <a:cs typeface="Arial" pitchFamily="34" charset="0"/>
                </a:rPr>
                <a:t>THIẾT KẾ HOẠT ĐỘNG CỦA CÁC CHỨC NĂNG</a:t>
              </a:r>
              <a:endParaRPr lang="ko-KR" altLang="en-US" b="1" dirty="0">
                <a:solidFill>
                  <a:schemeClr val="accent5"/>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84FCBF-F124-469D-A265-D8C99DAC8B7F}"/>
              </a:ext>
            </a:extLst>
          </p:cNvPr>
          <p:cNvSpPr/>
          <p:nvPr/>
        </p:nvSpPr>
        <p:spPr>
          <a:xfrm>
            <a:off x="269966" y="214448"/>
            <a:ext cx="11617234" cy="63942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9457B21-626C-4E00-B8AF-3E4AF0298A45}"/>
              </a:ext>
            </a:extLst>
          </p:cNvPr>
          <p:cNvSpPr txBox="1"/>
          <p:nvPr/>
        </p:nvSpPr>
        <p:spPr>
          <a:xfrm>
            <a:off x="402614" y="509434"/>
            <a:ext cx="5336335" cy="830997"/>
          </a:xfrm>
          <a:prstGeom prst="rect">
            <a:avLst/>
          </a:prstGeom>
          <a:noFill/>
        </p:spPr>
        <p:txBody>
          <a:bodyPr wrap="square" rtlCol="0" anchor="ctr">
            <a:spAutoFit/>
          </a:bodyPr>
          <a:lstStyle/>
          <a:p>
            <a:r>
              <a:rPr lang="vi-VN" altLang="ko-KR" sz="2400" b="1" dirty="0" smtClean="0">
                <a:solidFill>
                  <a:schemeClr val="accent4"/>
                </a:solidFill>
                <a:cs typeface="Arial" pitchFamily="34" charset="0"/>
              </a:rPr>
              <a:t>SƠ ĐỒ HOẠT ĐỘNG </a:t>
            </a:r>
            <a:r>
              <a:rPr lang="en-GB" altLang="ko-KR" sz="2400" b="1" dirty="0" smtClean="0">
                <a:solidFill>
                  <a:schemeClr val="accent3"/>
                </a:solidFill>
                <a:cs typeface="Arial" pitchFamily="34" charset="0"/>
              </a:rPr>
              <a:t>CHỨC </a:t>
            </a:r>
            <a:r>
              <a:rPr lang="en-GB" altLang="ko-KR" sz="2400" b="1" dirty="0">
                <a:solidFill>
                  <a:schemeClr val="accent3"/>
                </a:solidFill>
                <a:cs typeface="Arial" pitchFamily="34" charset="0"/>
              </a:rPr>
              <a:t>NĂNG </a:t>
            </a:r>
            <a:r>
              <a:rPr lang="en-GB" altLang="ko-KR" sz="2400" b="1" dirty="0" smtClean="0">
                <a:solidFill>
                  <a:schemeClr val="accent3"/>
                </a:solidFill>
                <a:cs typeface="Arial" pitchFamily="34" charset="0"/>
              </a:rPr>
              <a:t>XÓA PHÂN CÔNG GIẢNG DẠY</a:t>
            </a:r>
            <a:endParaRPr lang="ko-KR" altLang="en-US" sz="2400" b="1" dirty="0">
              <a:solidFill>
                <a:schemeClr val="accent3"/>
              </a:solidFill>
              <a:cs typeface="Arial" pitchFamily="34" charset="0"/>
            </a:endParaRPr>
          </a:p>
        </p:txBody>
      </p:sp>
      <p:pic>
        <p:nvPicPr>
          <p:cNvPr id="6" name="Picture 5"/>
          <p:cNvPicPr/>
          <p:nvPr/>
        </p:nvPicPr>
        <p:blipFill>
          <a:blip r:embed="rId2"/>
          <a:stretch>
            <a:fillRect/>
          </a:stretch>
        </p:blipFill>
        <p:spPr>
          <a:xfrm>
            <a:off x="1436913" y="1532255"/>
            <a:ext cx="9335589" cy="4981756"/>
          </a:xfrm>
          <a:prstGeom prst="rect">
            <a:avLst/>
          </a:prstGeom>
        </p:spPr>
      </p:pic>
    </p:spTree>
    <p:extLst>
      <p:ext uri="{BB962C8B-B14F-4D97-AF65-F5344CB8AC3E}">
        <p14:creationId xmlns:p14="http://schemas.microsoft.com/office/powerpoint/2010/main" val="3160664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84FCBF-F124-469D-A265-D8C99DAC8B7F}"/>
              </a:ext>
            </a:extLst>
          </p:cNvPr>
          <p:cNvSpPr/>
          <p:nvPr/>
        </p:nvSpPr>
        <p:spPr>
          <a:xfrm>
            <a:off x="269966" y="214448"/>
            <a:ext cx="11617234" cy="63942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9457B21-626C-4E00-B8AF-3E4AF0298A45}"/>
              </a:ext>
            </a:extLst>
          </p:cNvPr>
          <p:cNvSpPr txBox="1"/>
          <p:nvPr/>
        </p:nvSpPr>
        <p:spPr>
          <a:xfrm>
            <a:off x="402614" y="509434"/>
            <a:ext cx="5336335" cy="830997"/>
          </a:xfrm>
          <a:prstGeom prst="rect">
            <a:avLst/>
          </a:prstGeom>
          <a:noFill/>
        </p:spPr>
        <p:txBody>
          <a:bodyPr wrap="square" rtlCol="0" anchor="ctr">
            <a:spAutoFit/>
          </a:bodyPr>
          <a:lstStyle/>
          <a:p>
            <a:r>
              <a:rPr lang="vi-VN" altLang="ko-KR" sz="2400" b="1" dirty="0" smtClean="0">
                <a:solidFill>
                  <a:schemeClr val="accent4"/>
                </a:solidFill>
                <a:cs typeface="Arial" pitchFamily="34" charset="0"/>
              </a:rPr>
              <a:t>SƠ ĐỒ HOẠT ĐỘNG </a:t>
            </a:r>
            <a:r>
              <a:rPr lang="en-GB" altLang="ko-KR" sz="2400" b="1" dirty="0" smtClean="0">
                <a:solidFill>
                  <a:schemeClr val="accent3"/>
                </a:solidFill>
                <a:cs typeface="Arial" pitchFamily="34" charset="0"/>
              </a:rPr>
              <a:t>CHỨC </a:t>
            </a:r>
            <a:r>
              <a:rPr lang="en-GB" altLang="ko-KR" sz="2400" b="1" dirty="0">
                <a:solidFill>
                  <a:schemeClr val="accent3"/>
                </a:solidFill>
                <a:cs typeface="Arial" pitchFamily="34" charset="0"/>
              </a:rPr>
              <a:t>NĂNG </a:t>
            </a:r>
            <a:r>
              <a:rPr lang="en-GB" altLang="ko-KR" sz="2400" b="1" dirty="0" smtClean="0">
                <a:solidFill>
                  <a:schemeClr val="accent3"/>
                </a:solidFill>
                <a:cs typeface="Arial" pitchFamily="34" charset="0"/>
              </a:rPr>
              <a:t>THÊM MÔN HỌC</a:t>
            </a:r>
            <a:endParaRPr lang="ko-KR" altLang="en-US" sz="2400" b="1" dirty="0">
              <a:solidFill>
                <a:schemeClr val="accent3"/>
              </a:solidFill>
              <a:cs typeface="Arial" pitchFamily="34" charset="0"/>
            </a:endParaRPr>
          </a:p>
        </p:txBody>
      </p:sp>
      <p:pic>
        <p:nvPicPr>
          <p:cNvPr id="6" name="Picture 5"/>
          <p:cNvPicPr/>
          <p:nvPr/>
        </p:nvPicPr>
        <p:blipFill>
          <a:blip r:embed="rId2"/>
          <a:stretch>
            <a:fillRect/>
          </a:stretch>
        </p:blipFill>
        <p:spPr>
          <a:xfrm>
            <a:off x="1884318" y="1361776"/>
            <a:ext cx="8174082" cy="5225596"/>
          </a:xfrm>
          <a:prstGeom prst="rect">
            <a:avLst/>
          </a:prstGeom>
        </p:spPr>
      </p:pic>
    </p:spTree>
    <p:extLst>
      <p:ext uri="{BB962C8B-B14F-4D97-AF65-F5344CB8AC3E}">
        <p14:creationId xmlns:p14="http://schemas.microsoft.com/office/powerpoint/2010/main" val="3893531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84FCBF-F124-469D-A265-D8C99DAC8B7F}"/>
              </a:ext>
            </a:extLst>
          </p:cNvPr>
          <p:cNvSpPr/>
          <p:nvPr/>
        </p:nvSpPr>
        <p:spPr>
          <a:xfrm>
            <a:off x="269966" y="214448"/>
            <a:ext cx="11617234" cy="63942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5" name="TextBox 14">
            <a:extLst>
              <a:ext uri="{FF2B5EF4-FFF2-40B4-BE49-F238E27FC236}">
                <a16:creationId xmlns:a16="http://schemas.microsoft.com/office/drawing/2014/main" id="{89457B21-626C-4E00-B8AF-3E4AF0298A45}"/>
              </a:ext>
            </a:extLst>
          </p:cNvPr>
          <p:cNvSpPr txBox="1"/>
          <p:nvPr/>
        </p:nvSpPr>
        <p:spPr>
          <a:xfrm>
            <a:off x="402614" y="509434"/>
            <a:ext cx="5336335" cy="83099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ko-KR" sz="2400" b="1" i="0" u="none" strike="noStrike" kern="1200" cap="none" spc="0" normalizeH="0" baseline="0" noProof="0" dirty="0" smtClean="0">
                <a:ln>
                  <a:noFill/>
                </a:ln>
                <a:solidFill>
                  <a:srgbClr val="399A84"/>
                </a:solidFill>
                <a:effectLst/>
                <a:uLnTx/>
                <a:uFillTx/>
                <a:latin typeface="Arial"/>
                <a:cs typeface="Arial" pitchFamily="34" charset="0"/>
              </a:rPr>
              <a:t>SƠ ĐỒ HOẠT ĐỘNG </a:t>
            </a:r>
            <a:r>
              <a:rPr kumimoji="0" lang="en-GB" altLang="ko-KR" sz="2400" b="1" i="0" u="none" strike="noStrike" kern="1200" cap="none" spc="0" normalizeH="0" baseline="0" noProof="0" dirty="0" smtClean="0">
                <a:ln>
                  <a:noFill/>
                </a:ln>
                <a:solidFill>
                  <a:srgbClr val="CEDD46"/>
                </a:solidFill>
                <a:effectLst/>
                <a:uLnTx/>
                <a:uFillTx/>
                <a:latin typeface="Arial"/>
                <a:cs typeface="Arial" pitchFamily="34" charset="0"/>
              </a:rPr>
              <a:t>CHỨC </a:t>
            </a:r>
            <a:r>
              <a:rPr kumimoji="0" lang="en-GB" altLang="ko-KR" sz="2400" b="1" i="0" u="none" strike="noStrike" kern="1200" cap="none" spc="0" normalizeH="0" baseline="0" noProof="0" dirty="0">
                <a:ln>
                  <a:noFill/>
                </a:ln>
                <a:solidFill>
                  <a:srgbClr val="CEDD46"/>
                </a:solidFill>
                <a:effectLst/>
                <a:uLnTx/>
                <a:uFillTx/>
                <a:latin typeface="Arial"/>
                <a:cs typeface="Arial" pitchFamily="34" charset="0"/>
              </a:rPr>
              <a:t>NĂNG </a:t>
            </a:r>
            <a:r>
              <a:rPr lang="en-GB" altLang="ko-KR" sz="2400" b="1" noProof="0" dirty="0" smtClean="0">
                <a:solidFill>
                  <a:srgbClr val="CEDD46"/>
                </a:solidFill>
                <a:latin typeface="Arial"/>
                <a:cs typeface="Arial" pitchFamily="34" charset="0"/>
              </a:rPr>
              <a:t>XÓA</a:t>
            </a:r>
            <a:r>
              <a:rPr kumimoji="0" lang="en-GB" altLang="ko-KR" sz="2400" b="1" i="0" u="none" strike="noStrike" kern="1200" cap="none" spc="0" normalizeH="0" baseline="0" noProof="0" dirty="0" smtClean="0">
                <a:ln>
                  <a:noFill/>
                </a:ln>
                <a:solidFill>
                  <a:srgbClr val="CEDD46"/>
                </a:solidFill>
                <a:effectLst/>
                <a:uLnTx/>
                <a:uFillTx/>
                <a:latin typeface="Arial"/>
                <a:cs typeface="Arial" pitchFamily="34" charset="0"/>
              </a:rPr>
              <a:t> MÔN HỌC</a:t>
            </a:r>
            <a:endParaRPr kumimoji="0" lang="ko-KR" altLang="en-US" sz="2400" b="1" i="0" u="none" strike="noStrike" kern="1200" cap="none" spc="0" normalizeH="0" baseline="0" noProof="0" dirty="0">
              <a:ln>
                <a:noFill/>
              </a:ln>
              <a:solidFill>
                <a:srgbClr val="CEDD46"/>
              </a:solidFill>
              <a:effectLst/>
              <a:uLnTx/>
              <a:uFillTx/>
              <a:latin typeface="Arial"/>
              <a:cs typeface="Arial" pitchFamily="34" charset="0"/>
            </a:endParaRPr>
          </a:p>
        </p:txBody>
      </p:sp>
      <p:pic>
        <p:nvPicPr>
          <p:cNvPr id="7" name="Picture 6"/>
          <p:cNvPicPr/>
          <p:nvPr/>
        </p:nvPicPr>
        <p:blipFill>
          <a:blip r:embed="rId2"/>
          <a:stretch>
            <a:fillRect/>
          </a:stretch>
        </p:blipFill>
        <p:spPr>
          <a:xfrm>
            <a:off x="2046515" y="1340431"/>
            <a:ext cx="8064136" cy="5313227"/>
          </a:xfrm>
          <a:prstGeom prst="rect">
            <a:avLst/>
          </a:prstGeom>
        </p:spPr>
      </p:pic>
    </p:spTree>
    <p:extLst>
      <p:ext uri="{BB962C8B-B14F-4D97-AF65-F5344CB8AC3E}">
        <p14:creationId xmlns:p14="http://schemas.microsoft.com/office/powerpoint/2010/main" val="2651763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84FCBF-F124-469D-A265-D8C99DAC8B7F}"/>
              </a:ext>
            </a:extLst>
          </p:cNvPr>
          <p:cNvSpPr/>
          <p:nvPr/>
        </p:nvSpPr>
        <p:spPr>
          <a:xfrm>
            <a:off x="269966" y="214448"/>
            <a:ext cx="11617234" cy="63942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9457B21-626C-4E00-B8AF-3E4AF0298A45}"/>
              </a:ext>
            </a:extLst>
          </p:cNvPr>
          <p:cNvSpPr txBox="1"/>
          <p:nvPr/>
        </p:nvSpPr>
        <p:spPr>
          <a:xfrm>
            <a:off x="402614" y="509434"/>
            <a:ext cx="5336335" cy="830997"/>
          </a:xfrm>
          <a:prstGeom prst="rect">
            <a:avLst/>
          </a:prstGeom>
          <a:noFill/>
        </p:spPr>
        <p:txBody>
          <a:bodyPr wrap="square" rtlCol="0" anchor="ctr">
            <a:spAutoFit/>
          </a:bodyPr>
          <a:lstStyle/>
          <a:p>
            <a:r>
              <a:rPr lang="vi-VN" altLang="ko-KR" sz="2400" b="1" dirty="0" smtClean="0">
                <a:solidFill>
                  <a:schemeClr val="accent4"/>
                </a:solidFill>
                <a:cs typeface="Arial" pitchFamily="34" charset="0"/>
              </a:rPr>
              <a:t>SƠ ĐỒ HOẠT ĐỘNG </a:t>
            </a:r>
            <a:r>
              <a:rPr lang="en-GB" altLang="ko-KR" sz="2400" b="1" dirty="0" smtClean="0">
                <a:solidFill>
                  <a:schemeClr val="accent3"/>
                </a:solidFill>
                <a:cs typeface="Arial" pitchFamily="34" charset="0"/>
              </a:rPr>
              <a:t>CHỨC </a:t>
            </a:r>
            <a:r>
              <a:rPr lang="en-GB" altLang="ko-KR" sz="2400" b="1" dirty="0">
                <a:solidFill>
                  <a:schemeClr val="accent3"/>
                </a:solidFill>
                <a:cs typeface="Arial" pitchFamily="34" charset="0"/>
              </a:rPr>
              <a:t>NĂNG </a:t>
            </a:r>
            <a:r>
              <a:rPr lang="en-GB" altLang="ko-KR" sz="2400" b="1" dirty="0" smtClean="0">
                <a:solidFill>
                  <a:schemeClr val="accent3"/>
                </a:solidFill>
                <a:cs typeface="Arial" pitchFamily="34" charset="0"/>
              </a:rPr>
              <a:t>SỬA MÔN HỌC</a:t>
            </a:r>
            <a:endParaRPr lang="ko-KR" altLang="en-US" sz="2400" b="1" dirty="0">
              <a:solidFill>
                <a:schemeClr val="accent3"/>
              </a:solidFill>
              <a:cs typeface="Arial" pitchFamily="34" charset="0"/>
            </a:endParaRPr>
          </a:p>
        </p:txBody>
      </p:sp>
      <p:pic>
        <p:nvPicPr>
          <p:cNvPr id="7" name="Picture 6"/>
          <p:cNvPicPr/>
          <p:nvPr/>
        </p:nvPicPr>
        <p:blipFill>
          <a:blip r:embed="rId2"/>
          <a:stretch>
            <a:fillRect/>
          </a:stretch>
        </p:blipFill>
        <p:spPr>
          <a:xfrm>
            <a:off x="1859280" y="1340431"/>
            <a:ext cx="8438605" cy="5237572"/>
          </a:xfrm>
          <a:prstGeom prst="rect">
            <a:avLst/>
          </a:prstGeom>
        </p:spPr>
      </p:pic>
    </p:spTree>
    <p:extLst>
      <p:ext uri="{BB962C8B-B14F-4D97-AF65-F5344CB8AC3E}">
        <p14:creationId xmlns:p14="http://schemas.microsoft.com/office/powerpoint/2010/main" val="1917285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209006" y="2995935"/>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18">
            <a:extLst>
              <a:ext uri="{FF2B5EF4-FFF2-40B4-BE49-F238E27FC236}">
                <a16:creationId xmlns:a16="http://schemas.microsoft.com/office/drawing/2014/main" id="{E81CF66C-E4EC-4DAE-B507-B0441398DF36}"/>
              </a:ext>
            </a:extLst>
          </p:cNvPr>
          <p:cNvSpPr>
            <a:spLocks/>
          </p:cNvSpPr>
          <p:nvPr/>
        </p:nvSpPr>
        <p:spPr bwMode="auto">
          <a:xfrm>
            <a:off x="4270892" y="2447110"/>
            <a:ext cx="3931754" cy="4406293"/>
          </a:xfrm>
          <a:custGeom>
            <a:avLst/>
            <a:gdLst>
              <a:gd name="T0" fmla="*/ 1131 w 2400"/>
              <a:gd name="T1" fmla="*/ 40 h 3356"/>
              <a:gd name="T2" fmla="*/ 1129 w 2400"/>
              <a:gd name="T3" fmla="*/ 60 h 3356"/>
              <a:gd name="T4" fmla="*/ 1071 w 2400"/>
              <a:gd name="T5" fmla="*/ 253 h 3356"/>
              <a:gd name="T6" fmla="*/ 1006 w 2400"/>
              <a:gd name="T7" fmla="*/ 665 h 3356"/>
              <a:gd name="T8" fmla="*/ 1020 w 2400"/>
              <a:gd name="T9" fmla="*/ 853 h 3356"/>
              <a:gd name="T10" fmla="*/ 1289 w 2400"/>
              <a:gd name="T11" fmla="*/ 678 h 3356"/>
              <a:gd name="T12" fmla="*/ 1480 w 2400"/>
              <a:gd name="T13" fmla="*/ 327 h 3356"/>
              <a:gd name="T14" fmla="*/ 1409 w 2400"/>
              <a:gd name="T15" fmla="*/ 565 h 3356"/>
              <a:gd name="T16" fmla="*/ 1226 w 2400"/>
              <a:gd name="T17" fmla="*/ 845 h 3356"/>
              <a:gd name="T18" fmla="*/ 1022 w 2400"/>
              <a:gd name="T19" fmla="*/ 1149 h 3356"/>
              <a:gd name="T20" fmla="*/ 1171 w 2400"/>
              <a:gd name="T21" fmla="*/ 1656 h 3356"/>
              <a:gd name="T22" fmla="*/ 1237 w 2400"/>
              <a:gd name="T23" fmla="*/ 1789 h 3356"/>
              <a:gd name="T24" fmla="*/ 1409 w 2400"/>
              <a:gd name="T25" fmla="*/ 1784 h 3356"/>
              <a:gd name="T26" fmla="*/ 1588 w 2400"/>
              <a:gd name="T27" fmla="*/ 1556 h 3356"/>
              <a:gd name="T28" fmla="*/ 1851 w 2400"/>
              <a:gd name="T29" fmla="*/ 893 h 3356"/>
              <a:gd name="T30" fmla="*/ 1953 w 2400"/>
              <a:gd name="T31" fmla="*/ 344 h 3356"/>
              <a:gd name="T32" fmla="*/ 1962 w 2400"/>
              <a:gd name="T33" fmla="*/ 582 h 3356"/>
              <a:gd name="T34" fmla="*/ 1935 w 2400"/>
              <a:gd name="T35" fmla="*/ 882 h 3356"/>
              <a:gd name="T36" fmla="*/ 1960 w 2400"/>
              <a:gd name="T37" fmla="*/ 1240 h 3356"/>
              <a:gd name="T38" fmla="*/ 2217 w 2400"/>
              <a:gd name="T39" fmla="*/ 1069 h 3356"/>
              <a:gd name="T40" fmla="*/ 1993 w 2400"/>
              <a:gd name="T41" fmla="*/ 1294 h 3356"/>
              <a:gd name="T42" fmla="*/ 1757 w 2400"/>
              <a:gd name="T43" fmla="*/ 1500 h 3356"/>
              <a:gd name="T44" fmla="*/ 1584 w 2400"/>
              <a:gd name="T45" fmla="*/ 1814 h 3356"/>
              <a:gd name="T46" fmla="*/ 1555 w 2400"/>
              <a:gd name="T47" fmla="*/ 1931 h 3356"/>
              <a:gd name="T48" fmla="*/ 1824 w 2400"/>
              <a:gd name="T49" fmla="*/ 1924 h 3356"/>
              <a:gd name="T50" fmla="*/ 2244 w 2400"/>
              <a:gd name="T51" fmla="*/ 1718 h 3356"/>
              <a:gd name="T52" fmla="*/ 2377 w 2400"/>
              <a:gd name="T53" fmla="*/ 1620 h 3356"/>
              <a:gd name="T54" fmla="*/ 2089 w 2400"/>
              <a:gd name="T55" fmla="*/ 1947 h 3356"/>
              <a:gd name="T56" fmla="*/ 1815 w 2400"/>
              <a:gd name="T57" fmla="*/ 2073 h 3356"/>
              <a:gd name="T58" fmla="*/ 1564 w 2400"/>
              <a:gd name="T59" fmla="*/ 2124 h 3356"/>
              <a:gd name="T60" fmla="*/ 1426 w 2400"/>
              <a:gd name="T61" fmla="*/ 2360 h 3356"/>
              <a:gd name="T62" fmla="*/ 1422 w 2400"/>
              <a:gd name="T63" fmla="*/ 2785 h 3356"/>
              <a:gd name="T64" fmla="*/ 1400 w 2400"/>
              <a:gd name="T65" fmla="*/ 3356 h 3356"/>
              <a:gd name="T66" fmla="*/ 1144 w 2400"/>
              <a:gd name="T67" fmla="*/ 3124 h 3356"/>
              <a:gd name="T68" fmla="*/ 1200 w 2400"/>
              <a:gd name="T69" fmla="*/ 2647 h 3356"/>
              <a:gd name="T70" fmla="*/ 1166 w 2400"/>
              <a:gd name="T71" fmla="*/ 2158 h 3356"/>
              <a:gd name="T72" fmla="*/ 1011 w 2400"/>
              <a:gd name="T73" fmla="*/ 1822 h 3356"/>
              <a:gd name="T74" fmla="*/ 779 w 2400"/>
              <a:gd name="T75" fmla="*/ 1782 h 3356"/>
              <a:gd name="T76" fmla="*/ 462 w 2400"/>
              <a:gd name="T77" fmla="*/ 1816 h 3356"/>
              <a:gd name="T78" fmla="*/ 124 w 2400"/>
              <a:gd name="T79" fmla="*/ 1724 h 3356"/>
              <a:gd name="T80" fmla="*/ 609 w 2400"/>
              <a:gd name="T81" fmla="*/ 1716 h 3356"/>
              <a:gd name="T82" fmla="*/ 451 w 2400"/>
              <a:gd name="T83" fmla="*/ 1322 h 3356"/>
              <a:gd name="T84" fmla="*/ 71 w 2400"/>
              <a:gd name="T85" fmla="*/ 1191 h 3356"/>
              <a:gd name="T86" fmla="*/ 59 w 2400"/>
              <a:gd name="T87" fmla="*/ 1154 h 3356"/>
              <a:gd name="T88" fmla="*/ 319 w 2400"/>
              <a:gd name="T89" fmla="*/ 1254 h 3356"/>
              <a:gd name="T90" fmla="*/ 477 w 2400"/>
              <a:gd name="T91" fmla="*/ 1229 h 3356"/>
              <a:gd name="T92" fmla="*/ 251 w 2400"/>
              <a:gd name="T93" fmla="*/ 644 h 3356"/>
              <a:gd name="T94" fmla="*/ 220 w 2400"/>
              <a:gd name="T95" fmla="*/ 469 h 3356"/>
              <a:gd name="T96" fmla="*/ 266 w 2400"/>
              <a:gd name="T97" fmla="*/ 604 h 3356"/>
              <a:gd name="T98" fmla="*/ 391 w 2400"/>
              <a:gd name="T99" fmla="*/ 942 h 3356"/>
              <a:gd name="T100" fmla="*/ 404 w 2400"/>
              <a:gd name="T101" fmla="*/ 956 h 3356"/>
              <a:gd name="T102" fmla="*/ 442 w 2400"/>
              <a:gd name="T103" fmla="*/ 889 h 3356"/>
              <a:gd name="T104" fmla="*/ 546 w 2400"/>
              <a:gd name="T105" fmla="*/ 605 h 3356"/>
              <a:gd name="T106" fmla="*/ 517 w 2400"/>
              <a:gd name="T107" fmla="*/ 847 h 3356"/>
              <a:gd name="T108" fmla="*/ 711 w 2400"/>
              <a:gd name="T109" fmla="*/ 1353 h 3356"/>
              <a:gd name="T110" fmla="*/ 937 w 2400"/>
              <a:gd name="T111" fmla="*/ 1160 h 3356"/>
              <a:gd name="T112" fmla="*/ 971 w 2400"/>
              <a:gd name="T113" fmla="*/ 511 h 3356"/>
              <a:gd name="T114" fmla="*/ 1137 w 2400"/>
              <a:gd name="T115" fmla="*/ 0 h 3356"/>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4463 w 10000"/>
              <a:gd name="connsiteY199" fmla="*/ 999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68"/>
              <a:gd name="connsiteX1" fmla="*/ 4721 w 10000"/>
              <a:gd name="connsiteY1" fmla="*/ 48 h 10768"/>
              <a:gd name="connsiteX2" fmla="*/ 4713 w 10000"/>
              <a:gd name="connsiteY2" fmla="*/ 80 h 10768"/>
              <a:gd name="connsiteX3" fmla="*/ 4704 w 10000"/>
              <a:gd name="connsiteY3" fmla="*/ 101 h 10768"/>
              <a:gd name="connsiteX4" fmla="*/ 4704 w 10000"/>
              <a:gd name="connsiteY4" fmla="*/ 113 h 10768"/>
              <a:gd name="connsiteX5" fmla="*/ 4713 w 10000"/>
              <a:gd name="connsiteY5" fmla="*/ 119 h 10768"/>
              <a:gd name="connsiteX6" fmla="*/ 4713 w 10000"/>
              <a:gd name="connsiteY6" fmla="*/ 125 h 10768"/>
              <a:gd name="connsiteX7" fmla="*/ 4721 w 10000"/>
              <a:gd name="connsiteY7" fmla="*/ 125 h 10768"/>
              <a:gd name="connsiteX8" fmla="*/ 4721 w 10000"/>
              <a:gd name="connsiteY8" fmla="*/ 125 h 10768"/>
              <a:gd name="connsiteX9" fmla="*/ 4721 w 10000"/>
              <a:gd name="connsiteY9" fmla="*/ 134 h 10768"/>
              <a:gd name="connsiteX10" fmla="*/ 4713 w 10000"/>
              <a:gd name="connsiteY10" fmla="*/ 152 h 10768"/>
              <a:gd name="connsiteX11" fmla="*/ 4704 w 10000"/>
              <a:gd name="connsiteY11" fmla="*/ 179 h 10768"/>
              <a:gd name="connsiteX12" fmla="*/ 4692 w 10000"/>
              <a:gd name="connsiteY12" fmla="*/ 221 h 10768"/>
              <a:gd name="connsiteX13" fmla="*/ 4667 w 10000"/>
              <a:gd name="connsiteY13" fmla="*/ 280 h 10768"/>
              <a:gd name="connsiteX14" fmla="*/ 4629 w 10000"/>
              <a:gd name="connsiteY14" fmla="*/ 364 h 10768"/>
              <a:gd name="connsiteX15" fmla="*/ 4592 w 10000"/>
              <a:gd name="connsiteY15" fmla="*/ 465 h 10768"/>
              <a:gd name="connsiteX16" fmla="*/ 4533 w 10000"/>
              <a:gd name="connsiteY16" fmla="*/ 596 h 10768"/>
              <a:gd name="connsiteX17" fmla="*/ 4463 w 10000"/>
              <a:gd name="connsiteY17" fmla="*/ 754 h 10768"/>
              <a:gd name="connsiteX18" fmla="*/ 4379 w 10000"/>
              <a:gd name="connsiteY18" fmla="*/ 1001 h 10768"/>
              <a:gd name="connsiteX19" fmla="*/ 4321 w 10000"/>
              <a:gd name="connsiteY19" fmla="*/ 1266 h 10768"/>
              <a:gd name="connsiteX20" fmla="*/ 4275 w 10000"/>
              <a:gd name="connsiteY20" fmla="*/ 1538 h 10768"/>
              <a:gd name="connsiteX21" fmla="*/ 4213 w 10000"/>
              <a:gd name="connsiteY21" fmla="*/ 1827 h 10768"/>
              <a:gd name="connsiteX22" fmla="*/ 4204 w 10000"/>
              <a:gd name="connsiteY22" fmla="*/ 1889 h 10768"/>
              <a:gd name="connsiteX23" fmla="*/ 4192 w 10000"/>
              <a:gd name="connsiteY23" fmla="*/ 1982 h 10768"/>
              <a:gd name="connsiteX24" fmla="*/ 4183 w 10000"/>
              <a:gd name="connsiteY24" fmla="*/ 2080 h 10768"/>
              <a:gd name="connsiteX25" fmla="*/ 4175 w 10000"/>
              <a:gd name="connsiteY25" fmla="*/ 2187 h 10768"/>
              <a:gd name="connsiteX26" fmla="*/ 4175 w 10000"/>
              <a:gd name="connsiteY26" fmla="*/ 2297 h 10768"/>
              <a:gd name="connsiteX27" fmla="*/ 4192 w 10000"/>
              <a:gd name="connsiteY27" fmla="*/ 2396 h 10768"/>
              <a:gd name="connsiteX28" fmla="*/ 4213 w 10000"/>
              <a:gd name="connsiteY28" fmla="*/ 2482 h 10768"/>
              <a:gd name="connsiteX29" fmla="*/ 4250 w 10000"/>
              <a:gd name="connsiteY29" fmla="*/ 2542 h 10768"/>
              <a:gd name="connsiteX30" fmla="*/ 4450 w 10000"/>
              <a:gd name="connsiteY30" fmla="*/ 2530 h 10768"/>
              <a:gd name="connsiteX31" fmla="*/ 4646 w 10000"/>
              <a:gd name="connsiteY31" fmla="*/ 2482 h 10768"/>
              <a:gd name="connsiteX32" fmla="*/ 4833 w 10000"/>
              <a:gd name="connsiteY32" fmla="*/ 2405 h 10768"/>
              <a:gd name="connsiteX33" fmla="*/ 5025 w 10000"/>
              <a:gd name="connsiteY33" fmla="*/ 2297 h 10768"/>
              <a:gd name="connsiteX34" fmla="*/ 5200 w 10000"/>
              <a:gd name="connsiteY34" fmla="*/ 2172 h 10768"/>
              <a:gd name="connsiteX35" fmla="*/ 5371 w 10000"/>
              <a:gd name="connsiteY35" fmla="*/ 2020 h 10768"/>
              <a:gd name="connsiteX36" fmla="*/ 5533 w 10000"/>
              <a:gd name="connsiteY36" fmla="*/ 1859 h 10768"/>
              <a:gd name="connsiteX37" fmla="*/ 5683 w 10000"/>
              <a:gd name="connsiteY37" fmla="*/ 1690 h 10768"/>
              <a:gd name="connsiteX38" fmla="*/ 5829 w 10000"/>
              <a:gd name="connsiteY38" fmla="*/ 1511 h 10768"/>
              <a:gd name="connsiteX39" fmla="*/ 5954 w 10000"/>
              <a:gd name="connsiteY39" fmla="*/ 1326 h 10768"/>
              <a:gd name="connsiteX40" fmla="*/ 6071 w 10000"/>
              <a:gd name="connsiteY40" fmla="*/ 1147 h 10768"/>
              <a:gd name="connsiteX41" fmla="*/ 6167 w 10000"/>
              <a:gd name="connsiteY41" fmla="*/ 974 h 10768"/>
              <a:gd name="connsiteX42" fmla="*/ 6213 w 10000"/>
              <a:gd name="connsiteY42" fmla="*/ 974 h 10768"/>
              <a:gd name="connsiteX43" fmla="*/ 6213 w 10000"/>
              <a:gd name="connsiteY43" fmla="*/ 992 h 10768"/>
              <a:gd name="connsiteX44" fmla="*/ 6138 w 10000"/>
              <a:gd name="connsiteY44" fmla="*/ 1165 h 10768"/>
              <a:gd name="connsiteX45" fmla="*/ 6054 w 10000"/>
              <a:gd name="connsiteY45" fmla="*/ 1344 h 10768"/>
              <a:gd name="connsiteX46" fmla="*/ 5963 w 10000"/>
              <a:gd name="connsiteY46" fmla="*/ 1517 h 10768"/>
              <a:gd name="connsiteX47" fmla="*/ 5871 w 10000"/>
              <a:gd name="connsiteY47" fmla="*/ 1684 h 10768"/>
              <a:gd name="connsiteX48" fmla="*/ 5775 w 10000"/>
              <a:gd name="connsiteY48" fmla="*/ 1847 h 10768"/>
              <a:gd name="connsiteX49" fmla="*/ 5667 w 10000"/>
              <a:gd name="connsiteY49" fmla="*/ 1999 h 10768"/>
              <a:gd name="connsiteX50" fmla="*/ 5554 w 10000"/>
              <a:gd name="connsiteY50" fmla="*/ 2145 h 10768"/>
              <a:gd name="connsiteX51" fmla="*/ 5417 w 10000"/>
              <a:gd name="connsiteY51" fmla="*/ 2279 h 10768"/>
              <a:gd name="connsiteX52" fmla="*/ 5275 w 10000"/>
              <a:gd name="connsiteY52" fmla="*/ 2411 h 10768"/>
              <a:gd name="connsiteX53" fmla="*/ 5108 w 10000"/>
              <a:gd name="connsiteY53" fmla="*/ 2518 h 10768"/>
              <a:gd name="connsiteX54" fmla="*/ 4917 w 10000"/>
              <a:gd name="connsiteY54" fmla="*/ 2616 h 10768"/>
              <a:gd name="connsiteX55" fmla="*/ 4704 w 10000"/>
              <a:gd name="connsiteY55" fmla="*/ 2703 h 10768"/>
              <a:gd name="connsiteX56" fmla="*/ 4479 w 10000"/>
              <a:gd name="connsiteY56" fmla="*/ 2768 h 10768"/>
              <a:gd name="connsiteX57" fmla="*/ 4213 w 10000"/>
              <a:gd name="connsiteY57" fmla="*/ 2813 h 10768"/>
              <a:gd name="connsiteX58" fmla="*/ 4221 w 10000"/>
              <a:gd name="connsiteY58" fmla="*/ 3126 h 10768"/>
              <a:gd name="connsiteX59" fmla="*/ 4258 w 10000"/>
              <a:gd name="connsiteY59" fmla="*/ 3424 h 10768"/>
              <a:gd name="connsiteX60" fmla="*/ 4321 w 10000"/>
              <a:gd name="connsiteY60" fmla="*/ 3707 h 10768"/>
              <a:gd name="connsiteX61" fmla="*/ 4404 w 10000"/>
              <a:gd name="connsiteY61" fmla="*/ 3975 h 10768"/>
              <a:gd name="connsiteX62" fmla="*/ 4508 w 10000"/>
              <a:gd name="connsiteY62" fmla="*/ 4231 h 10768"/>
              <a:gd name="connsiteX63" fmla="*/ 4621 w 10000"/>
              <a:gd name="connsiteY63" fmla="*/ 4476 h 10768"/>
              <a:gd name="connsiteX64" fmla="*/ 4750 w 10000"/>
              <a:gd name="connsiteY64" fmla="*/ 4708 h 10768"/>
              <a:gd name="connsiteX65" fmla="*/ 4879 w 10000"/>
              <a:gd name="connsiteY65" fmla="*/ 4934 h 10768"/>
              <a:gd name="connsiteX66" fmla="*/ 4917 w 10000"/>
              <a:gd name="connsiteY66" fmla="*/ 4988 h 10768"/>
              <a:gd name="connsiteX67" fmla="*/ 4950 w 10000"/>
              <a:gd name="connsiteY67" fmla="*/ 5054 h 10768"/>
              <a:gd name="connsiteX68" fmla="*/ 4996 w 10000"/>
              <a:gd name="connsiteY68" fmla="*/ 5125 h 10768"/>
              <a:gd name="connsiteX69" fmla="*/ 5038 w 10000"/>
              <a:gd name="connsiteY69" fmla="*/ 5200 h 10768"/>
              <a:gd name="connsiteX70" fmla="*/ 5092 w 10000"/>
              <a:gd name="connsiteY70" fmla="*/ 5271 h 10768"/>
              <a:gd name="connsiteX71" fmla="*/ 5154 w 10000"/>
              <a:gd name="connsiteY71" fmla="*/ 5331 h 10768"/>
              <a:gd name="connsiteX72" fmla="*/ 5229 w 10000"/>
              <a:gd name="connsiteY72" fmla="*/ 5384 h 10768"/>
              <a:gd name="connsiteX73" fmla="*/ 5313 w 10000"/>
              <a:gd name="connsiteY73" fmla="*/ 5423 h 10768"/>
              <a:gd name="connsiteX74" fmla="*/ 5413 w 10000"/>
              <a:gd name="connsiteY74" fmla="*/ 5438 h 10768"/>
              <a:gd name="connsiteX75" fmla="*/ 5517 w 10000"/>
              <a:gd name="connsiteY75" fmla="*/ 5435 h 10768"/>
              <a:gd name="connsiteX76" fmla="*/ 5704 w 10000"/>
              <a:gd name="connsiteY76" fmla="*/ 5390 h 10768"/>
              <a:gd name="connsiteX77" fmla="*/ 5871 w 10000"/>
              <a:gd name="connsiteY77" fmla="*/ 5316 h 10768"/>
              <a:gd name="connsiteX78" fmla="*/ 6033 w 10000"/>
              <a:gd name="connsiteY78" fmla="*/ 5223 h 10768"/>
              <a:gd name="connsiteX79" fmla="*/ 6167 w 10000"/>
              <a:gd name="connsiteY79" fmla="*/ 5113 h 10768"/>
              <a:gd name="connsiteX80" fmla="*/ 6296 w 10000"/>
              <a:gd name="connsiteY80" fmla="*/ 4994 h 10768"/>
              <a:gd name="connsiteX81" fmla="*/ 6417 w 10000"/>
              <a:gd name="connsiteY81" fmla="*/ 4869 h 10768"/>
              <a:gd name="connsiteX82" fmla="*/ 6525 w 10000"/>
              <a:gd name="connsiteY82" fmla="*/ 4750 h 10768"/>
              <a:gd name="connsiteX83" fmla="*/ 6617 w 10000"/>
              <a:gd name="connsiteY83" fmla="*/ 4636 h 10768"/>
              <a:gd name="connsiteX84" fmla="*/ 6821 w 10000"/>
              <a:gd name="connsiteY84" fmla="*/ 4377 h 10768"/>
              <a:gd name="connsiteX85" fmla="*/ 7017 w 10000"/>
              <a:gd name="connsiteY85" fmla="*/ 4085 h 10768"/>
              <a:gd name="connsiteX86" fmla="*/ 7213 w 10000"/>
              <a:gd name="connsiteY86" fmla="*/ 3766 h 10768"/>
              <a:gd name="connsiteX87" fmla="*/ 7396 w 10000"/>
              <a:gd name="connsiteY87" fmla="*/ 3418 h 10768"/>
              <a:gd name="connsiteX88" fmla="*/ 7563 w 10000"/>
              <a:gd name="connsiteY88" fmla="*/ 3051 h 10768"/>
              <a:gd name="connsiteX89" fmla="*/ 7713 w 10000"/>
              <a:gd name="connsiteY89" fmla="*/ 2661 h 10768"/>
              <a:gd name="connsiteX90" fmla="*/ 7850 w 10000"/>
              <a:gd name="connsiteY90" fmla="*/ 2253 h 10768"/>
              <a:gd name="connsiteX91" fmla="*/ 7950 w 10000"/>
              <a:gd name="connsiteY91" fmla="*/ 1830 h 10768"/>
              <a:gd name="connsiteX92" fmla="*/ 8025 w 10000"/>
              <a:gd name="connsiteY92" fmla="*/ 1397 h 10768"/>
              <a:gd name="connsiteX93" fmla="*/ 8071 w 10000"/>
              <a:gd name="connsiteY93" fmla="*/ 954 h 10768"/>
              <a:gd name="connsiteX94" fmla="*/ 8108 w 10000"/>
              <a:gd name="connsiteY94" fmla="*/ 974 h 10768"/>
              <a:gd name="connsiteX95" fmla="*/ 8138 w 10000"/>
              <a:gd name="connsiteY95" fmla="*/ 1025 h 10768"/>
              <a:gd name="connsiteX96" fmla="*/ 8163 w 10000"/>
              <a:gd name="connsiteY96" fmla="*/ 1100 h 10768"/>
              <a:gd name="connsiteX97" fmla="*/ 8175 w 10000"/>
              <a:gd name="connsiteY97" fmla="*/ 1198 h 10768"/>
              <a:gd name="connsiteX98" fmla="*/ 8183 w 10000"/>
              <a:gd name="connsiteY98" fmla="*/ 1311 h 10768"/>
              <a:gd name="connsiteX99" fmla="*/ 8183 w 10000"/>
              <a:gd name="connsiteY99" fmla="*/ 1442 h 10768"/>
              <a:gd name="connsiteX100" fmla="*/ 8183 w 10000"/>
              <a:gd name="connsiteY100" fmla="*/ 1582 h 10768"/>
              <a:gd name="connsiteX101" fmla="*/ 8175 w 10000"/>
              <a:gd name="connsiteY101" fmla="*/ 1734 h 10768"/>
              <a:gd name="connsiteX102" fmla="*/ 8163 w 10000"/>
              <a:gd name="connsiteY102" fmla="*/ 1889 h 10768"/>
              <a:gd name="connsiteX103" fmla="*/ 8146 w 10000"/>
              <a:gd name="connsiteY103" fmla="*/ 2047 h 10768"/>
              <a:gd name="connsiteX104" fmla="*/ 8121 w 10000"/>
              <a:gd name="connsiteY104" fmla="*/ 2205 h 10768"/>
              <a:gd name="connsiteX105" fmla="*/ 8108 w 10000"/>
              <a:gd name="connsiteY105" fmla="*/ 2357 h 10768"/>
              <a:gd name="connsiteX106" fmla="*/ 8083 w 10000"/>
              <a:gd name="connsiteY106" fmla="*/ 2497 h 10768"/>
              <a:gd name="connsiteX107" fmla="*/ 8063 w 10000"/>
              <a:gd name="connsiteY107" fmla="*/ 2628 h 10768"/>
              <a:gd name="connsiteX108" fmla="*/ 8038 w 10000"/>
              <a:gd name="connsiteY108" fmla="*/ 2741 h 10768"/>
              <a:gd name="connsiteX109" fmla="*/ 8017 w 10000"/>
              <a:gd name="connsiteY109" fmla="*/ 2834 h 10768"/>
              <a:gd name="connsiteX110" fmla="*/ 8000 w 10000"/>
              <a:gd name="connsiteY110" fmla="*/ 2908 h 10768"/>
              <a:gd name="connsiteX111" fmla="*/ 7700 w 10000"/>
              <a:gd name="connsiteY111" fmla="*/ 3754 h 10768"/>
              <a:gd name="connsiteX112" fmla="*/ 7942 w 10000"/>
              <a:gd name="connsiteY112" fmla="*/ 3737 h 10768"/>
              <a:gd name="connsiteX113" fmla="*/ 8167 w 10000"/>
              <a:gd name="connsiteY113" fmla="*/ 3695 h 10768"/>
              <a:gd name="connsiteX114" fmla="*/ 8379 w 10000"/>
              <a:gd name="connsiteY114" fmla="*/ 3635 h 10768"/>
              <a:gd name="connsiteX115" fmla="*/ 8583 w 10000"/>
              <a:gd name="connsiteY115" fmla="*/ 3558 h 10768"/>
              <a:gd name="connsiteX116" fmla="*/ 8767 w 10000"/>
              <a:gd name="connsiteY116" fmla="*/ 3471 h 10768"/>
              <a:gd name="connsiteX117" fmla="*/ 8933 w 10000"/>
              <a:gd name="connsiteY117" fmla="*/ 3376 h 10768"/>
              <a:gd name="connsiteX118" fmla="*/ 9092 w 10000"/>
              <a:gd name="connsiteY118" fmla="*/ 3278 h 10768"/>
              <a:gd name="connsiteX119" fmla="*/ 9238 w 10000"/>
              <a:gd name="connsiteY119" fmla="*/ 3185 h 10768"/>
              <a:gd name="connsiteX120" fmla="*/ 9250 w 10000"/>
              <a:gd name="connsiteY120" fmla="*/ 3230 h 10768"/>
              <a:gd name="connsiteX121" fmla="*/ 9117 w 10000"/>
              <a:gd name="connsiteY121" fmla="*/ 3376 h 10768"/>
              <a:gd name="connsiteX122" fmla="*/ 8954 w 10000"/>
              <a:gd name="connsiteY122" fmla="*/ 3516 h 10768"/>
              <a:gd name="connsiteX123" fmla="*/ 8758 w 10000"/>
              <a:gd name="connsiteY123" fmla="*/ 3641 h 10768"/>
              <a:gd name="connsiteX124" fmla="*/ 8538 w 10000"/>
              <a:gd name="connsiteY124" fmla="*/ 3754 h 10768"/>
              <a:gd name="connsiteX125" fmla="*/ 8304 w 10000"/>
              <a:gd name="connsiteY125" fmla="*/ 3856 h 10768"/>
              <a:gd name="connsiteX126" fmla="*/ 8054 w 10000"/>
              <a:gd name="connsiteY126" fmla="*/ 3945 h 10768"/>
              <a:gd name="connsiteX127" fmla="*/ 7796 w 10000"/>
              <a:gd name="connsiteY127" fmla="*/ 4014 h 10768"/>
              <a:gd name="connsiteX128" fmla="*/ 7533 w 10000"/>
              <a:gd name="connsiteY128" fmla="*/ 4064 h 10768"/>
              <a:gd name="connsiteX129" fmla="*/ 7479 w 10000"/>
              <a:gd name="connsiteY129" fmla="*/ 4184 h 10768"/>
              <a:gd name="connsiteX130" fmla="*/ 7404 w 10000"/>
              <a:gd name="connsiteY130" fmla="*/ 4324 h 10768"/>
              <a:gd name="connsiteX131" fmla="*/ 7321 w 10000"/>
              <a:gd name="connsiteY131" fmla="*/ 4470 h 10768"/>
              <a:gd name="connsiteX132" fmla="*/ 7213 w 10000"/>
              <a:gd name="connsiteY132" fmla="*/ 4628 h 10768"/>
              <a:gd name="connsiteX133" fmla="*/ 7100 w 10000"/>
              <a:gd name="connsiteY133" fmla="*/ 4794 h 10768"/>
              <a:gd name="connsiteX134" fmla="*/ 6979 w 10000"/>
              <a:gd name="connsiteY134" fmla="*/ 4958 h 10768"/>
              <a:gd name="connsiteX135" fmla="*/ 6850 w 10000"/>
              <a:gd name="connsiteY135" fmla="*/ 5113 h 10768"/>
              <a:gd name="connsiteX136" fmla="*/ 6721 w 10000"/>
              <a:gd name="connsiteY136" fmla="*/ 5265 h 10768"/>
              <a:gd name="connsiteX137" fmla="*/ 6600 w 10000"/>
              <a:gd name="connsiteY137" fmla="*/ 5405 h 10768"/>
              <a:gd name="connsiteX138" fmla="*/ 6471 w 10000"/>
              <a:gd name="connsiteY138" fmla="*/ 5530 h 10768"/>
              <a:gd name="connsiteX139" fmla="*/ 6358 w 10000"/>
              <a:gd name="connsiteY139" fmla="*/ 5641 h 10768"/>
              <a:gd name="connsiteX140" fmla="*/ 6250 w 10000"/>
              <a:gd name="connsiteY140" fmla="*/ 5721 h 10768"/>
              <a:gd name="connsiteX141" fmla="*/ 6267 w 10000"/>
              <a:gd name="connsiteY141" fmla="*/ 5781 h 10768"/>
              <a:gd name="connsiteX142" fmla="*/ 6296 w 10000"/>
              <a:gd name="connsiteY142" fmla="*/ 5793 h 10768"/>
              <a:gd name="connsiteX143" fmla="*/ 6479 w 10000"/>
              <a:gd name="connsiteY143" fmla="*/ 5754 h 10768"/>
              <a:gd name="connsiteX144" fmla="*/ 6663 w 10000"/>
              <a:gd name="connsiteY144" fmla="*/ 5736 h 10768"/>
              <a:gd name="connsiteX145" fmla="*/ 6858 w 10000"/>
              <a:gd name="connsiteY145" fmla="*/ 5736 h 10768"/>
              <a:gd name="connsiteX146" fmla="*/ 7046 w 10000"/>
              <a:gd name="connsiteY146" fmla="*/ 5742 h 10768"/>
              <a:gd name="connsiteX147" fmla="*/ 7246 w 10000"/>
              <a:gd name="connsiteY147" fmla="*/ 5748 h 10768"/>
              <a:gd name="connsiteX148" fmla="*/ 7425 w 10000"/>
              <a:gd name="connsiteY148" fmla="*/ 5748 h 10768"/>
              <a:gd name="connsiteX149" fmla="*/ 7600 w 10000"/>
              <a:gd name="connsiteY149" fmla="*/ 5733 h 10768"/>
              <a:gd name="connsiteX150" fmla="*/ 7950 w 10000"/>
              <a:gd name="connsiteY150" fmla="*/ 5673 h 10768"/>
              <a:gd name="connsiteX151" fmla="*/ 8275 w 10000"/>
              <a:gd name="connsiteY151" fmla="*/ 5596 h 10768"/>
              <a:gd name="connsiteX152" fmla="*/ 8579 w 10000"/>
              <a:gd name="connsiteY152" fmla="*/ 5504 h 10768"/>
              <a:gd name="connsiteX153" fmla="*/ 8858 w 10000"/>
              <a:gd name="connsiteY153" fmla="*/ 5390 h 10768"/>
              <a:gd name="connsiteX154" fmla="*/ 9117 w 10000"/>
              <a:gd name="connsiteY154" fmla="*/ 5265 h 10768"/>
              <a:gd name="connsiteX155" fmla="*/ 9350 w 10000"/>
              <a:gd name="connsiteY155" fmla="*/ 5119 h 10768"/>
              <a:gd name="connsiteX156" fmla="*/ 9563 w 10000"/>
              <a:gd name="connsiteY156" fmla="*/ 4967 h 10768"/>
              <a:gd name="connsiteX157" fmla="*/ 9758 w 10000"/>
              <a:gd name="connsiteY157" fmla="*/ 4794 h 10768"/>
              <a:gd name="connsiteX158" fmla="*/ 9933 w 10000"/>
              <a:gd name="connsiteY158" fmla="*/ 4610 h 10768"/>
              <a:gd name="connsiteX159" fmla="*/ 10000 w 10000"/>
              <a:gd name="connsiteY159" fmla="*/ 4648 h 10768"/>
              <a:gd name="connsiteX160" fmla="*/ 10000 w 10000"/>
              <a:gd name="connsiteY160" fmla="*/ 4660 h 10768"/>
              <a:gd name="connsiteX161" fmla="*/ 9904 w 10000"/>
              <a:gd name="connsiteY161" fmla="*/ 4827 h 10768"/>
              <a:gd name="connsiteX162" fmla="*/ 9767 w 10000"/>
              <a:gd name="connsiteY162" fmla="*/ 5000 h 10768"/>
              <a:gd name="connsiteX163" fmla="*/ 9600 w 10000"/>
              <a:gd name="connsiteY163" fmla="*/ 5173 h 10768"/>
              <a:gd name="connsiteX164" fmla="*/ 9404 w 10000"/>
              <a:gd name="connsiteY164" fmla="*/ 5343 h 10768"/>
              <a:gd name="connsiteX165" fmla="*/ 9183 w 10000"/>
              <a:gd name="connsiteY165" fmla="*/ 5504 h 10768"/>
              <a:gd name="connsiteX166" fmla="*/ 8950 w 10000"/>
              <a:gd name="connsiteY166" fmla="*/ 5662 h 10768"/>
              <a:gd name="connsiteX167" fmla="*/ 8704 w 10000"/>
              <a:gd name="connsiteY167" fmla="*/ 5802 h 10768"/>
              <a:gd name="connsiteX168" fmla="*/ 8463 w 10000"/>
              <a:gd name="connsiteY168" fmla="*/ 5927 h 10768"/>
              <a:gd name="connsiteX169" fmla="*/ 8229 w 10000"/>
              <a:gd name="connsiteY169" fmla="*/ 6025 h 10768"/>
              <a:gd name="connsiteX170" fmla="*/ 8000 w 10000"/>
              <a:gd name="connsiteY170" fmla="*/ 6105 h 10768"/>
              <a:gd name="connsiteX171" fmla="*/ 7879 w 10000"/>
              <a:gd name="connsiteY171" fmla="*/ 6132 h 10768"/>
              <a:gd name="connsiteX172" fmla="*/ 7729 w 10000"/>
              <a:gd name="connsiteY172" fmla="*/ 6153 h 10768"/>
              <a:gd name="connsiteX173" fmla="*/ 7563 w 10000"/>
              <a:gd name="connsiteY173" fmla="*/ 6177 h 10768"/>
              <a:gd name="connsiteX174" fmla="*/ 7388 w 10000"/>
              <a:gd name="connsiteY174" fmla="*/ 6198 h 10768"/>
              <a:gd name="connsiteX175" fmla="*/ 7204 w 10000"/>
              <a:gd name="connsiteY175" fmla="*/ 6219 h 10768"/>
              <a:gd name="connsiteX176" fmla="*/ 7017 w 10000"/>
              <a:gd name="connsiteY176" fmla="*/ 6240 h 10768"/>
              <a:gd name="connsiteX177" fmla="*/ 6842 w 10000"/>
              <a:gd name="connsiteY177" fmla="*/ 6263 h 10768"/>
              <a:gd name="connsiteX178" fmla="*/ 6675 w 10000"/>
              <a:gd name="connsiteY178" fmla="*/ 6290 h 10768"/>
              <a:gd name="connsiteX179" fmla="*/ 6517 w 10000"/>
              <a:gd name="connsiteY179" fmla="*/ 6329 h 10768"/>
              <a:gd name="connsiteX180" fmla="*/ 6388 w 10000"/>
              <a:gd name="connsiteY180" fmla="*/ 6365 h 10768"/>
              <a:gd name="connsiteX181" fmla="*/ 6288 w 10000"/>
              <a:gd name="connsiteY181" fmla="*/ 6415 h 10768"/>
              <a:gd name="connsiteX182" fmla="*/ 6213 w 10000"/>
              <a:gd name="connsiteY182" fmla="*/ 6475 h 10768"/>
              <a:gd name="connsiteX183" fmla="*/ 6092 w 10000"/>
              <a:gd name="connsiteY183" fmla="*/ 6648 h 10768"/>
              <a:gd name="connsiteX184" fmla="*/ 6008 w 10000"/>
              <a:gd name="connsiteY184" fmla="*/ 6836 h 10768"/>
              <a:gd name="connsiteX185" fmla="*/ 5942 w 10000"/>
              <a:gd name="connsiteY185" fmla="*/ 7032 h 10768"/>
              <a:gd name="connsiteX186" fmla="*/ 5904 w 10000"/>
              <a:gd name="connsiteY186" fmla="*/ 7232 h 10768"/>
              <a:gd name="connsiteX187" fmla="*/ 5888 w 10000"/>
              <a:gd name="connsiteY187" fmla="*/ 7443 h 10768"/>
              <a:gd name="connsiteX188" fmla="*/ 5879 w 10000"/>
              <a:gd name="connsiteY188" fmla="*/ 7655 h 10768"/>
              <a:gd name="connsiteX189" fmla="*/ 5888 w 10000"/>
              <a:gd name="connsiteY189" fmla="*/ 7867 h 10768"/>
              <a:gd name="connsiteX190" fmla="*/ 5904 w 10000"/>
              <a:gd name="connsiteY190" fmla="*/ 8084 h 10768"/>
              <a:gd name="connsiteX191" fmla="*/ 5925 w 10000"/>
              <a:gd name="connsiteY191" fmla="*/ 8299 h 10768"/>
              <a:gd name="connsiteX192" fmla="*/ 5950 w 10000"/>
              <a:gd name="connsiteY192" fmla="*/ 8510 h 10768"/>
              <a:gd name="connsiteX193" fmla="*/ 5954 w 10000"/>
              <a:gd name="connsiteY193" fmla="*/ 8820 h 10768"/>
              <a:gd name="connsiteX194" fmla="*/ 5933 w 10000"/>
              <a:gd name="connsiteY194" fmla="*/ 9130 h 10768"/>
              <a:gd name="connsiteX195" fmla="*/ 5896 w 10000"/>
              <a:gd name="connsiteY195" fmla="*/ 9428 h 10768"/>
              <a:gd name="connsiteX196" fmla="*/ 5850 w 10000"/>
              <a:gd name="connsiteY196" fmla="*/ 9720 h 10768"/>
              <a:gd name="connsiteX197" fmla="*/ 5756 w 10000"/>
              <a:gd name="connsiteY197" fmla="*/ 10714 h 10768"/>
              <a:gd name="connsiteX198" fmla="*/ 3964 w 10000"/>
              <a:gd name="connsiteY198" fmla="*/ 10768 h 10768"/>
              <a:gd name="connsiteX199" fmla="*/ 3043 w 10000"/>
              <a:gd name="connsiteY199" fmla="*/ 9881 h 10768"/>
              <a:gd name="connsiteX200" fmla="*/ 4546 w 10000"/>
              <a:gd name="connsiteY200" fmla="*/ 9848 h 10768"/>
              <a:gd name="connsiteX201" fmla="*/ 4629 w 10000"/>
              <a:gd name="connsiteY201" fmla="*/ 9687 h 10768"/>
              <a:gd name="connsiteX202" fmla="*/ 4700 w 10000"/>
              <a:gd name="connsiteY202" fmla="*/ 9508 h 10768"/>
              <a:gd name="connsiteX203" fmla="*/ 4767 w 10000"/>
              <a:gd name="connsiteY203" fmla="*/ 9309 h 10768"/>
              <a:gd name="connsiteX204" fmla="*/ 4829 w 10000"/>
              <a:gd name="connsiteY204" fmla="*/ 9097 h 10768"/>
              <a:gd name="connsiteX205" fmla="*/ 4879 w 10000"/>
              <a:gd name="connsiteY205" fmla="*/ 8868 h 10768"/>
              <a:gd name="connsiteX206" fmla="*/ 4917 w 10000"/>
              <a:gd name="connsiteY206" fmla="*/ 8635 h 10768"/>
              <a:gd name="connsiteX207" fmla="*/ 4954 w 10000"/>
              <a:gd name="connsiteY207" fmla="*/ 8391 h 10768"/>
              <a:gd name="connsiteX208" fmla="*/ 4979 w 10000"/>
              <a:gd name="connsiteY208" fmla="*/ 8144 h 10768"/>
              <a:gd name="connsiteX209" fmla="*/ 5000 w 10000"/>
              <a:gd name="connsiteY209" fmla="*/ 7887 h 10768"/>
              <a:gd name="connsiteX210" fmla="*/ 5000 w 10000"/>
              <a:gd name="connsiteY210" fmla="*/ 7634 h 10768"/>
              <a:gd name="connsiteX211" fmla="*/ 5000 w 10000"/>
              <a:gd name="connsiteY211" fmla="*/ 7384 h 10768"/>
              <a:gd name="connsiteX212" fmla="*/ 4979 w 10000"/>
              <a:gd name="connsiteY212" fmla="*/ 7133 h 10768"/>
              <a:gd name="connsiteX213" fmla="*/ 4950 w 10000"/>
              <a:gd name="connsiteY213" fmla="*/ 6892 h 10768"/>
              <a:gd name="connsiteX214" fmla="*/ 4913 w 10000"/>
              <a:gd name="connsiteY214" fmla="*/ 6657 h 10768"/>
              <a:gd name="connsiteX215" fmla="*/ 4858 w 10000"/>
              <a:gd name="connsiteY215" fmla="*/ 6430 h 10768"/>
              <a:gd name="connsiteX216" fmla="*/ 4783 w 10000"/>
              <a:gd name="connsiteY216" fmla="*/ 6219 h 10768"/>
              <a:gd name="connsiteX217" fmla="*/ 4700 w 10000"/>
              <a:gd name="connsiteY217" fmla="*/ 6019 h 10768"/>
              <a:gd name="connsiteX218" fmla="*/ 4600 w 10000"/>
              <a:gd name="connsiteY218" fmla="*/ 5840 h 10768"/>
              <a:gd name="connsiteX219" fmla="*/ 4488 w 10000"/>
              <a:gd name="connsiteY219" fmla="*/ 5682 h 10768"/>
              <a:gd name="connsiteX220" fmla="*/ 4358 w 10000"/>
              <a:gd name="connsiteY220" fmla="*/ 5542 h 10768"/>
              <a:gd name="connsiteX221" fmla="*/ 4213 w 10000"/>
              <a:gd name="connsiteY221" fmla="*/ 5429 h 10768"/>
              <a:gd name="connsiteX222" fmla="*/ 4046 w 10000"/>
              <a:gd name="connsiteY222" fmla="*/ 5343 h 10768"/>
              <a:gd name="connsiteX223" fmla="*/ 3904 w 10000"/>
              <a:gd name="connsiteY223" fmla="*/ 5292 h 10768"/>
              <a:gd name="connsiteX224" fmla="*/ 3746 w 10000"/>
              <a:gd name="connsiteY224" fmla="*/ 5271 h 10768"/>
              <a:gd name="connsiteX225" fmla="*/ 3583 w 10000"/>
              <a:gd name="connsiteY225" fmla="*/ 5271 h 10768"/>
              <a:gd name="connsiteX226" fmla="*/ 3413 w 10000"/>
              <a:gd name="connsiteY226" fmla="*/ 5286 h 10768"/>
              <a:gd name="connsiteX227" fmla="*/ 3246 w 10000"/>
              <a:gd name="connsiteY227" fmla="*/ 5310 h 10768"/>
              <a:gd name="connsiteX228" fmla="*/ 3079 w 10000"/>
              <a:gd name="connsiteY228" fmla="*/ 5343 h 10768"/>
              <a:gd name="connsiteX229" fmla="*/ 2913 w 10000"/>
              <a:gd name="connsiteY229" fmla="*/ 5369 h 10768"/>
              <a:gd name="connsiteX230" fmla="*/ 2750 w 10000"/>
              <a:gd name="connsiteY230" fmla="*/ 5396 h 10768"/>
              <a:gd name="connsiteX231" fmla="*/ 2600 w 10000"/>
              <a:gd name="connsiteY231" fmla="*/ 5411 h 10768"/>
              <a:gd name="connsiteX232" fmla="*/ 2258 w 10000"/>
              <a:gd name="connsiteY232" fmla="*/ 5423 h 10768"/>
              <a:gd name="connsiteX233" fmla="*/ 1925 w 10000"/>
              <a:gd name="connsiteY233" fmla="*/ 5411 h 10768"/>
              <a:gd name="connsiteX234" fmla="*/ 1617 w 10000"/>
              <a:gd name="connsiteY234" fmla="*/ 5384 h 10768"/>
              <a:gd name="connsiteX235" fmla="*/ 1321 w 10000"/>
              <a:gd name="connsiteY235" fmla="*/ 5346 h 10768"/>
              <a:gd name="connsiteX236" fmla="*/ 1033 w 10000"/>
              <a:gd name="connsiteY236" fmla="*/ 5298 h 10768"/>
              <a:gd name="connsiteX237" fmla="*/ 758 w 10000"/>
              <a:gd name="connsiteY237" fmla="*/ 5250 h 10768"/>
              <a:gd name="connsiteX238" fmla="*/ 500 w 10000"/>
              <a:gd name="connsiteY238" fmla="*/ 5197 h 10768"/>
              <a:gd name="connsiteX239" fmla="*/ 517 w 10000"/>
              <a:gd name="connsiteY239" fmla="*/ 5137 h 10768"/>
              <a:gd name="connsiteX240" fmla="*/ 871 w 10000"/>
              <a:gd name="connsiteY240" fmla="*/ 5173 h 10768"/>
              <a:gd name="connsiteX241" fmla="*/ 1221 w 10000"/>
              <a:gd name="connsiteY241" fmla="*/ 5197 h 10768"/>
              <a:gd name="connsiteX242" fmla="*/ 1563 w 10000"/>
              <a:gd name="connsiteY242" fmla="*/ 5206 h 10768"/>
              <a:gd name="connsiteX243" fmla="*/ 1896 w 10000"/>
              <a:gd name="connsiteY243" fmla="*/ 5197 h 10768"/>
              <a:gd name="connsiteX244" fmla="*/ 2221 w 10000"/>
              <a:gd name="connsiteY244" fmla="*/ 5164 h 10768"/>
              <a:gd name="connsiteX245" fmla="*/ 2538 w 10000"/>
              <a:gd name="connsiteY245" fmla="*/ 5113 h 10768"/>
              <a:gd name="connsiteX246" fmla="*/ 2842 w 10000"/>
              <a:gd name="connsiteY246" fmla="*/ 5045 h 10768"/>
              <a:gd name="connsiteX247" fmla="*/ 3129 w 10000"/>
              <a:gd name="connsiteY247" fmla="*/ 4946 h 10768"/>
              <a:gd name="connsiteX248" fmla="*/ 3500 w 10000"/>
              <a:gd name="connsiteY248" fmla="*/ 4815 h 10768"/>
              <a:gd name="connsiteX249" fmla="*/ 2821 w 10000"/>
              <a:gd name="connsiteY249" fmla="*/ 4389 h 10768"/>
              <a:gd name="connsiteX250" fmla="*/ 2213 w 10000"/>
              <a:gd name="connsiteY250" fmla="*/ 3912 h 10768"/>
              <a:gd name="connsiteX251" fmla="*/ 1879 w 10000"/>
              <a:gd name="connsiteY251" fmla="*/ 3939 h 10768"/>
              <a:gd name="connsiteX252" fmla="*/ 1554 w 10000"/>
              <a:gd name="connsiteY252" fmla="*/ 3939 h 10768"/>
              <a:gd name="connsiteX253" fmla="*/ 1258 w 10000"/>
              <a:gd name="connsiteY253" fmla="*/ 3912 h 10768"/>
              <a:gd name="connsiteX254" fmla="*/ 979 w 10000"/>
              <a:gd name="connsiteY254" fmla="*/ 3856 h 10768"/>
              <a:gd name="connsiteX255" fmla="*/ 721 w 10000"/>
              <a:gd name="connsiteY255" fmla="*/ 3775 h 10768"/>
              <a:gd name="connsiteX256" fmla="*/ 496 w 10000"/>
              <a:gd name="connsiteY256" fmla="*/ 3674 h 10768"/>
              <a:gd name="connsiteX257" fmla="*/ 296 w 10000"/>
              <a:gd name="connsiteY257" fmla="*/ 3549 h 10768"/>
              <a:gd name="connsiteX258" fmla="*/ 129 w 10000"/>
              <a:gd name="connsiteY258" fmla="*/ 3403 h 10768"/>
              <a:gd name="connsiteX259" fmla="*/ 0 w 10000"/>
              <a:gd name="connsiteY259" fmla="*/ 3245 h 10768"/>
              <a:gd name="connsiteX260" fmla="*/ 17 w 10000"/>
              <a:gd name="connsiteY260" fmla="*/ 3218 h 10768"/>
              <a:gd name="connsiteX261" fmla="*/ 71 w 10000"/>
              <a:gd name="connsiteY261" fmla="*/ 3245 h 10768"/>
              <a:gd name="connsiteX262" fmla="*/ 138 w 10000"/>
              <a:gd name="connsiteY262" fmla="*/ 3349 h 10768"/>
              <a:gd name="connsiteX263" fmla="*/ 246 w 10000"/>
              <a:gd name="connsiteY263" fmla="*/ 3439 h 10768"/>
              <a:gd name="connsiteX264" fmla="*/ 379 w 10000"/>
              <a:gd name="connsiteY264" fmla="*/ 3528 h 10768"/>
              <a:gd name="connsiteX265" fmla="*/ 538 w 10000"/>
              <a:gd name="connsiteY265" fmla="*/ 3597 h 10768"/>
              <a:gd name="connsiteX266" fmla="*/ 721 w 10000"/>
              <a:gd name="connsiteY266" fmla="*/ 3656 h 10768"/>
              <a:gd name="connsiteX267" fmla="*/ 913 w 10000"/>
              <a:gd name="connsiteY267" fmla="*/ 3701 h 10768"/>
              <a:gd name="connsiteX268" fmla="*/ 1117 w 10000"/>
              <a:gd name="connsiteY268" fmla="*/ 3728 h 10768"/>
              <a:gd name="connsiteX269" fmla="*/ 1329 w 10000"/>
              <a:gd name="connsiteY269" fmla="*/ 3737 h 10768"/>
              <a:gd name="connsiteX270" fmla="*/ 1533 w 10000"/>
              <a:gd name="connsiteY270" fmla="*/ 3734 h 10768"/>
              <a:gd name="connsiteX271" fmla="*/ 1646 w 10000"/>
              <a:gd name="connsiteY271" fmla="*/ 3722 h 10768"/>
              <a:gd name="connsiteX272" fmla="*/ 1746 w 10000"/>
              <a:gd name="connsiteY272" fmla="*/ 3722 h 10768"/>
              <a:gd name="connsiteX273" fmla="*/ 1833 w 10000"/>
              <a:gd name="connsiteY273" fmla="*/ 3710 h 10768"/>
              <a:gd name="connsiteX274" fmla="*/ 1917 w 10000"/>
              <a:gd name="connsiteY274" fmla="*/ 3695 h 10768"/>
              <a:gd name="connsiteX275" fmla="*/ 1988 w 10000"/>
              <a:gd name="connsiteY275" fmla="*/ 3662 h 10768"/>
              <a:gd name="connsiteX276" fmla="*/ 1788 w 10000"/>
              <a:gd name="connsiteY276" fmla="*/ 3391 h 10768"/>
              <a:gd name="connsiteX277" fmla="*/ 1617 w 10000"/>
              <a:gd name="connsiteY277" fmla="*/ 3126 h 10768"/>
              <a:gd name="connsiteX278" fmla="*/ 1454 w 10000"/>
              <a:gd name="connsiteY278" fmla="*/ 2849 h 10768"/>
              <a:gd name="connsiteX279" fmla="*/ 1313 w 10000"/>
              <a:gd name="connsiteY279" fmla="*/ 2563 h 10768"/>
              <a:gd name="connsiteX280" fmla="*/ 1175 w 10000"/>
              <a:gd name="connsiteY280" fmla="*/ 2253 h 10768"/>
              <a:gd name="connsiteX281" fmla="*/ 1046 w 10000"/>
              <a:gd name="connsiteY281" fmla="*/ 1919 h 10768"/>
              <a:gd name="connsiteX282" fmla="*/ 1033 w 10000"/>
              <a:gd name="connsiteY282" fmla="*/ 1859 h 10768"/>
              <a:gd name="connsiteX283" fmla="*/ 1000 w 10000"/>
              <a:gd name="connsiteY283" fmla="*/ 1776 h 10768"/>
              <a:gd name="connsiteX284" fmla="*/ 979 w 10000"/>
              <a:gd name="connsiteY284" fmla="*/ 1684 h 10768"/>
              <a:gd name="connsiteX285" fmla="*/ 950 w 10000"/>
              <a:gd name="connsiteY285" fmla="*/ 1591 h 10768"/>
              <a:gd name="connsiteX286" fmla="*/ 925 w 10000"/>
              <a:gd name="connsiteY286" fmla="*/ 1490 h 10768"/>
              <a:gd name="connsiteX287" fmla="*/ 917 w 10000"/>
              <a:gd name="connsiteY287" fmla="*/ 1397 h 10768"/>
              <a:gd name="connsiteX288" fmla="*/ 917 w 10000"/>
              <a:gd name="connsiteY288" fmla="*/ 1311 h 10768"/>
              <a:gd name="connsiteX289" fmla="*/ 933 w 10000"/>
              <a:gd name="connsiteY289" fmla="*/ 1234 h 10768"/>
              <a:gd name="connsiteX290" fmla="*/ 963 w 10000"/>
              <a:gd name="connsiteY290" fmla="*/ 1180 h 10768"/>
              <a:gd name="connsiteX291" fmla="*/ 1000 w 10000"/>
              <a:gd name="connsiteY291" fmla="*/ 1192 h 10768"/>
              <a:gd name="connsiteX292" fmla="*/ 1033 w 10000"/>
              <a:gd name="connsiteY292" fmla="*/ 1496 h 10768"/>
              <a:gd name="connsiteX293" fmla="*/ 1108 w 10000"/>
              <a:gd name="connsiteY293" fmla="*/ 1800 h 10768"/>
              <a:gd name="connsiteX294" fmla="*/ 1221 w 10000"/>
              <a:gd name="connsiteY294" fmla="*/ 2098 h 10768"/>
              <a:gd name="connsiteX295" fmla="*/ 1358 w 10000"/>
              <a:gd name="connsiteY295" fmla="*/ 2372 h 10768"/>
              <a:gd name="connsiteX296" fmla="*/ 1508 w 10000"/>
              <a:gd name="connsiteY296" fmla="*/ 2628 h 10768"/>
              <a:gd name="connsiteX297" fmla="*/ 1646 w 10000"/>
              <a:gd name="connsiteY297" fmla="*/ 2795 h 10768"/>
              <a:gd name="connsiteX298" fmla="*/ 1629 w 10000"/>
              <a:gd name="connsiteY298" fmla="*/ 2801 h 10768"/>
              <a:gd name="connsiteX299" fmla="*/ 1629 w 10000"/>
              <a:gd name="connsiteY299" fmla="*/ 2807 h 10768"/>
              <a:gd name="connsiteX300" fmla="*/ 1638 w 10000"/>
              <a:gd name="connsiteY300" fmla="*/ 2813 h 10768"/>
              <a:gd name="connsiteX301" fmla="*/ 1646 w 10000"/>
              <a:gd name="connsiteY301" fmla="*/ 2816 h 10768"/>
              <a:gd name="connsiteX302" fmla="*/ 1663 w 10000"/>
              <a:gd name="connsiteY302" fmla="*/ 2822 h 10768"/>
              <a:gd name="connsiteX303" fmla="*/ 1667 w 10000"/>
              <a:gd name="connsiteY303" fmla="*/ 2834 h 10768"/>
              <a:gd name="connsiteX304" fmla="*/ 1675 w 10000"/>
              <a:gd name="connsiteY304" fmla="*/ 2840 h 10768"/>
              <a:gd name="connsiteX305" fmla="*/ 1683 w 10000"/>
              <a:gd name="connsiteY305" fmla="*/ 2849 h 10768"/>
              <a:gd name="connsiteX306" fmla="*/ 1683 w 10000"/>
              <a:gd name="connsiteY306" fmla="*/ 2843 h 10768"/>
              <a:gd name="connsiteX307" fmla="*/ 1675 w 10000"/>
              <a:gd name="connsiteY307" fmla="*/ 2840 h 10768"/>
              <a:gd name="connsiteX308" fmla="*/ 1675 w 10000"/>
              <a:gd name="connsiteY308" fmla="*/ 2840 h 10768"/>
              <a:gd name="connsiteX309" fmla="*/ 1646 w 10000"/>
              <a:gd name="connsiteY309" fmla="*/ 2795 h 10768"/>
              <a:gd name="connsiteX310" fmla="*/ 1746 w 10000"/>
              <a:gd name="connsiteY310" fmla="*/ 2741 h 10768"/>
              <a:gd name="connsiteX311" fmla="*/ 1842 w 10000"/>
              <a:gd name="connsiteY311" fmla="*/ 2649 h 10768"/>
              <a:gd name="connsiteX312" fmla="*/ 1933 w 10000"/>
              <a:gd name="connsiteY312" fmla="*/ 2542 h 10768"/>
              <a:gd name="connsiteX313" fmla="*/ 2017 w 10000"/>
              <a:gd name="connsiteY313" fmla="*/ 2411 h 10768"/>
              <a:gd name="connsiteX314" fmla="*/ 2092 w 10000"/>
              <a:gd name="connsiteY314" fmla="*/ 2265 h 10768"/>
              <a:gd name="connsiteX315" fmla="*/ 2163 w 10000"/>
              <a:gd name="connsiteY315" fmla="*/ 2113 h 10768"/>
              <a:gd name="connsiteX316" fmla="*/ 2221 w 10000"/>
              <a:gd name="connsiteY316" fmla="*/ 1955 h 10768"/>
              <a:gd name="connsiteX317" fmla="*/ 2275 w 10000"/>
              <a:gd name="connsiteY317" fmla="*/ 1803 h 10768"/>
              <a:gd name="connsiteX318" fmla="*/ 2321 w 10000"/>
              <a:gd name="connsiteY318" fmla="*/ 1657 h 10768"/>
              <a:gd name="connsiteX319" fmla="*/ 2329 w 10000"/>
              <a:gd name="connsiteY319" fmla="*/ 1853 h 10768"/>
              <a:gd name="connsiteX320" fmla="*/ 2321 w 10000"/>
              <a:gd name="connsiteY320" fmla="*/ 2032 h 10768"/>
              <a:gd name="connsiteX321" fmla="*/ 2283 w 10000"/>
              <a:gd name="connsiteY321" fmla="*/ 2199 h 10768"/>
              <a:gd name="connsiteX322" fmla="*/ 2229 w 10000"/>
              <a:gd name="connsiteY322" fmla="*/ 2366 h 10768"/>
              <a:gd name="connsiteX323" fmla="*/ 2154 w 10000"/>
              <a:gd name="connsiteY323" fmla="*/ 2524 h 10768"/>
              <a:gd name="connsiteX324" fmla="*/ 2046 w 10000"/>
              <a:gd name="connsiteY324" fmla="*/ 2682 h 10768"/>
              <a:gd name="connsiteX325" fmla="*/ 1796 w 10000"/>
              <a:gd name="connsiteY325" fmla="*/ 3027 h 10768"/>
              <a:gd name="connsiteX326" fmla="*/ 2054 w 10000"/>
              <a:gd name="connsiteY326" fmla="*/ 3305 h 10768"/>
              <a:gd name="connsiteX327" fmla="*/ 2333 w 10000"/>
              <a:gd name="connsiteY327" fmla="*/ 3564 h 10768"/>
              <a:gd name="connsiteX328" fmla="*/ 2638 w 10000"/>
              <a:gd name="connsiteY328" fmla="*/ 3808 h 10768"/>
              <a:gd name="connsiteX329" fmla="*/ 2963 w 10000"/>
              <a:gd name="connsiteY329" fmla="*/ 4032 h 10768"/>
              <a:gd name="connsiteX330" fmla="*/ 4129 w 10000"/>
              <a:gd name="connsiteY330" fmla="*/ 4610 h 10768"/>
              <a:gd name="connsiteX331" fmla="*/ 4167 w 10000"/>
              <a:gd name="connsiteY331" fmla="*/ 4589 h 10768"/>
              <a:gd name="connsiteX332" fmla="*/ 4071 w 10000"/>
              <a:gd name="connsiteY332" fmla="*/ 4333 h 10768"/>
              <a:gd name="connsiteX333" fmla="*/ 3996 w 10000"/>
              <a:gd name="connsiteY333" fmla="*/ 4058 h 10768"/>
              <a:gd name="connsiteX334" fmla="*/ 3933 w 10000"/>
              <a:gd name="connsiteY334" fmla="*/ 3760 h 10768"/>
              <a:gd name="connsiteX335" fmla="*/ 3904 w 10000"/>
              <a:gd name="connsiteY335" fmla="*/ 3456 h 10768"/>
              <a:gd name="connsiteX336" fmla="*/ 3879 w 10000"/>
              <a:gd name="connsiteY336" fmla="*/ 3138 h 10768"/>
              <a:gd name="connsiteX337" fmla="*/ 3879 w 10000"/>
              <a:gd name="connsiteY337" fmla="*/ 2813 h 10768"/>
              <a:gd name="connsiteX338" fmla="*/ 3896 w 10000"/>
              <a:gd name="connsiteY338" fmla="*/ 2485 h 10768"/>
              <a:gd name="connsiteX339" fmla="*/ 3933 w 10000"/>
              <a:gd name="connsiteY339" fmla="*/ 2160 h 10768"/>
              <a:gd name="connsiteX340" fmla="*/ 3988 w 10000"/>
              <a:gd name="connsiteY340" fmla="*/ 1836 h 10768"/>
              <a:gd name="connsiteX341" fmla="*/ 4046 w 10000"/>
              <a:gd name="connsiteY341" fmla="*/ 1523 h 10768"/>
              <a:gd name="connsiteX342" fmla="*/ 4129 w 10000"/>
              <a:gd name="connsiteY342" fmla="*/ 1219 h 10768"/>
              <a:gd name="connsiteX343" fmla="*/ 4229 w 10000"/>
              <a:gd name="connsiteY343" fmla="*/ 933 h 10768"/>
              <a:gd name="connsiteX344" fmla="*/ 4333 w 10000"/>
              <a:gd name="connsiteY344" fmla="*/ 662 h 10768"/>
              <a:gd name="connsiteX345" fmla="*/ 4454 w 10000"/>
              <a:gd name="connsiteY345" fmla="*/ 417 h 10768"/>
              <a:gd name="connsiteX346" fmla="*/ 4583 w 10000"/>
              <a:gd name="connsiteY346" fmla="*/ 194 h 10768"/>
              <a:gd name="connsiteX347" fmla="*/ 4738 w 10000"/>
              <a:gd name="connsiteY347" fmla="*/ 0 h 10768"/>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4309 w 10000"/>
              <a:gd name="connsiteY199" fmla="*/ 10293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41"/>
              <a:gd name="connsiteX1" fmla="*/ 4721 w 10000"/>
              <a:gd name="connsiteY1" fmla="*/ 48 h 10741"/>
              <a:gd name="connsiteX2" fmla="*/ 4713 w 10000"/>
              <a:gd name="connsiteY2" fmla="*/ 80 h 10741"/>
              <a:gd name="connsiteX3" fmla="*/ 4704 w 10000"/>
              <a:gd name="connsiteY3" fmla="*/ 101 h 10741"/>
              <a:gd name="connsiteX4" fmla="*/ 4704 w 10000"/>
              <a:gd name="connsiteY4" fmla="*/ 113 h 10741"/>
              <a:gd name="connsiteX5" fmla="*/ 4713 w 10000"/>
              <a:gd name="connsiteY5" fmla="*/ 119 h 10741"/>
              <a:gd name="connsiteX6" fmla="*/ 4713 w 10000"/>
              <a:gd name="connsiteY6" fmla="*/ 125 h 10741"/>
              <a:gd name="connsiteX7" fmla="*/ 4721 w 10000"/>
              <a:gd name="connsiteY7" fmla="*/ 125 h 10741"/>
              <a:gd name="connsiteX8" fmla="*/ 4721 w 10000"/>
              <a:gd name="connsiteY8" fmla="*/ 125 h 10741"/>
              <a:gd name="connsiteX9" fmla="*/ 4721 w 10000"/>
              <a:gd name="connsiteY9" fmla="*/ 134 h 10741"/>
              <a:gd name="connsiteX10" fmla="*/ 4713 w 10000"/>
              <a:gd name="connsiteY10" fmla="*/ 152 h 10741"/>
              <a:gd name="connsiteX11" fmla="*/ 4704 w 10000"/>
              <a:gd name="connsiteY11" fmla="*/ 179 h 10741"/>
              <a:gd name="connsiteX12" fmla="*/ 4692 w 10000"/>
              <a:gd name="connsiteY12" fmla="*/ 221 h 10741"/>
              <a:gd name="connsiteX13" fmla="*/ 4667 w 10000"/>
              <a:gd name="connsiteY13" fmla="*/ 280 h 10741"/>
              <a:gd name="connsiteX14" fmla="*/ 4629 w 10000"/>
              <a:gd name="connsiteY14" fmla="*/ 364 h 10741"/>
              <a:gd name="connsiteX15" fmla="*/ 4592 w 10000"/>
              <a:gd name="connsiteY15" fmla="*/ 465 h 10741"/>
              <a:gd name="connsiteX16" fmla="*/ 4533 w 10000"/>
              <a:gd name="connsiteY16" fmla="*/ 596 h 10741"/>
              <a:gd name="connsiteX17" fmla="*/ 4463 w 10000"/>
              <a:gd name="connsiteY17" fmla="*/ 754 h 10741"/>
              <a:gd name="connsiteX18" fmla="*/ 4379 w 10000"/>
              <a:gd name="connsiteY18" fmla="*/ 1001 h 10741"/>
              <a:gd name="connsiteX19" fmla="*/ 4321 w 10000"/>
              <a:gd name="connsiteY19" fmla="*/ 1266 h 10741"/>
              <a:gd name="connsiteX20" fmla="*/ 4275 w 10000"/>
              <a:gd name="connsiteY20" fmla="*/ 1538 h 10741"/>
              <a:gd name="connsiteX21" fmla="*/ 4213 w 10000"/>
              <a:gd name="connsiteY21" fmla="*/ 1827 h 10741"/>
              <a:gd name="connsiteX22" fmla="*/ 4204 w 10000"/>
              <a:gd name="connsiteY22" fmla="*/ 1889 h 10741"/>
              <a:gd name="connsiteX23" fmla="*/ 4192 w 10000"/>
              <a:gd name="connsiteY23" fmla="*/ 1982 h 10741"/>
              <a:gd name="connsiteX24" fmla="*/ 4183 w 10000"/>
              <a:gd name="connsiteY24" fmla="*/ 2080 h 10741"/>
              <a:gd name="connsiteX25" fmla="*/ 4175 w 10000"/>
              <a:gd name="connsiteY25" fmla="*/ 2187 h 10741"/>
              <a:gd name="connsiteX26" fmla="*/ 4175 w 10000"/>
              <a:gd name="connsiteY26" fmla="*/ 2297 h 10741"/>
              <a:gd name="connsiteX27" fmla="*/ 4192 w 10000"/>
              <a:gd name="connsiteY27" fmla="*/ 2396 h 10741"/>
              <a:gd name="connsiteX28" fmla="*/ 4213 w 10000"/>
              <a:gd name="connsiteY28" fmla="*/ 2482 h 10741"/>
              <a:gd name="connsiteX29" fmla="*/ 4250 w 10000"/>
              <a:gd name="connsiteY29" fmla="*/ 2542 h 10741"/>
              <a:gd name="connsiteX30" fmla="*/ 4450 w 10000"/>
              <a:gd name="connsiteY30" fmla="*/ 2530 h 10741"/>
              <a:gd name="connsiteX31" fmla="*/ 4646 w 10000"/>
              <a:gd name="connsiteY31" fmla="*/ 2482 h 10741"/>
              <a:gd name="connsiteX32" fmla="*/ 4833 w 10000"/>
              <a:gd name="connsiteY32" fmla="*/ 2405 h 10741"/>
              <a:gd name="connsiteX33" fmla="*/ 5025 w 10000"/>
              <a:gd name="connsiteY33" fmla="*/ 2297 h 10741"/>
              <a:gd name="connsiteX34" fmla="*/ 5200 w 10000"/>
              <a:gd name="connsiteY34" fmla="*/ 2172 h 10741"/>
              <a:gd name="connsiteX35" fmla="*/ 5371 w 10000"/>
              <a:gd name="connsiteY35" fmla="*/ 2020 h 10741"/>
              <a:gd name="connsiteX36" fmla="*/ 5533 w 10000"/>
              <a:gd name="connsiteY36" fmla="*/ 1859 h 10741"/>
              <a:gd name="connsiteX37" fmla="*/ 5683 w 10000"/>
              <a:gd name="connsiteY37" fmla="*/ 1690 h 10741"/>
              <a:gd name="connsiteX38" fmla="*/ 5829 w 10000"/>
              <a:gd name="connsiteY38" fmla="*/ 1511 h 10741"/>
              <a:gd name="connsiteX39" fmla="*/ 5954 w 10000"/>
              <a:gd name="connsiteY39" fmla="*/ 1326 h 10741"/>
              <a:gd name="connsiteX40" fmla="*/ 6071 w 10000"/>
              <a:gd name="connsiteY40" fmla="*/ 1147 h 10741"/>
              <a:gd name="connsiteX41" fmla="*/ 6167 w 10000"/>
              <a:gd name="connsiteY41" fmla="*/ 974 h 10741"/>
              <a:gd name="connsiteX42" fmla="*/ 6213 w 10000"/>
              <a:gd name="connsiteY42" fmla="*/ 974 h 10741"/>
              <a:gd name="connsiteX43" fmla="*/ 6213 w 10000"/>
              <a:gd name="connsiteY43" fmla="*/ 992 h 10741"/>
              <a:gd name="connsiteX44" fmla="*/ 6138 w 10000"/>
              <a:gd name="connsiteY44" fmla="*/ 1165 h 10741"/>
              <a:gd name="connsiteX45" fmla="*/ 6054 w 10000"/>
              <a:gd name="connsiteY45" fmla="*/ 1344 h 10741"/>
              <a:gd name="connsiteX46" fmla="*/ 5963 w 10000"/>
              <a:gd name="connsiteY46" fmla="*/ 1517 h 10741"/>
              <a:gd name="connsiteX47" fmla="*/ 5871 w 10000"/>
              <a:gd name="connsiteY47" fmla="*/ 1684 h 10741"/>
              <a:gd name="connsiteX48" fmla="*/ 5775 w 10000"/>
              <a:gd name="connsiteY48" fmla="*/ 1847 h 10741"/>
              <a:gd name="connsiteX49" fmla="*/ 5667 w 10000"/>
              <a:gd name="connsiteY49" fmla="*/ 1999 h 10741"/>
              <a:gd name="connsiteX50" fmla="*/ 5554 w 10000"/>
              <a:gd name="connsiteY50" fmla="*/ 2145 h 10741"/>
              <a:gd name="connsiteX51" fmla="*/ 5417 w 10000"/>
              <a:gd name="connsiteY51" fmla="*/ 2279 h 10741"/>
              <a:gd name="connsiteX52" fmla="*/ 5275 w 10000"/>
              <a:gd name="connsiteY52" fmla="*/ 2411 h 10741"/>
              <a:gd name="connsiteX53" fmla="*/ 5108 w 10000"/>
              <a:gd name="connsiteY53" fmla="*/ 2518 h 10741"/>
              <a:gd name="connsiteX54" fmla="*/ 4917 w 10000"/>
              <a:gd name="connsiteY54" fmla="*/ 2616 h 10741"/>
              <a:gd name="connsiteX55" fmla="*/ 4704 w 10000"/>
              <a:gd name="connsiteY55" fmla="*/ 2703 h 10741"/>
              <a:gd name="connsiteX56" fmla="*/ 4479 w 10000"/>
              <a:gd name="connsiteY56" fmla="*/ 2768 h 10741"/>
              <a:gd name="connsiteX57" fmla="*/ 4213 w 10000"/>
              <a:gd name="connsiteY57" fmla="*/ 2813 h 10741"/>
              <a:gd name="connsiteX58" fmla="*/ 4221 w 10000"/>
              <a:gd name="connsiteY58" fmla="*/ 3126 h 10741"/>
              <a:gd name="connsiteX59" fmla="*/ 4258 w 10000"/>
              <a:gd name="connsiteY59" fmla="*/ 3424 h 10741"/>
              <a:gd name="connsiteX60" fmla="*/ 4321 w 10000"/>
              <a:gd name="connsiteY60" fmla="*/ 3707 h 10741"/>
              <a:gd name="connsiteX61" fmla="*/ 4404 w 10000"/>
              <a:gd name="connsiteY61" fmla="*/ 3975 h 10741"/>
              <a:gd name="connsiteX62" fmla="*/ 4508 w 10000"/>
              <a:gd name="connsiteY62" fmla="*/ 4231 h 10741"/>
              <a:gd name="connsiteX63" fmla="*/ 4621 w 10000"/>
              <a:gd name="connsiteY63" fmla="*/ 4476 h 10741"/>
              <a:gd name="connsiteX64" fmla="*/ 4750 w 10000"/>
              <a:gd name="connsiteY64" fmla="*/ 4708 h 10741"/>
              <a:gd name="connsiteX65" fmla="*/ 4879 w 10000"/>
              <a:gd name="connsiteY65" fmla="*/ 4934 h 10741"/>
              <a:gd name="connsiteX66" fmla="*/ 4917 w 10000"/>
              <a:gd name="connsiteY66" fmla="*/ 4988 h 10741"/>
              <a:gd name="connsiteX67" fmla="*/ 4950 w 10000"/>
              <a:gd name="connsiteY67" fmla="*/ 5054 h 10741"/>
              <a:gd name="connsiteX68" fmla="*/ 4996 w 10000"/>
              <a:gd name="connsiteY68" fmla="*/ 5125 h 10741"/>
              <a:gd name="connsiteX69" fmla="*/ 5038 w 10000"/>
              <a:gd name="connsiteY69" fmla="*/ 5200 h 10741"/>
              <a:gd name="connsiteX70" fmla="*/ 5092 w 10000"/>
              <a:gd name="connsiteY70" fmla="*/ 5271 h 10741"/>
              <a:gd name="connsiteX71" fmla="*/ 5154 w 10000"/>
              <a:gd name="connsiteY71" fmla="*/ 5331 h 10741"/>
              <a:gd name="connsiteX72" fmla="*/ 5229 w 10000"/>
              <a:gd name="connsiteY72" fmla="*/ 5384 h 10741"/>
              <a:gd name="connsiteX73" fmla="*/ 5313 w 10000"/>
              <a:gd name="connsiteY73" fmla="*/ 5423 h 10741"/>
              <a:gd name="connsiteX74" fmla="*/ 5413 w 10000"/>
              <a:gd name="connsiteY74" fmla="*/ 5438 h 10741"/>
              <a:gd name="connsiteX75" fmla="*/ 5517 w 10000"/>
              <a:gd name="connsiteY75" fmla="*/ 5435 h 10741"/>
              <a:gd name="connsiteX76" fmla="*/ 5704 w 10000"/>
              <a:gd name="connsiteY76" fmla="*/ 5390 h 10741"/>
              <a:gd name="connsiteX77" fmla="*/ 5871 w 10000"/>
              <a:gd name="connsiteY77" fmla="*/ 5316 h 10741"/>
              <a:gd name="connsiteX78" fmla="*/ 6033 w 10000"/>
              <a:gd name="connsiteY78" fmla="*/ 5223 h 10741"/>
              <a:gd name="connsiteX79" fmla="*/ 6167 w 10000"/>
              <a:gd name="connsiteY79" fmla="*/ 5113 h 10741"/>
              <a:gd name="connsiteX80" fmla="*/ 6296 w 10000"/>
              <a:gd name="connsiteY80" fmla="*/ 4994 h 10741"/>
              <a:gd name="connsiteX81" fmla="*/ 6417 w 10000"/>
              <a:gd name="connsiteY81" fmla="*/ 4869 h 10741"/>
              <a:gd name="connsiteX82" fmla="*/ 6525 w 10000"/>
              <a:gd name="connsiteY82" fmla="*/ 4750 h 10741"/>
              <a:gd name="connsiteX83" fmla="*/ 6617 w 10000"/>
              <a:gd name="connsiteY83" fmla="*/ 4636 h 10741"/>
              <a:gd name="connsiteX84" fmla="*/ 6821 w 10000"/>
              <a:gd name="connsiteY84" fmla="*/ 4377 h 10741"/>
              <a:gd name="connsiteX85" fmla="*/ 7017 w 10000"/>
              <a:gd name="connsiteY85" fmla="*/ 4085 h 10741"/>
              <a:gd name="connsiteX86" fmla="*/ 7213 w 10000"/>
              <a:gd name="connsiteY86" fmla="*/ 3766 h 10741"/>
              <a:gd name="connsiteX87" fmla="*/ 7396 w 10000"/>
              <a:gd name="connsiteY87" fmla="*/ 3418 h 10741"/>
              <a:gd name="connsiteX88" fmla="*/ 7563 w 10000"/>
              <a:gd name="connsiteY88" fmla="*/ 3051 h 10741"/>
              <a:gd name="connsiteX89" fmla="*/ 7713 w 10000"/>
              <a:gd name="connsiteY89" fmla="*/ 2661 h 10741"/>
              <a:gd name="connsiteX90" fmla="*/ 7850 w 10000"/>
              <a:gd name="connsiteY90" fmla="*/ 2253 h 10741"/>
              <a:gd name="connsiteX91" fmla="*/ 7950 w 10000"/>
              <a:gd name="connsiteY91" fmla="*/ 1830 h 10741"/>
              <a:gd name="connsiteX92" fmla="*/ 8025 w 10000"/>
              <a:gd name="connsiteY92" fmla="*/ 1397 h 10741"/>
              <a:gd name="connsiteX93" fmla="*/ 8071 w 10000"/>
              <a:gd name="connsiteY93" fmla="*/ 954 h 10741"/>
              <a:gd name="connsiteX94" fmla="*/ 8108 w 10000"/>
              <a:gd name="connsiteY94" fmla="*/ 974 h 10741"/>
              <a:gd name="connsiteX95" fmla="*/ 8138 w 10000"/>
              <a:gd name="connsiteY95" fmla="*/ 1025 h 10741"/>
              <a:gd name="connsiteX96" fmla="*/ 8163 w 10000"/>
              <a:gd name="connsiteY96" fmla="*/ 1100 h 10741"/>
              <a:gd name="connsiteX97" fmla="*/ 8175 w 10000"/>
              <a:gd name="connsiteY97" fmla="*/ 1198 h 10741"/>
              <a:gd name="connsiteX98" fmla="*/ 8183 w 10000"/>
              <a:gd name="connsiteY98" fmla="*/ 1311 h 10741"/>
              <a:gd name="connsiteX99" fmla="*/ 8183 w 10000"/>
              <a:gd name="connsiteY99" fmla="*/ 1442 h 10741"/>
              <a:gd name="connsiteX100" fmla="*/ 8183 w 10000"/>
              <a:gd name="connsiteY100" fmla="*/ 1582 h 10741"/>
              <a:gd name="connsiteX101" fmla="*/ 8175 w 10000"/>
              <a:gd name="connsiteY101" fmla="*/ 1734 h 10741"/>
              <a:gd name="connsiteX102" fmla="*/ 8163 w 10000"/>
              <a:gd name="connsiteY102" fmla="*/ 1889 h 10741"/>
              <a:gd name="connsiteX103" fmla="*/ 8146 w 10000"/>
              <a:gd name="connsiteY103" fmla="*/ 2047 h 10741"/>
              <a:gd name="connsiteX104" fmla="*/ 8121 w 10000"/>
              <a:gd name="connsiteY104" fmla="*/ 2205 h 10741"/>
              <a:gd name="connsiteX105" fmla="*/ 8108 w 10000"/>
              <a:gd name="connsiteY105" fmla="*/ 2357 h 10741"/>
              <a:gd name="connsiteX106" fmla="*/ 8083 w 10000"/>
              <a:gd name="connsiteY106" fmla="*/ 2497 h 10741"/>
              <a:gd name="connsiteX107" fmla="*/ 8063 w 10000"/>
              <a:gd name="connsiteY107" fmla="*/ 2628 h 10741"/>
              <a:gd name="connsiteX108" fmla="*/ 8038 w 10000"/>
              <a:gd name="connsiteY108" fmla="*/ 2741 h 10741"/>
              <a:gd name="connsiteX109" fmla="*/ 8017 w 10000"/>
              <a:gd name="connsiteY109" fmla="*/ 2834 h 10741"/>
              <a:gd name="connsiteX110" fmla="*/ 8000 w 10000"/>
              <a:gd name="connsiteY110" fmla="*/ 2908 h 10741"/>
              <a:gd name="connsiteX111" fmla="*/ 7700 w 10000"/>
              <a:gd name="connsiteY111" fmla="*/ 3754 h 10741"/>
              <a:gd name="connsiteX112" fmla="*/ 7942 w 10000"/>
              <a:gd name="connsiteY112" fmla="*/ 3737 h 10741"/>
              <a:gd name="connsiteX113" fmla="*/ 8167 w 10000"/>
              <a:gd name="connsiteY113" fmla="*/ 3695 h 10741"/>
              <a:gd name="connsiteX114" fmla="*/ 8379 w 10000"/>
              <a:gd name="connsiteY114" fmla="*/ 3635 h 10741"/>
              <a:gd name="connsiteX115" fmla="*/ 8583 w 10000"/>
              <a:gd name="connsiteY115" fmla="*/ 3558 h 10741"/>
              <a:gd name="connsiteX116" fmla="*/ 8767 w 10000"/>
              <a:gd name="connsiteY116" fmla="*/ 3471 h 10741"/>
              <a:gd name="connsiteX117" fmla="*/ 8933 w 10000"/>
              <a:gd name="connsiteY117" fmla="*/ 3376 h 10741"/>
              <a:gd name="connsiteX118" fmla="*/ 9092 w 10000"/>
              <a:gd name="connsiteY118" fmla="*/ 3278 h 10741"/>
              <a:gd name="connsiteX119" fmla="*/ 9238 w 10000"/>
              <a:gd name="connsiteY119" fmla="*/ 3185 h 10741"/>
              <a:gd name="connsiteX120" fmla="*/ 9250 w 10000"/>
              <a:gd name="connsiteY120" fmla="*/ 3230 h 10741"/>
              <a:gd name="connsiteX121" fmla="*/ 9117 w 10000"/>
              <a:gd name="connsiteY121" fmla="*/ 3376 h 10741"/>
              <a:gd name="connsiteX122" fmla="*/ 8954 w 10000"/>
              <a:gd name="connsiteY122" fmla="*/ 3516 h 10741"/>
              <a:gd name="connsiteX123" fmla="*/ 8758 w 10000"/>
              <a:gd name="connsiteY123" fmla="*/ 3641 h 10741"/>
              <a:gd name="connsiteX124" fmla="*/ 8538 w 10000"/>
              <a:gd name="connsiteY124" fmla="*/ 3754 h 10741"/>
              <a:gd name="connsiteX125" fmla="*/ 8304 w 10000"/>
              <a:gd name="connsiteY125" fmla="*/ 3856 h 10741"/>
              <a:gd name="connsiteX126" fmla="*/ 8054 w 10000"/>
              <a:gd name="connsiteY126" fmla="*/ 3945 h 10741"/>
              <a:gd name="connsiteX127" fmla="*/ 7796 w 10000"/>
              <a:gd name="connsiteY127" fmla="*/ 4014 h 10741"/>
              <a:gd name="connsiteX128" fmla="*/ 7533 w 10000"/>
              <a:gd name="connsiteY128" fmla="*/ 4064 h 10741"/>
              <a:gd name="connsiteX129" fmla="*/ 7479 w 10000"/>
              <a:gd name="connsiteY129" fmla="*/ 4184 h 10741"/>
              <a:gd name="connsiteX130" fmla="*/ 7404 w 10000"/>
              <a:gd name="connsiteY130" fmla="*/ 4324 h 10741"/>
              <a:gd name="connsiteX131" fmla="*/ 7321 w 10000"/>
              <a:gd name="connsiteY131" fmla="*/ 4470 h 10741"/>
              <a:gd name="connsiteX132" fmla="*/ 7213 w 10000"/>
              <a:gd name="connsiteY132" fmla="*/ 4628 h 10741"/>
              <a:gd name="connsiteX133" fmla="*/ 7100 w 10000"/>
              <a:gd name="connsiteY133" fmla="*/ 4794 h 10741"/>
              <a:gd name="connsiteX134" fmla="*/ 6979 w 10000"/>
              <a:gd name="connsiteY134" fmla="*/ 4958 h 10741"/>
              <a:gd name="connsiteX135" fmla="*/ 6850 w 10000"/>
              <a:gd name="connsiteY135" fmla="*/ 5113 h 10741"/>
              <a:gd name="connsiteX136" fmla="*/ 6721 w 10000"/>
              <a:gd name="connsiteY136" fmla="*/ 5265 h 10741"/>
              <a:gd name="connsiteX137" fmla="*/ 6600 w 10000"/>
              <a:gd name="connsiteY137" fmla="*/ 5405 h 10741"/>
              <a:gd name="connsiteX138" fmla="*/ 6471 w 10000"/>
              <a:gd name="connsiteY138" fmla="*/ 5530 h 10741"/>
              <a:gd name="connsiteX139" fmla="*/ 6358 w 10000"/>
              <a:gd name="connsiteY139" fmla="*/ 5641 h 10741"/>
              <a:gd name="connsiteX140" fmla="*/ 6250 w 10000"/>
              <a:gd name="connsiteY140" fmla="*/ 5721 h 10741"/>
              <a:gd name="connsiteX141" fmla="*/ 6267 w 10000"/>
              <a:gd name="connsiteY141" fmla="*/ 5781 h 10741"/>
              <a:gd name="connsiteX142" fmla="*/ 6296 w 10000"/>
              <a:gd name="connsiteY142" fmla="*/ 5793 h 10741"/>
              <a:gd name="connsiteX143" fmla="*/ 6479 w 10000"/>
              <a:gd name="connsiteY143" fmla="*/ 5754 h 10741"/>
              <a:gd name="connsiteX144" fmla="*/ 6663 w 10000"/>
              <a:gd name="connsiteY144" fmla="*/ 5736 h 10741"/>
              <a:gd name="connsiteX145" fmla="*/ 6858 w 10000"/>
              <a:gd name="connsiteY145" fmla="*/ 5736 h 10741"/>
              <a:gd name="connsiteX146" fmla="*/ 7046 w 10000"/>
              <a:gd name="connsiteY146" fmla="*/ 5742 h 10741"/>
              <a:gd name="connsiteX147" fmla="*/ 7246 w 10000"/>
              <a:gd name="connsiteY147" fmla="*/ 5748 h 10741"/>
              <a:gd name="connsiteX148" fmla="*/ 7425 w 10000"/>
              <a:gd name="connsiteY148" fmla="*/ 5748 h 10741"/>
              <a:gd name="connsiteX149" fmla="*/ 7600 w 10000"/>
              <a:gd name="connsiteY149" fmla="*/ 5733 h 10741"/>
              <a:gd name="connsiteX150" fmla="*/ 7950 w 10000"/>
              <a:gd name="connsiteY150" fmla="*/ 5673 h 10741"/>
              <a:gd name="connsiteX151" fmla="*/ 8275 w 10000"/>
              <a:gd name="connsiteY151" fmla="*/ 5596 h 10741"/>
              <a:gd name="connsiteX152" fmla="*/ 8579 w 10000"/>
              <a:gd name="connsiteY152" fmla="*/ 5504 h 10741"/>
              <a:gd name="connsiteX153" fmla="*/ 8858 w 10000"/>
              <a:gd name="connsiteY153" fmla="*/ 5390 h 10741"/>
              <a:gd name="connsiteX154" fmla="*/ 9117 w 10000"/>
              <a:gd name="connsiteY154" fmla="*/ 5265 h 10741"/>
              <a:gd name="connsiteX155" fmla="*/ 9350 w 10000"/>
              <a:gd name="connsiteY155" fmla="*/ 5119 h 10741"/>
              <a:gd name="connsiteX156" fmla="*/ 9563 w 10000"/>
              <a:gd name="connsiteY156" fmla="*/ 4967 h 10741"/>
              <a:gd name="connsiteX157" fmla="*/ 9758 w 10000"/>
              <a:gd name="connsiteY157" fmla="*/ 4794 h 10741"/>
              <a:gd name="connsiteX158" fmla="*/ 9933 w 10000"/>
              <a:gd name="connsiteY158" fmla="*/ 4610 h 10741"/>
              <a:gd name="connsiteX159" fmla="*/ 10000 w 10000"/>
              <a:gd name="connsiteY159" fmla="*/ 4648 h 10741"/>
              <a:gd name="connsiteX160" fmla="*/ 10000 w 10000"/>
              <a:gd name="connsiteY160" fmla="*/ 4660 h 10741"/>
              <a:gd name="connsiteX161" fmla="*/ 9904 w 10000"/>
              <a:gd name="connsiteY161" fmla="*/ 4827 h 10741"/>
              <a:gd name="connsiteX162" fmla="*/ 9767 w 10000"/>
              <a:gd name="connsiteY162" fmla="*/ 5000 h 10741"/>
              <a:gd name="connsiteX163" fmla="*/ 9600 w 10000"/>
              <a:gd name="connsiteY163" fmla="*/ 5173 h 10741"/>
              <a:gd name="connsiteX164" fmla="*/ 9404 w 10000"/>
              <a:gd name="connsiteY164" fmla="*/ 5343 h 10741"/>
              <a:gd name="connsiteX165" fmla="*/ 9183 w 10000"/>
              <a:gd name="connsiteY165" fmla="*/ 5504 h 10741"/>
              <a:gd name="connsiteX166" fmla="*/ 8950 w 10000"/>
              <a:gd name="connsiteY166" fmla="*/ 5662 h 10741"/>
              <a:gd name="connsiteX167" fmla="*/ 8704 w 10000"/>
              <a:gd name="connsiteY167" fmla="*/ 5802 h 10741"/>
              <a:gd name="connsiteX168" fmla="*/ 8463 w 10000"/>
              <a:gd name="connsiteY168" fmla="*/ 5927 h 10741"/>
              <a:gd name="connsiteX169" fmla="*/ 8229 w 10000"/>
              <a:gd name="connsiteY169" fmla="*/ 6025 h 10741"/>
              <a:gd name="connsiteX170" fmla="*/ 8000 w 10000"/>
              <a:gd name="connsiteY170" fmla="*/ 6105 h 10741"/>
              <a:gd name="connsiteX171" fmla="*/ 7879 w 10000"/>
              <a:gd name="connsiteY171" fmla="*/ 6132 h 10741"/>
              <a:gd name="connsiteX172" fmla="*/ 7729 w 10000"/>
              <a:gd name="connsiteY172" fmla="*/ 6153 h 10741"/>
              <a:gd name="connsiteX173" fmla="*/ 7563 w 10000"/>
              <a:gd name="connsiteY173" fmla="*/ 6177 h 10741"/>
              <a:gd name="connsiteX174" fmla="*/ 7388 w 10000"/>
              <a:gd name="connsiteY174" fmla="*/ 6198 h 10741"/>
              <a:gd name="connsiteX175" fmla="*/ 7204 w 10000"/>
              <a:gd name="connsiteY175" fmla="*/ 6219 h 10741"/>
              <a:gd name="connsiteX176" fmla="*/ 7017 w 10000"/>
              <a:gd name="connsiteY176" fmla="*/ 6240 h 10741"/>
              <a:gd name="connsiteX177" fmla="*/ 6842 w 10000"/>
              <a:gd name="connsiteY177" fmla="*/ 6263 h 10741"/>
              <a:gd name="connsiteX178" fmla="*/ 6675 w 10000"/>
              <a:gd name="connsiteY178" fmla="*/ 6290 h 10741"/>
              <a:gd name="connsiteX179" fmla="*/ 6517 w 10000"/>
              <a:gd name="connsiteY179" fmla="*/ 6329 h 10741"/>
              <a:gd name="connsiteX180" fmla="*/ 6388 w 10000"/>
              <a:gd name="connsiteY180" fmla="*/ 6365 h 10741"/>
              <a:gd name="connsiteX181" fmla="*/ 6288 w 10000"/>
              <a:gd name="connsiteY181" fmla="*/ 6415 h 10741"/>
              <a:gd name="connsiteX182" fmla="*/ 6213 w 10000"/>
              <a:gd name="connsiteY182" fmla="*/ 6475 h 10741"/>
              <a:gd name="connsiteX183" fmla="*/ 6092 w 10000"/>
              <a:gd name="connsiteY183" fmla="*/ 6648 h 10741"/>
              <a:gd name="connsiteX184" fmla="*/ 6008 w 10000"/>
              <a:gd name="connsiteY184" fmla="*/ 6836 h 10741"/>
              <a:gd name="connsiteX185" fmla="*/ 5942 w 10000"/>
              <a:gd name="connsiteY185" fmla="*/ 7032 h 10741"/>
              <a:gd name="connsiteX186" fmla="*/ 5904 w 10000"/>
              <a:gd name="connsiteY186" fmla="*/ 7232 h 10741"/>
              <a:gd name="connsiteX187" fmla="*/ 5888 w 10000"/>
              <a:gd name="connsiteY187" fmla="*/ 7443 h 10741"/>
              <a:gd name="connsiteX188" fmla="*/ 5879 w 10000"/>
              <a:gd name="connsiteY188" fmla="*/ 7655 h 10741"/>
              <a:gd name="connsiteX189" fmla="*/ 5888 w 10000"/>
              <a:gd name="connsiteY189" fmla="*/ 7867 h 10741"/>
              <a:gd name="connsiteX190" fmla="*/ 5904 w 10000"/>
              <a:gd name="connsiteY190" fmla="*/ 8084 h 10741"/>
              <a:gd name="connsiteX191" fmla="*/ 5925 w 10000"/>
              <a:gd name="connsiteY191" fmla="*/ 8299 h 10741"/>
              <a:gd name="connsiteX192" fmla="*/ 5950 w 10000"/>
              <a:gd name="connsiteY192" fmla="*/ 8510 h 10741"/>
              <a:gd name="connsiteX193" fmla="*/ 5954 w 10000"/>
              <a:gd name="connsiteY193" fmla="*/ 8820 h 10741"/>
              <a:gd name="connsiteX194" fmla="*/ 5933 w 10000"/>
              <a:gd name="connsiteY194" fmla="*/ 9130 h 10741"/>
              <a:gd name="connsiteX195" fmla="*/ 5896 w 10000"/>
              <a:gd name="connsiteY195" fmla="*/ 9428 h 10741"/>
              <a:gd name="connsiteX196" fmla="*/ 5850 w 10000"/>
              <a:gd name="connsiteY196" fmla="*/ 9720 h 10741"/>
              <a:gd name="connsiteX197" fmla="*/ 5909 w 10000"/>
              <a:gd name="connsiteY197" fmla="*/ 10741 h 10741"/>
              <a:gd name="connsiteX198" fmla="*/ 4117 w 10000"/>
              <a:gd name="connsiteY198" fmla="*/ 10686 h 10741"/>
              <a:gd name="connsiteX199" fmla="*/ 4309 w 10000"/>
              <a:gd name="connsiteY199" fmla="*/ 10293 h 10741"/>
              <a:gd name="connsiteX200" fmla="*/ 4546 w 10000"/>
              <a:gd name="connsiteY200" fmla="*/ 9848 h 10741"/>
              <a:gd name="connsiteX201" fmla="*/ 4629 w 10000"/>
              <a:gd name="connsiteY201" fmla="*/ 9687 h 10741"/>
              <a:gd name="connsiteX202" fmla="*/ 4700 w 10000"/>
              <a:gd name="connsiteY202" fmla="*/ 9508 h 10741"/>
              <a:gd name="connsiteX203" fmla="*/ 4767 w 10000"/>
              <a:gd name="connsiteY203" fmla="*/ 9309 h 10741"/>
              <a:gd name="connsiteX204" fmla="*/ 4829 w 10000"/>
              <a:gd name="connsiteY204" fmla="*/ 9097 h 10741"/>
              <a:gd name="connsiteX205" fmla="*/ 4879 w 10000"/>
              <a:gd name="connsiteY205" fmla="*/ 8868 h 10741"/>
              <a:gd name="connsiteX206" fmla="*/ 4917 w 10000"/>
              <a:gd name="connsiteY206" fmla="*/ 8635 h 10741"/>
              <a:gd name="connsiteX207" fmla="*/ 4954 w 10000"/>
              <a:gd name="connsiteY207" fmla="*/ 8391 h 10741"/>
              <a:gd name="connsiteX208" fmla="*/ 4979 w 10000"/>
              <a:gd name="connsiteY208" fmla="*/ 8144 h 10741"/>
              <a:gd name="connsiteX209" fmla="*/ 5000 w 10000"/>
              <a:gd name="connsiteY209" fmla="*/ 7887 h 10741"/>
              <a:gd name="connsiteX210" fmla="*/ 5000 w 10000"/>
              <a:gd name="connsiteY210" fmla="*/ 7634 h 10741"/>
              <a:gd name="connsiteX211" fmla="*/ 5000 w 10000"/>
              <a:gd name="connsiteY211" fmla="*/ 7384 h 10741"/>
              <a:gd name="connsiteX212" fmla="*/ 4979 w 10000"/>
              <a:gd name="connsiteY212" fmla="*/ 7133 h 10741"/>
              <a:gd name="connsiteX213" fmla="*/ 4950 w 10000"/>
              <a:gd name="connsiteY213" fmla="*/ 6892 h 10741"/>
              <a:gd name="connsiteX214" fmla="*/ 4913 w 10000"/>
              <a:gd name="connsiteY214" fmla="*/ 6657 h 10741"/>
              <a:gd name="connsiteX215" fmla="*/ 4858 w 10000"/>
              <a:gd name="connsiteY215" fmla="*/ 6430 h 10741"/>
              <a:gd name="connsiteX216" fmla="*/ 4783 w 10000"/>
              <a:gd name="connsiteY216" fmla="*/ 6219 h 10741"/>
              <a:gd name="connsiteX217" fmla="*/ 4700 w 10000"/>
              <a:gd name="connsiteY217" fmla="*/ 6019 h 10741"/>
              <a:gd name="connsiteX218" fmla="*/ 4600 w 10000"/>
              <a:gd name="connsiteY218" fmla="*/ 5840 h 10741"/>
              <a:gd name="connsiteX219" fmla="*/ 4488 w 10000"/>
              <a:gd name="connsiteY219" fmla="*/ 5682 h 10741"/>
              <a:gd name="connsiteX220" fmla="*/ 4358 w 10000"/>
              <a:gd name="connsiteY220" fmla="*/ 5542 h 10741"/>
              <a:gd name="connsiteX221" fmla="*/ 4213 w 10000"/>
              <a:gd name="connsiteY221" fmla="*/ 5429 h 10741"/>
              <a:gd name="connsiteX222" fmla="*/ 4046 w 10000"/>
              <a:gd name="connsiteY222" fmla="*/ 5343 h 10741"/>
              <a:gd name="connsiteX223" fmla="*/ 3904 w 10000"/>
              <a:gd name="connsiteY223" fmla="*/ 5292 h 10741"/>
              <a:gd name="connsiteX224" fmla="*/ 3746 w 10000"/>
              <a:gd name="connsiteY224" fmla="*/ 5271 h 10741"/>
              <a:gd name="connsiteX225" fmla="*/ 3583 w 10000"/>
              <a:gd name="connsiteY225" fmla="*/ 5271 h 10741"/>
              <a:gd name="connsiteX226" fmla="*/ 3413 w 10000"/>
              <a:gd name="connsiteY226" fmla="*/ 5286 h 10741"/>
              <a:gd name="connsiteX227" fmla="*/ 3246 w 10000"/>
              <a:gd name="connsiteY227" fmla="*/ 5310 h 10741"/>
              <a:gd name="connsiteX228" fmla="*/ 3079 w 10000"/>
              <a:gd name="connsiteY228" fmla="*/ 5343 h 10741"/>
              <a:gd name="connsiteX229" fmla="*/ 2913 w 10000"/>
              <a:gd name="connsiteY229" fmla="*/ 5369 h 10741"/>
              <a:gd name="connsiteX230" fmla="*/ 2750 w 10000"/>
              <a:gd name="connsiteY230" fmla="*/ 5396 h 10741"/>
              <a:gd name="connsiteX231" fmla="*/ 2600 w 10000"/>
              <a:gd name="connsiteY231" fmla="*/ 5411 h 10741"/>
              <a:gd name="connsiteX232" fmla="*/ 2258 w 10000"/>
              <a:gd name="connsiteY232" fmla="*/ 5423 h 10741"/>
              <a:gd name="connsiteX233" fmla="*/ 1925 w 10000"/>
              <a:gd name="connsiteY233" fmla="*/ 5411 h 10741"/>
              <a:gd name="connsiteX234" fmla="*/ 1617 w 10000"/>
              <a:gd name="connsiteY234" fmla="*/ 5384 h 10741"/>
              <a:gd name="connsiteX235" fmla="*/ 1321 w 10000"/>
              <a:gd name="connsiteY235" fmla="*/ 5346 h 10741"/>
              <a:gd name="connsiteX236" fmla="*/ 1033 w 10000"/>
              <a:gd name="connsiteY236" fmla="*/ 5298 h 10741"/>
              <a:gd name="connsiteX237" fmla="*/ 758 w 10000"/>
              <a:gd name="connsiteY237" fmla="*/ 5250 h 10741"/>
              <a:gd name="connsiteX238" fmla="*/ 500 w 10000"/>
              <a:gd name="connsiteY238" fmla="*/ 5197 h 10741"/>
              <a:gd name="connsiteX239" fmla="*/ 517 w 10000"/>
              <a:gd name="connsiteY239" fmla="*/ 5137 h 10741"/>
              <a:gd name="connsiteX240" fmla="*/ 871 w 10000"/>
              <a:gd name="connsiteY240" fmla="*/ 5173 h 10741"/>
              <a:gd name="connsiteX241" fmla="*/ 1221 w 10000"/>
              <a:gd name="connsiteY241" fmla="*/ 5197 h 10741"/>
              <a:gd name="connsiteX242" fmla="*/ 1563 w 10000"/>
              <a:gd name="connsiteY242" fmla="*/ 5206 h 10741"/>
              <a:gd name="connsiteX243" fmla="*/ 1896 w 10000"/>
              <a:gd name="connsiteY243" fmla="*/ 5197 h 10741"/>
              <a:gd name="connsiteX244" fmla="*/ 2221 w 10000"/>
              <a:gd name="connsiteY244" fmla="*/ 5164 h 10741"/>
              <a:gd name="connsiteX245" fmla="*/ 2538 w 10000"/>
              <a:gd name="connsiteY245" fmla="*/ 5113 h 10741"/>
              <a:gd name="connsiteX246" fmla="*/ 2842 w 10000"/>
              <a:gd name="connsiteY246" fmla="*/ 5045 h 10741"/>
              <a:gd name="connsiteX247" fmla="*/ 3129 w 10000"/>
              <a:gd name="connsiteY247" fmla="*/ 4946 h 10741"/>
              <a:gd name="connsiteX248" fmla="*/ 3500 w 10000"/>
              <a:gd name="connsiteY248" fmla="*/ 4815 h 10741"/>
              <a:gd name="connsiteX249" fmla="*/ 2821 w 10000"/>
              <a:gd name="connsiteY249" fmla="*/ 4389 h 10741"/>
              <a:gd name="connsiteX250" fmla="*/ 2213 w 10000"/>
              <a:gd name="connsiteY250" fmla="*/ 3912 h 10741"/>
              <a:gd name="connsiteX251" fmla="*/ 1879 w 10000"/>
              <a:gd name="connsiteY251" fmla="*/ 3939 h 10741"/>
              <a:gd name="connsiteX252" fmla="*/ 1554 w 10000"/>
              <a:gd name="connsiteY252" fmla="*/ 3939 h 10741"/>
              <a:gd name="connsiteX253" fmla="*/ 1258 w 10000"/>
              <a:gd name="connsiteY253" fmla="*/ 3912 h 10741"/>
              <a:gd name="connsiteX254" fmla="*/ 979 w 10000"/>
              <a:gd name="connsiteY254" fmla="*/ 3856 h 10741"/>
              <a:gd name="connsiteX255" fmla="*/ 721 w 10000"/>
              <a:gd name="connsiteY255" fmla="*/ 3775 h 10741"/>
              <a:gd name="connsiteX256" fmla="*/ 496 w 10000"/>
              <a:gd name="connsiteY256" fmla="*/ 3674 h 10741"/>
              <a:gd name="connsiteX257" fmla="*/ 296 w 10000"/>
              <a:gd name="connsiteY257" fmla="*/ 3549 h 10741"/>
              <a:gd name="connsiteX258" fmla="*/ 129 w 10000"/>
              <a:gd name="connsiteY258" fmla="*/ 3403 h 10741"/>
              <a:gd name="connsiteX259" fmla="*/ 0 w 10000"/>
              <a:gd name="connsiteY259" fmla="*/ 3245 h 10741"/>
              <a:gd name="connsiteX260" fmla="*/ 17 w 10000"/>
              <a:gd name="connsiteY260" fmla="*/ 3218 h 10741"/>
              <a:gd name="connsiteX261" fmla="*/ 71 w 10000"/>
              <a:gd name="connsiteY261" fmla="*/ 3245 h 10741"/>
              <a:gd name="connsiteX262" fmla="*/ 138 w 10000"/>
              <a:gd name="connsiteY262" fmla="*/ 3349 h 10741"/>
              <a:gd name="connsiteX263" fmla="*/ 246 w 10000"/>
              <a:gd name="connsiteY263" fmla="*/ 3439 h 10741"/>
              <a:gd name="connsiteX264" fmla="*/ 379 w 10000"/>
              <a:gd name="connsiteY264" fmla="*/ 3528 h 10741"/>
              <a:gd name="connsiteX265" fmla="*/ 538 w 10000"/>
              <a:gd name="connsiteY265" fmla="*/ 3597 h 10741"/>
              <a:gd name="connsiteX266" fmla="*/ 721 w 10000"/>
              <a:gd name="connsiteY266" fmla="*/ 3656 h 10741"/>
              <a:gd name="connsiteX267" fmla="*/ 913 w 10000"/>
              <a:gd name="connsiteY267" fmla="*/ 3701 h 10741"/>
              <a:gd name="connsiteX268" fmla="*/ 1117 w 10000"/>
              <a:gd name="connsiteY268" fmla="*/ 3728 h 10741"/>
              <a:gd name="connsiteX269" fmla="*/ 1329 w 10000"/>
              <a:gd name="connsiteY269" fmla="*/ 3737 h 10741"/>
              <a:gd name="connsiteX270" fmla="*/ 1533 w 10000"/>
              <a:gd name="connsiteY270" fmla="*/ 3734 h 10741"/>
              <a:gd name="connsiteX271" fmla="*/ 1646 w 10000"/>
              <a:gd name="connsiteY271" fmla="*/ 3722 h 10741"/>
              <a:gd name="connsiteX272" fmla="*/ 1746 w 10000"/>
              <a:gd name="connsiteY272" fmla="*/ 3722 h 10741"/>
              <a:gd name="connsiteX273" fmla="*/ 1833 w 10000"/>
              <a:gd name="connsiteY273" fmla="*/ 3710 h 10741"/>
              <a:gd name="connsiteX274" fmla="*/ 1917 w 10000"/>
              <a:gd name="connsiteY274" fmla="*/ 3695 h 10741"/>
              <a:gd name="connsiteX275" fmla="*/ 1988 w 10000"/>
              <a:gd name="connsiteY275" fmla="*/ 3662 h 10741"/>
              <a:gd name="connsiteX276" fmla="*/ 1788 w 10000"/>
              <a:gd name="connsiteY276" fmla="*/ 3391 h 10741"/>
              <a:gd name="connsiteX277" fmla="*/ 1617 w 10000"/>
              <a:gd name="connsiteY277" fmla="*/ 3126 h 10741"/>
              <a:gd name="connsiteX278" fmla="*/ 1454 w 10000"/>
              <a:gd name="connsiteY278" fmla="*/ 2849 h 10741"/>
              <a:gd name="connsiteX279" fmla="*/ 1313 w 10000"/>
              <a:gd name="connsiteY279" fmla="*/ 2563 h 10741"/>
              <a:gd name="connsiteX280" fmla="*/ 1175 w 10000"/>
              <a:gd name="connsiteY280" fmla="*/ 2253 h 10741"/>
              <a:gd name="connsiteX281" fmla="*/ 1046 w 10000"/>
              <a:gd name="connsiteY281" fmla="*/ 1919 h 10741"/>
              <a:gd name="connsiteX282" fmla="*/ 1033 w 10000"/>
              <a:gd name="connsiteY282" fmla="*/ 1859 h 10741"/>
              <a:gd name="connsiteX283" fmla="*/ 1000 w 10000"/>
              <a:gd name="connsiteY283" fmla="*/ 1776 h 10741"/>
              <a:gd name="connsiteX284" fmla="*/ 979 w 10000"/>
              <a:gd name="connsiteY284" fmla="*/ 1684 h 10741"/>
              <a:gd name="connsiteX285" fmla="*/ 950 w 10000"/>
              <a:gd name="connsiteY285" fmla="*/ 1591 h 10741"/>
              <a:gd name="connsiteX286" fmla="*/ 925 w 10000"/>
              <a:gd name="connsiteY286" fmla="*/ 1490 h 10741"/>
              <a:gd name="connsiteX287" fmla="*/ 917 w 10000"/>
              <a:gd name="connsiteY287" fmla="*/ 1397 h 10741"/>
              <a:gd name="connsiteX288" fmla="*/ 917 w 10000"/>
              <a:gd name="connsiteY288" fmla="*/ 1311 h 10741"/>
              <a:gd name="connsiteX289" fmla="*/ 933 w 10000"/>
              <a:gd name="connsiteY289" fmla="*/ 1234 h 10741"/>
              <a:gd name="connsiteX290" fmla="*/ 963 w 10000"/>
              <a:gd name="connsiteY290" fmla="*/ 1180 h 10741"/>
              <a:gd name="connsiteX291" fmla="*/ 1000 w 10000"/>
              <a:gd name="connsiteY291" fmla="*/ 1192 h 10741"/>
              <a:gd name="connsiteX292" fmla="*/ 1033 w 10000"/>
              <a:gd name="connsiteY292" fmla="*/ 1496 h 10741"/>
              <a:gd name="connsiteX293" fmla="*/ 1108 w 10000"/>
              <a:gd name="connsiteY293" fmla="*/ 1800 h 10741"/>
              <a:gd name="connsiteX294" fmla="*/ 1221 w 10000"/>
              <a:gd name="connsiteY294" fmla="*/ 2098 h 10741"/>
              <a:gd name="connsiteX295" fmla="*/ 1358 w 10000"/>
              <a:gd name="connsiteY295" fmla="*/ 2372 h 10741"/>
              <a:gd name="connsiteX296" fmla="*/ 1508 w 10000"/>
              <a:gd name="connsiteY296" fmla="*/ 2628 h 10741"/>
              <a:gd name="connsiteX297" fmla="*/ 1646 w 10000"/>
              <a:gd name="connsiteY297" fmla="*/ 2795 h 10741"/>
              <a:gd name="connsiteX298" fmla="*/ 1629 w 10000"/>
              <a:gd name="connsiteY298" fmla="*/ 2801 h 10741"/>
              <a:gd name="connsiteX299" fmla="*/ 1629 w 10000"/>
              <a:gd name="connsiteY299" fmla="*/ 2807 h 10741"/>
              <a:gd name="connsiteX300" fmla="*/ 1638 w 10000"/>
              <a:gd name="connsiteY300" fmla="*/ 2813 h 10741"/>
              <a:gd name="connsiteX301" fmla="*/ 1646 w 10000"/>
              <a:gd name="connsiteY301" fmla="*/ 2816 h 10741"/>
              <a:gd name="connsiteX302" fmla="*/ 1663 w 10000"/>
              <a:gd name="connsiteY302" fmla="*/ 2822 h 10741"/>
              <a:gd name="connsiteX303" fmla="*/ 1667 w 10000"/>
              <a:gd name="connsiteY303" fmla="*/ 2834 h 10741"/>
              <a:gd name="connsiteX304" fmla="*/ 1675 w 10000"/>
              <a:gd name="connsiteY304" fmla="*/ 2840 h 10741"/>
              <a:gd name="connsiteX305" fmla="*/ 1683 w 10000"/>
              <a:gd name="connsiteY305" fmla="*/ 2849 h 10741"/>
              <a:gd name="connsiteX306" fmla="*/ 1683 w 10000"/>
              <a:gd name="connsiteY306" fmla="*/ 2843 h 10741"/>
              <a:gd name="connsiteX307" fmla="*/ 1675 w 10000"/>
              <a:gd name="connsiteY307" fmla="*/ 2840 h 10741"/>
              <a:gd name="connsiteX308" fmla="*/ 1675 w 10000"/>
              <a:gd name="connsiteY308" fmla="*/ 2840 h 10741"/>
              <a:gd name="connsiteX309" fmla="*/ 1646 w 10000"/>
              <a:gd name="connsiteY309" fmla="*/ 2795 h 10741"/>
              <a:gd name="connsiteX310" fmla="*/ 1746 w 10000"/>
              <a:gd name="connsiteY310" fmla="*/ 2741 h 10741"/>
              <a:gd name="connsiteX311" fmla="*/ 1842 w 10000"/>
              <a:gd name="connsiteY311" fmla="*/ 2649 h 10741"/>
              <a:gd name="connsiteX312" fmla="*/ 1933 w 10000"/>
              <a:gd name="connsiteY312" fmla="*/ 2542 h 10741"/>
              <a:gd name="connsiteX313" fmla="*/ 2017 w 10000"/>
              <a:gd name="connsiteY313" fmla="*/ 2411 h 10741"/>
              <a:gd name="connsiteX314" fmla="*/ 2092 w 10000"/>
              <a:gd name="connsiteY314" fmla="*/ 2265 h 10741"/>
              <a:gd name="connsiteX315" fmla="*/ 2163 w 10000"/>
              <a:gd name="connsiteY315" fmla="*/ 2113 h 10741"/>
              <a:gd name="connsiteX316" fmla="*/ 2221 w 10000"/>
              <a:gd name="connsiteY316" fmla="*/ 1955 h 10741"/>
              <a:gd name="connsiteX317" fmla="*/ 2275 w 10000"/>
              <a:gd name="connsiteY317" fmla="*/ 1803 h 10741"/>
              <a:gd name="connsiteX318" fmla="*/ 2321 w 10000"/>
              <a:gd name="connsiteY318" fmla="*/ 1657 h 10741"/>
              <a:gd name="connsiteX319" fmla="*/ 2329 w 10000"/>
              <a:gd name="connsiteY319" fmla="*/ 1853 h 10741"/>
              <a:gd name="connsiteX320" fmla="*/ 2321 w 10000"/>
              <a:gd name="connsiteY320" fmla="*/ 2032 h 10741"/>
              <a:gd name="connsiteX321" fmla="*/ 2283 w 10000"/>
              <a:gd name="connsiteY321" fmla="*/ 2199 h 10741"/>
              <a:gd name="connsiteX322" fmla="*/ 2229 w 10000"/>
              <a:gd name="connsiteY322" fmla="*/ 2366 h 10741"/>
              <a:gd name="connsiteX323" fmla="*/ 2154 w 10000"/>
              <a:gd name="connsiteY323" fmla="*/ 2524 h 10741"/>
              <a:gd name="connsiteX324" fmla="*/ 2046 w 10000"/>
              <a:gd name="connsiteY324" fmla="*/ 2682 h 10741"/>
              <a:gd name="connsiteX325" fmla="*/ 1796 w 10000"/>
              <a:gd name="connsiteY325" fmla="*/ 3027 h 10741"/>
              <a:gd name="connsiteX326" fmla="*/ 2054 w 10000"/>
              <a:gd name="connsiteY326" fmla="*/ 3305 h 10741"/>
              <a:gd name="connsiteX327" fmla="*/ 2333 w 10000"/>
              <a:gd name="connsiteY327" fmla="*/ 3564 h 10741"/>
              <a:gd name="connsiteX328" fmla="*/ 2638 w 10000"/>
              <a:gd name="connsiteY328" fmla="*/ 3808 h 10741"/>
              <a:gd name="connsiteX329" fmla="*/ 2963 w 10000"/>
              <a:gd name="connsiteY329" fmla="*/ 4032 h 10741"/>
              <a:gd name="connsiteX330" fmla="*/ 4129 w 10000"/>
              <a:gd name="connsiteY330" fmla="*/ 4610 h 10741"/>
              <a:gd name="connsiteX331" fmla="*/ 4167 w 10000"/>
              <a:gd name="connsiteY331" fmla="*/ 4589 h 10741"/>
              <a:gd name="connsiteX332" fmla="*/ 4071 w 10000"/>
              <a:gd name="connsiteY332" fmla="*/ 4333 h 10741"/>
              <a:gd name="connsiteX333" fmla="*/ 3996 w 10000"/>
              <a:gd name="connsiteY333" fmla="*/ 4058 h 10741"/>
              <a:gd name="connsiteX334" fmla="*/ 3933 w 10000"/>
              <a:gd name="connsiteY334" fmla="*/ 3760 h 10741"/>
              <a:gd name="connsiteX335" fmla="*/ 3904 w 10000"/>
              <a:gd name="connsiteY335" fmla="*/ 3456 h 10741"/>
              <a:gd name="connsiteX336" fmla="*/ 3879 w 10000"/>
              <a:gd name="connsiteY336" fmla="*/ 3138 h 10741"/>
              <a:gd name="connsiteX337" fmla="*/ 3879 w 10000"/>
              <a:gd name="connsiteY337" fmla="*/ 2813 h 10741"/>
              <a:gd name="connsiteX338" fmla="*/ 3896 w 10000"/>
              <a:gd name="connsiteY338" fmla="*/ 2485 h 10741"/>
              <a:gd name="connsiteX339" fmla="*/ 3933 w 10000"/>
              <a:gd name="connsiteY339" fmla="*/ 2160 h 10741"/>
              <a:gd name="connsiteX340" fmla="*/ 3988 w 10000"/>
              <a:gd name="connsiteY340" fmla="*/ 1836 h 10741"/>
              <a:gd name="connsiteX341" fmla="*/ 4046 w 10000"/>
              <a:gd name="connsiteY341" fmla="*/ 1523 h 10741"/>
              <a:gd name="connsiteX342" fmla="*/ 4129 w 10000"/>
              <a:gd name="connsiteY342" fmla="*/ 1219 h 10741"/>
              <a:gd name="connsiteX343" fmla="*/ 4229 w 10000"/>
              <a:gd name="connsiteY343" fmla="*/ 933 h 10741"/>
              <a:gd name="connsiteX344" fmla="*/ 4333 w 10000"/>
              <a:gd name="connsiteY344" fmla="*/ 662 h 10741"/>
              <a:gd name="connsiteX345" fmla="*/ 4454 w 10000"/>
              <a:gd name="connsiteY345" fmla="*/ 417 h 10741"/>
              <a:gd name="connsiteX346" fmla="*/ 4583 w 10000"/>
              <a:gd name="connsiteY346" fmla="*/ 194 h 10741"/>
              <a:gd name="connsiteX347" fmla="*/ 4738 w 10000"/>
              <a:gd name="connsiteY347" fmla="*/ 0 h 10741"/>
              <a:gd name="connsiteX0" fmla="*/ 4738 w 10000"/>
              <a:gd name="connsiteY0" fmla="*/ 0 h 10686"/>
              <a:gd name="connsiteX1" fmla="*/ 4721 w 10000"/>
              <a:gd name="connsiteY1" fmla="*/ 48 h 10686"/>
              <a:gd name="connsiteX2" fmla="*/ 4713 w 10000"/>
              <a:gd name="connsiteY2" fmla="*/ 80 h 10686"/>
              <a:gd name="connsiteX3" fmla="*/ 4704 w 10000"/>
              <a:gd name="connsiteY3" fmla="*/ 101 h 10686"/>
              <a:gd name="connsiteX4" fmla="*/ 4704 w 10000"/>
              <a:gd name="connsiteY4" fmla="*/ 113 h 10686"/>
              <a:gd name="connsiteX5" fmla="*/ 4713 w 10000"/>
              <a:gd name="connsiteY5" fmla="*/ 119 h 10686"/>
              <a:gd name="connsiteX6" fmla="*/ 4713 w 10000"/>
              <a:gd name="connsiteY6" fmla="*/ 125 h 10686"/>
              <a:gd name="connsiteX7" fmla="*/ 4721 w 10000"/>
              <a:gd name="connsiteY7" fmla="*/ 125 h 10686"/>
              <a:gd name="connsiteX8" fmla="*/ 4721 w 10000"/>
              <a:gd name="connsiteY8" fmla="*/ 125 h 10686"/>
              <a:gd name="connsiteX9" fmla="*/ 4721 w 10000"/>
              <a:gd name="connsiteY9" fmla="*/ 134 h 10686"/>
              <a:gd name="connsiteX10" fmla="*/ 4713 w 10000"/>
              <a:gd name="connsiteY10" fmla="*/ 152 h 10686"/>
              <a:gd name="connsiteX11" fmla="*/ 4704 w 10000"/>
              <a:gd name="connsiteY11" fmla="*/ 179 h 10686"/>
              <a:gd name="connsiteX12" fmla="*/ 4692 w 10000"/>
              <a:gd name="connsiteY12" fmla="*/ 221 h 10686"/>
              <a:gd name="connsiteX13" fmla="*/ 4667 w 10000"/>
              <a:gd name="connsiteY13" fmla="*/ 280 h 10686"/>
              <a:gd name="connsiteX14" fmla="*/ 4629 w 10000"/>
              <a:gd name="connsiteY14" fmla="*/ 364 h 10686"/>
              <a:gd name="connsiteX15" fmla="*/ 4592 w 10000"/>
              <a:gd name="connsiteY15" fmla="*/ 465 h 10686"/>
              <a:gd name="connsiteX16" fmla="*/ 4533 w 10000"/>
              <a:gd name="connsiteY16" fmla="*/ 596 h 10686"/>
              <a:gd name="connsiteX17" fmla="*/ 4463 w 10000"/>
              <a:gd name="connsiteY17" fmla="*/ 754 h 10686"/>
              <a:gd name="connsiteX18" fmla="*/ 4379 w 10000"/>
              <a:gd name="connsiteY18" fmla="*/ 1001 h 10686"/>
              <a:gd name="connsiteX19" fmla="*/ 4321 w 10000"/>
              <a:gd name="connsiteY19" fmla="*/ 1266 h 10686"/>
              <a:gd name="connsiteX20" fmla="*/ 4275 w 10000"/>
              <a:gd name="connsiteY20" fmla="*/ 1538 h 10686"/>
              <a:gd name="connsiteX21" fmla="*/ 4213 w 10000"/>
              <a:gd name="connsiteY21" fmla="*/ 1827 h 10686"/>
              <a:gd name="connsiteX22" fmla="*/ 4204 w 10000"/>
              <a:gd name="connsiteY22" fmla="*/ 1889 h 10686"/>
              <a:gd name="connsiteX23" fmla="*/ 4192 w 10000"/>
              <a:gd name="connsiteY23" fmla="*/ 1982 h 10686"/>
              <a:gd name="connsiteX24" fmla="*/ 4183 w 10000"/>
              <a:gd name="connsiteY24" fmla="*/ 2080 h 10686"/>
              <a:gd name="connsiteX25" fmla="*/ 4175 w 10000"/>
              <a:gd name="connsiteY25" fmla="*/ 2187 h 10686"/>
              <a:gd name="connsiteX26" fmla="*/ 4175 w 10000"/>
              <a:gd name="connsiteY26" fmla="*/ 2297 h 10686"/>
              <a:gd name="connsiteX27" fmla="*/ 4192 w 10000"/>
              <a:gd name="connsiteY27" fmla="*/ 2396 h 10686"/>
              <a:gd name="connsiteX28" fmla="*/ 4213 w 10000"/>
              <a:gd name="connsiteY28" fmla="*/ 2482 h 10686"/>
              <a:gd name="connsiteX29" fmla="*/ 4250 w 10000"/>
              <a:gd name="connsiteY29" fmla="*/ 2542 h 10686"/>
              <a:gd name="connsiteX30" fmla="*/ 4450 w 10000"/>
              <a:gd name="connsiteY30" fmla="*/ 2530 h 10686"/>
              <a:gd name="connsiteX31" fmla="*/ 4646 w 10000"/>
              <a:gd name="connsiteY31" fmla="*/ 2482 h 10686"/>
              <a:gd name="connsiteX32" fmla="*/ 4833 w 10000"/>
              <a:gd name="connsiteY32" fmla="*/ 2405 h 10686"/>
              <a:gd name="connsiteX33" fmla="*/ 5025 w 10000"/>
              <a:gd name="connsiteY33" fmla="*/ 2297 h 10686"/>
              <a:gd name="connsiteX34" fmla="*/ 5200 w 10000"/>
              <a:gd name="connsiteY34" fmla="*/ 2172 h 10686"/>
              <a:gd name="connsiteX35" fmla="*/ 5371 w 10000"/>
              <a:gd name="connsiteY35" fmla="*/ 2020 h 10686"/>
              <a:gd name="connsiteX36" fmla="*/ 5533 w 10000"/>
              <a:gd name="connsiteY36" fmla="*/ 1859 h 10686"/>
              <a:gd name="connsiteX37" fmla="*/ 5683 w 10000"/>
              <a:gd name="connsiteY37" fmla="*/ 1690 h 10686"/>
              <a:gd name="connsiteX38" fmla="*/ 5829 w 10000"/>
              <a:gd name="connsiteY38" fmla="*/ 1511 h 10686"/>
              <a:gd name="connsiteX39" fmla="*/ 5954 w 10000"/>
              <a:gd name="connsiteY39" fmla="*/ 1326 h 10686"/>
              <a:gd name="connsiteX40" fmla="*/ 6071 w 10000"/>
              <a:gd name="connsiteY40" fmla="*/ 1147 h 10686"/>
              <a:gd name="connsiteX41" fmla="*/ 6167 w 10000"/>
              <a:gd name="connsiteY41" fmla="*/ 974 h 10686"/>
              <a:gd name="connsiteX42" fmla="*/ 6213 w 10000"/>
              <a:gd name="connsiteY42" fmla="*/ 974 h 10686"/>
              <a:gd name="connsiteX43" fmla="*/ 6213 w 10000"/>
              <a:gd name="connsiteY43" fmla="*/ 992 h 10686"/>
              <a:gd name="connsiteX44" fmla="*/ 6138 w 10000"/>
              <a:gd name="connsiteY44" fmla="*/ 1165 h 10686"/>
              <a:gd name="connsiteX45" fmla="*/ 6054 w 10000"/>
              <a:gd name="connsiteY45" fmla="*/ 1344 h 10686"/>
              <a:gd name="connsiteX46" fmla="*/ 5963 w 10000"/>
              <a:gd name="connsiteY46" fmla="*/ 1517 h 10686"/>
              <a:gd name="connsiteX47" fmla="*/ 5871 w 10000"/>
              <a:gd name="connsiteY47" fmla="*/ 1684 h 10686"/>
              <a:gd name="connsiteX48" fmla="*/ 5775 w 10000"/>
              <a:gd name="connsiteY48" fmla="*/ 1847 h 10686"/>
              <a:gd name="connsiteX49" fmla="*/ 5667 w 10000"/>
              <a:gd name="connsiteY49" fmla="*/ 1999 h 10686"/>
              <a:gd name="connsiteX50" fmla="*/ 5554 w 10000"/>
              <a:gd name="connsiteY50" fmla="*/ 2145 h 10686"/>
              <a:gd name="connsiteX51" fmla="*/ 5417 w 10000"/>
              <a:gd name="connsiteY51" fmla="*/ 2279 h 10686"/>
              <a:gd name="connsiteX52" fmla="*/ 5275 w 10000"/>
              <a:gd name="connsiteY52" fmla="*/ 2411 h 10686"/>
              <a:gd name="connsiteX53" fmla="*/ 5108 w 10000"/>
              <a:gd name="connsiteY53" fmla="*/ 2518 h 10686"/>
              <a:gd name="connsiteX54" fmla="*/ 4917 w 10000"/>
              <a:gd name="connsiteY54" fmla="*/ 2616 h 10686"/>
              <a:gd name="connsiteX55" fmla="*/ 4704 w 10000"/>
              <a:gd name="connsiteY55" fmla="*/ 2703 h 10686"/>
              <a:gd name="connsiteX56" fmla="*/ 4479 w 10000"/>
              <a:gd name="connsiteY56" fmla="*/ 2768 h 10686"/>
              <a:gd name="connsiteX57" fmla="*/ 4213 w 10000"/>
              <a:gd name="connsiteY57" fmla="*/ 2813 h 10686"/>
              <a:gd name="connsiteX58" fmla="*/ 4221 w 10000"/>
              <a:gd name="connsiteY58" fmla="*/ 3126 h 10686"/>
              <a:gd name="connsiteX59" fmla="*/ 4258 w 10000"/>
              <a:gd name="connsiteY59" fmla="*/ 3424 h 10686"/>
              <a:gd name="connsiteX60" fmla="*/ 4321 w 10000"/>
              <a:gd name="connsiteY60" fmla="*/ 3707 h 10686"/>
              <a:gd name="connsiteX61" fmla="*/ 4404 w 10000"/>
              <a:gd name="connsiteY61" fmla="*/ 3975 h 10686"/>
              <a:gd name="connsiteX62" fmla="*/ 4508 w 10000"/>
              <a:gd name="connsiteY62" fmla="*/ 4231 h 10686"/>
              <a:gd name="connsiteX63" fmla="*/ 4621 w 10000"/>
              <a:gd name="connsiteY63" fmla="*/ 4476 h 10686"/>
              <a:gd name="connsiteX64" fmla="*/ 4750 w 10000"/>
              <a:gd name="connsiteY64" fmla="*/ 4708 h 10686"/>
              <a:gd name="connsiteX65" fmla="*/ 4879 w 10000"/>
              <a:gd name="connsiteY65" fmla="*/ 4934 h 10686"/>
              <a:gd name="connsiteX66" fmla="*/ 4917 w 10000"/>
              <a:gd name="connsiteY66" fmla="*/ 4988 h 10686"/>
              <a:gd name="connsiteX67" fmla="*/ 4950 w 10000"/>
              <a:gd name="connsiteY67" fmla="*/ 5054 h 10686"/>
              <a:gd name="connsiteX68" fmla="*/ 4996 w 10000"/>
              <a:gd name="connsiteY68" fmla="*/ 5125 h 10686"/>
              <a:gd name="connsiteX69" fmla="*/ 5038 w 10000"/>
              <a:gd name="connsiteY69" fmla="*/ 5200 h 10686"/>
              <a:gd name="connsiteX70" fmla="*/ 5092 w 10000"/>
              <a:gd name="connsiteY70" fmla="*/ 5271 h 10686"/>
              <a:gd name="connsiteX71" fmla="*/ 5154 w 10000"/>
              <a:gd name="connsiteY71" fmla="*/ 5331 h 10686"/>
              <a:gd name="connsiteX72" fmla="*/ 5229 w 10000"/>
              <a:gd name="connsiteY72" fmla="*/ 5384 h 10686"/>
              <a:gd name="connsiteX73" fmla="*/ 5313 w 10000"/>
              <a:gd name="connsiteY73" fmla="*/ 5423 h 10686"/>
              <a:gd name="connsiteX74" fmla="*/ 5413 w 10000"/>
              <a:gd name="connsiteY74" fmla="*/ 5438 h 10686"/>
              <a:gd name="connsiteX75" fmla="*/ 5517 w 10000"/>
              <a:gd name="connsiteY75" fmla="*/ 5435 h 10686"/>
              <a:gd name="connsiteX76" fmla="*/ 5704 w 10000"/>
              <a:gd name="connsiteY76" fmla="*/ 5390 h 10686"/>
              <a:gd name="connsiteX77" fmla="*/ 5871 w 10000"/>
              <a:gd name="connsiteY77" fmla="*/ 5316 h 10686"/>
              <a:gd name="connsiteX78" fmla="*/ 6033 w 10000"/>
              <a:gd name="connsiteY78" fmla="*/ 5223 h 10686"/>
              <a:gd name="connsiteX79" fmla="*/ 6167 w 10000"/>
              <a:gd name="connsiteY79" fmla="*/ 5113 h 10686"/>
              <a:gd name="connsiteX80" fmla="*/ 6296 w 10000"/>
              <a:gd name="connsiteY80" fmla="*/ 4994 h 10686"/>
              <a:gd name="connsiteX81" fmla="*/ 6417 w 10000"/>
              <a:gd name="connsiteY81" fmla="*/ 4869 h 10686"/>
              <a:gd name="connsiteX82" fmla="*/ 6525 w 10000"/>
              <a:gd name="connsiteY82" fmla="*/ 4750 h 10686"/>
              <a:gd name="connsiteX83" fmla="*/ 6617 w 10000"/>
              <a:gd name="connsiteY83" fmla="*/ 4636 h 10686"/>
              <a:gd name="connsiteX84" fmla="*/ 6821 w 10000"/>
              <a:gd name="connsiteY84" fmla="*/ 4377 h 10686"/>
              <a:gd name="connsiteX85" fmla="*/ 7017 w 10000"/>
              <a:gd name="connsiteY85" fmla="*/ 4085 h 10686"/>
              <a:gd name="connsiteX86" fmla="*/ 7213 w 10000"/>
              <a:gd name="connsiteY86" fmla="*/ 3766 h 10686"/>
              <a:gd name="connsiteX87" fmla="*/ 7396 w 10000"/>
              <a:gd name="connsiteY87" fmla="*/ 3418 h 10686"/>
              <a:gd name="connsiteX88" fmla="*/ 7563 w 10000"/>
              <a:gd name="connsiteY88" fmla="*/ 3051 h 10686"/>
              <a:gd name="connsiteX89" fmla="*/ 7713 w 10000"/>
              <a:gd name="connsiteY89" fmla="*/ 2661 h 10686"/>
              <a:gd name="connsiteX90" fmla="*/ 7850 w 10000"/>
              <a:gd name="connsiteY90" fmla="*/ 2253 h 10686"/>
              <a:gd name="connsiteX91" fmla="*/ 7950 w 10000"/>
              <a:gd name="connsiteY91" fmla="*/ 1830 h 10686"/>
              <a:gd name="connsiteX92" fmla="*/ 8025 w 10000"/>
              <a:gd name="connsiteY92" fmla="*/ 1397 h 10686"/>
              <a:gd name="connsiteX93" fmla="*/ 8071 w 10000"/>
              <a:gd name="connsiteY93" fmla="*/ 954 h 10686"/>
              <a:gd name="connsiteX94" fmla="*/ 8108 w 10000"/>
              <a:gd name="connsiteY94" fmla="*/ 974 h 10686"/>
              <a:gd name="connsiteX95" fmla="*/ 8138 w 10000"/>
              <a:gd name="connsiteY95" fmla="*/ 1025 h 10686"/>
              <a:gd name="connsiteX96" fmla="*/ 8163 w 10000"/>
              <a:gd name="connsiteY96" fmla="*/ 1100 h 10686"/>
              <a:gd name="connsiteX97" fmla="*/ 8175 w 10000"/>
              <a:gd name="connsiteY97" fmla="*/ 1198 h 10686"/>
              <a:gd name="connsiteX98" fmla="*/ 8183 w 10000"/>
              <a:gd name="connsiteY98" fmla="*/ 1311 h 10686"/>
              <a:gd name="connsiteX99" fmla="*/ 8183 w 10000"/>
              <a:gd name="connsiteY99" fmla="*/ 1442 h 10686"/>
              <a:gd name="connsiteX100" fmla="*/ 8183 w 10000"/>
              <a:gd name="connsiteY100" fmla="*/ 1582 h 10686"/>
              <a:gd name="connsiteX101" fmla="*/ 8175 w 10000"/>
              <a:gd name="connsiteY101" fmla="*/ 1734 h 10686"/>
              <a:gd name="connsiteX102" fmla="*/ 8163 w 10000"/>
              <a:gd name="connsiteY102" fmla="*/ 1889 h 10686"/>
              <a:gd name="connsiteX103" fmla="*/ 8146 w 10000"/>
              <a:gd name="connsiteY103" fmla="*/ 2047 h 10686"/>
              <a:gd name="connsiteX104" fmla="*/ 8121 w 10000"/>
              <a:gd name="connsiteY104" fmla="*/ 2205 h 10686"/>
              <a:gd name="connsiteX105" fmla="*/ 8108 w 10000"/>
              <a:gd name="connsiteY105" fmla="*/ 2357 h 10686"/>
              <a:gd name="connsiteX106" fmla="*/ 8083 w 10000"/>
              <a:gd name="connsiteY106" fmla="*/ 2497 h 10686"/>
              <a:gd name="connsiteX107" fmla="*/ 8063 w 10000"/>
              <a:gd name="connsiteY107" fmla="*/ 2628 h 10686"/>
              <a:gd name="connsiteX108" fmla="*/ 8038 w 10000"/>
              <a:gd name="connsiteY108" fmla="*/ 2741 h 10686"/>
              <a:gd name="connsiteX109" fmla="*/ 8017 w 10000"/>
              <a:gd name="connsiteY109" fmla="*/ 2834 h 10686"/>
              <a:gd name="connsiteX110" fmla="*/ 8000 w 10000"/>
              <a:gd name="connsiteY110" fmla="*/ 2908 h 10686"/>
              <a:gd name="connsiteX111" fmla="*/ 7700 w 10000"/>
              <a:gd name="connsiteY111" fmla="*/ 3754 h 10686"/>
              <a:gd name="connsiteX112" fmla="*/ 7942 w 10000"/>
              <a:gd name="connsiteY112" fmla="*/ 3737 h 10686"/>
              <a:gd name="connsiteX113" fmla="*/ 8167 w 10000"/>
              <a:gd name="connsiteY113" fmla="*/ 3695 h 10686"/>
              <a:gd name="connsiteX114" fmla="*/ 8379 w 10000"/>
              <a:gd name="connsiteY114" fmla="*/ 3635 h 10686"/>
              <a:gd name="connsiteX115" fmla="*/ 8583 w 10000"/>
              <a:gd name="connsiteY115" fmla="*/ 3558 h 10686"/>
              <a:gd name="connsiteX116" fmla="*/ 8767 w 10000"/>
              <a:gd name="connsiteY116" fmla="*/ 3471 h 10686"/>
              <a:gd name="connsiteX117" fmla="*/ 8933 w 10000"/>
              <a:gd name="connsiteY117" fmla="*/ 3376 h 10686"/>
              <a:gd name="connsiteX118" fmla="*/ 9092 w 10000"/>
              <a:gd name="connsiteY118" fmla="*/ 3278 h 10686"/>
              <a:gd name="connsiteX119" fmla="*/ 9238 w 10000"/>
              <a:gd name="connsiteY119" fmla="*/ 3185 h 10686"/>
              <a:gd name="connsiteX120" fmla="*/ 9250 w 10000"/>
              <a:gd name="connsiteY120" fmla="*/ 3230 h 10686"/>
              <a:gd name="connsiteX121" fmla="*/ 9117 w 10000"/>
              <a:gd name="connsiteY121" fmla="*/ 3376 h 10686"/>
              <a:gd name="connsiteX122" fmla="*/ 8954 w 10000"/>
              <a:gd name="connsiteY122" fmla="*/ 3516 h 10686"/>
              <a:gd name="connsiteX123" fmla="*/ 8758 w 10000"/>
              <a:gd name="connsiteY123" fmla="*/ 3641 h 10686"/>
              <a:gd name="connsiteX124" fmla="*/ 8538 w 10000"/>
              <a:gd name="connsiteY124" fmla="*/ 3754 h 10686"/>
              <a:gd name="connsiteX125" fmla="*/ 8304 w 10000"/>
              <a:gd name="connsiteY125" fmla="*/ 3856 h 10686"/>
              <a:gd name="connsiteX126" fmla="*/ 8054 w 10000"/>
              <a:gd name="connsiteY126" fmla="*/ 3945 h 10686"/>
              <a:gd name="connsiteX127" fmla="*/ 7796 w 10000"/>
              <a:gd name="connsiteY127" fmla="*/ 4014 h 10686"/>
              <a:gd name="connsiteX128" fmla="*/ 7533 w 10000"/>
              <a:gd name="connsiteY128" fmla="*/ 4064 h 10686"/>
              <a:gd name="connsiteX129" fmla="*/ 7479 w 10000"/>
              <a:gd name="connsiteY129" fmla="*/ 4184 h 10686"/>
              <a:gd name="connsiteX130" fmla="*/ 7404 w 10000"/>
              <a:gd name="connsiteY130" fmla="*/ 4324 h 10686"/>
              <a:gd name="connsiteX131" fmla="*/ 7321 w 10000"/>
              <a:gd name="connsiteY131" fmla="*/ 4470 h 10686"/>
              <a:gd name="connsiteX132" fmla="*/ 7213 w 10000"/>
              <a:gd name="connsiteY132" fmla="*/ 4628 h 10686"/>
              <a:gd name="connsiteX133" fmla="*/ 7100 w 10000"/>
              <a:gd name="connsiteY133" fmla="*/ 4794 h 10686"/>
              <a:gd name="connsiteX134" fmla="*/ 6979 w 10000"/>
              <a:gd name="connsiteY134" fmla="*/ 4958 h 10686"/>
              <a:gd name="connsiteX135" fmla="*/ 6850 w 10000"/>
              <a:gd name="connsiteY135" fmla="*/ 5113 h 10686"/>
              <a:gd name="connsiteX136" fmla="*/ 6721 w 10000"/>
              <a:gd name="connsiteY136" fmla="*/ 5265 h 10686"/>
              <a:gd name="connsiteX137" fmla="*/ 6600 w 10000"/>
              <a:gd name="connsiteY137" fmla="*/ 5405 h 10686"/>
              <a:gd name="connsiteX138" fmla="*/ 6471 w 10000"/>
              <a:gd name="connsiteY138" fmla="*/ 5530 h 10686"/>
              <a:gd name="connsiteX139" fmla="*/ 6358 w 10000"/>
              <a:gd name="connsiteY139" fmla="*/ 5641 h 10686"/>
              <a:gd name="connsiteX140" fmla="*/ 6250 w 10000"/>
              <a:gd name="connsiteY140" fmla="*/ 5721 h 10686"/>
              <a:gd name="connsiteX141" fmla="*/ 6267 w 10000"/>
              <a:gd name="connsiteY141" fmla="*/ 5781 h 10686"/>
              <a:gd name="connsiteX142" fmla="*/ 6296 w 10000"/>
              <a:gd name="connsiteY142" fmla="*/ 5793 h 10686"/>
              <a:gd name="connsiteX143" fmla="*/ 6479 w 10000"/>
              <a:gd name="connsiteY143" fmla="*/ 5754 h 10686"/>
              <a:gd name="connsiteX144" fmla="*/ 6663 w 10000"/>
              <a:gd name="connsiteY144" fmla="*/ 5736 h 10686"/>
              <a:gd name="connsiteX145" fmla="*/ 6858 w 10000"/>
              <a:gd name="connsiteY145" fmla="*/ 5736 h 10686"/>
              <a:gd name="connsiteX146" fmla="*/ 7046 w 10000"/>
              <a:gd name="connsiteY146" fmla="*/ 5742 h 10686"/>
              <a:gd name="connsiteX147" fmla="*/ 7246 w 10000"/>
              <a:gd name="connsiteY147" fmla="*/ 5748 h 10686"/>
              <a:gd name="connsiteX148" fmla="*/ 7425 w 10000"/>
              <a:gd name="connsiteY148" fmla="*/ 5748 h 10686"/>
              <a:gd name="connsiteX149" fmla="*/ 7600 w 10000"/>
              <a:gd name="connsiteY149" fmla="*/ 5733 h 10686"/>
              <a:gd name="connsiteX150" fmla="*/ 7950 w 10000"/>
              <a:gd name="connsiteY150" fmla="*/ 5673 h 10686"/>
              <a:gd name="connsiteX151" fmla="*/ 8275 w 10000"/>
              <a:gd name="connsiteY151" fmla="*/ 5596 h 10686"/>
              <a:gd name="connsiteX152" fmla="*/ 8579 w 10000"/>
              <a:gd name="connsiteY152" fmla="*/ 5504 h 10686"/>
              <a:gd name="connsiteX153" fmla="*/ 8858 w 10000"/>
              <a:gd name="connsiteY153" fmla="*/ 5390 h 10686"/>
              <a:gd name="connsiteX154" fmla="*/ 9117 w 10000"/>
              <a:gd name="connsiteY154" fmla="*/ 5265 h 10686"/>
              <a:gd name="connsiteX155" fmla="*/ 9350 w 10000"/>
              <a:gd name="connsiteY155" fmla="*/ 5119 h 10686"/>
              <a:gd name="connsiteX156" fmla="*/ 9563 w 10000"/>
              <a:gd name="connsiteY156" fmla="*/ 4967 h 10686"/>
              <a:gd name="connsiteX157" fmla="*/ 9758 w 10000"/>
              <a:gd name="connsiteY157" fmla="*/ 4794 h 10686"/>
              <a:gd name="connsiteX158" fmla="*/ 9933 w 10000"/>
              <a:gd name="connsiteY158" fmla="*/ 4610 h 10686"/>
              <a:gd name="connsiteX159" fmla="*/ 10000 w 10000"/>
              <a:gd name="connsiteY159" fmla="*/ 4648 h 10686"/>
              <a:gd name="connsiteX160" fmla="*/ 10000 w 10000"/>
              <a:gd name="connsiteY160" fmla="*/ 4660 h 10686"/>
              <a:gd name="connsiteX161" fmla="*/ 9904 w 10000"/>
              <a:gd name="connsiteY161" fmla="*/ 4827 h 10686"/>
              <a:gd name="connsiteX162" fmla="*/ 9767 w 10000"/>
              <a:gd name="connsiteY162" fmla="*/ 5000 h 10686"/>
              <a:gd name="connsiteX163" fmla="*/ 9600 w 10000"/>
              <a:gd name="connsiteY163" fmla="*/ 5173 h 10686"/>
              <a:gd name="connsiteX164" fmla="*/ 9404 w 10000"/>
              <a:gd name="connsiteY164" fmla="*/ 5343 h 10686"/>
              <a:gd name="connsiteX165" fmla="*/ 9183 w 10000"/>
              <a:gd name="connsiteY165" fmla="*/ 5504 h 10686"/>
              <a:gd name="connsiteX166" fmla="*/ 8950 w 10000"/>
              <a:gd name="connsiteY166" fmla="*/ 5662 h 10686"/>
              <a:gd name="connsiteX167" fmla="*/ 8704 w 10000"/>
              <a:gd name="connsiteY167" fmla="*/ 5802 h 10686"/>
              <a:gd name="connsiteX168" fmla="*/ 8463 w 10000"/>
              <a:gd name="connsiteY168" fmla="*/ 5927 h 10686"/>
              <a:gd name="connsiteX169" fmla="*/ 8229 w 10000"/>
              <a:gd name="connsiteY169" fmla="*/ 6025 h 10686"/>
              <a:gd name="connsiteX170" fmla="*/ 8000 w 10000"/>
              <a:gd name="connsiteY170" fmla="*/ 6105 h 10686"/>
              <a:gd name="connsiteX171" fmla="*/ 7879 w 10000"/>
              <a:gd name="connsiteY171" fmla="*/ 6132 h 10686"/>
              <a:gd name="connsiteX172" fmla="*/ 7729 w 10000"/>
              <a:gd name="connsiteY172" fmla="*/ 6153 h 10686"/>
              <a:gd name="connsiteX173" fmla="*/ 7563 w 10000"/>
              <a:gd name="connsiteY173" fmla="*/ 6177 h 10686"/>
              <a:gd name="connsiteX174" fmla="*/ 7388 w 10000"/>
              <a:gd name="connsiteY174" fmla="*/ 6198 h 10686"/>
              <a:gd name="connsiteX175" fmla="*/ 7204 w 10000"/>
              <a:gd name="connsiteY175" fmla="*/ 6219 h 10686"/>
              <a:gd name="connsiteX176" fmla="*/ 7017 w 10000"/>
              <a:gd name="connsiteY176" fmla="*/ 6240 h 10686"/>
              <a:gd name="connsiteX177" fmla="*/ 6842 w 10000"/>
              <a:gd name="connsiteY177" fmla="*/ 6263 h 10686"/>
              <a:gd name="connsiteX178" fmla="*/ 6675 w 10000"/>
              <a:gd name="connsiteY178" fmla="*/ 6290 h 10686"/>
              <a:gd name="connsiteX179" fmla="*/ 6517 w 10000"/>
              <a:gd name="connsiteY179" fmla="*/ 6329 h 10686"/>
              <a:gd name="connsiteX180" fmla="*/ 6388 w 10000"/>
              <a:gd name="connsiteY180" fmla="*/ 6365 h 10686"/>
              <a:gd name="connsiteX181" fmla="*/ 6288 w 10000"/>
              <a:gd name="connsiteY181" fmla="*/ 6415 h 10686"/>
              <a:gd name="connsiteX182" fmla="*/ 6213 w 10000"/>
              <a:gd name="connsiteY182" fmla="*/ 6475 h 10686"/>
              <a:gd name="connsiteX183" fmla="*/ 6092 w 10000"/>
              <a:gd name="connsiteY183" fmla="*/ 6648 h 10686"/>
              <a:gd name="connsiteX184" fmla="*/ 6008 w 10000"/>
              <a:gd name="connsiteY184" fmla="*/ 6836 h 10686"/>
              <a:gd name="connsiteX185" fmla="*/ 5942 w 10000"/>
              <a:gd name="connsiteY185" fmla="*/ 7032 h 10686"/>
              <a:gd name="connsiteX186" fmla="*/ 5904 w 10000"/>
              <a:gd name="connsiteY186" fmla="*/ 7232 h 10686"/>
              <a:gd name="connsiteX187" fmla="*/ 5888 w 10000"/>
              <a:gd name="connsiteY187" fmla="*/ 7443 h 10686"/>
              <a:gd name="connsiteX188" fmla="*/ 5879 w 10000"/>
              <a:gd name="connsiteY188" fmla="*/ 7655 h 10686"/>
              <a:gd name="connsiteX189" fmla="*/ 5888 w 10000"/>
              <a:gd name="connsiteY189" fmla="*/ 7867 h 10686"/>
              <a:gd name="connsiteX190" fmla="*/ 5904 w 10000"/>
              <a:gd name="connsiteY190" fmla="*/ 8084 h 10686"/>
              <a:gd name="connsiteX191" fmla="*/ 5925 w 10000"/>
              <a:gd name="connsiteY191" fmla="*/ 8299 h 10686"/>
              <a:gd name="connsiteX192" fmla="*/ 5950 w 10000"/>
              <a:gd name="connsiteY192" fmla="*/ 8510 h 10686"/>
              <a:gd name="connsiteX193" fmla="*/ 5954 w 10000"/>
              <a:gd name="connsiteY193" fmla="*/ 8820 h 10686"/>
              <a:gd name="connsiteX194" fmla="*/ 5933 w 10000"/>
              <a:gd name="connsiteY194" fmla="*/ 9130 h 10686"/>
              <a:gd name="connsiteX195" fmla="*/ 5896 w 10000"/>
              <a:gd name="connsiteY195" fmla="*/ 9428 h 10686"/>
              <a:gd name="connsiteX196" fmla="*/ 5850 w 10000"/>
              <a:gd name="connsiteY196" fmla="*/ 9720 h 10686"/>
              <a:gd name="connsiteX197" fmla="*/ 5794 w 10000"/>
              <a:gd name="connsiteY197" fmla="*/ 10686 h 10686"/>
              <a:gd name="connsiteX198" fmla="*/ 4117 w 10000"/>
              <a:gd name="connsiteY198" fmla="*/ 10686 h 10686"/>
              <a:gd name="connsiteX199" fmla="*/ 4309 w 10000"/>
              <a:gd name="connsiteY199" fmla="*/ 10293 h 10686"/>
              <a:gd name="connsiteX200" fmla="*/ 4546 w 10000"/>
              <a:gd name="connsiteY200" fmla="*/ 9848 h 10686"/>
              <a:gd name="connsiteX201" fmla="*/ 4629 w 10000"/>
              <a:gd name="connsiteY201" fmla="*/ 9687 h 10686"/>
              <a:gd name="connsiteX202" fmla="*/ 4700 w 10000"/>
              <a:gd name="connsiteY202" fmla="*/ 9508 h 10686"/>
              <a:gd name="connsiteX203" fmla="*/ 4767 w 10000"/>
              <a:gd name="connsiteY203" fmla="*/ 9309 h 10686"/>
              <a:gd name="connsiteX204" fmla="*/ 4829 w 10000"/>
              <a:gd name="connsiteY204" fmla="*/ 9097 h 10686"/>
              <a:gd name="connsiteX205" fmla="*/ 4879 w 10000"/>
              <a:gd name="connsiteY205" fmla="*/ 8868 h 10686"/>
              <a:gd name="connsiteX206" fmla="*/ 4917 w 10000"/>
              <a:gd name="connsiteY206" fmla="*/ 8635 h 10686"/>
              <a:gd name="connsiteX207" fmla="*/ 4954 w 10000"/>
              <a:gd name="connsiteY207" fmla="*/ 8391 h 10686"/>
              <a:gd name="connsiteX208" fmla="*/ 4979 w 10000"/>
              <a:gd name="connsiteY208" fmla="*/ 8144 h 10686"/>
              <a:gd name="connsiteX209" fmla="*/ 5000 w 10000"/>
              <a:gd name="connsiteY209" fmla="*/ 7887 h 10686"/>
              <a:gd name="connsiteX210" fmla="*/ 5000 w 10000"/>
              <a:gd name="connsiteY210" fmla="*/ 7634 h 10686"/>
              <a:gd name="connsiteX211" fmla="*/ 5000 w 10000"/>
              <a:gd name="connsiteY211" fmla="*/ 7384 h 10686"/>
              <a:gd name="connsiteX212" fmla="*/ 4979 w 10000"/>
              <a:gd name="connsiteY212" fmla="*/ 7133 h 10686"/>
              <a:gd name="connsiteX213" fmla="*/ 4950 w 10000"/>
              <a:gd name="connsiteY213" fmla="*/ 6892 h 10686"/>
              <a:gd name="connsiteX214" fmla="*/ 4913 w 10000"/>
              <a:gd name="connsiteY214" fmla="*/ 6657 h 10686"/>
              <a:gd name="connsiteX215" fmla="*/ 4858 w 10000"/>
              <a:gd name="connsiteY215" fmla="*/ 6430 h 10686"/>
              <a:gd name="connsiteX216" fmla="*/ 4783 w 10000"/>
              <a:gd name="connsiteY216" fmla="*/ 6219 h 10686"/>
              <a:gd name="connsiteX217" fmla="*/ 4700 w 10000"/>
              <a:gd name="connsiteY217" fmla="*/ 6019 h 10686"/>
              <a:gd name="connsiteX218" fmla="*/ 4600 w 10000"/>
              <a:gd name="connsiteY218" fmla="*/ 5840 h 10686"/>
              <a:gd name="connsiteX219" fmla="*/ 4488 w 10000"/>
              <a:gd name="connsiteY219" fmla="*/ 5682 h 10686"/>
              <a:gd name="connsiteX220" fmla="*/ 4358 w 10000"/>
              <a:gd name="connsiteY220" fmla="*/ 5542 h 10686"/>
              <a:gd name="connsiteX221" fmla="*/ 4213 w 10000"/>
              <a:gd name="connsiteY221" fmla="*/ 5429 h 10686"/>
              <a:gd name="connsiteX222" fmla="*/ 4046 w 10000"/>
              <a:gd name="connsiteY222" fmla="*/ 5343 h 10686"/>
              <a:gd name="connsiteX223" fmla="*/ 3904 w 10000"/>
              <a:gd name="connsiteY223" fmla="*/ 5292 h 10686"/>
              <a:gd name="connsiteX224" fmla="*/ 3746 w 10000"/>
              <a:gd name="connsiteY224" fmla="*/ 5271 h 10686"/>
              <a:gd name="connsiteX225" fmla="*/ 3583 w 10000"/>
              <a:gd name="connsiteY225" fmla="*/ 5271 h 10686"/>
              <a:gd name="connsiteX226" fmla="*/ 3413 w 10000"/>
              <a:gd name="connsiteY226" fmla="*/ 5286 h 10686"/>
              <a:gd name="connsiteX227" fmla="*/ 3246 w 10000"/>
              <a:gd name="connsiteY227" fmla="*/ 5310 h 10686"/>
              <a:gd name="connsiteX228" fmla="*/ 3079 w 10000"/>
              <a:gd name="connsiteY228" fmla="*/ 5343 h 10686"/>
              <a:gd name="connsiteX229" fmla="*/ 2913 w 10000"/>
              <a:gd name="connsiteY229" fmla="*/ 5369 h 10686"/>
              <a:gd name="connsiteX230" fmla="*/ 2750 w 10000"/>
              <a:gd name="connsiteY230" fmla="*/ 5396 h 10686"/>
              <a:gd name="connsiteX231" fmla="*/ 2600 w 10000"/>
              <a:gd name="connsiteY231" fmla="*/ 5411 h 10686"/>
              <a:gd name="connsiteX232" fmla="*/ 2258 w 10000"/>
              <a:gd name="connsiteY232" fmla="*/ 5423 h 10686"/>
              <a:gd name="connsiteX233" fmla="*/ 1925 w 10000"/>
              <a:gd name="connsiteY233" fmla="*/ 5411 h 10686"/>
              <a:gd name="connsiteX234" fmla="*/ 1617 w 10000"/>
              <a:gd name="connsiteY234" fmla="*/ 5384 h 10686"/>
              <a:gd name="connsiteX235" fmla="*/ 1321 w 10000"/>
              <a:gd name="connsiteY235" fmla="*/ 5346 h 10686"/>
              <a:gd name="connsiteX236" fmla="*/ 1033 w 10000"/>
              <a:gd name="connsiteY236" fmla="*/ 5298 h 10686"/>
              <a:gd name="connsiteX237" fmla="*/ 758 w 10000"/>
              <a:gd name="connsiteY237" fmla="*/ 5250 h 10686"/>
              <a:gd name="connsiteX238" fmla="*/ 500 w 10000"/>
              <a:gd name="connsiteY238" fmla="*/ 5197 h 10686"/>
              <a:gd name="connsiteX239" fmla="*/ 517 w 10000"/>
              <a:gd name="connsiteY239" fmla="*/ 5137 h 10686"/>
              <a:gd name="connsiteX240" fmla="*/ 871 w 10000"/>
              <a:gd name="connsiteY240" fmla="*/ 5173 h 10686"/>
              <a:gd name="connsiteX241" fmla="*/ 1221 w 10000"/>
              <a:gd name="connsiteY241" fmla="*/ 5197 h 10686"/>
              <a:gd name="connsiteX242" fmla="*/ 1563 w 10000"/>
              <a:gd name="connsiteY242" fmla="*/ 5206 h 10686"/>
              <a:gd name="connsiteX243" fmla="*/ 1896 w 10000"/>
              <a:gd name="connsiteY243" fmla="*/ 5197 h 10686"/>
              <a:gd name="connsiteX244" fmla="*/ 2221 w 10000"/>
              <a:gd name="connsiteY244" fmla="*/ 5164 h 10686"/>
              <a:gd name="connsiteX245" fmla="*/ 2538 w 10000"/>
              <a:gd name="connsiteY245" fmla="*/ 5113 h 10686"/>
              <a:gd name="connsiteX246" fmla="*/ 2842 w 10000"/>
              <a:gd name="connsiteY246" fmla="*/ 5045 h 10686"/>
              <a:gd name="connsiteX247" fmla="*/ 3129 w 10000"/>
              <a:gd name="connsiteY247" fmla="*/ 4946 h 10686"/>
              <a:gd name="connsiteX248" fmla="*/ 3500 w 10000"/>
              <a:gd name="connsiteY248" fmla="*/ 4815 h 10686"/>
              <a:gd name="connsiteX249" fmla="*/ 2821 w 10000"/>
              <a:gd name="connsiteY249" fmla="*/ 4389 h 10686"/>
              <a:gd name="connsiteX250" fmla="*/ 2213 w 10000"/>
              <a:gd name="connsiteY250" fmla="*/ 3912 h 10686"/>
              <a:gd name="connsiteX251" fmla="*/ 1879 w 10000"/>
              <a:gd name="connsiteY251" fmla="*/ 3939 h 10686"/>
              <a:gd name="connsiteX252" fmla="*/ 1554 w 10000"/>
              <a:gd name="connsiteY252" fmla="*/ 3939 h 10686"/>
              <a:gd name="connsiteX253" fmla="*/ 1258 w 10000"/>
              <a:gd name="connsiteY253" fmla="*/ 3912 h 10686"/>
              <a:gd name="connsiteX254" fmla="*/ 979 w 10000"/>
              <a:gd name="connsiteY254" fmla="*/ 3856 h 10686"/>
              <a:gd name="connsiteX255" fmla="*/ 721 w 10000"/>
              <a:gd name="connsiteY255" fmla="*/ 3775 h 10686"/>
              <a:gd name="connsiteX256" fmla="*/ 496 w 10000"/>
              <a:gd name="connsiteY256" fmla="*/ 3674 h 10686"/>
              <a:gd name="connsiteX257" fmla="*/ 296 w 10000"/>
              <a:gd name="connsiteY257" fmla="*/ 3549 h 10686"/>
              <a:gd name="connsiteX258" fmla="*/ 129 w 10000"/>
              <a:gd name="connsiteY258" fmla="*/ 3403 h 10686"/>
              <a:gd name="connsiteX259" fmla="*/ 0 w 10000"/>
              <a:gd name="connsiteY259" fmla="*/ 3245 h 10686"/>
              <a:gd name="connsiteX260" fmla="*/ 17 w 10000"/>
              <a:gd name="connsiteY260" fmla="*/ 3218 h 10686"/>
              <a:gd name="connsiteX261" fmla="*/ 71 w 10000"/>
              <a:gd name="connsiteY261" fmla="*/ 3245 h 10686"/>
              <a:gd name="connsiteX262" fmla="*/ 138 w 10000"/>
              <a:gd name="connsiteY262" fmla="*/ 3349 h 10686"/>
              <a:gd name="connsiteX263" fmla="*/ 246 w 10000"/>
              <a:gd name="connsiteY263" fmla="*/ 3439 h 10686"/>
              <a:gd name="connsiteX264" fmla="*/ 379 w 10000"/>
              <a:gd name="connsiteY264" fmla="*/ 3528 h 10686"/>
              <a:gd name="connsiteX265" fmla="*/ 538 w 10000"/>
              <a:gd name="connsiteY265" fmla="*/ 3597 h 10686"/>
              <a:gd name="connsiteX266" fmla="*/ 721 w 10000"/>
              <a:gd name="connsiteY266" fmla="*/ 3656 h 10686"/>
              <a:gd name="connsiteX267" fmla="*/ 913 w 10000"/>
              <a:gd name="connsiteY267" fmla="*/ 3701 h 10686"/>
              <a:gd name="connsiteX268" fmla="*/ 1117 w 10000"/>
              <a:gd name="connsiteY268" fmla="*/ 3728 h 10686"/>
              <a:gd name="connsiteX269" fmla="*/ 1329 w 10000"/>
              <a:gd name="connsiteY269" fmla="*/ 3737 h 10686"/>
              <a:gd name="connsiteX270" fmla="*/ 1533 w 10000"/>
              <a:gd name="connsiteY270" fmla="*/ 3734 h 10686"/>
              <a:gd name="connsiteX271" fmla="*/ 1646 w 10000"/>
              <a:gd name="connsiteY271" fmla="*/ 3722 h 10686"/>
              <a:gd name="connsiteX272" fmla="*/ 1746 w 10000"/>
              <a:gd name="connsiteY272" fmla="*/ 3722 h 10686"/>
              <a:gd name="connsiteX273" fmla="*/ 1833 w 10000"/>
              <a:gd name="connsiteY273" fmla="*/ 3710 h 10686"/>
              <a:gd name="connsiteX274" fmla="*/ 1917 w 10000"/>
              <a:gd name="connsiteY274" fmla="*/ 3695 h 10686"/>
              <a:gd name="connsiteX275" fmla="*/ 1988 w 10000"/>
              <a:gd name="connsiteY275" fmla="*/ 3662 h 10686"/>
              <a:gd name="connsiteX276" fmla="*/ 1788 w 10000"/>
              <a:gd name="connsiteY276" fmla="*/ 3391 h 10686"/>
              <a:gd name="connsiteX277" fmla="*/ 1617 w 10000"/>
              <a:gd name="connsiteY277" fmla="*/ 3126 h 10686"/>
              <a:gd name="connsiteX278" fmla="*/ 1454 w 10000"/>
              <a:gd name="connsiteY278" fmla="*/ 2849 h 10686"/>
              <a:gd name="connsiteX279" fmla="*/ 1313 w 10000"/>
              <a:gd name="connsiteY279" fmla="*/ 2563 h 10686"/>
              <a:gd name="connsiteX280" fmla="*/ 1175 w 10000"/>
              <a:gd name="connsiteY280" fmla="*/ 2253 h 10686"/>
              <a:gd name="connsiteX281" fmla="*/ 1046 w 10000"/>
              <a:gd name="connsiteY281" fmla="*/ 1919 h 10686"/>
              <a:gd name="connsiteX282" fmla="*/ 1033 w 10000"/>
              <a:gd name="connsiteY282" fmla="*/ 1859 h 10686"/>
              <a:gd name="connsiteX283" fmla="*/ 1000 w 10000"/>
              <a:gd name="connsiteY283" fmla="*/ 1776 h 10686"/>
              <a:gd name="connsiteX284" fmla="*/ 979 w 10000"/>
              <a:gd name="connsiteY284" fmla="*/ 1684 h 10686"/>
              <a:gd name="connsiteX285" fmla="*/ 950 w 10000"/>
              <a:gd name="connsiteY285" fmla="*/ 1591 h 10686"/>
              <a:gd name="connsiteX286" fmla="*/ 925 w 10000"/>
              <a:gd name="connsiteY286" fmla="*/ 1490 h 10686"/>
              <a:gd name="connsiteX287" fmla="*/ 917 w 10000"/>
              <a:gd name="connsiteY287" fmla="*/ 1397 h 10686"/>
              <a:gd name="connsiteX288" fmla="*/ 917 w 10000"/>
              <a:gd name="connsiteY288" fmla="*/ 1311 h 10686"/>
              <a:gd name="connsiteX289" fmla="*/ 933 w 10000"/>
              <a:gd name="connsiteY289" fmla="*/ 1234 h 10686"/>
              <a:gd name="connsiteX290" fmla="*/ 963 w 10000"/>
              <a:gd name="connsiteY290" fmla="*/ 1180 h 10686"/>
              <a:gd name="connsiteX291" fmla="*/ 1000 w 10000"/>
              <a:gd name="connsiteY291" fmla="*/ 1192 h 10686"/>
              <a:gd name="connsiteX292" fmla="*/ 1033 w 10000"/>
              <a:gd name="connsiteY292" fmla="*/ 1496 h 10686"/>
              <a:gd name="connsiteX293" fmla="*/ 1108 w 10000"/>
              <a:gd name="connsiteY293" fmla="*/ 1800 h 10686"/>
              <a:gd name="connsiteX294" fmla="*/ 1221 w 10000"/>
              <a:gd name="connsiteY294" fmla="*/ 2098 h 10686"/>
              <a:gd name="connsiteX295" fmla="*/ 1358 w 10000"/>
              <a:gd name="connsiteY295" fmla="*/ 2372 h 10686"/>
              <a:gd name="connsiteX296" fmla="*/ 1508 w 10000"/>
              <a:gd name="connsiteY296" fmla="*/ 2628 h 10686"/>
              <a:gd name="connsiteX297" fmla="*/ 1646 w 10000"/>
              <a:gd name="connsiteY297" fmla="*/ 2795 h 10686"/>
              <a:gd name="connsiteX298" fmla="*/ 1629 w 10000"/>
              <a:gd name="connsiteY298" fmla="*/ 2801 h 10686"/>
              <a:gd name="connsiteX299" fmla="*/ 1629 w 10000"/>
              <a:gd name="connsiteY299" fmla="*/ 2807 h 10686"/>
              <a:gd name="connsiteX300" fmla="*/ 1638 w 10000"/>
              <a:gd name="connsiteY300" fmla="*/ 2813 h 10686"/>
              <a:gd name="connsiteX301" fmla="*/ 1646 w 10000"/>
              <a:gd name="connsiteY301" fmla="*/ 2816 h 10686"/>
              <a:gd name="connsiteX302" fmla="*/ 1663 w 10000"/>
              <a:gd name="connsiteY302" fmla="*/ 2822 h 10686"/>
              <a:gd name="connsiteX303" fmla="*/ 1667 w 10000"/>
              <a:gd name="connsiteY303" fmla="*/ 2834 h 10686"/>
              <a:gd name="connsiteX304" fmla="*/ 1675 w 10000"/>
              <a:gd name="connsiteY304" fmla="*/ 2840 h 10686"/>
              <a:gd name="connsiteX305" fmla="*/ 1683 w 10000"/>
              <a:gd name="connsiteY305" fmla="*/ 2849 h 10686"/>
              <a:gd name="connsiteX306" fmla="*/ 1683 w 10000"/>
              <a:gd name="connsiteY306" fmla="*/ 2843 h 10686"/>
              <a:gd name="connsiteX307" fmla="*/ 1675 w 10000"/>
              <a:gd name="connsiteY307" fmla="*/ 2840 h 10686"/>
              <a:gd name="connsiteX308" fmla="*/ 1675 w 10000"/>
              <a:gd name="connsiteY308" fmla="*/ 2840 h 10686"/>
              <a:gd name="connsiteX309" fmla="*/ 1646 w 10000"/>
              <a:gd name="connsiteY309" fmla="*/ 2795 h 10686"/>
              <a:gd name="connsiteX310" fmla="*/ 1746 w 10000"/>
              <a:gd name="connsiteY310" fmla="*/ 2741 h 10686"/>
              <a:gd name="connsiteX311" fmla="*/ 1842 w 10000"/>
              <a:gd name="connsiteY311" fmla="*/ 2649 h 10686"/>
              <a:gd name="connsiteX312" fmla="*/ 1933 w 10000"/>
              <a:gd name="connsiteY312" fmla="*/ 2542 h 10686"/>
              <a:gd name="connsiteX313" fmla="*/ 2017 w 10000"/>
              <a:gd name="connsiteY313" fmla="*/ 2411 h 10686"/>
              <a:gd name="connsiteX314" fmla="*/ 2092 w 10000"/>
              <a:gd name="connsiteY314" fmla="*/ 2265 h 10686"/>
              <a:gd name="connsiteX315" fmla="*/ 2163 w 10000"/>
              <a:gd name="connsiteY315" fmla="*/ 2113 h 10686"/>
              <a:gd name="connsiteX316" fmla="*/ 2221 w 10000"/>
              <a:gd name="connsiteY316" fmla="*/ 1955 h 10686"/>
              <a:gd name="connsiteX317" fmla="*/ 2275 w 10000"/>
              <a:gd name="connsiteY317" fmla="*/ 1803 h 10686"/>
              <a:gd name="connsiteX318" fmla="*/ 2321 w 10000"/>
              <a:gd name="connsiteY318" fmla="*/ 1657 h 10686"/>
              <a:gd name="connsiteX319" fmla="*/ 2329 w 10000"/>
              <a:gd name="connsiteY319" fmla="*/ 1853 h 10686"/>
              <a:gd name="connsiteX320" fmla="*/ 2321 w 10000"/>
              <a:gd name="connsiteY320" fmla="*/ 2032 h 10686"/>
              <a:gd name="connsiteX321" fmla="*/ 2283 w 10000"/>
              <a:gd name="connsiteY321" fmla="*/ 2199 h 10686"/>
              <a:gd name="connsiteX322" fmla="*/ 2229 w 10000"/>
              <a:gd name="connsiteY322" fmla="*/ 2366 h 10686"/>
              <a:gd name="connsiteX323" fmla="*/ 2154 w 10000"/>
              <a:gd name="connsiteY323" fmla="*/ 2524 h 10686"/>
              <a:gd name="connsiteX324" fmla="*/ 2046 w 10000"/>
              <a:gd name="connsiteY324" fmla="*/ 2682 h 10686"/>
              <a:gd name="connsiteX325" fmla="*/ 1796 w 10000"/>
              <a:gd name="connsiteY325" fmla="*/ 3027 h 10686"/>
              <a:gd name="connsiteX326" fmla="*/ 2054 w 10000"/>
              <a:gd name="connsiteY326" fmla="*/ 3305 h 10686"/>
              <a:gd name="connsiteX327" fmla="*/ 2333 w 10000"/>
              <a:gd name="connsiteY327" fmla="*/ 3564 h 10686"/>
              <a:gd name="connsiteX328" fmla="*/ 2638 w 10000"/>
              <a:gd name="connsiteY328" fmla="*/ 3808 h 10686"/>
              <a:gd name="connsiteX329" fmla="*/ 2963 w 10000"/>
              <a:gd name="connsiteY329" fmla="*/ 4032 h 10686"/>
              <a:gd name="connsiteX330" fmla="*/ 4129 w 10000"/>
              <a:gd name="connsiteY330" fmla="*/ 4610 h 10686"/>
              <a:gd name="connsiteX331" fmla="*/ 4167 w 10000"/>
              <a:gd name="connsiteY331" fmla="*/ 4589 h 10686"/>
              <a:gd name="connsiteX332" fmla="*/ 4071 w 10000"/>
              <a:gd name="connsiteY332" fmla="*/ 4333 h 10686"/>
              <a:gd name="connsiteX333" fmla="*/ 3996 w 10000"/>
              <a:gd name="connsiteY333" fmla="*/ 4058 h 10686"/>
              <a:gd name="connsiteX334" fmla="*/ 3933 w 10000"/>
              <a:gd name="connsiteY334" fmla="*/ 3760 h 10686"/>
              <a:gd name="connsiteX335" fmla="*/ 3904 w 10000"/>
              <a:gd name="connsiteY335" fmla="*/ 3456 h 10686"/>
              <a:gd name="connsiteX336" fmla="*/ 3879 w 10000"/>
              <a:gd name="connsiteY336" fmla="*/ 3138 h 10686"/>
              <a:gd name="connsiteX337" fmla="*/ 3879 w 10000"/>
              <a:gd name="connsiteY337" fmla="*/ 2813 h 10686"/>
              <a:gd name="connsiteX338" fmla="*/ 3896 w 10000"/>
              <a:gd name="connsiteY338" fmla="*/ 2485 h 10686"/>
              <a:gd name="connsiteX339" fmla="*/ 3933 w 10000"/>
              <a:gd name="connsiteY339" fmla="*/ 2160 h 10686"/>
              <a:gd name="connsiteX340" fmla="*/ 3988 w 10000"/>
              <a:gd name="connsiteY340" fmla="*/ 1836 h 10686"/>
              <a:gd name="connsiteX341" fmla="*/ 4046 w 10000"/>
              <a:gd name="connsiteY341" fmla="*/ 1523 h 10686"/>
              <a:gd name="connsiteX342" fmla="*/ 4129 w 10000"/>
              <a:gd name="connsiteY342" fmla="*/ 1219 h 10686"/>
              <a:gd name="connsiteX343" fmla="*/ 4229 w 10000"/>
              <a:gd name="connsiteY343" fmla="*/ 933 h 10686"/>
              <a:gd name="connsiteX344" fmla="*/ 4333 w 10000"/>
              <a:gd name="connsiteY344" fmla="*/ 662 h 10686"/>
              <a:gd name="connsiteX345" fmla="*/ 4454 w 10000"/>
              <a:gd name="connsiteY345" fmla="*/ 417 h 10686"/>
              <a:gd name="connsiteX346" fmla="*/ 4583 w 10000"/>
              <a:gd name="connsiteY346" fmla="*/ 194 h 10686"/>
              <a:gd name="connsiteX347" fmla="*/ 4738 w 10000"/>
              <a:gd name="connsiteY347" fmla="*/ 0 h 1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0000" h="10686">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1800"/>
          </a:p>
        </p:txBody>
      </p:sp>
      <p:sp>
        <p:nvSpPr>
          <p:cNvPr id="35" name="Freeform 9">
            <a:extLst>
              <a:ext uri="{FF2B5EF4-FFF2-40B4-BE49-F238E27FC236}">
                <a16:creationId xmlns:a16="http://schemas.microsoft.com/office/drawing/2014/main" id="{4F1D6F26-EC6C-4E04-9A2B-0DB40A718D0A}"/>
              </a:ext>
            </a:extLst>
          </p:cNvPr>
          <p:cNvSpPr>
            <a:spLocks noEditPoints="1"/>
          </p:cNvSpPr>
          <p:nvPr/>
        </p:nvSpPr>
        <p:spPr bwMode="auto">
          <a:xfrm>
            <a:off x="0" y="5860972"/>
            <a:ext cx="9144000" cy="997028"/>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6" name="Freeform 9">
            <a:extLst>
              <a:ext uri="{FF2B5EF4-FFF2-40B4-BE49-F238E27FC236}">
                <a16:creationId xmlns:a16="http://schemas.microsoft.com/office/drawing/2014/main" id="{5DD45D7E-5763-419A-8D51-5ECEFAEF84E0}"/>
              </a:ext>
            </a:extLst>
          </p:cNvPr>
          <p:cNvSpPr>
            <a:spLocks noEditPoints="1"/>
          </p:cNvSpPr>
          <p:nvPr/>
        </p:nvSpPr>
        <p:spPr bwMode="auto">
          <a:xfrm>
            <a:off x="3048000" y="5860972"/>
            <a:ext cx="9144000" cy="997028"/>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4000" b="1" dirty="0">
                <a:solidFill>
                  <a:schemeClr val="accent1"/>
                </a:solidFill>
              </a:rPr>
              <a:t>CÁC CHỨC NĂNG PHÁT TRIỂN THÊM</a:t>
            </a:r>
            <a:endParaRPr lang="ko-KR" altLang="en-US" sz="4000" b="1" dirty="0">
              <a:solidFill>
                <a:schemeClr val="accent1"/>
              </a:solidFill>
            </a:endParaRPr>
          </a:p>
        </p:txBody>
      </p:sp>
      <p:sp>
        <p:nvSpPr>
          <p:cNvPr id="3" name="Rectangle: Diagonal Corners Rounded 2">
            <a:extLst>
              <a:ext uri="{FF2B5EF4-FFF2-40B4-BE49-F238E27FC236}">
                <a16:creationId xmlns:a16="http://schemas.microsoft.com/office/drawing/2014/main" id="{73A0A0D4-2178-4B59-BFBF-F488A2E65D50}"/>
              </a:ext>
            </a:extLst>
          </p:cNvPr>
          <p:cNvSpPr/>
          <p:nvPr/>
        </p:nvSpPr>
        <p:spPr>
          <a:xfrm>
            <a:off x="5285978" y="3647073"/>
            <a:ext cx="348146" cy="348146"/>
          </a:xfrm>
          <a:prstGeom prst="round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Diagonal Corners Rounded 3">
            <a:extLst>
              <a:ext uri="{FF2B5EF4-FFF2-40B4-BE49-F238E27FC236}">
                <a16:creationId xmlns:a16="http://schemas.microsoft.com/office/drawing/2014/main" id="{FFDC8747-DB4E-489A-95AD-B79BD2940A83}"/>
              </a:ext>
            </a:extLst>
          </p:cNvPr>
          <p:cNvSpPr/>
          <p:nvPr/>
        </p:nvSpPr>
        <p:spPr>
          <a:xfrm rot="16200000">
            <a:off x="5347889" y="1776805"/>
            <a:ext cx="756085" cy="756085"/>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Diagonal Corners Rounded 4">
            <a:extLst>
              <a:ext uri="{FF2B5EF4-FFF2-40B4-BE49-F238E27FC236}">
                <a16:creationId xmlns:a16="http://schemas.microsoft.com/office/drawing/2014/main" id="{460C7E5C-42B4-4146-9882-C893A6088F84}"/>
              </a:ext>
            </a:extLst>
          </p:cNvPr>
          <p:cNvSpPr/>
          <p:nvPr/>
        </p:nvSpPr>
        <p:spPr>
          <a:xfrm rot="16200000">
            <a:off x="3933290" y="3424399"/>
            <a:ext cx="378042" cy="378042"/>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Diagonal Corners Rounded 10">
            <a:extLst>
              <a:ext uri="{FF2B5EF4-FFF2-40B4-BE49-F238E27FC236}">
                <a16:creationId xmlns:a16="http://schemas.microsoft.com/office/drawing/2014/main" id="{DAFB58A6-4B0C-489B-B5B7-66086A540185}"/>
              </a:ext>
            </a:extLst>
          </p:cNvPr>
          <p:cNvSpPr/>
          <p:nvPr/>
        </p:nvSpPr>
        <p:spPr>
          <a:xfrm>
            <a:off x="6103974" y="3737885"/>
            <a:ext cx="621680" cy="621680"/>
          </a:xfrm>
          <a:prstGeom prst="round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Diagonal Corners Rounded 11">
            <a:extLst>
              <a:ext uri="{FF2B5EF4-FFF2-40B4-BE49-F238E27FC236}">
                <a16:creationId xmlns:a16="http://schemas.microsoft.com/office/drawing/2014/main" id="{EE86B546-F5A7-4D10-B342-A50033D982F4}"/>
              </a:ext>
            </a:extLst>
          </p:cNvPr>
          <p:cNvSpPr/>
          <p:nvPr/>
        </p:nvSpPr>
        <p:spPr>
          <a:xfrm rot="5400000">
            <a:off x="6236769" y="2900783"/>
            <a:ext cx="265330" cy="26533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8" name="Group 37">
            <a:extLst>
              <a:ext uri="{FF2B5EF4-FFF2-40B4-BE49-F238E27FC236}">
                <a16:creationId xmlns:a16="http://schemas.microsoft.com/office/drawing/2014/main" id="{0670BE1B-08F5-49B1-885F-3078BDBDE00F}"/>
              </a:ext>
            </a:extLst>
          </p:cNvPr>
          <p:cNvGrpSpPr/>
          <p:nvPr/>
        </p:nvGrpSpPr>
        <p:grpSpPr>
          <a:xfrm>
            <a:off x="6081791" y="1264602"/>
            <a:ext cx="1268288" cy="1268288"/>
            <a:chOff x="6688346" y="1700475"/>
            <a:chExt cx="1748880" cy="1748880"/>
          </a:xfrm>
        </p:grpSpPr>
        <p:sp>
          <p:nvSpPr>
            <p:cNvPr id="8" name="Rectangle: Diagonal Corners Rounded 7">
              <a:extLst>
                <a:ext uri="{FF2B5EF4-FFF2-40B4-BE49-F238E27FC236}">
                  <a16:creationId xmlns:a16="http://schemas.microsoft.com/office/drawing/2014/main" id="{4349CDFF-4D3E-41F9-B065-75FF5EEB187E}"/>
                </a:ext>
              </a:extLst>
            </p:cNvPr>
            <p:cNvSpPr/>
            <p:nvPr/>
          </p:nvSpPr>
          <p:spPr>
            <a:xfrm>
              <a:off x="6688346" y="1700475"/>
              <a:ext cx="1748880" cy="1748880"/>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 name="Rectangle: Diagonal Corners Rounded 12">
              <a:extLst>
                <a:ext uri="{FF2B5EF4-FFF2-40B4-BE49-F238E27FC236}">
                  <a16:creationId xmlns:a16="http://schemas.microsoft.com/office/drawing/2014/main" id="{05D5C4EE-9596-4776-BAA6-894B7DA8092B}"/>
                </a:ext>
              </a:extLst>
            </p:cNvPr>
            <p:cNvSpPr/>
            <p:nvPr/>
          </p:nvSpPr>
          <p:spPr>
            <a:xfrm>
              <a:off x="6789368" y="2030780"/>
              <a:ext cx="1296144" cy="1296144"/>
            </a:xfrm>
            <a:prstGeom prst="round2DiagRect">
              <a:avLst/>
            </a:prstGeom>
            <a:solidFill>
              <a:schemeClr val="bg1"/>
            </a:solidFill>
            <a:ln>
              <a:noFill/>
            </a:ln>
            <a:effectLst>
              <a:outerShdw blurRad="76200" dist="508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9" name="Group 38">
            <a:extLst>
              <a:ext uri="{FF2B5EF4-FFF2-40B4-BE49-F238E27FC236}">
                <a16:creationId xmlns:a16="http://schemas.microsoft.com/office/drawing/2014/main" id="{AF5F4886-9268-498F-8A6D-06F71CFAB8FC}"/>
              </a:ext>
            </a:extLst>
          </p:cNvPr>
          <p:cNvGrpSpPr/>
          <p:nvPr/>
        </p:nvGrpSpPr>
        <p:grpSpPr>
          <a:xfrm rot="16200000">
            <a:off x="3669453" y="1936981"/>
            <a:ext cx="1024529" cy="1024529"/>
            <a:chOff x="3977069" y="1861346"/>
            <a:chExt cx="1268288" cy="1268288"/>
          </a:xfrm>
        </p:grpSpPr>
        <p:sp>
          <p:nvSpPr>
            <p:cNvPr id="9" name="Rectangle: Diagonal Corners Rounded 8">
              <a:extLst>
                <a:ext uri="{FF2B5EF4-FFF2-40B4-BE49-F238E27FC236}">
                  <a16:creationId xmlns:a16="http://schemas.microsoft.com/office/drawing/2014/main" id="{286C9991-9FFC-4AFD-A6E1-E57F05F12A65}"/>
                </a:ext>
              </a:extLst>
            </p:cNvPr>
            <p:cNvSpPr/>
            <p:nvPr/>
          </p:nvSpPr>
          <p:spPr>
            <a:xfrm>
              <a:off x="3977069" y="1861346"/>
              <a:ext cx="1268288" cy="1268288"/>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Diagonal Corners Rounded 13">
              <a:extLst>
                <a:ext uri="{FF2B5EF4-FFF2-40B4-BE49-F238E27FC236}">
                  <a16:creationId xmlns:a16="http://schemas.microsoft.com/office/drawing/2014/main" id="{B14EE050-0489-4F60-BDCC-6E4FC409EE5A}"/>
                </a:ext>
              </a:extLst>
            </p:cNvPr>
            <p:cNvSpPr/>
            <p:nvPr/>
          </p:nvSpPr>
          <p:spPr>
            <a:xfrm>
              <a:off x="4071441" y="2073984"/>
              <a:ext cx="968618" cy="968618"/>
            </a:xfrm>
            <a:prstGeom prst="round2DiagRect">
              <a:avLst/>
            </a:prstGeom>
            <a:solidFill>
              <a:schemeClr val="bg1"/>
            </a:solidFill>
            <a:ln>
              <a:noFill/>
            </a:ln>
            <a:effectLst>
              <a:outerShdw blurRad="76200" dist="508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0" name="Group 39">
            <a:extLst>
              <a:ext uri="{FF2B5EF4-FFF2-40B4-BE49-F238E27FC236}">
                <a16:creationId xmlns:a16="http://schemas.microsoft.com/office/drawing/2014/main" id="{0A55C05D-C157-4175-BE90-F9206B211724}"/>
              </a:ext>
            </a:extLst>
          </p:cNvPr>
          <p:cNvGrpSpPr/>
          <p:nvPr/>
        </p:nvGrpSpPr>
        <p:grpSpPr>
          <a:xfrm>
            <a:off x="3852383" y="4564824"/>
            <a:ext cx="1217426" cy="1217426"/>
            <a:chOff x="4356259" y="4124350"/>
            <a:chExt cx="1421600" cy="1421600"/>
          </a:xfrm>
        </p:grpSpPr>
        <p:sp>
          <p:nvSpPr>
            <p:cNvPr id="10" name="Rectangle: Diagonal Corners Rounded 9">
              <a:extLst>
                <a:ext uri="{FF2B5EF4-FFF2-40B4-BE49-F238E27FC236}">
                  <a16:creationId xmlns:a16="http://schemas.microsoft.com/office/drawing/2014/main" id="{10466234-D41C-4293-8711-F728BA83C362}"/>
                </a:ext>
              </a:extLst>
            </p:cNvPr>
            <p:cNvSpPr/>
            <p:nvPr/>
          </p:nvSpPr>
          <p:spPr>
            <a:xfrm>
              <a:off x="4356259" y="4124350"/>
              <a:ext cx="1421600" cy="1421600"/>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Diagonal Corners Rounded 14">
              <a:extLst>
                <a:ext uri="{FF2B5EF4-FFF2-40B4-BE49-F238E27FC236}">
                  <a16:creationId xmlns:a16="http://schemas.microsoft.com/office/drawing/2014/main" id="{7994196F-A0F8-4D70-BD06-BFCECA2DB658}"/>
                </a:ext>
              </a:extLst>
            </p:cNvPr>
            <p:cNvSpPr/>
            <p:nvPr/>
          </p:nvSpPr>
          <p:spPr>
            <a:xfrm>
              <a:off x="4624802" y="4223346"/>
              <a:ext cx="1080120" cy="1080120"/>
            </a:xfrm>
            <a:prstGeom prst="round2DiagRect">
              <a:avLst/>
            </a:prstGeom>
            <a:solidFill>
              <a:schemeClr val="bg1"/>
            </a:solidFill>
            <a:ln>
              <a:noFill/>
            </a:ln>
            <a:effectLst>
              <a:outerShdw blurRad="76200" dist="508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5D9A8051-58B2-4CA5-B380-4E42357137D8}"/>
              </a:ext>
            </a:extLst>
          </p:cNvPr>
          <p:cNvGrpSpPr/>
          <p:nvPr/>
        </p:nvGrpSpPr>
        <p:grpSpPr>
          <a:xfrm rot="5400000">
            <a:off x="7948288" y="4606224"/>
            <a:ext cx="898281" cy="898281"/>
            <a:chOff x="7389732" y="4089642"/>
            <a:chExt cx="898281" cy="898281"/>
          </a:xfrm>
        </p:grpSpPr>
        <p:sp>
          <p:nvSpPr>
            <p:cNvPr id="7" name="Rectangle: Diagonal Corners Rounded 6">
              <a:extLst>
                <a:ext uri="{FF2B5EF4-FFF2-40B4-BE49-F238E27FC236}">
                  <a16:creationId xmlns:a16="http://schemas.microsoft.com/office/drawing/2014/main" id="{182C858B-E9BD-46CF-9499-15859C1692A5}"/>
                </a:ext>
              </a:extLst>
            </p:cNvPr>
            <p:cNvSpPr/>
            <p:nvPr/>
          </p:nvSpPr>
          <p:spPr>
            <a:xfrm>
              <a:off x="7389732" y="4089642"/>
              <a:ext cx="898281" cy="898281"/>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Diagonal Corners Rounded 15">
              <a:extLst>
                <a:ext uri="{FF2B5EF4-FFF2-40B4-BE49-F238E27FC236}">
                  <a16:creationId xmlns:a16="http://schemas.microsoft.com/office/drawing/2014/main" id="{55AF4862-E67B-49C5-B491-DA71BFBBEAE5}"/>
                </a:ext>
              </a:extLst>
            </p:cNvPr>
            <p:cNvSpPr/>
            <p:nvPr/>
          </p:nvSpPr>
          <p:spPr>
            <a:xfrm>
              <a:off x="7463962" y="4212183"/>
              <a:ext cx="705643" cy="705643"/>
            </a:xfrm>
            <a:prstGeom prst="round2DiagRect">
              <a:avLst/>
            </a:prstGeom>
            <a:solidFill>
              <a:schemeClr val="bg1"/>
            </a:solidFill>
            <a:ln>
              <a:noFill/>
            </a:ln>
            <a:effectLst>
              <a:outerShdw blurRad="76200" dist="508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9" name="TextBox 18">
            <a:extLst>
              <a:ext uri="{FF2B5EF4-FFF2-40B4-BE49-F238E27FC236}">
                <a16:creationId xmlns:a16="http://schemas.microsoft.com/office/drawing/2014/main" id="{CEAB6771-2AF4-4CF8-92A3-20CA5D300A0B}"/>
              </a:ext>
            </a:extLst>
          </p:cNvPr>
          <p:cNvSpPr txBox="1"/>
          <p:nvPr/>
        </p:nvSpPr>
        <p:spPr>
          <a:xfrm>
            <a:off x="7423340" y="1635727"/>
            <a:ext cx="2659805" cy="400110"/>
          </a:xfrm>
          <a:prstGeom prst="rect">
            <a:avLst/>
          </a:prstGeom>
          <a:noFill/>
        </p:spPr>
        <p:txBody>
          <a:bodyPr wrap="square" rtlCol="0">
            <a:spAutoFit/>
          </a:bodyPr>
          <a:lstStyle/>
          <a:p>
            <a:r>
              <a:rPr lang="en-US" altLang="ko-KR" sz="2000" b="1" dirty="0" smtClean="0">
                <a:solidFill>
                  <a:schemeClr val="accent3">
                    <a:lumMod val="75000"/>
                  </a:schemeClr>
                </a:solidFill>
                <a:cs typeface="Arial" pitchFamily="34" charset="0"/>
              </a:rPr>
              <a:t>QUẢN LÝ NĂM HỌC</a:t>
            </a:r>
            <a:endParaRPr lang="ko-KR" altLang="en-US" sz="2000" b="1" dirty="0">
              <a:solidFill>
                <a:schemeClr val="accent3">
                  <a:lumMod val="75000"/>
                </a:schemeClr>
              </a:solidFill>
              <a:cs typeface="Arial" pitchFamily="34" charset="0"/>
            </a:endParaRPr>
          </a:p>
        </p:txBody>
      </p:sp>
      <p:sp>
        <p:nvSpPr>
          <p:cNvPr id="22" name="TextBox 21">
            <a:extLst>
              <a:ext uri="{FF2B5EF4-FFF2-40B4-BE49-F238E27FC236}">
                <a16:creationId xmlns:a16="http://schemas.microsoft.com/office/drawing/2014/main" id="{D92A26C9-47CC-4F85-9998-BC49808974E3}"/>
              </a:ext>
            </a:extLst>
          </p:cNvPr>
          <p:cNvSpPr txBox="1"/>
          <p:nvPr/>
        </p:nvSpPr>
        <p:spPr>
          <a:xfrm>
            <a:off x="8993820" y="2747574"/>
            <a:ext cx="2659805" cy="400110"/>
          </a:xfrm>
          <a:prstGeom prst="rect">
            <a:avLst/>
          </a:prstGeom>
          <a:noFill/>
        </p:spPr>
        <p:txBody>
          <a:bodyPr wrap="square" rtlCol="0">
            <a:spAutoFit/>
          </a:bodyPr>
          <a:lstStyle/>
          <a:p>
            <a:r>
              <a:rPr lang="en-US" altLang="ko-KR" sz="2000" b="1" dirty="0" smtClean="0">
                <a:solidFill>
                  <a:schemeClr val="accent4">
                    <a:lumMod val="50000"/>
                  </a:schemeClr>
                </a:solidFill>
                <a:cs typeface="Arial" pitchFamily="34" charset="0"/>
              </a:rPr>
              <a:t>QUẢN LÝ HỌC KỲ</a:t>
            </a:r>
            <a:endParaRPr lang="ko-KR" altLang="en-US" sz="2000" b="1" dirty="0">
              <a:solidFill>
                <a:schemeClr val="accent4">
                  <a:lumMod val="50000"/>
                </a:schemeClr>
              </a:solidFill>
              <a:cs typeface="Arial" pitchFamily="34" charset="0"/>
            </a:endParaRPr>
          </a:p>
        </p:txBody>
      </p:sp>
      <p:sp>
        <p:nvSpPr>
          <p:cNvPr id="25" name="TextBox 24">
            <a:extLst>
              <a:ext uri="{FF2B5EF4-FFF2-40B4-BE49-F238E27FC236}">
                <a16:creationId xmlns:a16="http://schemas.microsoft.com/office/drawing/2014/main" id="{581BFDF9-69BE-4853-A150-A96CEC203894}"/>
              </a:ext>
            </a:extLst>
          </p:cNvPr>
          <p:cNvSpPr txBox="1"/>
          <p:nvPr/>
        </p:nvSpPr>
        <p:spPr>
          <a:xfrm>
            <a:off x="950681" y="2204309"/>
            <a:ext cx="2661925" cy="400110"/>
          </a:xfrm>
          <a:prstGeom prst="rect">
            <a:avLst/>
          </a:prstGeom>
          <a:noFill/>
        </p:spPr>
        <p:txBody>
          <a:bodyPr wrap="square" rtlCol="0">
            <a:spAutoFit/>
          </a:bodyPr>
          <a:lstStyle/>
          <a:p>
            <a:pPr algn="r"/>
            <a:r>
              <a:rPr lang="en-US" altLang="ko-KR" sz="2000" b="1" dirty="0" smtClean="0">
                <a:solidFill>
                  <a:schemeClr val="accent1">
                    <a:lumMod val="75000"/>
                  </a:schemeClr>
                </a:solidFill>
                <a:cs typeface="Arial" pitchFamily="34" charset="0"/>
              </a:rPr>
              <a:t>QUẢN LÝ MÔN HỌC</a:t>
            </a:r>
            <a:endParaRPr lang="ko-KR" altLang="en-US" sz="2000" b="1" dirty="0">
              <a:solidFill>
                <a:schemeClr val="accent1">
                  <a:lumMod val="75000"/>
                </a:schemeClr>
              </a:solidFill>
              <a:cs typeface="Arial" pitchFamily="34" charset="0"/>
            </a:endParaRPr>
          </a:p>
        </p:txBody>
      </p:sp>
      <p:sp>
        <p:nvSpPr>
          <p:cNvPr id="28" name="TextBox 27">
            <a:extLst>
              <a:ext uri="{FF2B5EF4-FFF2-40B4-BE49-F238E27FC236}">
                <a16:creationId xmlns:a16="http://schemas.microsoft.com/office/drawing/2014/main" id="{06279E0C-A420-4FFA-BAEF-4B373C2A3458}"/>
              </a:ext>
            </a:extLst>
          </p:cNvPr>
          <p:cNvSpPr txBox="1"/>
          <p:nvPr/>
        </p:nvSpPr>
        <p:spPr>
          <a:xfrm>
            <a:off x="943291" y="4853175"/>
            <a:ext cx="2778387" cy="400110"/>
          </a:xfrm>
          <a:prstGeom prst="rect">
            <a:avLst/>
          </a:prstGeom>
          <a:noFill/>
        </p:spPr>
        <p:txBody>
          <a:bodyPr wrap="square" rtlCol="0">
            <a:spAutoFit/>
          </a:bodyPr>
          <a:lstStyle/>
          <a:p>
            <a:pPr algn="r"/>
            <a:r>
              <a:rPr lang="en-US" altLang="ko-KR" sz="2000" b="1" dirty="0" smtClean="0">
                <a:solidFill>
                  <a:schemeClr val="accent4">
                    <a:lumMod val="75000"/>
                  </a:schemeClr>
                </a:solidFill>
                <a:cs typeface="Arial" pitchFamily="34" charset="0"/>
              </a:rPr>
              <a:t>QUẢN LÝ KHỐI HỌC</a:t>
            </a:r>
            <a:endParaRPr lang="ko-KR" altLang="en-US" sz="2000" b="1" dirty="0">
              <a:solidFill>
                <a:schemeClr val="accent4">
                  <a:lumMod val="75000"/>
                </a:schemeClr>
              </a:solidFill>
              <a:cs typeface="Arial" pitchFamily="34" charset="0"/>
            </a:endParaRPr>
          </a:p>
        </p:txBody>
      </p:sp>
      <p:sp>
        <p:nvSpPr>
          <p:cNvPr id="29" name="Rectangle: Diagonal Corners Rounded 28">
            <a:extLst>
              <a:ext uri="{FF2B5EF4-FFF2-40B4-BE49-F238E27FC236}">
                <a16:creationId xmlns:a16="http://schemas.microsoft.com/office/drawing/2014/main" id="{B7DE8AB4-13D3-4EDF-800A-5555BF3D12AF}"/>
              </a:ext>
            </a:extLst>
          </p:cNvPr>
          <p:cNvSpPr/>
          <p:nvPr/>
        </p:nvSpPr>
        <p:spPr>
          <a:xfrm>
            <a:off x="5174261" y="2945598"/>
            <a:ext cx="265330" cy="26533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Diagonal Corners Rounded 40">
            <a:extLst>
              <a:ext uri="{FF2B5EF4-FFF2-40B4-BE49-F238E27FC236}">
                <a16:creationId xmlns:a16="http://schemas.microsoft.com/office/drawing/2014/main" id="{848FBD10-6939-4C12-BCCF-C287F1E967E1}"/>
              </a:ext>
            </a:extLst>
          </p:cNvPr>
          <p:cNvSpPr/>
          <p:nvPr/>
        </p:nvSpPr>
        <p:spPr>
          <a:xfrm rot="16033240">
            <a:off x="6911473" y="3312570"/>
            <a:ext cx="348146" cy="326331"/>
          </a:xfrm>
          <a:prstGeom prst="round2Diag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Diagonal Corners Rounded 9">
            <a:extLst>
              <a:ext uri="{FF2B5EF4-FFF2-40B4-BE49-F238E27FC236}">
                <a16:creationId xmlns:a16="http://schemas.microsoft.com/office/drawing/2014/main" id="{10466234-D41C-4293-8711-F728BA83C362}"/>
              </a:ext>
            </a:extLst>
          </p:cNvPr>
          <p:cNvSpPr/>
          <p:nvPr/>
        </p:nvSpPr>
        <p:spPr>
          <a:xfrm rot="9763304">
            <a:off x="7645011" y="2446639"/>
            <a:ext cx="1217426" cy="1217426"/>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Diagonal Corners Rounded 5">
            <a:extLst>
              <a:ext uri="{FF2B5EF4-FFF2-40B4-BE49-F238E27FC236}">
                <a16:creationId xmlns:a16="http://schemas.microsoft.com/office/drawing/2014/main" id="{6B4EDA28-B7AF-4AF9-B089-BFEBA81980E9}"/>
              </a:ext>
            </a:extLst>
          </p:cNvPr>
          <p:cNvSpPr/>
          <p:nvPr/>
        </p:nvSpPr>
        <p:spPr>
          <a:xfrm rot="15326433">
            <a:off x="7624175" y="2942821"/>
            <a:ext cx="899227" cy="715995"/>
          </a:xfrm>
          <a:prstGeom prst="round2DiagRect">
            <a:avLst>
              <a:gd name="adj1" fmla="val 16667"/>
              <a:gd name="adj2" fmla="val 4956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Box 45">
            <a:extLst>
              <a:ext uri="{FF2B5EF4-FFF2-40B4-BE49-F238E27FC236}">
                <a16:creationId xmlns:a16="http://schemas.microsoft.com/office/drawing/2014/main" id="{D92A26C9-47CC-4F85-9998-BC49808974E3}"/>
              </a:ext>
            </a:extLst>
          </p:cNvPr>
          <p:cNvSpPr txBox="1"/>
          <p:nvPr/>
        </p:nvSpPr>
        <p:spPr>
          <a:xfrm>
            <a:off x="8846569" y="4678211"/>
            <a:ext cx="3626969" cy="400110"/>
          </a:xfrm>
          <a:prstGeom prst="rect">
            <a:avLst/>
          </a:prstGeom>
          <a:noFill/>
        </p:spPr>
        <p:txBody>
          <a:bodyPr wrap="square" rtlCol="0">
            <a:spAutoFit/>
          </a:bodyPr>
          <a:lstStyle/>
          <a:p>
            <a:r>
              <a:rPr lang="en-US" altLang="ko-KR" sz="2000" b="1" dirty="0" smtClean="0">
                <a:solidFill>
                  <a:schemeClr val="accent3">
                    <a:lumMod val="75000"/>
                  </a:schemeClr>
                </a:solidFill>
                <a:cs typeface="Arial" pitchFamily="34" charset="0"/>
              </a:rPr>
              <a:t>PHÂN CÔNG GIẢNG DẠY</a:t>
            </a:r>
            <a:endParaRPr lang="ko-KR" altLang="en-US" sz="2000" b="1" dirty="0">
              <a:solidFill>
                <a:schemeClr val="accent3">
                  <a:lumMod val="75000"/>
                </a:schemeClr>
              </a:solidFill>
              <a:cs typeface="Arial" pitchFamily="34" charset="0"/>
            </a:endParaRPr>
          </a:p>
        </p:txBody>
      </p:sp>
    </p:spTree>
    <p:extLst>
      <p:ext uri="{BB962C8B-B14F-4D97-AF65-F5344CB8AC3E}">
        <p14:creationId xmlns:p14="http://schemas.microsoft.com/office/powerpoint/2010/main" val="178165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5">
            <a:extLst>
              <a:ext uri="{FF2B5EF4-FFF2-40B4-BE49-F238E27FC236}">
                <a16:creationId xmlns:a16="http://schemas.microsoft.com/office/drawing/2014/main" id="{80A3168F-A634-4E29-A86C-0FAD97D06A09}"/>
              </a:ext>
            </a:extLst>
          </p:cNvPr>
          <p:cNvSpPr/>
          <p:nvPr/>
        </p:nvSpPr>
        <p:spPr>
          <a:xfrm>
            <a:off x="0" y="305813"/>
            <a:ext cx="4396803" cy="720638"/>
          </a:xfrm>
          <a:prstGeom prst="rect">
            <a:avLst/>
          </a:prstGeom>
          <a:noFill/>
        </p:spPr>
        <p:txBody>
          <a:bodyPr lIns="0" anchor="ctr"/>
          <a:lstStyle/>
          <a:p>
            <a:r>
              <a:rPr lang="en-US" altLang="ko-KR" sz="4000" b="1" dirty="0" smtClean="0">
                <a:solidFill>
                  <a:schemeClr val="bg1"/>
                </a:solidFill>
                <a:latin typeface="+mj-lt"/>
              </a:rPr>
              <a:t>MÔ HÌNH</a:t>
            </a:r>
            <a:endParaRPr lang="en-US" altLang="ko-KR" sz="4000" b="1" dirty="0">
              <a:solidFill>
                <a:schemeClr val="bg1"/>
              </a:solidFill>
              <a:latin typeface="+mj-lt"/>
            </a:endParaRPr>
          </a:p>
        </p:txBody>
      </p:sp>
      <p:sp>
        <p:nvSpPr>
          <p:cNvPr id="8" name="직사각형 6">
            <a:extLst>
              <a:ext uri="{FF2B5EF4-FFF2-40B4-BE49-F238E27FC236}">
                <a16:creationId xmlns:a16="http://schemas.microsoft.com/office/drawing/2014/main" id="{516A5B2B-8A96-4041-B758-4AB7CD32AB00}"/>
              </a:ext>
            </a:extLst>
          </p:cNvPr>
          <p:cNvSpPr/>
          <p:nvPr/>
        </p:nvSpPr>
        <p:spPr>
          <a:xfrm>
            <a:off x="0" y="1167678"/>
            <a:ext cx="5688582" cy="720638"/>
          </a:xfrm>
          <a:prstGeom prst="rect">
            <a:avLst/>
          </a:prstGeom>
          <a:noFill/>
        </p:spPr>
        <p:txBody>
          <a:bodyPr lIns="0" anchor="ctr"/>
          <a:lstStyle/>
          <a:p>
            <a:r>
              <a:rPr lang="en-US" altLang="ko-KR" sz="4000" b="1" dirty="0" smtClean="0">
                <a:solidFill>
                  <a:schemeClr val="bg1"/>
                </a:solidFill>
                <a:latin typeface="+mj-lt"/>
              </a:rPr>
              <a:t>USE CASE</a:t>
            </a:r>
          </a:p>
          <a:p>
            <a:r>
              <a:rPr lang="en-US" altLang="ko-KR" sz="4000" b="1" dirty="0" smtClean="0">
                <a:solidFill>
                  <a:schemeClr val="bg1"/>
                </a:solidFill>
                <a:latin typeface="+mj-lt"/>
              </a:rPr>
              <a:t>HỆ THỐNG</a:t>
            </a:r>
            <a:endParaRPr lang="en-US" altLang="ko-KR" sz="4000" b="1" dirty="0">
              <a:solidFill>
                <a:schemeClr val="bg1"/>
              </a:solidFill>
              <a:latin typeface="+mj-lt"/>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722638" y="305813"/>
            <a:ext cx="9312129" cy="6277867"/>
          </a:xfrm>
          <a:prstGeom prst="rect">
            <a:avLst/>
          </a:prstGeom>
        </p:spPr>
      </p:pic>
    </p:spTree>
    <p:extLst>
      <p:ext uri="{BB962C8B-B14F-4D97-AF65-F5344CB8AC3E}">
        <p14:creationId xmlns:p14="http://schemas.microsoft.com/office/powerpoint/2010/main" val="3737653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a:off x="690912" y="1203290"/>
            <a:ext cx="3545808" cy="400110"/>
          </a:xfrm>
          <a:prstGeom prst="rect">
            <a:avLst/>
          </a:prstGeom>
          <a:noFill/>
        </p:spPr>
        <p:txBody>
          <a:bodyPr wrap="square" rtlCol="0">
            <a:spAutoFit/>
          </a:bodyPr>
          <a:lstStyle/>
          <a:p>
            <a:r>
              <a:rPr lang="en-US" sz="2000" dirty="0"/>
              <a:t>Đặc tả Usecase QLMonHoc</a:t>
            </a:r>
            <a:endParaRPr lang="en-US" altLang="ko-KR" sz="2000" dirty="0">
              <a:solidFill>
                <a:schemeClr val="tx1">
                  <a:lumMod val="75000"/>
                  <a:lumOff val="25000"/>
                </a:schemeClr>
              </a:solidFill>
              <a:cs typeface="Arial" pitchFamily="34" charset="0"/>
            </a:endParaRPr>
          </a:p>
        </p:txBody>
      </p:sp>
      <p:sp>
        <p:nvSpPr>
          <p:cNvPr id="23" name="Text Placeholder 10">
            <a:extLst>
              <a:ext uri="{FF2B5EF4-FFF2-40B4-BE49-F238E27FC236}">
                <a16:creationId xmlns:a16="http://schemas.microsoft.com/office/drawing/2014/main" id="{A41507C5-1AE5-45C0-A7D0-C3791A280DFE}"/>
              </a:ext>
            </a:extLst>
          </p:cNvPr>
          <p:cNvSpPr txBox="1">
            <a:spLocks/>
          </p:cNvSpPr>
          <p:nvPr/>
        </p:nvSpPr>
        <p:spPr>
          <a:xfrm>
            <a:off x="690912" y="0"/>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smtClean="0">
                <a:solidFill>
                  <a:schemeClr val="tx1">
                    <a:lumMod val="75000"/>
                    <a:lumOff val="25000"/>
                  </a:schemeClr>
                </a:solidFill>
                <a:latin typeface="+mj-lt"/>
                <a:cs typeface="Arial" pitchFamily="34" charset="0"/>
              </a:rPr>
              <a:t>MÔ HÌNH USE CASE HỆ THỐNG</a:t>
            </a:r>
            <a:endParaRPr lang="en-US" altLang="ko-KR" b="1" dirty="0">
              <a:solidFill>
                <a:schemeClr val="tx1">
                  <a:lumMod val="75000"/>
                  <a:lumOff val="25000"/>
                </a:schemeClr>
              </a:solidFill>
              <a:latin typeface="+mj-lt"/>
              <a:cs typeface="Arial" pitchFamily="34" charset="0"/>
            </a:endParaRPr>
          </a:p>
        </p:txBody>
      </p:sp>
      <p:sp>
        <p:nvSpPr>
          <p:cNvPr id="10" name="Frame 9">
            <a:extLst>
              <a:ext uri="{FF2B5EF4-FFF2-40B4-BE49-F238E27FC236}">
                <a16:creationId xmlns:a16="http://schemas.microsoft.com/office/drawing/2014/main" id="{CAE48747-F128-4272-82DC-3402E02BFA9A}"/>
              </a:ext>
            </a:extLst>
          </p:cNvPr>
          <p:cNvSpPr/>
          <p:nvPr/>
        </p:nvSpPr>
        <p:spPr>
          <a:xfrm>
            <a:off x="7223760" y="0"/>
            <a:ext cx="4745156" cy="4047611"/>
          </a:xfrm>
          <a:prstGeom prst="frame">
            <a:avLst>
              <a:gd name="adj1" fmla="val 46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p:nvPr/>
        </p:nvPicPr>
        <p:blipFill>
          <a:blip r:embed="rId2"/>
          <a:stretch>
            <a:fillRect/>
          </a:stretch>
        </p:blipFill>
        <p:spPr>
          <a:xfrm>
            <a:off x="7403344" y="190164"/>
            <a:ext cx="4454635" cy="366728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48341077"/>
              </p:ext>
            </p:extLst>
          </p:nvPr>
        </p:nvGraphicFramePr>
        <p:xfrm>
          <a:off x="789184" y="1603400"/>
          <a:ext cx="5733536" cy="5081024"/>
        </p:xfrm>
        <a:graphic>
          <a:graphicData uri="http://schemas.openxmlformats.org/drawingml/2006/table">
            <a:tbl>
              <a:tblPr bandRow="1">
                <a:tableStyleId>{5C22544A-7EE6-4342-B048-85BDC9FD1C3A}</a:tableStyleId>
              </a:tblPr>
              <a:tblGrid>
                <a:gridCol w="2295518">
                  <a:extLst>
                    <a:ext uri="{9D8B030D-6E8A-4147-A177-3AD203B41FA5}">
                      <a16:colId xmlns:a16="http://schemas.microsoft.com/office/drawing/2014/main" val="2696494315"/>
                    </a:ext>
                  </a:extLst>
                </a:gridCol>
                <a:gridCol w="3438018">
                  <a:extLst>
                    <a:ext uri="{9D8B030D-6E8A-4147-A177-3AD203B41FA5}">
                      <a16:colId xmlns:a16="http://schemas.microsoft.com/office/drawing/2014/main" val="3069056279"/>
                    </a:ext>
                  </a:extLst>
                </a:gridCol>
              </a:tblGrid>
              <a:tr h="255875">
                <a:tc>
                  <a:txBody>
                    <a:bodyPr/>
                    <a:lstStyle/>
                    <a:p>
                      <a:pPr marL="0" marR="0" indent="457200" algn="just">
                        <a:lnSpc>
                          <a:spcPct val="130000"/>
                        </a:lnSpc>
                        <a:spcBef>
                          <a:spcPts val="600"/>
                        </a:spcBef>
                        <a:spcAft>
                          <a:spcPts val="600"/>
                        </a:spcAft>
                      </a:pPr>
                      <a:r>
                        <a:rPr lang="en-US" sz="1300" dirty="0">
                          <a:effectLst/>
                        </a:rPr>
                        <a:t>Tên use case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QLMonHoc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467415314"/>
                  </a:ext>
                </a:extLst>
              </a:tr>
              <a:tr h="589470">
                <a:tc>
                  <a:txBody>
                    <a:bodyPr/>
                    <a:lstStyle/>
                    <a:p>
                      <a:pPr marL="0" marR="0" indent="457200" algn="just">
                        <a:lnSpc>
                          <a:spcPct val="130000"/>
                        </a:lnSpc>
                        <a:spcBef>
                          <a:spcPts val="600"/>
                        </a:spcBef>
                        <a:spcAft>
                          <a:spcPts val="600"/>
                        </a:spcAft>
                      </a:pPr>
                      <a:r>
                        <a:rPr lang="en-US" sz="1300" dirty="0">
                          <a:effectLst/>
                        </a:rPr>
                        <a:t>Tóm tắt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a:effectLst/>
                        </a:rPr>
                        <a:t>Chức năng này cho phép giáo vụ quản lý năm học bao gồm thêm, sửa, xóa thông tin môn học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3888782494"/>
                  </a:ext>
                </a:extLst>
              </a:tr>
              <a:tr h="251964">
                <a:tc>
                  <a:txBody>
                    <a:bodyPr/>
                    <a:lstStyle/>
                    <a:p>
                      <a:pPr marL="0" marR="0" indent="457200" algn="just">
                        <a:lnSpc>
                          <a:spcPct val="130000"/>
                        </a:lnSpc>
                        <a:spcBef>
                          <a:spcPts val="600"/>
                        </a:spcBef>
                        <a:spcAft>
                          <a:spcPts val="600"/>
                        </a:spcAft>
                      </a:pPr>
                      <a:r>
                        <a:rPr lang="en-US" sz="1300" dirty="0">
                          <a:effectLst/>
                        </a:rPr>
                        <a:t>Tác nhân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45770" algn="just">
                        <a:lnSpc>
                          <a:spcPct val="130000"/>
                        </a:lnSpc>
                        <a:spcBef>
                          <a:spcPts val="600"/>
                        </a:spcBef>
                        <a:spcAft>
                          <a:spcPts val="600"/>
                        </a:spcAft>
                      </a:pPr>
                      <a:r>
                        <a:rPr lang="en-US" sz="1300">
                          <a:effectLst/>
                        </a:rPr>
                        <a:t>GiaoVu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822182621"/>
                  </a:ext>
                </a:extLst>
              </a:tr>
              <a:tr h="251964">
                <a:tc>
                  <a:txBody>
                    <a:bodyPr/>
                    <a:lstStyle/>
                    <a:p>
                      <a:pPr marL="0" marR="0" indent="457200" algn="just">
                        <a:lnSpc>
                          <a:spcPct val="130000"/>
                        </a:lnSpc>
                        <a:spcBef>
                          <a:spcPts val="600"/>
                        </a:spcBef>
                        <a:spcAft>
                          <a:spcPts val="600"/>
                        </a:spcAft>
                      </a:pPr>
                      <a:r>
                        <a:rPr lang="en-US" sz="1300" dirty="0">
                          <a:effectLst/>
                        </a:rPr>
                        <a:t>Use Case liên quan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a:effectLst/>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004826156"/>
                  </a:ext>
                </a:extLst>
              </a:tr>
              <a:tr h="3002063">
                <a:tc>
                  <a:txBody>
                    <a:bodyPr/>
                    <a:lstStyle/>
                    <a:p>
                      <a:pPr marL="0" marR="0" indent="457200" algn="just">
                        <a:lnSpc>
                          <a:spcPct val="130000"/>
                        </a:lnSpc>
                        <a:spcBef>
                          <a:spcPts val="600"/>
                        </a:spcBef>
                        <a:spcAft>
                          <a:spcPts val="600"/>
                        </a:spcAft>
                      </a:pPr>
                      <a:r>
                        <a:rPr lang="en-US" sz="1300" dirty="0">
                          <a:effectLst/>
                        </a:rPr>
                        <a:t>Dòng sự kiện chính</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342900" marR="63500" lvl="0" indent="-342900" algn="just">
                        <a:lnSpc>
                          <a:spcPct val="125000"/>
                        </a:lnSpc>
                        <a:spcBef>
                          <a:spcPts val="1200"/>
                        </a:spcBef>
                        <a:spcAft>
                          <a:spcPts val="1200"/>
                        </a:spcAft>
                        <a:buFont typeface="+mj-lt"/>
                        <a:buAutoNum type="arabicPeriod"/>
                      </a:pPr>
                      <a:r>
                        <a:rPr lang="en-US" sz="1300" dirty="0">
                          <a:effectLst/>
                        </a:rPr>
                        <a:t>Từ màn hình làm việc chính chọn chức năng Quản lý Môn Học</a:t>
                      </a:r>
                    </a:p>
                    <a:p>
                      <a:pPr marL="342900" marR="63500" lvl="0" indent="-342900" algn="just">
                        <a:lnSpc>
                          <a:spcPct val="125000"/>
                        </a:lnSpc>
                        <a:spcBef>
                          <a:spcPts val="1200"/>
                        </a:spcBef>
                        <a:spcAft>
                          <a:spcPts val="1200"/>
                        </a:spcAft>
                        <a:buFont typeface="+mj-lt"/>
                        <a:buAutoNum type="arabicPeriod"/>
                      </a:pPr>
                      <a:r>
                        <a:rPr lang="en-US" sz="1300" dirty="0">
                          <a:effectLst/>
                        </a:rPr>
                        <a:t>Sau khi giáo vụ chọn chức năng, một trong các luồng sau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“Thêm môn học”: luồng phụ Thêm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“Sửa môn học”: luồng phụ Sửa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“Xóa môn học”: luồng phụ Xóa được thực hiện</a:t>
                      </a:r>
                    </a:p>
                    <a:p>
                      <a:pPr marL="0" marR="63500" lvl="0" indent="0" algn="just">
                        <a:lnSpc>
                          <a:spcPct val="125000"/>
                        </a:lnSpc>
                        <a:spcBef>
                          <a:spcPts val="1200"/>
                        </a:spcBef>
                        <a:spcAft>
                          <a:spcPts val="1200"/>
                        </a:spcAft>
                        <a:buFont typeface="+mj-lt"/>
                        <a:buNone/>
                      </a:pPr>
                      <a:r>
                        <a:rPr lang="en-US" sz="1300" dirty="0" smtClean="0">
                          <a:effectLst/>
                        </a:rPr>
                        <a:t>3.        UC </a:t>
                      </a:r>
                      <a:r>
                        <a:rPr lang="en-US" sz="1300" dirty="0">
                          <a:effectLst/>
                        </a:rPr>
                        <a:t>kết thúc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7857486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96945437"/>
              </p:ext>
            </p:extLst>
          </p:nvPr>
        </p:nvGraphicFramePr>
        <p:xfrm>
          <a:off x="6864832" y="4627532"/>
          <a:ext cx="5104084" cy="2056892"/>
        </p:xfrm>
        <a:graphic>
          <a:graphicData uri="http://schemas.openxmlformats.org/drawingml/2006/table">
            <a:tbl>
              <a:tblPr bandRow="1">
                <a:tableStyleId>{5C22544A-7EE6-4342-B048-85BDC9FD1C3A}</a:tableStyleId>
              </a:tblPr>
              <a:tblGrid>
                <a:gridCol w="2252674">
                  <a:extLst>
                    <a:ext uri="{9D8B030D-6E8A-4147-A177-3AD203B41FA5}">
                      <a16:colId xmlns:a16="http://schemas.microsoft.com/office/drawing/2014/main" val="418716796"/>
                    </a:ext>
                  </a:extLst>
                </a:gridCol>
                <a:gridCol w="2851410">
                  <a:extLst>
                    <a:ext uri="{9D8B030D-6E8A-4147-A177-3AD203B41FA5}">
                      <a16:colId xmlns:a16="http://schemas.microsoft.com/office/drawing/2014/main" val="2681383500"/>
                    </a:ext>
                  </a:extLst>
                </a:gridCol>
              </a:tblGrid>
              <a:tr h="0">
                <a:tc>
                  <a:txBody>
                    <a:bodyPr/>
                    <a:lstStyle/>
                    <a:p>
                      <a:pPr marL="0" marR="0" indent="457200" algn="just">
                        <a:lnSpc>
                          <a:spcPct val="130000"/>
                        </a:lnSpc>
                        <a:spcBef>
                          <a:spcPts val="600"/>
                        </a:spcBef>
                        <a:spcAft>
                          <a:spcPts val="600"/>
                        </a:spcAft>
                      </a:pPr>
                      <a:r>
                        <a:rPr lang="en-US" sz="1300" dirty="0">
                          <a:effectLst/>
                        </a:rPr>
                        <a:t>Điều kiện tiên quyết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indent="445770" algn="just">
                        <a:lnSpc>
                          <a:spcPct val="130000"/>
                        </a:lnSpc>
                        <a:spcBef>
                          <a:spcPts val="1000"/>
                        </a:spcBef>
                        <a:spcAft>
                          <a:spcPts val="600"/>
                        </a:spcAft>
                      </a:pPr>
                      <a:r>
                        <a:rPr lang="en-US" sz="1300" dirty="0">
                          <a:effectLst/>
                        </a:rPr>
                        <a:t>Người dùng phải đăng nhập vào hệ thống với quyền là giáo vụ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52119231"/>
                  </a:ext>
                </a:extLst>
              </a:tr>
              <a:tr h="0">
                <a:tc>
                  <a:txBody>
                    <a:bodyPr/>
                    <a:lstStyle/>
                    <a:p>
                      <a:pPr marL="0" marR="0" indent="457200" algn="just">
                        <a:lnSpc>
                          <a:spcPct val="130000"/>
                        </a:lnSpc>
                        <a:spcBef>
                          <a:spcPts val="600"/>
                        </a:spcBef>
                        <a:spcAft>
                          <a:spcPts val="600"/>
                        </a:spcAft>
                      </a:pPr>
                      <a:r>
                        <a:rPr lang="en-US" sz="1300" dirty="0">
                          <a:effectLst/>
                        </a:rPr>
                        <a:t>Hậu điều kiện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63500" marR="63500" indent="382270" algn="just">
                        <a:lnSpc>
                          <a:spcPct val="130000"/>
                        </a:lnSpc>
                        <a:spcBef>
                          <a:spcPts val="600"/>
                        </a:spcBef>
                        <a:spcAft>
                          <a:spcPts val="600"/>
                        </a:spcAft>
                      </a:pPr>
                      <a:r>
                        <a:rPr lang="en-US" sz="1300" dirty="0">
                          <a:effectLst/>
                        </a:rPr>
                        <a:t>Nếu trường hợp thực hiện thành công thì thông tin môn học sẽ được thêm, sửa hoặc xóa, còn lại các trường hợp khác thông tin vẫn được giữ nguyên.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946220960"/>
                  </a:ext>
                </a:extLst>
              </a:tr>
            </a:tbl>
          </a:graphicData>
        </a:graphic>
      </p:graphicFrame>
    </p:spTree>
    <p:extLst>
      <p:ext uri="{BB962C8B-B14F-4D97-AF65-F5344CB8AC3E}">
        <p14:creationId xmlns:p14="http://schemas.microsoft.com/office/powerpoint/2010/main" val="3782408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rot="16200000">
            <a:off x="-1468104" y="1456094"/>
            <a:ext cx="3545808" cy="400110"/>
          </a:xfrm>
          <a:prstGeom prst="rect">
            <a:avLst/>
          </a:prstGeom>
          <a:noFill/>
        </p:spPr>
        <p:txBody>
          <a:bodyPr wrap="square" rtlCol="0">
            <a:spAutoFit/>
          </a:bodyPr>
          <a:lstStyle/>
          <a:p>
            <a:r>
              <a:rPr lang="en-US" sz="2000" dirty="0"/>
              <a:t>Đặc tả Usecase QLMonHoc</a:t>
            </a:r>
            <a:endParaRPr lang="en-US" altLang="ko-KR" sz="2000" dirty="0">
              <a:solidFill>
                <a:schemeClr val="tx1">
                  <a:lumMod val="75000"/>
                  <a:lumOff val="25000"/>
                </a:scheme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53888088"/>
              </p:ext>
            </p:extLst>
          </p:nvPr>
        </p:nvGraphicFramePr>
        <p:xfrm>
          <a:off x="714344" y="138008"/>
          <a:ext cx="6428136" cy="6577751"/>
        </p:xfrm>
        <a:graphic>
          <a:graphicData uri="http://schemas.openxmlformats.org/drawingml/2006/table">
            <a:tbl>
              <a:tblPr bandRow="1">
                <a:tableStyleId>{5C22544A-7EE6-4342-B048-85BDC9FD1C3A}</a:tableStyleId>
              </a:tblPr>
              <a:tblGrid>
                <a:gridCol w="1947576">
                  <a:extLst>
                    <a:ext uri="{9D8B030D-6E8A-4147-A177-3AD203B41FA5}">
                      <a16:colId xmlns:a16="http://schemas.microsoft.com/office/drawing/2014/main" val="3634676357"/>
                    </a:ext>
                  </a:extLst>
                </a:gridCol>
                <a:gridCol w="4480560">
                  <a:extLst>
                    <a:ext uri="{9D8B030D-6E8A-4147-A177-3AD203B41FA5}">
                      <a16:colId xmlns:a16="http://schemas.microsoft.com/office/drawing/2014/main" val="209744957"/>
                    </a:ext>
                  </a:extLst>
                </a:gridCol>
              </a:tblGrid>
              <a:tr h="6577751">
                <a:tc>
                  <a:txBody>
                    <a:bodyPr/>
                    <a:lstStyle/>
                    <a:p>
                      <a:pPr marL="0" marR="0" indent="457200" algn="just">
                        <a:lnSpc>
                          <a:spcPct val="130000"/>
                        </a:lnSpc>
                        <a:spcBef>
                          <a:spcPts val="600"/>
                        </a:spcBef>
                        <a:spcAft>
                          <a:spcPts val="600"/>
                        </a:spcAft>
                      </a:pPr>
                      <a:r>
                        <a:rPr lang="en-US" sz="1300" dirty="0">
                          <a:effectLst/>
                        </a:rPr>
                        <a:t>Dòng sự kiện phụ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a:effectLst/>
                        </a:rPr>
                        <a:t>Thêm môn học</a:t>
                      </a:r>
                    </a:p>
                    <a:p>
                      <a:pPr marL="742950" marR="0" lvl="1" indent="-285750" algn="just">
                        <a:lnSpc>
                          <a:spcPct val="130000"/>
                        </a:lnSpc>
                        <a:spcBef>
                          <a:spcPts val="0"/>
                        </a:spcBef>
                        <a:spcAft>
                          <a:spcPts val="0"/>
                        </a:spcAft>
                        <a:buFont typeface="+mj-lt"/>
                        <a:buAutoNum type="arabicPeriod"/>
                      </a:pPr>
                      <a:r>
                        <a:rPr lang="en-US" sz="1300" dirty="0">
                          <a:effectLst/>
                        </a:rPr>
                        <a:t>Giáo vụ muốn thêm môn học mới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“Thêm mới”</a:t>
                      </a:r>
                    </a:p>
                    <a:p>
                      <a:pPr marL="742950" marR="0" lvl="1" indent="-285750" algn="just">
                        <a:lnSpc>
                          <a:spcPct val="130000"/>
                        </a:lnSpc>
                        <a:spcBef>
                          <a:spcPts val="0"/>
                        </a:spcBef>
                        <a:spcAft>
                          <a:spcPts val="0"/>
                        </a:spcAft>
                        <a:buFont typeface="+mj-lt"/>
                        <a:buAutoNum type="arabicPeriod"/>
                      </a:pPr>
                      <a:r>
                        <a:rPr lang="en-US" sz="1300" dirty="0">
                          <a:effectLst/>
                        </a:rPr>
                        <a:t>Hệ thống yêu cầu nhập thông tin cần thiêt</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thiết vào trong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“Lưu” (Luồng A1)</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Thêm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Sửa môn học</a:t>
                      </a:r>
                    </a:p>
                    <a:p>
                      <a:pPr marL="742950" marR="0" lvl="1" indent="-285750" algn="just">
                        <a:lnSpc>
                          <a:spcPct val="130000"/>
                        </a:lnSpc>
                        <a:spcBef>
                          <a:spcPts val="0"/>
                        </a:spcBef>
                        <a:spcAft>
                          <a:spcPts val="0"/>
                        </a:spcAft>
                        <a:buFont typeface="+mj-lt"/>
                        <a:buAutoNum type="arabicPeriod"/>
                      </a:pPr>
                      <a:r>
                        <a:rPr lang="en-US" sz="1300" dirty="0">
                          <a:effectLst/>
                        </a:rPr>
                        <a:t>Giáo vụ chọn môn học cần sửa thông tin</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thay đổi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“Sửa” (Luồng A3)</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Sửa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Xóa môn học</a:t>
                      </a:r>
                    </a:p>
                    <a:p>
                      <a:pPr marL="742950" marR="0" lvl="1" indent="-285750" algn="just">
                        <a:lnSpc>
                          <a:spcPct val="130000"/>
                        </a:lnSpc>
                        <a:spcBef>
                          <a:spcPts val="0"/>
                        </a:spcBef>
                        <a:spcAft>
                          <a:spcPts val="0"/>
                        </a:spcAft>
                        <a:buFont typeface="+mj-lt"/>
                        <a:buAutoNum type="arabicPeriod"/>
                      </a:pPr>
                      <a:r>
                        <a:rPr lang="en-US" sz="1300" dirty="0">
                          <a:effectLst/>
                        </a:rPr>
                        <a:t>Giáo vụ chọn môn học cần xóa</a:t>
                      </a:r>
                    </a:p>
                    <a:p>
                      <a:pPr marL="742950" marR="0" lvl="1" indent="-285750" algn="just">
                        <a:lnSpc>
                          <a:spcPct val="130000"/>
                        </a:lnSpc>
                        <a:spcBef>
                          <a:spcPts val="0"/>
                        </a:spcBef>
                        <a:spcAft>
                          <a:spcPts val="0"/>
                        </a:spcAft>
                        <a:buFont typeface="+mj-lt"/>
                        <a:buAutoNum type="arabicPeriod"/>
                      </a:pPr>
                      <a:r>
                        <a:rPr lang="en-US" sz="1300" dirty="0">
                          <a:effectLst/>
                        </a:rPr>
                        <a:t>Giáo vụ chọn nút “Xóa” (Luồng A4)</a:t>
                      </a:r>
                    </a:p>
                    <a:p>
                      <a:pPr marL="742950" marR="0" lvl="1" indent="-285750" algn="just">
                        <a:lnSpc>
                          <a:spcPct val="130000"/>
                        </a:lnSpc>
                        <a:spcBef>
                          <a:spcPts val="0"/>
                        </a:spcBef>
                        <a:spcAft>
                          <a:spcPts val="0"/>
                        </a:spcAft>
                        <a:buFont typeface="+mj-lt"/>
                        <a:buAutoNum type="arabicPeriod"/>
                      </a:pPr>
                      <a:r>
                        <a:rPr lang="en-US" sz="1300" dirty="0">
                          <a:effectLst/>
                        </a:rPr>
                        <a:t>Hệ thống kiểm tra ràng buộc dữ liệu (Luồng A5)</a:t>
                      </a:r>
                    </a:p>
                    <a:p>
                      <a:pPr marL="742950" marR="0" lvl="1" indent="-285750" algn="just">
                        <a:lnSpc>
                          <a:spcPct val="130000"/>
                        </a:lnSpc>
                        <a:spcBef>
                          <a:spcPts val="0"/>
                        </a:spcBef>
                        <a:spcAft>
                          <a:spcPts val="600"/>
                        </a:spcAft>
                        <a:buFont typeface="+mj-lt"/>
                        <a:buAutoNum type="arabicPeriod"/>
                      </a:pPr>
                      <a:r>
                        <a:rPr lang="en-US" sz="1300" dirty="0">
                          <a:effectLst/>
                        </a:rPr>
                        <a:t>Xóa thành công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extLst>
                  <a:ext uri="{0D108BD9-81ED-4DB2-BD59-A6C34878D82A}">
                    <a16:rowId xmlns:a16="http://schemas.microsoft.com/office/drawing/2014/main" val="25302651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21776787"/>
              </p:ext>
            </p:extLst>
          </p:nvPr>
        </p:nvGraphicFramePr>
        <p:xfrm>
          <a:off x="7247224" y="138007"/>
          <a:ext cx="4846320" cy="6577751"/>
        </p:xfrm>
        <a:graphic>
          <a:graphicData uri="http://schemas.openxmlformats.org/drawingml/2006/table">
            <a:tbl>
              <a:tblPr bandRow="1">
                <a:tableStyleId>{5C22544A-7EE6-4342-B048-85BDC9FD1C3A}</a:tableStyleId>
              </a:tblPr>
              <a:tblGrid>
                <a:gridCol w="4846320">
                  <a:extLst>
                    <a:ext uri="{9D8B030D-6E8A-4147-A177-3AD203B41FA5}">
                      <a16:colId xmlns:a16="http://schemas.microsoft.com/office/drawing/2014/main" val="2333512702"/>
                    </a:ext>
                  </a:extLst>
                </a:gridCol>
              </a:tblGrid>
              <a:tr h="6577751">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smtClean="0">
                          <a:effectLst/>
                        </a:rPr>
                        <a:t>Luồng A1</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thêm môn học mới,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thêm không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A2 : Thông tin của môn học không đầy đủ: Nếu thông tin được giáo vụ nhập vào luồng “Thêm môn học ” và “Sửa môn học” không đầy đủ thì hệ thống sẽ hiển thị thông báo lỗi: các thông tin chưa đầy đủ và yêu cầu bổ sung thông tin. Giáo vụ có thể bổ sung đầy đủ các thông tin hoặc hủy bỏ thao tác.</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A3</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sửa môn học,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sửa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A4</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xóa môn học,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xóa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600"/>
                        </a:spcAft>
                        <a:buSzPts val="1000"/>
                        <a:buFont typeface="Symbol" panose="05050102010706020507" pitchFamily="18" charset="2"/>
                        <a:buChar char=""/>
                        <a:tabLst>
                          <a:tab pos="457200" algn="l"/>
                        </a:tabLst>
                      </a:pPr>
                      <a:r>
                        <a:rPr lang="en-US" sz="1300" dirty="0" smtClean="0">
                          <a:effectLst/>
                        </a:rPr>
                        <a:t>Luồng A5: Hệ thống kiểm tra ràng buộc dữ liệu môn học nếu không xóa được đưa ra thông báo “Không thể xóa”</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037" marR="49037" marT="49037" marB="49037"/>
                </a:tc>
                <a:extLst>
                  <a:ext uri="{0D108BD9-81ED-4DB2-BD59-A6C34878D82A}">
                    <a16:rowId xmlns:a16="http://schemas.microsoft.com/office/drawing/2014/main" val="2992107942"/>
                  </a:ext>
                </a:extLst>
              </a:tr>
            </a:tbl>
          </a:graphicData>
        </a:graphic>
      </p:graphicFrame>
    </p:spTree>
    <p:extLst>
      <p:ext uri="{BB962C8B-B14F-4D97-AF65-F5344CB8AC3E}">
        <p14:creationId xmlns:p14="http://schemas.microsoft.com/office/powerpoint/2010/main" val="241227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a:off x="690912" y="1203290"/>
            <a:ext cx="3545808" cy="400110"/>
          </a:xfrm>
          <a:prstGeom prst="rect">
            <a:avLst/>
          </a:prstGeom>
          <a:noFill/>
        </p:spPr>
        <p:txBody>
          <a:bodyPr wrap="square" rtlCol="0">
            <a:spAutoFit/>
          </a:bodyPr>
          <a:lstStyle/>
          <a:p>
            <a:r>
              <a:rPr lang="en-US" sz="2000" dirty="0"/>
              <a:t>Đặc tả Usecase </a:t>
            </a:r>
            <a:r>
              <a:rPr lang="en-US" sz="2000" dirty="0" smtClean="0"/>
              <a:t>QLNamHoc</a:t>
            </a:r>
            <a:endParaRPr lang="en-US" altLang="ko-KR" sz="2000" dirty="0">
              <a:solidFill>
                <a:schemeClr val="tx1">
                  <a:lumMod val="75000"/>
                  <a:lumOff val="25000"/>
                </a:schemeClr>
              </a:solidFill>
              <a:cs typeface="Arial" pitchFamily="34" charset="0"/>
            </a:endParaRPr>
          </a:p>
        </p:txBody>
      </p:sp>
      <p:sp>
        <p:nvSpPr>
          <p:cNvPr id="23" name="Text Placeholder 10">
            <a:extLst>
              <a:ext uri="{FF2B5EF4-FFF2-40B4-BE49-F238E27FC236}">
                <a16:creationId xmlns:a16="http://schemas.microsoft.com/office/drawing/2014/main" id="{A41507C5-1AE5-45C0-A7D0-C3791A280DFE}"/>
              </a:ext>
            </a:extLst>
          </p:cNvPr>
          <p:cNvSpPr txBox="1">
            <a:spLocks/>
          </p:cNvSpPr>
          <p:nvPr/>
        </p:nvSpPr>
        <p:spPr>
          <a:xfrm>
            <a:off x="690912" y="0"/>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smtClean="0">
                <a:solidFill>
                  <a:schemeClr val="tx1">
                    <a:lumMod val="75000"/>
                    <a:lumOff val="25000"/>
                  </a:schemeClr>
                </a:solidFill>
                <a:latin typeface="+mj-lt"/>
                <a:cs typeface="Arial" pitchFamily="34" charset="0"/>
              </a:rPr>
              <a:t>MÔ HÌNH USE CASE HỆ THỐNG</a:t>
            </a:r>
            <a:endParaRPr lang="en-US" altLang="ko-KR" b="1" dirty="0">
              <a:solidFill>
                <a:schemeClr val="tx1">
                  <a:lumMod val="75000"/>
                  <a:lumOff val="25000"/>
                </a:schemeClr>
              </a:solidFill>
              <a:latin typeface="+mj-lt"/>
              <a:cs typeface="Arial" pitchFamily="34" charset="0"/>
            </a:endParaRPr>
          </a:p>
        </p:txBody>
      </p:sp>
      <p:sp>
        <p:nvSpPr>
          <p:cNvPr id="10" name="Frame 9">
            <a:extLst>
              <a:ext uri="{FF2B5EF4-FFF2-40B4-BE49-F238E27FC236}">
                <a16:creationId xmlns:a16="http://schemas.microsoft.com/office/drawing/2014/main" id="{CAE48747-F128-4272-82DC-3402E02BFA9A}"/>
              </a:ext>
            </a:extLst>
          </p:cNvPr>
          <p:cNvSpPr/>
          <p:nvPr/>
        </p:nvSpPr>
        <p:spPr>
          <a:xfrm>
            <a:off x="7223760" y="0"/>
            <a:ext cx="4745156" cy="4047611"/>
          </a:xfrm>
          <a:prstGeom prst="frame">
            <a:avLst>
              <a:gd name="adj1" fmla="val 46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31344830"/>
              </p:ext>
            </p:extLst>
          </p:nvPr>
        </p:nvGraphicFramePr>
        <p:xfrm>
          <a:off x="789184" y="1603400"/>
          <a:ext cx="5733536" cy="5081024"/>
        </p:xfrm>
        <a:graphic>
          <a:graphicData uri="http://schemas.openxmlformats.org/drawingml/2006/table">
            <a:tbl>
              <a:tblPr bandRow="1">
                <a:tableStyleId>{5C22544A-7EE6-4342-B048-85BDC9FD1C3A}</a:tableStyleId>
              </a:tblPr>
              <a:tblGrid>
                <a:gridCol w="2295518">
                  <a:extLst>
                    <a:ext uri="{9D8B030D-6E8A-4147-A177-3AD203B41FA5}">
                      <a16:colId xmlns:a16="http://schemas.microsoft.com/office/drawing/2014/main" val="2696494315"/>
                    </a:ext>
                  </a:extLst>
                </a:gridCol>
                <a:gridCol w="3438018">
                  <a:extLst>
                    <a:ext uri="{9D8B030D-6E8A-4147-A177-3AD203B41FA5}">
                      <a16:colId xmlns:a16="http://schemas.microsoft.com/office/drawing/2014/main" val="3069056279"/>
                    </a:ext>
                  </a:extLst>
                </a:gridCol>
              </a:tblGrid>
              <a:tr h="255875">
                <a:tc>
                  <a:txBody>
                    <a:bodyPr/>
                    <a:lstStyle/>
                    <a:p>
                      <a:pPr marL="0" marR="0" indent="457200" algn="just">
                        <a:lnSpc>
                          <a:spcPct val="130000"/>
                        </a:lnSpc>
                        <a:spcBef>
                          <a:spcPts val="600"/>
                        </a:spcBef>
                        <a:spcAft>
                          <a:spcPts val="600"/>
                        </a:spcAft>
                      </a:pPr>
                      <a:r>
                        <a:rPr lang="en-US" sz="1300" dirty="0">
                          <a:effectLst/>
                        </a:rPr>
                        <a:t>Tên use case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smtClean="0">
                          <a:effectLst/>
                        </a:rPr>
                        <a:t>QLNamHoc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467415314"/>
                  </a:ext>
                </a:extLst>
              </a:tr>
              <a:tr h="589470">
                <a:tc>
                  <a:txBody>
                    <a:bodyPr/>
                    <a:lstStyle/>
                    <a:p>
                      <a:pPr marL="0" marR="0" indent="457200" algn="just">
                        <a:lnSpc>
                          <a:spcPct val="130000"/>
                        </a:lnSpc>
                        <a:spcBef>
                          <a:spcPts val="600"/>
                        </a:spcBef>
                        <a:spcAft>
                          <a:spcPts val="600"/>
                        </a:spcAft>
                      </a:pPr>
                      <a:r>
                        <a:rPr lang="en-US" sz="1300" dirty="0">
                          <a:effectLst/>
                        </a:rPr>
                        <a:t>Tóm tắt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dirty="0">
                          <a:effectLst/>
                        </a:rPr>
                        <a:t>Chức năng này cho phép giáo vụ quản lý năm học bao gồm thêm, sửa, xóa thông tin </a:t>
                      </a:r>
                      <a:r>
                        <a:rPr lang="en-US" sz="1300" dirty="0" smtClean="0">
                          <a:effectLst/>
                        </a:rPr>
                        <a:t>năm </a:t>
                      </a:r>
                      <a:r>
                        <a:rPr lang="en-US" sz="1300" dirty="0">
                          <a:effectLst/>
                        </a:rPr>
                        <a:t>học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3888782494"/>
                  </a:ext>
                </a:extLst>
              </a:tr>
              <a:tr h="251964">
                <a:tc>
                  <a:txBody>
                    <a:bodyPr/>
                    <a:lstStyle/>
                    <a:p>
                      <a:pPr marL="0" marR="0" indent="457200" algn="just">
                        <a:lnSpc>
                          <a:spcPct val="130000"/>
                        </a:lnSpc>
                        <a:spcBef>
                          <a:spcPts val="600"/>
                        </a:spcBef>
                        <a:spcAft>
                          <a:spcPts val="600"/>
                        </a:spcAft>
                      </a:pPr>
                      <a:r>
                        <a:rPr lang="en-US" sz="1300" dirty="0">
                          <a:effectLst/>
                        </a:rPr>
                        <a:t>Tác nhân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45770" algn="just">
                        <a:lnSpc>
                          <a:spcPct val="130000"/>
                        </a:lnSpc>
                        <a:spcBef>
                          <a:spcPts val="600"/>
                        </a:spcBef>
                        <a:spcAft>
                          <a:spcPts val="600"/>
                        </a:spcAft>
                      </a:pPr>
                      <a:r>
                        <a:rPr lang="en-US" sz="1300">
                          <a:effectLst/>
                        </a:rPr>
                        <a:t>GiaoVu</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822182621"/>
                  </a:ext>
                </a:extLst>
              </a:tr>
              <a:tr h="251964">
                <a:tc>
                  <a:txBody>
                    <a:bodyPr/>
                    <a:lstStyle/>
                    <a:p>
                      <a:pPr marL="0" marR="0" indent="457200" algn="just">
                        <a:lnSpc>
                          <a:spcPct val="130000"/>
                        </a:lnSpc>
                        <a:spcBef>
                          <a:spcPts val="600"/>
                        </a:spcBef>
                        <a:spcAft>
                          <a:spcPts val="600"/>
                        </a:spcAft>
                      </a:pPr>
                      <a:r>
                        <a:rPr lang="en-US" sz="1300" dirty="0">
                          <a:effectLst/>
                        </a:rPr>
                        <a:t>Use Case liên quan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0" marR="0" indent="457200" algn="just">
                        <a:lnSpc>
                          <a:spcPct val="130000"/>
                        </a:lnSpc>
                        <a:spcBef>
                          <a:spcPts val="600"/>
                        </a:spcBef>
                        <a:spcAft>
                          <a:spcPts val="600"/>
                        </a:spcAft>
                      </a:pPr>
                      <a:r>
                        <a:rPr lang="en-US" sz="1300">
                          <a:effectLst/>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1004826156"/>
                  </a:ext>
                </a:extLst>
              </a:tr>
              <a:tr h="3002063">
                <a:tc>
                  <a:txBody>
                    <a:bodyPr/>
                    <a:lstStyle/>
                    <a:p>
                      <a:pPr marL="0" marR="0" indent="457200" algn="just">
                        <a:lnSpc>
                          <a:spcPct val="130000"/>
                        </a:lnSpc>
                        <a:spcBef>
                          <a:spcPts val="600"/>
                        </a:spcBef>
                        <a:spcAft>
                          <a:spcPts val="600"/>
                        </a:spcAft>
                      </a:pPr>
                      <a:r>
                        <a:rPr lang="en-US" sz="1300" dirty="0">
                          <a:effectLst/>
                        </a:rPr>
                        <a:t>Dòng sự kiện chính</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tc>
                  <a:txBody>
                    <a:bodyPr/>
                    <a:lstStyle/>
                    <a:p>
                      <a:pPr marL="342900" marR="63500" lvl="0" indent="-342900" algn="just">
                        <a:lnSpc>
                          <a:spcPct val="125000"/>
                        </a:lnSpc>
                        <a:spcBef>
                          <a:spcPts val="1200"/>
                        </a:spcBef>
                        <a:spcAft>
                          <a:spcPts val="1200"/>
                        </a:spcAft>
                        <a:buFont typeface="+mj-lt"/>
                        <a:buAutoNum type="arabicPeriod"/>
                      </a:pPr>
                      <a:r>
                        <a:rPr lang="en-US" sz="1300" dirty="0">
                          <a:effectLst/>
                        </a:rPr>
                        <a:t>Từ màn hình làm việc chính chọn chức năng Quản lý </a:t>
                      </a:r>
                      <a:r>
                        <a:rPr lang="en-US" sz="1300" dirty="0" smtClean="0">
                          <a:effectLst/>
                        </a:rPr>
                        <a:t>Năm </a:t>
                      </a:r>
                      <a:r>
                        <a:rPr lang="en-US" sz="1300" dirty="0">
                          <a:effectLst/>
                        </a:rPr>
                        <a:t>Học</a:t>
                      </a:r>
                    </a:p>
                    <a:p>
                      <a:pPr marL="342900" marR="63500" lvl="0" indent="-342900" algn="just">
                        <a:lnSpc>
                          <a:spcPct val="125000"/>
                        </a:lnSpc>
                        <a:spcBef>
                          <a:spcPts val="1200"/>
                        </a:spcBef>
                        <a:spcAft>
                          <a:spcPts val="1200"/>
                        </a:spcAft>
                        <a:buFont typeface="+mj-lt"/>
                        <a:buAutoNum type="arabicPeriod"/>
                      </a:pPr>
                      <a:r>
                        <a:rPr lang="en-US" sz="1300" dirty="0">
                          <a:effectLst/>
                        </a:rPr>
                        <a:t>Sau khi giáo vụ chọn chức năng, một trong các luồng sau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“Thêm </a:t>
                      </a:r>
                      <a:r>
                        <a:rPr lang="en-US" sz="1300" dirty="0" smtClean="0">
                          <a:effectLst/>
                        </a:rPr>
                        <a:t>năm</a:t>
                      </a:r>
                      <a:r>
                        <a:rPr lang="en-US" sz="1300" baseline="0" dirty="0" smtClean="0">
                          <a:effectLst/>
                        </a:rPr>
                        <a:t> học</a:t>
                      </a:r>
                      <a:r>
                        <a:rPr lang="en-US" sz="1300" dirty="0" smtClean="0">
                          <a:effectLst/>
                        </a:rPr>
                        <a:t>”: </a:t>
                      </a:r>
                      <a:r>
                        <a:rPr lang="en-US" sz="1300" dirty="0">
                          <a:effectLst/>
                        </a:rPr>
                        <a:t>luồng phụ Thêm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“Sửa </a:t>
                      </a:r>
                      <a:r>
                        <a:rPr lang="en-US" sz="1300" dirty="0" smtClean="0">
                          <a:effectLst/>
                        </a:rPr>
                        <a:t>năm</a:t>
                      </a:r>
                      <a:r>
                        <a:rPr lang="en-US" sz="1300" baseline="0" dirty="0" smtClean="0">
                          <a:effectLst/>
                        </a:rPr>
                        <a:t> học</a:t>
                      </a:r>
                      <a:r>
                        <a:rPr lang="en-US" sz="1300" dirty="0" smtClean="0">
                          <a:effectLst/>
                        </a:rPr>
                        <a:t>”: </a:t>
                      </a:r>
                      <a:r>
                        <a:rPr lang="en-US" sz="1300" dirty="0">
                          <a:effectLst/>
                        </a:rPr>
                        <a:t>luồng phụ Sửa được thực hiện</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300" dirty="0">
                          <a:effectLst/>
                        </a:rPr>
                        <a:t>Nếu giáo vụ chọn “Xóa </a:t>
                      </a:r>
                      <a:r>
                        <a:rPr lang="en-US" sz="1300" dirty="0" smtClean="0">
                          <a:effectLst/>
                        </a:rPr>
                        <a:t>năm</a:t>
                      </a:r>
                      <a:r>
                        <a:rPr lang="en-US" sz="1300" baseline="0" dirty="0" smtClean="0">
                          <a:effectLst/>
                        </a:rPr>
                        <a:t> học</a:t>
                      </a:r>
                      <a:r>
                        <a:rPr lang="en-US" sz="1300" dirty="0" smtClean="0">
                          <a:effectLst/>
                        </a:rPr>
                        <a:t>”: </a:t>
                      </a:r>
                      <a:r>
                        <a:rPr lang="en-US" sz="1300" dirty="0">
                          <a:effectLst/>
                        </a:rPr>
                        <a:t>luồng phụ Xóa được thực hiện</a:t>
                      </a:r>
                    </a:p>
                    <a:p>
                      <a:pPr marL="0" marR="63500" lvl="0" indent="0" algn="just">
                        <a:lnSpc>
                          <a:spcPct val="125000"/>
                        </a:lnSpc>
                        <a:spcBef>
                          <a:spcPts val="1200"/>
                        </a:spcBef>
                        <a:spcAft>
                          <a:spcPts val="1200"/>
                        </a:spcAft>
                        <a:buFont typeface="+mj-lt"/>
                        <a:buNone/>
                      </a:pPr>
                      <a:r>
                        <a:rPr lang="en-US" sz="1300" dirty="0" smtClean="0">
                          <a:effectLst/>
                        </a:rPr>
                        <a:t>3.        UC </a:t>
                      </a:r>
                      <a:r>
                        <a:rPr lang="en-US" sz="1300" dirty="0">
                          <a:effectLst/>
                        </a:rPr>
                        <a:t>kết thúc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6" marR="41606" marT="41606" marB="41606"/>
                </a:tc>
                <a:extLst>
                  <a:ext uri="{0D108BD9-81ED-4DB2-BD59-A6C34878D82A}">
                    <a16:rowId xmlns:a16="http://schemas.microsoft.com/office/drawing/2014/main" val="7857486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26023544"/>
              </p:ext>
            </p:extLst>
          </p:nvPr>
        </p:nvGraphicFramePr>
        <p:xfrm>
          <a:off x="6864832" y="4627532"/>
          <a:ext cx="5104084" cy="2056892"/>
        </p:xfrm>
        <a:graphic>
          <a:graphicData uri="http://schemas.openxmlformats.org/drawingml/2006/table">
            <a:tbl>
              <a:tblPr bandRow="1">
                <a:tableStyleId>{5C22544A-7EE6-4342-B048-85BDC9FD1C3A}</a:tableStyleId>
              </a:tblPr>
              <a:tblGrid>
                <a:gridCol w="2252674">
                  <a:extLst>
                    <a:ext uri="{9D8B030D-6E8A-4147-A177-3AD203B41FA5}">
                      <a16:colId xmlns:a16="http://schemas.microsoft.com/office/drawing/2014/main" val="418716796"/>
                    </a:ext>
                  </a:extLst>
                </a:gridCol>
                <a:gridCol w="2851410">
                  <a:extLst>
                    <a:ext uri="{9D8B030D-6E8A-4147-A177-3AD203B41FA5}">
                      <a16:colId xmlns:a16="http://schemas.microsoft.com/office/drawing/2014/main" val="2681383500"/>
                    </a:ext>
                  </a:extLst>
                </a:gridCol>
              </a:tblGrid>
              <a:tr h="0">
                <a:tc>
                  <a:txBody>
                    <a:bodyPr/>
                    <a:lstStyle/>
                    <a:p>
                      <a:pPr marL="0" marR="0" indent="457200" algn="just">
                        <a:lnSpc>
                          <a:spcPct val="130000"/>
                        </a:lnSpc>
                        <a:spcBef>
                          <a:spcPts val="600"/>
                        </a:spcBef>
                        <a:spcAft>
                          <a:spcPts val="600"/>
                        </a:spcAft>
                      </a:pPr>
                      <a:r>
                        <a:rPr lang="en-US" sz="1300" dirty="0">
                          <a:effectLst/>
                        </a:rPr>
                        <a:t>Điều kiện tiên quyết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indent="445770" algn="just">
                        <a:lnSpc>
                          <a:spcPct val="130000"/>
                        </a:lnSpc>
                        <a:spcBef>
                          <a:spcPts val="1000"/>
                        </a:spcBef>
                        <a:spcAft>
                          <a:spcPts val="600"/>
                        </a:spcAft>
                      </a:pPr>
                      <a:r>
                        <a:rPr lang="en-US" sz="1300" dirty="0">
                          <a:effectLst/>
                        </a:rPr>
                        <a:t>Người dùng phải đăng nhập vào hệ thống với quyền là giáo vụ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52119231"/>
                  </a:ext>
                </a:extLst>
              </a:tr>
              <a:tr h="0">
                <a:tc>
                  <a:txBody>
                    <a:bodyPr/>
                    <a:lstStyle/>
                    <a:p>
                      <a:pPr marL="0" marR="0" indent="457200" algn="just">
                        <a:lnSpc>
                          <a:spcPct val="130000"/>
                        </a:lnSpc>
                        <a:spcBef>
                          <a:spcPts val="600"/>
                        </a:spcBef>
                        <a:spcAft>
                          <a:spcPts val="600"/>
                        </a:spcAft>
                      </a:pPr>
                      <a:r>
                        <a:rPr lang="en-US" sz="1300" dirty="0">
                          <a:effectLst/>
                        </a:rPr>
                        <a:t>Hậu điều kiện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63500" marR="63500" indent="382270" algn="just">
                        <a:lnSpc>
                          <a:spcPct val="130000"/>
                        </a:lnSpc>
                        <a:spcBef>
                          <a:spcPts val="600"/>
                        </a:spcBef>
                        <a:spcAft>
                          <a:spcPts val="600"/>
                        </a:spcAft>
                      </a:pPr>
                      <a:r>
                        <a:rPr lang="en-US" sz="1300" dirty="0">
                          <a:effectLst/>
                        </a:rPr>
                        <a:t>Nếu trường hợp thực hiện thành công thì thông tin </a:t>
                      </a:r>
                      <a:r>
                        <a:rPr lang="en-US" sz="1300" dirty="0" smtClean="0">
                          <a:effectLst/>
                        </a:rPr>
                        <a:t>năm</a:t>
                      </a:r>
                      <a:r>
                        <a:rPr lang="en-US" sz="1300" baseline="0" dirty="0" smtClean="0">
                          <a:effectLst/>
                        </a:rPr>
                        <a:t> học </a:t>
                      </a:r>
                      <a:r>
                        <a:rPr lang="en-US" sz="1300" dirty="0" smtClean="0">
                          <a:effectLst/>
                        </a:rPr>
                        <a:t>sẽ </a:t>
                      </a:r>
                      <a:r>
                        <a:rPr lang="en-US" sz="1300" dirty="0">
                          <a:effectLst/>
                        </a:rPr>
                        <a:t>được thêm, sửa hoặc xóa, còn lại các trường hợp khác thông tin vẫn được giữ nguyên.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946220960"/>
                  </a:ext>
                </a:extLst>
              </a:tr>
            </a:tbl>
          </a:graphicData>
        </a:graphic>
      </p:graphicFrame>
      <p:pic>
        <p:nvPicPr>
          <p:cNvPr id="9" name="Picture 8"/>
          <p:cNvPicPr/>
          <p:nvPr/>
        </p:nvPicPr>
        <p:blipFill>
          <a:blip r:embed="rId2"/>
          <a:stretch>
            <a:fillRect/>
          </a:stretch>
        </p:blipFill>
        <p:spPr>
          <a:xfrm>
            <a:off x="7474902" y="424240"/>
            <a:ext cx="4069715" cy="3199130"/>
          </a:xfrm>
          <a:prstGeom prst="rect">
            <a:avLst/>
          </a:prstGeom>
        </p:spPr>
      </p:pic>
    </p:spTree>
    <p:extLst>
      <p:ext uri="{BB962C8B-B14F-4D97-AF65-F5344CB8AC3E}">
        <p14:creationId xmlns:p14="http://schemas.microsoft.com/office/powerpoint/2010/main" val="1523634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2CC373-0620-420C-83E3-0B71F9CBEBA8}"/>
              </a:ext>
            </a:extLst>
          </p:cNvPr>
          <p:cNvSpPr/>
          <p:nvPr/>
        </p:nvSpPr>
        <p:spPr>
          <a:xfrm>
            <a:off x="0" y="53"/>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C3C824E8-20D1-4678-AFD5-24DC73AAD1C1}"/>
              </a:ext>
            </a:extLst>
          </p:cNvPr>
          <p:cNvSpPr txBox="1"/>
          <p:nvPr/>
        </p:nvSpPr>
        <p:spPr>
          <a:xfrm rot="16200000">
            <a:off x="-1468104" y="1456094"/>
            <a:ext cx="3545808" cy="400110"/>
          </a:xfrm>
          <a:prstGeom prst="rect">
            <a:avLst/>
          </a:prstGeom>
          <a:noFill/>
        </p:spPr>
        <p:txBody>
          <a:bodyPr wrap="square" rtlCol="0">
            <a:spAutoFit/>
          </a:bodyPr>
          <a:lstStyle/>
          <a:p>
            <a:r>
              <a:rPr lang="en-US" sz="2000" dirty="0"/>
              <a:t>Đặc tả Usecase </a:t>
            </a:r>
            <a:r>
              <a:rPr lang="en-US" sz="2000" dirty="0" smtClean="0"/>
              <a:t>QLNamHoc</a:t>
            </a:r>
            <a:endParaRPr lang="en-US" altLang="ko-KR" sz="2000" dirty="0">
              <a:solidFill>
                <a:schemeClr val="tx1">
                  <a:lumMod val="75000"/>
                  <a:lumOff val="25000"/>
                </a:scheme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25664520"/>
              </p:ext>
            </p:extLst>
          </p:nvPr>
        </p:nvGraphicFramePr>
        <p:xfrm>
          <a:off x="714344" y="138008"/>
          <a:ext cx="6428136" cy="6577751"/>
        </p:xfrm>
        <a:graphic>
          <a:graphicData uri="http://schemas.openxmlformats.org/drawingml/2006/table">
            <a:tbl>
              <a:tblPr bandRow="1">
                <a:tableStyleId>{5C22544A-7EE6-4342-B048-85BDC9FD1C3A}</a:tableStyleId>
              </a:tblPr>
              <a:tblGrid>
                <a:gridCol w="1947576">
                  <a:extLst>
                    <a:ext uri="{9D8B030D-6E8A-4147-A177-3AD203B41FA5}">
                      <a16:colId xmlns:a16="http://schemas.microsoft.com/office/drawing/2014/main" val="3634676357"/>
                    </a:ext>
                  </a:extLst>
                </a:gridCol>
                <a:gridCol w="4480560">
                  <a:extLst>
                    <a:ext uri="{9D8B030D-6E8A-4147-A177-3AD203B41FA5}">
                      <a16:colId xmlns:a16="http://schemas.microsoft.com/office/drawing/2014/main" val="209744957"/>
                    </a:ext>
                  </a:extLst>
                </a:gridCol>
              </a:tblGrid>
              <a:tr h="6577751">
                <a:tc>
                  <a:txBody>
                    <a:bodyPr/>
                    <a:lstStyle/>
                    <a:p>
                      <a:pPr marL="0" marR="0" indent="457200" algn="just">
                        <a:lnSpc>
                          <a:spcPct val="130000"/>
                        </a:lnSpc>
                        <a:spcBef>
                          <a:spcPts val="600"/>
                        </a:spcBef>
                        <a:spcAft>
                          <a:spcPts val="600"/>
                        </a:spcAft>
                      </a:pPr>
                      <a:r>
                        <a:rPr lang="en-US" sz="1300" dirty="0">
                          <a:effectLst/>
                        </a:rPr>
                        <a:t>Dòng sự kiện phụ</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a:effectLst/>
                        </a:rPr>
                        <a:t>Thêm </a:t>
                      </a:r>
                      <a:r>
                        <a:rPr lang="en-US" sz="1300" dirty="0" smtClean="0">
                          <a:effectLst/>
                        </a:rPr>
                        <a:t>năm</a:t>
                      </a:r>
                      <a:r>
                        <a:rPr lang="en-US" sz="1300" baseline="0" dirty="0" smtClean="0">
                          <a:effectLst/>
                        </a:rPr>
                        <a:t> học</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muốn thêm </a:t>
                      </a:r>
                      <a:r>
                        <a:rPr lang="en-US" sz="1300" dirty="0" smtClean="0">
                          <a:effectLst/>
                        </a:rPr>
                        <a:t>năm</a:t>
                      </a:r>
                      <a:r>
                        <a:rPr lang="en-US" sz="1300" baseline="0" dirty="0" smtClean="0">
                          <a:effectLst/>
                        </a:rPr>
                        <a:t> học </a:t>
                      </a:r>
                      <a:r>
                        <a:rPr lang="en-US" sz="1300" dirty="0" smtClean="0">
                          <a:effectLst/>
                        </a:rPr>
                        <a:t>mới </a:t>
                      </a:r>
                      <a:r>
                        <a:rPr lang="en-US" sz="1300" dirty="0">
                          <a:effectLst/>
                        </a:rPr>
                        <a:t>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“Thêm mới”</a:t>
                      </a:r>
                    </a:p>
                    <a:p>
                      <a:pPr marL="742950" marR="0" lvl="1" indent="-285750" algn="just">
                        <a:lnSpc>
                          <a:spcPct val="130000"/>
                        </a:lnSpc>
                        <a:spcBef>
                          <a:spcPts val="0"/>
                        </a:spcBef>
                        <a:spcAft>
                          <a:spcPts val="0"/>
                        </a:spcAft>
                        <a:buFont typeface="+mj-lt"/>
                        <a:buAutoNum type="arabicPeriod"/>
                      </a:pPr>
                      <a:r>
                        <a:rPr lang="en-US" sz="1300" dirty="0">
                          <a:effectLst/>
                        </a:rPr>
                        <a:t>Hệ thống yêu cầu nhập thông tin cần thiêt</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thiết vào trong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“Lưu” (Luồng A1)</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Thêm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Sửa </a:t>
                      </a:r>
                      <a:r>
                        <a:rPr lang="en-US" sz="1300" dirty="0" smtClean="0">
                          <a:effectLst/>
                        </a:rPr>
                        <a:t>năm</a:t>
                      </a:r>
                      <a:r>
                        <a:rPr lang="en-US" sz="1300" baseline="0" dirty="0" smtClean="0">
                          <a:effectLst/>
                        </a:rPr>
                        <a:t> học</a:t>
                      </a:r>
                      <a:endParaRPr lang="en-US" sz="1300" dirty="0">
                        <a:effectLst/>
                      </a:endParaRPr>
                    </a:p>
                    <a:p>
                      <a:pPr marL="742950" marR="0" lvl="1" indent="-285750" algn="just">
                        <a:lnSpc>
                          <a:spcPct val="130000"/>
                        </a:lnSpc>
                        <a:spcBef>
                          <a:spcPts val="0"/>
                        </a:spcBef>
                        <a:spcAft>
                          <a:spcPts val="0"/>
                        </a:spcAft>
                        <a:buFont typeface="+mj-lt"/>
                        <a:buAutoNum type="arabicPeriod"/>
                      </a:pPr>
                      <a:r>
                        <a:rPr lang="en-US" sz="1300" dirty="0">
                          <a:effectLst/>
                        </a:rPr>
                        <a:t>Giáo vụ chọn </a:t>
                      </a:r>
                      <a:r>
                        <a:rPr lang="en-US" sz="1300" dirty="0" smtClean="0">
                          <a:effectLst/>
                        </a:rPr>
                        <a:t>năm</a:t>
                      </a:r>
                      <a:r>
                        <a:rPr lang="en-US" sz="1300" baseline="0" dirty="0" smtClean="0">
                          <a:effectLst/>
                        </a:rPr>
                        <a:t> học </a:t>
                      </a:r>
                      <a:r>
                        <a:rPr lang="en-US" sz="1300" dirty="0" smtClean="0">
                          <a:effectLst/>
                        </a:rPr>
                        <a:t>cần </a:t>
                      </a:r>
                      <a:r>
                        <a:rPr lang="en-US" sz="1300" dirty="0">
                          <a:effectLst/>
                        </a:rPr>
                        <a:t>sửa thông tin</a:t>
                      </a:r>
                    </a:p>
                    <a:p>
                      <a:pPr marL="742950" marR="0" lvl="1" indent="-285750" algn="just">
                        <a:lnSpc>
                          <a:spcPct val="130000"/>
                        </a:lnSpc>
                        <a:spcBef>
                          <a:spcPts val="0"/>
                        </a:spcBef>
                        <a:spcAft>
                          <a:spcPts val="0"/>
                        </a:spcAft>
                        <a:buFont typeface="+mj-lt"/>
                        <a:buAutoNum type="arabicPeriod"/>
                      </a:pPr>
                      <a:r>
                        <a:rPr lang="en-US" sz="1300" dirty="0">
                          <a:effectLst/>
                        </a:rPr>
                        <a:t>Giáo vụ nhập thông tin cần thay đổi vào hệ thống</a:t>
                      </a:r>
                    </a:p>
                    <a:p>
                      <a:pPr marL="742950" marR="0" lvl="1" indent="-285750" algn="just">
                        <a:lnSpc>
                          <a:spcPct val="130000"/>
                        </a:lnSpc>
                        <a:spcBef>
                          <a:spcPts val="0"/>
                        </a:spcBef>
                        <a:spcAft>
                          <a:spcPts val="0"/>
                        </a:spcAft>
                        <a:buFont typeface="+mj-lt"/>
                        <a:buAutoNum type="arabicPeriod"/>
                      </a:pPr>
                      <a:r>
                        <a:rPr lang="en-US" sz="1300" dirty="0">
                          <a:effectLst/>
                        </a:rPr>
                        <a:t>Giáo vụ chọn nút “Sửa” (Luồng A3)</a:t>
                      </a:r>
                    </a:p>
                    <a:p>
                      <a:pPr marL="742950" marR="0" lvl="1" indent="-285750" algn="just">
                        <a:lnSpc>
                          <a:spcPct val="130000"/>
                        </a:lnSpc>
                        <a:spcBef>
                          <a:spcPts val="0"/>
                        </a:spcBef>
                        <a:spcAft>
                          <a:spcPts val="0"/>
                        </a:spcAft>
                        <a:buFont typeface="+mj-lt"/>
                        <a:buAutoNum type="arabicPeriod"/>
                      </a:pPr>
                      <a:r>
                        <a:rPr lang="en-US" sz="1300" dirty="0">
                          <a:effectLst/>
                        </a:rPr>
                        <a:t>Hệ thống kiểm tra dữ liệu nhập vào (Luồng A2)</a:t>
                      </a:r>
                    </a:p>
                    <a:p>
                      <a:pPr marL="742950" marR="0" lvl="1" indent="-285750" algn="just">
                        <a:lnSpc>
                          <a:spcPct val="130000"/>
                        </a:lnSpc>
                        <a:spcBef>
                          <a:spcPts val="0"/>
                        </a:spcBef>
                        <a:spcAft>
                          <a:spcPts val="0"/>
                        </a:spcAft>
                        <a:buFont typeface="+mj-lt"/>
                        <a:buAutoNum type="arabicPeriod"/>
                      </a:pPr>
                      <a:r>
                        <a:rPr lang="en-US" sz="1300" dirty="0">
                          <a:effectLst/>
                        </a:rPr>
                        <a:t>Sửa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a:effectLst/>
                        </a:rPr>
                        <a:t>Xóa </a:t>
                      </a:r>
                      <a:r>
                        <a:rPr lang="en-US" sz="1300" dirty="0" smtClean="0">
                          <a:effectLst/>
                        </a:rPr>
                        <a:t>năm</a:t>
                      </a:r>
                      <a:r>
                        <a:rPr lang="en-US" sz="1300" baseline="0" dirty="0" smtClean="0">
                          <a:effectLst/>
                        </a:rPr>
                        <a:t> học</a:t>
                      </a:r>
                      <a:endParaRPr lang="en-US" sz="1300" dirty="0" smtClean="0">
                        <a:effectLst/>
                      </a:endParaRPr>
                    </a:p>
                    <a:p>
                      <a:pPr marL="742950" marR="0" lvl="1" indent="-285750" algn="just">
                        <a:lnSpc>
                          <a:spcPct val="130000"/>
                        </a:lnSpc>
                        <a:spcBef>
                          <a:spcPts val="0"/>
                        </a:spcBef>
                        <a:spcAft>
                          <a:spcPts val="0"/>
                        </a:spcAft>
                        <a:buFont typeface="+mj-lt"/>
                        <a:buAutoNum type="arabicPeriod"/>
                      </a:pPr>
                      <a:r>
                        <a:rPr lang="en-US" sz="1300" dirty="0" smtClean="0">
                          <a:effectLst/>
                        </a:rPr>
                        <a:t>Giáo vụ chọn năm</a:t>
                      </a:r>
                      <a:r>
                        <a:rPr lang="en-US" sz="1300" baseline="0" dirty="0" smtClean="0">
                          <a:effectLst/>
                        </a:rPr>
                        <a:t> học </a:t>
                      </a:r>
                      <a:r>
                        <a:rPr lang="en-US" sz="1300" dirty="0" smtClean="0">
                          <a:effectLst/>
                        </a:rPr>
                        <a:t>cần xóa</a:t>
                      </a:r>
                    </a:p>
                    <a:p>
                      <a:pPr marL="742950" marR="0" lvl="1" indent="-285750" algn="just">
                        <a:lnSpc>
                          <a:spcPct val="130000"/>
                        </a:lnSpc>
                        <a:spcBef>
                          <a:spcPts val="0"/>
                        </a:spcBef>
                        <a:spcAft>
                          <a:spcPts val="0"/>
                        </a:spcAft>
                        <a:buFont typeface="+mj-lt"/>
                        <a:buAutoNum type="arabicPeriod"/>
                      </a:pPr>
                      <a:r>
                        <a:rPr lang="en-US" sz="1300" dirty="0" smtClean="0">
                          <a:effectLst/>
                        </a:rPr>
                        <a:t>Giáo </a:t>
                      </a:r>
                      <a:r>
                        <a:rPr lang="en-US" sz="1300" dirty="0">
                          <a:effectLst/>
                        </a:rPr>
                        <a:t>vụ chọn nút “Xóa” (Luồng A4)</a:t>
                      </a:r>
                    </a:p>
                    <a:p>
                      <a:pPr marL="742950" marR="0" lvl="1" indent="-285750" algn="just">
                        <a:lnSpc>
                          <a:spcPct val="130000"/>
                        </a:lnSpc>
                        <a:spcBef>
                          <a:spcPts val="0"/>
                        </a:spcBef>
                        <a:spcAft>
                          <a:spcPts val="0"/>
                        </a:spcAft>
                        <a:buFont typeface="+mj-lt"/>
                        <a:buAutoNum type="arabicPeriod"/>
                      </a:pPr>
                      <a:r>
                        <a:rPr lang="en-US" sz="1300" dirty="0">
                          <a:effectLst/>
                        </a:rPr>
                        <a:t>Hệ thống kiểm tra ràng buộc dữ liệu (Luồng A5)</a:t>
                      </a:r>
                    </a:p>
                    <a:p>
                      <a:pPr marL="742950" marR="0" lvl="1" indent="-285750" algn="just">
                        <a:lnSpc>
                          <a:spcPct val="130000"/>
                        </a:lnSpc>
                        <a:spcBef>
                          <a:spcPts val="0"/>
                        </a:spcBef>
                        <a:spcAft>
                          <a:spcPts val="600"/>
                        </a:spcAft>
                        <a:buFont typeface="+mj-lt"/>
                        <a:buAutoNum type="arabicPeriod"/>
                      </a:pPr>
                      <a:r>
                        <a:rPr lang="en-US" sz="1300" dirty="0">
                          <a:effectLst/>
                        </a:rPr>
                        <a:t>Xóa thành công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17" marR="33017" marT="33017" marB="33017"/>
                </a:tc>
                <a:extLst>
                  <a:ext uri="{0D108BD9-81ED-4DB2-BD59-A6C34878D82A}">
                    <a16:rowId xmlns:a16="http://schemas.microsoft.com/office/drawing/2014/main" val="25302651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71012669"/>
              </p:ext>
            </p:extLst>
          </p:nvPr>
        </p:nvGraphicFramePr>
        <p:xfrm>
          <a:off x="7247224" y="138007"/>
          <a:ext cx="4846320" cy="6577751"/>
        </p:xfrm>
        <a:graphic>
          <a:graphicData uri="http://schemas.openxmlformats.org/drawingml/2006/table">
            <a:tbl>
              <a:tblPr bandRow="1">
                <a:tableStyleId>{5C22544A-7EE6-4342-B048-85BDC9FD1C3A}</a:tableStyleId>
              </a:tblPr>
              <a:tblGrid>
                <a:gridCol w="4846320">
                  <a:extLst>
                    <a:ext uri="{9D8B030D-6E8A-4147-A177-3AD203B41FA5}">
                      <a16:colId xmlns:a16="http://schemas.microsoft.com/office/drawing/2014/main" val="2333512702"/>
                    </a:ext>
                  </a:extLst>
                </a:gridCol>
              </a:tblGrid>
              <a:tr h="6577751">
                <a:tc>
                  <a:txBody>
                    <a:bodyPr/>
                    <a:lstStyle/>
                    <a:p>
                      <a:pPr marL="342900" marR="0" lvl="0" indent="-342900" algn="just">
                        <a:lnSpc>
                          <a:spcPct val="130000"/>
                        </a:lnSpc>
                        <a:spcBef>
                          <a:spcPts val="600"/>
                        </a:spcBef>
                        <a:spcAft>
                          <a:spcPts val="0"/>
                        </a:spcAft>
                        <a:buSzPts val="1000"/>
                        <a:buFont typeface="Symbol" panose="05050102010706020507" pitchFamily="18" charset="2"/>
                        <a:buChar char=""/>
                        <a:tabLst>
                          <a:tab pos="457200" algn="l"/>
                        </a:tabLst>
                      </a:pPr>
                      <a:r>
                        <a:rPr lang="en-US" sz="1300" dirty="0" smtClean="0">
                          <a:effectLst/>
                        </a:rPr>
                        <a:t>Luồng A1</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thêm năm</a:t>
                      </a:r>
                      <a:r>
                        <a:rPr lang="en-US" sz="1300" baseline="0" dirty="0" smtClean="0">
                          <a:effectLst/>
                        </a:rPr>
                        <a:t> học </a:t>
                      </a:r>
                      <a:r>
                        <a:rPr lang="en-US" sz="1300" dirty="0" smtClean="0">
                          <a:effectLst/>
                        </a:rPr>
                        <a:t>mới,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thêm không thành công</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A2 : Thông tin của năm</a:t>
                      </a:r>
                      <a:r>
                        <a:rPr lang="en-US" sz="1300" baseline="0" dirty="0" smtClean="0">
                          <a:effectLst/>
                        </a:rPr>
                        <a:t> học </a:t>
                      </a:r>
                      <a:r>
                        <a:rPr lang="en-US" sz="1300" dirty="0" smtClean="0">
                          <a:effectLst/>
                        </a:rPr>
                        <a:t>không đầy đủ: Nếu thông tin được giáo vụ nhập vào luồng “Thêm năm</a:t>
                      </a:r>
                      <a:r>
                        <a:rPr lang="en-US" sz="1300" baseline="0" dirty="0" smtClean="0">
                          <a:effectLst/>
                        </a:rPr>
                        <a:t> học</a:t>
                      </a:r>
                      <a:r>
                        <a:rPr lang="en-US" sz="1300" dirty="0" smtClean="0">
                          <a:effectLst/>
                        </a:rPr>
                        <a:t>” và “Sửa năm</a:t>
                      </a:r>
                      <a:r>
                        <a:rPr lang="en-US" sz="1300" baseline="0" dirty="0" smtClean="0">
                          <a:effectLst/>
                        </a:rPr>
                        <a:t> học</a:t>
                      </a:r>
                      <a:r>
                        <a:rPr lang="en-US" sz="1300" dirty="0" smtClean="0">
                          <a:effectLst/>
                        </a:rPr>
                        <a:t>” không đầy đủ thì hệ thống sẽ hiển thị thông báo lỗi: các thông tin chưa đầy đủ và yêu cầu bổ sung thông tin. Giáo vụ có thể bổ sung đầy đủ các thông tin hoặc hủy bỏ thao tác.</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A3</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sửa năm</a:t>
                      </a:r>
                      <a:r>
                        <a:rPr lang="en-US" sz="1300" baseline="0" dirty="0" smtClean="0">
                          <a:effectLst/>
                        </a:rPr>
                        <a:t> học</a:t>
                      </a:r>
                      <a:r>
                        <a:rPr lang="en-US" sz="1300" dirty="0" smtClean="0">
                          <a:effectLst/>
                        </a:rPr>
                        <a:t>,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sửa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0"/>
                        </a:spcAft>
                        <a:buSzPts val="1000"/>
                        <a:buFont typeface="Symbol" panose="05050102010706020507" pitchFamily="18" charset="2"/>
                        <a:buChar char=""/>
                        <a:tabLst>
                          <a:tab pos="457200" algn="l"/>
                        </a:tabLst>
                      </a:pPr>
                      <a:r>
                        <a:rPr lang="en-US" sz="1300" dirty="0" smtClean="0">
                          <a:effectLst/>
                        </a:rPr>
                        <a:t>Luồng A4</a:t>
                      </a:r>
                    </a:p>
                    <a:p>
                      <a:pPr marL="742950" marR="0" lvl="1" indent="-285750" algn="just">
                        <a:lnSpc>
                          <a:spcPct val="130000"/>
                        </a:lnSpc>
                        <a:spcBef>
                          <a:spcPts val="0"/>
                        </a:spcBef>
                        <a:spcAft>
                          <a:spcPts val="0"/>
                        </a:spcAft>
                        <a:buFont typeface="+mj-lt"/>
                        <a:buAutoNum type="arabicPeriod"/>
                      </a:pPr>
                      <a:r>
                        <a:rPr lang="en-US" sz="1300" dirty="0" smtClean="0">
                          <a:effectLst/>
                        </a:rPr>
                        <a:t>Giáo vụ không muốn xóa năm</a:t>
                      </a:r>
                      <a:r>
                        <a:rPr lang="en-US" sz="1300" baseline="0" dirty="0" smtClean="0">
                          <a:effectLst/>
                        </a:rPr>
                        <a:t> học</a:t>
                      </a:r>
                      <a:r>
                        <a:rPr lang="en-US" sz="1300" dirty="0" smtClean="0">
                          <a:effectLst/>
                        </a:rPr>
                        <a:t>, ấn nút “Không” trong thông báo để xác nhận thông tin </a:t>
                      </a:r>
                    </a:p>
                    <a:p>
                      <a:pPr marL="742950" marR="0" lvl="1" indent="-285750" algn="just">
                        <a:lnSpc>
                          <a:spcPct val="130000"/>
                        </a:lnSpc>
                        <a:spcBef>
                          <a:spcPts val="0"/>
                        </a:spcBef>
                        <a:spcAft>
                          <a:spcPts val="0"/>
                        </a:spcAft>
                        <a:buFont typeface="+mj-lt"/>
                        <a:buAutoNum type="arabicPeriod"/>
                      </a:pPr>
                      <a:r>
                        <a:rPr lang="en-US" sz="1300" dirty="0" smtClean="0">
                          <a:effectLst/>
                        </a:rPr>
                        <a:t>Thông báo xóa không thành công</a:t>
                      </a:r>
                    </a:p>
                    <a:p>
                      <a:pPr marL="457200" marR="0" indent="0" algn="just">
                        <a:lnSpc>
                          <a:spcPct val="130000"/>
                        </a:lnSpc>
                        <a:spcBef>
                          <a:spcPts val="0"/>
                        </a:spcBef>
                        <a:spcAft>
                          <a:spcPts val="0"/>
                        </a:spcAft>
                      </a:pPr>
                      <a:r>
                        <a:rPr lang="en-US" sz="1300" dirty="0" smtClean="0">
                          <a:effectLst/>
                        </a:rPr>
                        <a:t> </a:t>
                      </a:r>
                    </a:p>
                    <a:p>
                      <a:pPr marL="342900" marR="0" lvl="0" indent="-342900" algn="just">
                        <a:lnSpc>
                          <a:spcPct val="130000"/>
                        </a:lnSpc>
                        <a:spcBef>
                          <a:spcPts val="0"/>
                        </a:spcBef>
                        <a:spcAft>
                          <a:spcPts val="600"/>
                        </a:spcAft>
                        <a:buSzPts val="1000"/>
                        <a:buFont typeface="Symbol" panose="05050102010706020507" pitchFamily="18" charset="2"/>
                        <a:buChar char=""/>
                        <a:tabLst>
                          <a:tab pos="457200" algn="l"/>
                        </a:tabLst>
                      </a:pPr>
                      <a:r>
                        <a:rPr lang="en-US" sz="1300" dirty="0" smtClean="0">
                          <a:effectLst/>
                        </a:rPr>
                        <a:t>Luồng A5: Hệ thống kiểm tra ràng buộc dữ liệu năm</a:t>
                      </a:r>
                      <a:r>
                        <a:rPr lang="en-US" sz="1300" baseline="0" dirty="0" smtClean="0">
                          <a:effectLst/>
                        </a:rPr>
                        <a:t> học </a:t>
                      </a:r>
                      <a:r>
                        <a:rPr lang="en-US" sz="1300" dirty="0" smtClean="0">
                          <a:effectLst/>
                        </a:rPr>
                        <a:t>nếu không xóa được đưa ra thông báo “Không thể xóa”</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037" marR="49037" marT="49037" marB="49037"/>
                </a:tc>
                <a:extLst>
                  <a:ext uri="{0D108BD9-81ED-4DB2-BD59-A6C34878D82A}">
                    <a16:rowId xmlns:a16="http://schemas.microsoft.com/office/drawing/2014/main" val="2992107942"/>
                  </a:ext>
                </a:extLst>
              </a:tr>
            </a:tbl>
          </a:graphicData>
        </a:graphic>
      </p:graphicFrame>
    </p:spTree>
    <p:extLst>
      <p:ext uri="{BB962C8B-B14F-4D97-AF65-F5344CB8AC3E}">
        <p14:creationId xmlns:p14="http://schemas.microsoft.com/office/powerpoint/2010/main" val="2230544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414">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4">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4">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2577</Words>
  <Application>Microsoft Office PowerPoint</Application>
  <PresentationFormat>Widescreen</PresentationFormat>
  <Paragraphs>333</Paragraphs>
  <Slides>34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맑은 고딕</vt:lpstr>
      <vt:lpstr>Arial</vt:lpstr>
      <vt:lpstr>Arial Unicode MS</vt:lpstr>
      <vt:lpstr>Bahnschrift</vt:lpstr>
      <vt:lpstr>Calibri</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NV</cp:lastModifiedBy>
  <cp:revision>72</cp:revision>
  <dcterms:created xsi:type="dcterms:W3CDTF">2020-01-20T05:08:25Z</dcterms:created>
  <dcterms:modified xsi:type="dcterms:W3CDTF">2021-09-14T06:57:42Z</dcterms:modified>
</cp:coreProperties>
</file>