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9" d="100"/>
          <a:sy n="12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euntm/Downloads/Q1,Q1-S2,Q2/Q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euntm/Documents/data-python/programming-for-data-science-with-python/project1/Q1,Q1-S2,Q2/Q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euntm/Documents/data-python/programming-for-data-science-with-python/project1/Q1,Q1-S2,Q2/Q1-S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hieuntm/Documents/data-python/programming-for-data-science-with-python/project1/Q1,Q1-S2,Q2/Q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'Q1'!$H$16</c:f>
              <c:strCache>
                <c:ptCount val="1"/>
                <c:pt idx="0">
                  <c:v>rental_counts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'Q1'!$G$17:$G$22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'Q1'!$H$17:$H$22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E-3A4E-A305-AFA5E7774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2258720"/>
        <c:axId val="1986863008"/>
      </c:barChart>
      <c:catAx>
        <c:axId val="192225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986863008"/>
        <c:crosses val="autoZero"/>
        <c:auto val="1"/>
        <c:lblAlgn val="ctr"/>
        <c:lblOffset val="100"/>
        <c:noMultiLvlLbl val="0"/>
      </c:catAx>
      <c:valAx>
        <c:axId val="198686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92225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'Q2'!$C$1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'Q2'!$A$2:$B$362</c:f>
              <c:multiLvlStrCache>
                <c:ptCount val="361"/>
                <c:lvl>
                  <c:pt idx="0">
                    <c:v>Music</c:v>
                  </c:pt>
                  <c:pt idx="1">
                    <c:v>Animation</c:v>
                  </c:pt>
                  <c:pt idx="2">
                    <c:v>Classics</c:v>
                  </c:pt>
                  <c:pt idx="3">
                    <c:v>Children</c:v>
                  </c:pt>
                  <c:pt idx="4">
                    <c:v>Family</c:v>
                  </c:pt>
                  <c:pt idx="5">
                    <c:v>Classics</c:v>
                  </c:pt>
                  <c:pt idx="6">
                    <c:v>Family</c:v>
                  </c:pt>
                  <c:pt idx="7">
                    <c:v>Family</c:v>
                  </c:pt>
                  <c:pt idx="8">
                    <c:v>Children</c:v>
                  </c:pt>
                  <c:pt idx="9">
                    <c:v>Family</c:v>
                  </c:pt>
                  <c:pt idx="10">
                    <c:v>Classics</c:v>
                  </c:pt>
                  <c:pt idx="11">
                    <c:v>Children</c:v>
                  </c:pt>
                  <c:pt idx="12">
                    <c:v>Animation</c:v>
                  </c:pt>
                  <c:pt idx="13">
                    <c:v>Comedy</c:v>
                  </c:pt>
                  <c:pt idx="14">
                    <c:v>Family</c:v>
                  </c:pt>
                  <c:pt idx="15">
                    <c:v>Children</c:v>
                  </c:pt>
                  <c:pt idx="16">
                    <c:v>Comedy</c:v>
                  </c:pt>
                  <c:pt idx="17">
                    <c:v>Animation</c:v>
                  </c:pt>
                  <c:pt idx="18">
                    <c:v>Comedy</c:v>
                  </c:pt>
                  <c:pt idx="19">
                    <c:v>Children</c:v>
                  </c:pt>
                  <c:pt idx="20">
                    <c:v>Family</c:v>
                  </c:pt>
                  <c:pt idx="21">
                    <c:v>Music</c:v>
                  </c:pt>
                  <c:pt idx="22">
                    <c:v>Animation</c:v>
                  </c:pt>
                  <c:pt idx="23">
                    <c:v>Children</c:v>
                  </c:pt>
                  <c:pt idx="24">
                    <c:v>Comedy</c:v>
                  </c:pt>
                  <c:pt idx="25">
                    <c:v>Animation</c:v>
                  </c:pt>
                  <c:pt idx="26">
                    <c:v>Animation</c:v>
                  </c:pt>
                  <c:pt idx="27">
                    <c:v>Classics</c:v>
                  </c:pt>
                  <c:pt idx="28">
                    <c:v>Classics</c:v>
                  </c:pt>
                  <c:pt idx="29">
                    <c:v>Classics</c:v>
                  </c:pt>
                  <c:pt idx="30">
                    <c:v>Family</c:v>
                  </c:pt>
                  <c:pt idx="31">
                    <c:v>Comedy</c:v>
                  </c:pt>
                  <c:pt idx="32">
                    <c:v>Classics</c:v>
                  </c:pt>
                  <c:pt idx="33">
                    <c:v>Classics</c:v>
                  </c:pt>
                  <c:pt idx="34">
                    <c:v>Children</c:v>
                  </c:pt>
                  <c:pt idx="35">
                    <c:v>Classics</c:v>
                  </c:pt>
                  <c:pt idx="36">
                    <c:v>Animation</c:v>
                  </c:pt>
                  <c:pt idx="37">
                    <c:v>Animation</c:v>
                  </c:pt>
                  <c:pt idx="38">
                    <c:v>Animation</c:v>
                  </c:pt>
                  <c:pt idx="39">
                    <c:v>Classics</c:v>
                  </c:pt>
                  <c:pt idx="40">
                    <c:v>Music</c:v>
                  </c:pt>
                  <c:pt idx="41">
                    <c:v>Animation</c:v>
                  </c:pt>
                  <c:pt idx="42">
                    <c:v>Comedy</c:v>
                  </c:pt>
                  <c:pt idx="43">
                    <c:v>Family</c:v>
                  </c:pt>
                  <c:pt idx="44">
                    <c:v>Family</c:v>
                  </c:pt>
                  <c:pt idx="45">
                    <c:v>Children</c:v>
                  </c:pt>
                  <c:pt idx="46">
                    <c:v>Comedy</c:v>
                  </c:pt>
                  <c:pt idx="47">
                    <c:v>Family</c:v>
                  </c:pt>
                  <c:pt idx="48">
                    <c:v>Animation</c:v>
                  </c:pt>
                  <c:pt idx="49">
                    <c:v>Music</c:v>
                  </c:pt>
                  <c:pt idx="50">
                    <c:v>Animation</c:v>
                  </c:pt>
                  <c:pt idx="51">
                    <c:v>Children</c:v>
                  </c:pt>
                  <c:pt idx="52">
                    <c:v>Comedy</c:v>
                  </c:pt>
                  <c:pt idx="53">
                    <c:v>Animation</c:v>
                  </c:pt>
                  <c:pt idx="54">
                    <c:v>Animation</c:v>
                  </c:pt>
                  <c:pt idx="55">
                    <c:v>Children</c:v>
                  </c:pt>
                  <c:pt idx="56">
                    <c:v>Music</c:v>
                  </c:pt>
                  <c:pt idx="57">
                    <c:v>Children</c:v>
                  </c:pt>
                  <c:pt idx="58">
                    <c:v>Classics</c:v>
                  </c:pt>
                  <c:pt idx="59">
                    <c:v>Animation</c:v>
                  </c:pt>
                  <c:pt idx="60">
                    <c:v>Classics</c:v>
                  </c:pt>
                  <c:pt idx="61">
                    <c:v>Children</c:v>
                  </c:pt>
                  <c:pt idx="62">
                    <c:v>Animation</c:v>
                  </c:pt>
                  <c:pt idx="63">
                    <c:v>Animation</c:v>
                  </c:pt>
                  <c:pt idx="64">
                    <c:v>Comedy</c:v>
                  </c:pt>
                  <c:pt idx="65">
                    <c:v>Music</c:v>
                  </c:pt>
                  <c:pt idx="66">
                    <c:v>Comedy</c:v>
                  </c:pt>
                  <c:pt idx="67">
                    <c:v>Family</c:v>
                  </c:pt>
                  <c:pt idx="68">
                    <c:v>Animation</c:v>
                  </c:pt>
                  <c:pt idx="69">
                    <c:v>Comedy</c:v>
                  </c:pt>
                  <c:pt idx="70">
                    <c:v>Music</c:v>
                  </c:pt>
                  <c:pt idx="71">
                    <c:v>Comedy</c:v>
                  </c:pt>
                  <c:pt idx="72">
                    <c:v>Music</c:v>
                  </c:pt>
                  <c:pt idx="73">
                    <c:v>Children</c:v>
                  </c:pt>
                  <c:pt idx="74">
                    <c:v>Music</c:v>
                  </c:pt>
                  <c:pt idx="75">
                    <c:v>Music</c:v>
                  </c:pt>
                  <c:pt idx="76">
                    <c:v>Children</c:v>
                  </c:pt>
                  <c:pt idx="77">
                    <c:v>Classics</c:v>
                  </c:pt>
                  <c:pt idx="78">
                    <c:v>Animation</c:v>
                  </c:pt>
                  <c:pt idx="79">
                    <c:v>Animation</c:v>
                  </c:pt>
                  <c:pt idx="80">
                    <c:v>Animation</c:v>
                  </c:pt>
                  <c:pt idx="81">
                    <c:v>Classics</c:v>
                  </c:pt>
                  <c:pt idx="82">
                    <c:v>Family</c:v>
                  </c:pt>
                  <c:pt idx="83">
                    <c:v>Family</c:v>
                  </c:pt>
                  <c:pt idx="84">
                    <c:v>Classics</c:v>
                  </c:pt>
                  <c:pt idx="85">
                    <c:v>Children</c:v>
                  </c:pt>
                  <c:pt idx="86">
                    <c:v>Animation</c:v>
                  </c:pt>
                  <c:pt idx="87">
                    <c:v>Comedy</c:v>
                  </c:pt>
                  <c:pt idx="88">
                    <c:v>Animation</c:v>
                  </c:pt>
                  <c:pt idx="89">
                    <c:v>Animation</c:v>
                  </c:pt>
                  <c:pt idx="90">
                    <c:v>Classics</c:v>
                  </c:pt>
                  <c:pt idx="91">
                    <c:v>Music</c:v>
                  </c:pt>
                  <c:pt idx="92">
                    <c:v>Family</c:v>
                  </c:pt>
                  <c:pt idx="93">
                    <c:v>Comedy</c:v>
                  </c:pt>
                  <c:pt idx="94">
                    <c:v>Classics</c:v>
                  </c:pt>
                  <c:pt idx="95">
                    <c:v>Animation</c:v>
                  </c:pt>
                  <c:pt idx="96">
                    <c:v>Comedy</c:v>
                  </c:pt>
                  <c:pt idx="97">
                    <c:v>Children</c:v>
                  </c:pt>
                  <c:pt idx="98">
                    <c:v>Comedy</c:v>
                  </c:pt>
                  <c:pt idx="99">
                    <c:v>Family</c:v>
                  </c:pt>
                  <c:pt idx="100">
                    <c:v>Classics</c:v>
                  </c:pt>
                  <c:pt idx="101">
                    <c:v>Animation</c:v>
                  </c:pt>
                  <c:pt idx="102">
                    <c:v>Family</c:v>
                  </c:pt>
                  <c:pt idx="103">
                    <c:v>Animation</c:v>
                  </c:pt>
                  <c:pt idx="104">
                    <c:v>Comedy</c:v>
                  </c:pt>
                  <c:pt idx="105">
                    <c:v>Animation</c:v>
                  </c:pt>
                  <c:pt idx="106">
                    <c:v>Children</c:v>
                  </c:pt>
                  <c:pt idx="107">
                    <c:v>Comedy</c:v>
                  </c:pt>
                  <c:pt idx="108">
                    <c:v>Comedy</c:v>
                  </c:pt>
                  <c:pt idx="109">
                    <c:v>Classics</c:v>
                  </c:pt>
                  <c:pt idx="110">
                    <c:v>Family</c:v>
                  </c:pt>
                  <c:pt idx="111">
                    <c:v>Children</c:v>
                  </c:pt>
                  <c:pt idx="112">
                    <c:v>Comedy</c:v>
                  </c:pt>
                  <c:pt idx="113">
                    <c:v>Animation</c:v>
                  </c:pt>
                  <c:pt idx="114">
                    <c:v>Comedy</c:v>
                  </c:pt>
                  <c:pt idx="115">
                    <c:v>Classics</c:v>
                  </c:pt>
                  <c:pt idx="116">
                    <c:v>Music</c:v>
                  </c:pt>
                  <c:pt idx="117">
                    <c:v>Children</c:v>
                  </c:pt>
                  <c:pt idx="118">
                    <c:v>Comedy</c:v>
                  </c:pt>
                  <c:pt idx="119">
                    <c:v>Family</c:v>
                  </c:pt>
                  <c:pt idx="120">
                    <c:v>Music</c:v>
                  </c:pt>
                  <c:pt idx="121">
                    <c:v>Animation</c:v>
                  </c:pt>
                  <c:pt idx="122">
                    <c:v>Comedy</c:v>
                  </c:pt>
                  <c:pt idx="123">
                    <c:v>Family</c:v>
                  </c:pt>
                  <c:pt idx="124">
                    <c:v>Family</c:v>
                  </c:pt>
                  <c:pt idx="125">
                    <c:v>Family</c:v>
                  </c:pt>
                  <c:pt idx="126">
                    <c:v>Family</c:v>
                  </c:pt>
                  <c:pt idx="127">
                    <c:v>Classics</c:v>
                  </c:pt>
                  <c:pt idx="128">
                    <c:v>Classics</c:v>
                  </c:pt>
                  <c:pt idx="129">
                    <c:v>Family</c:v>
                  </c:pt>
                  <c:pt idx="130">
                    <c:v>Comedy</c:v>
                  </c:pt>
                  <c:pt idx="131">
                    <c:v>Classics</c:v>
                  </c:pt>
                  <c:pt idx="132">
                    <c:v>Children</c:v>
                  </c:pt>
                  <c:pt idx="133">
                    <c:v>Music</c:v>
                  </c:pt>
                  <c:pt idx="134">
                    <c:v>Comedy</c:v>
                  </c:pt>
                  <c:pt idx="135">
                    <c:v>Children</c:v>
                  </c:pt>
                  <c:pt idx="136">
                    <c:v>Comedy</c:v>
                  </c:pt>
                  <c:pt idx="137">
                    <c:v>Music</c:v>
                  </c:pt>
                  <c:pt idx="138">
                    <c:v>Music</c:v>
                  </c:pt>
                  <c:pt idx="139">
                    <c:v>Comedy</c:v>
                  </c:pt>
                  <c:pt idx="140">
                    <c:v>Family</c:v>
                  </c:pt>
                  <c:pt idx="141">
                    <c:v>Music</c:v>
                  </c:pt>
                  <c:pt idx="142">
                    <c:v>Family</c:v>
                  </c:pt>
                  <c:pt idx="143">
                    <c:v>Music</c:v>
                  </c:pt>
                  <c:pt idx="144">
                    <c:v>Children</c:v>
                  </c:pt>
                  <c:pt idx="145">
                    <c:v>Family</c:v>
                  </c:pt>
                  <c:pt idx="146">
                    <c:v>Classics</c:v>
                  </c:pt>
                  <c:pt idx="147">
                    <c:v>Comedy</c:v>
                  </c:pt>
                  <c:pt idx="148">
                    <c:v>Classics</c:v>
                  </c:pt>
                  <c:pt idx="149">
                    <c:v>Family</c:v>
                  </c:pt>
                  <c:pt idx="150">
                    <c:v>Family</c:v>
                  </c:pt>
                  <c:pt idx="151">
                    <c:v>Children</c:v>
                  </c:pt>
                  <c:pt idx="152">
                    <c:v>Comedy</c:v>
                  </c:pt>
                  <c:pt idx="153">
                    <c:v>Children</c:v>
                  </c:pt>
                  <c:pt idx="154">
                    <c:v>Classics</c:v>
                  </c:pt>
                  <c:pt idx="155">
                    <c:v>Animation</c:v>
                  </c:pt>
                  <c:pt idx="156">
                    <c:v>Comedy</c:v>
                  </c:pt>
                  <c:pt idx="157">
                    <c:v>Animation</c:v>
                  </c:pt>
                  <c:pt idx="158">
                    <c:v>Music</c:v>
                  </c:pt>
                  <c:pt idx="159">
                    <c:v>Family</c:v>
                  </c:pt>
                  <c:pt idx="160">
                    <c:v>Comedy</c:v>
                  </c:pt>
                  <c:pt idx="161">
                    <c:v>Music</c:v>
                  </c:pt>
                  <c:pt idx="162">
                    <c:v>Animation</c:v>
                  </c:pt>
                  <c:pt idx="163">
                    <c:v>Comedy</c:v>
                  </c:pt>
                  <c:pt idx="164">
                    <c:v>Classics</c:v>
                  </c:pt>
                  <c:pt idx="165">
                    <c:v>Children</c:v>
                  </c:pt>
                  <c:pt idx="166">
                    <c:v>Classics</c:v>
                  </c:pt>
                  <c:pt idx="167">
                    <c:v>Music</c:v>
                  </c:pt>
                  <c:pt idx="168">
                    <c:v>Music</c:v>
                  </c:pt>
                  <c:pt idx="169">
                    <c:v>Comedy</c:v>
                  </c:pt>
                  <c:pt idx="170">
                    <c:v>Children</c:v>
                  </c:pt>
                  <c:pt idx="171">
                    <c:v>Music</c:v>
                  </c:pt>
                  <c:pt idx="172">
                    <c:v>Music</c:v>
                  </c:pt>
                  <c:pt idx="173">
                    <c:v>Classics</c:v>
                  </c:pt>
                  <c:pt idx="174">
                    <c:v>Children</c:v>
                  </c:pt>
                  <c:pt idx="175">
                    <c:v>Music</c:v>
                  </c:pt>
                  <c:pt idx="176">
                    <c:v>Children</c:v>
                  </c:pt>
                  <c:pt idx="177">
                    <c:v>Family</c:v>
                  </c:pt>
                  <c:pt idx="178">
                    <c:v>Music</c:v>
                  </c:pt>
                  <c:pt idx="179">
                    <c:v>Children</c:v>
                  </c:pt>
                  <c:pt idx="180">
                    <c:v>Classics</c:v>
                  </c:pt>
                  <c:pt idx="181">
                    <c:v>Family</c:v>
                  </c:pt>
                  <c:pt idx="182">
                    <c:v>Animation</c:v>
                  </c:pt>
                  <c:pt idx="183">
                    <c:v>Family</c:v>
                  </c:pt>
                  <c:pt idx="184">
                    <c:v>Comedy</c:v>
                  </c:pt>
                  <c:pt idx="185">
                    <c:v>Family</c:v>
                  </c:pt>
                  <c:pt idx="186">
                    <c:v>Children</c:v>
                  </c:pt>
                  <c:pt idx="187">
                    <c:v>Music</c:v>
                  </c:pt>
                  <c:pt idx="188">
                    <c:v>Comedy</c:v>
                  </c:pt>
                  <c:pt idx="189">
                    <c:v>Animation</c:v>
                  </c:pt>
                  <c:pt idx="190">
                    <c:v>Family</c:v>
                  </c:pt>
                  <c:pt idx="191">
                    <c:v>Children</c:v>
                  </c:pt>
                  <c:pt idx="192">
                    <c:v>Children</c:v>
                  </c:pt>
                  <c:pt idx="193">
                    <c:v>Animation</c:v>
                  </c:pt>
                  <c:pt idx="194">
                    <c:v>Classics</c:v>
                  </c:pt>
                  <c:pt idx="195">
                    <c:v>Family</c:v>
                  </c:pt>
                  <c:pt idx="196">
                    <c:v>Family</c:v>
                  </c:pt>
                  <c:pt idx="197">
                    <c:v>Children</c:v>
                  </c:pt>
                  <c:pt idx="198">
                    <c:v>Comedy</c:v>
                  </c:pt>
                  <c:pt idx="199">
                    <c:v>Classics</c:v>
                  </c:pt>
                  <c:pt idx="200">
                    <c:v>Children</c:v>
                  </c:pt>
                  <c:pt idx="201">
                    <c:v>Family</c:v>
                  </c:pt>
                  <c:pt idx="202">
                    <c:v>Music</c:v>
                  </c:pt>
                  <c:pt idx="203">
                    <c:v>Animation</c:v>
                  </c:pt>
                  <c:pt idx="204">
                    <c:v>Animation</c:v>
                  </c:pt>
                  <c:pt idx="205">
                    <c:v>Children</c:v>
                  </c:pt>
                  <c:pt idx="206">
                    <c:v>Animation</c:v>
                  </c:pt>
                  <c:pt idx="207">
                    <c:v>Children</c:v>
                  </c:pt>
                  <c:pt idx="208">
                    <c:v>Family</c:v>
                  </c:pt>
                  <c:pt idx="209">
                    <c:v>Comedy</c:v>
                  </c:pt>
                  <c:pt idx="210">
                    <c:v>Music</c:v>
                  </c:pt>
                  <c:pt idx="211">
                    <c:v>Classics</c:v>
                  </c:pt>
                  <c:pt idx="212">
                    <c:v>Animation</c:v>
                  </c:pt>
                  <c:pt idx="213">
                    <c:v>Family</c:v>
                  </c:pt>
                  <c:pt idx="214">
                    <c:v>Family</c:v>
                  </c:pt>
                  <c:pt idx="215">
                    <c:v>Children</c:v>
                  </c:pt>
                  <c:pt idx="216">
                    <c:v>Music</c:v>
                  </c:pt>
                  <c:pt idx="217">
                    <c:v>Comedy</c:v>
                  </c:pt>
                  <c:pt idx="218">
                    <c:v>Animation</c:v>
                  </c:pt>
                  <c:pt idx="219">
                    <c:v>Music</c:v>
                  </c:pt>
                  <c:pt idx="220">
                    <c:v>Music</c:v>
                  </c:pt>
                  <c:pt idx="221">
                    <c:v>Classics</c:v>
                  </c:pt>
                  <c:pt idx="222">
                    <c:v>Music</c:v>
                  </c:pt>
                  <c:pt idx="223">
                    <c:v>Comedy</c:v>
                  </c:pt>
                  <c:pt idx="224">
                    <c:v>Children</c:v>
                  </c:pt>
                  <c:pt idx="225">
                    <c:v>Music</c:v>
                  </c:pt>
                  <c:pt idx="226">
                    <c:v>Animation</c:v>
                  </c:pt>
                  <c:pt idx="227">
                    <c:v>Family</c:v>
                  </c:pt>
                  <c:pt idx="228">
                    <c:v>Comedy</c:v>
                  </c:pt>
                  <c:pt idx="229">
                    <c:v>Classics</c:v>
                  </c:pt>
                  <c:pt idx="230">
                    <c:v>Family</c:v>
                  </c:pt>
                  <c:pt idx="231">
                    <c:v>Animation</c:v>
                  </c:pt>
                  <c:pt idx="232">
                    <c:v>Animation</c:v>
                  </c:pt>
                  <c:pt idx="233">
                    <c:v>Children</c:v>
                  </c:pt>
                  <c:pt idx="234">
                    <c:v>Children</c:v>
                  </c:pt>
                  <c:pt idx="235">
                    <c:v>Family</c:v>
                  </c:pt>
                  <c:pt idx="236">
                    <c:v>Comedy</c:v>
                  </c:pt>
                  <c:pt idx="237">
                    <c:v>Family</c:v>
                  </c:pt>
                  <c:pt idx="238">
                    <c:v>Children</c:v>
                  </c:pt>
                  <c:pt idx="239">
                    <c:v>Classics</c:v>
                  </c:pt>
                  <c:pt idx="240">
                    <c:v>Family</c:v>
                  </c:pt>
                  <c:pt idx="241">
                    <c:v>Family</c:v>
                  </c:pt>
                  <c:pt idx="242">
                    <c:v>Comedy</c:v>
                  </c:pt>
                  <c:pt idx="243">
                    <c:v>Music</c:v>
                  </c:pt>
                  <c:pt idx="244">
                    <c:v>Animation</c:v>
                  </c:pt>
                  <c:pt idx="245">
                    <c:v>Children</c:v>
                  </c:pt>
                  <c:pt idx="246">
                    <c:v>Classics</c:v>
                  </c:pt>
                  <c:pt idx="247">
                    <c:v>Children</c:v>
                  </c:pt>
                  <c:pt idx="248">
                    <c:v>Animation</c:v>
                  </c:pt>
                  <c:pt idx="249">
                    <c:v>Comedy</c:v>
                  </c:pt>
                  <c:pt idx="250">
                    <c:v>Family</c:v>
                  </c:pt>
                  <c:pt idx="251">
                    <c:v>Classics</c:v>
                  </c:pt>
                  <c:pt idx="252">
                    <c:v>Music</c:v>
                  </c:pt>
                  <c:pt idx="253">
                    <c:v>Children</c:v>
                  </c:pt>
                  <c:pt idx="254">
                    <c:v>Music</c:v>
                  </c:pt>
                  <c:pt idx="255">
                    <c:v>Family</c:v>
                  </c:pt>
                  <c:pt idx="256">
                    <c:v>Children</c:v>
                  </c:pt>
                  <c:pt idx="257">
                    <c:v>Animation</c:v>
                  </c:pt>
                  <c:pt idx="258">
                    <c:v>Classics</c:v>
                  </c:pt>
                  <c:pt idx="259">
                    <c:v>Family</c:v>
                  </c:pt>
                  <c:pt idx="260">
                    <c:v>Family</c:v>
                  </c:pt>
                  <c:pt idx="261">
                    <c:v>Children</c:v>
                  </c:pt>
                  <c:pt idx="262">
                    <c:v>Classics</c:v>
                  </c:pt>
                  <c:pt idx="263">
                    <c:v>Family</c:v>
                  </c:pt>
                  <c:pt idx="264">
                    <c:v>Animation</c:v>
                  </c:pt>
                  <c:pt idx="265">
                    <c:v>Animation</c:v>
                  </c:pt>
                  <c:pt idx="266">
                    <c:v>Classics</c:v>
                  </c:pt>
                  <c:pt idx="267">
                    <c:v>Family</c:v>
                  </c:pt>
                  <c:pt idx="268">
                    <c:v>Music</c:v>
                  </c:pt>
                  <c:pt idx="269">
                    <c:v>Comedy</c:v>
                  </c:pt>
                  <c:pt idx="270">
                    <c:v>Music</c:v>
                  </c:pt>
                  <c:pt idx="271">
                    <c:v>Comedy</c:v>
                  </c:pt>
                  <c:pt idx="272">
                    <c:v>Family</c:v>
                  </c:pt>
                  <c:pt idx="273">
                    <c:v>Animation</c:v>
                  </c:pt>
                  <c:pt idx="274">
                    <c:v>Family</c:v>
                  </c:pt>
                  <c:pt idx="275">
                    <c:v>Comedy</c:v>
                  </c:pt>
                  <c:pt idx="276">
                    <c:v>Classics</c:v>
                  </c:pt>
                  <c:pt idx="277">
                    <c:v>Animation</c:v>
                  </c:pt>
                  <c:pt idx="278">
                    <c:v>Children</c:v>
                  </c:pt>
                  <c:pt idx="279">
                    <c:v>Classics</c:v>
                  </c:pt>
                  <c:pt idx="280">
                    <c:v>Children</c:v>
                  </c:pt>
                  <c:pt idx="281">
                    <c:v>Family</c:v>
                  </c:pt>
                  <c:pt idx="282">
                    <c:v>Animation</c:v>
                  </c:pt>
                  <c:pt idx="283">
                    <c:v>Children</c:v>
                  </c:pt>
                  <c:pt idx="284">
                    <c:v>Animation</c:v>
                  </c:pt>
                  <c:pt idx="285">
                    <c:v>Animation</c:v>
                  </c:pt>
                  <c:pt idx="286">
                    <c:v>Animation</c:v>
                  </c:pt>
                  <c:pt idx="287">
                    <c:v>Family</c:v>
                  </c:pt>
                  <c:pt idx="288">
                    <c:v>Animation</c:v>
                  </c:pt>
                  <c:pt idx="289">
                    <c:v>Family</c:v>
                  </c:pt>
                  <c:pt idx="290">
                    <c:v>Comedy</c:v>
                  </c:pt>
                  <c:pt idx="291">
                    <c:v>Animation</c:v>
                  </c:pt>
                  <c:pt idx="292">
                    <c:v>Music</c:v>
                  </c:pt>
                  <c:pt idx="293">
                    <c:v>Family</c:v>
                  </c:pt>
                  <c:pt idx="294">
                    <c:v>Children</c:v>
                  </c:pt>
                  <c:pt idx="295">
                    <c:v>Children</c:v>
                  </c:pt>
                  <c:pt idx="296">
                    <c:v>Comedy</c:v>
                  </c:pt>
                  <c:pt idx="297">
                    <c:v>Comedy</c:v>
                  </c:pt>
                  <c:pt idx="298">
                    <c:v>Classics</c:v>
                  </c:pt>
                  <c:pt idx="299">
                    <c:v>Animation</c:v>
                  </c:pt>
                  <c:pt idx="300">
                    <c:v>Music</c:v>
                  </c:pt>
                  <c:pt idx="301">
                    <c:v>Animation</c:v>
                  </c:pt>
                  <c:pt idx="302">
                    <c:v>Family</c:v>
                  </c:pt>
                  <c:pt idx="303">
                    <c:v>Classics</c:v>
                  </c:pt>
                  <c:pt idx="304">
                    <c:v>Children</c:v>
                  </c:pt>
                  <c:pt idx="305">
                    <c:v>Children</c:v>
                  </c:pt>
                  <c:pt idx="306">
                    <c:v>Animation</c:v>
                  </c:pt>
                  <c:pt idx="307">
                    <c:v>Comedy</c:v>
                  </c:pt>
                  <c:pt idx="308">
                    <c:v>Music</c:v>
                  </c:pt>
                  <c:pt idx="309">
                    <c:v>Family</c:v>
                  </c:pt>
                  <c:pt idx="310">
                    <c:v>Animation</c:v>
                  </c:pt>
                  <c:pt idx="311">
                    <c:v>Classics</c:v>
                  </c:pt>
                  <c:pt idx="312">
                    <c:v>Children</c:v>
                  </c:pt>
                  <c:pt idx="313">
                    <c:v>Family</c:v>
                  </c:pt>
                  <c:pt idx="314">
                    <c:v>Comedy</c:v>
                  </c:pt>
                  <c:pt idx="315">
                    <c:v>Comedy</c:v>
                  </c:pt>
                  <c:pt idx="316">
                    <c:v>Children</c:v>
                  </c:pt>
                  <c:pt idx="317">
                    <c:v>Music</c:v>
                  </c:pt>
                  <c:pt idx="318">
                    <c:v>Animation</c:v>
                  </c:pt>
                  <c:pt idx="319">
                    <c:v>Family</c:v>
                  </c:pt>
                  <c:pt idx="320">
                    <c:v>Classics</c:v>
                  </c:pt>
                  <c:pt idx="321">
                    <c:v>Classics</c:v>
                  </c:pt>
                  <c:pt idx="322">
                    <c:v>Family</c:v>
                  </c:pt>
                  <c:pt idx="323">
                    <c:v>Family</c:v>
                  </c:pt>
                  <c:pt idx="324">
                    <c:v>Children</c:v>
                  </c:pt>
                  <c:pt idx="325">
                    <c:v>Music</c:v>
                  </c:pt>
                  <c:pt idx="326">
                    <c:v>Classics</c:v>
                  </c:pt>
                  <c:pt idx="327">
                    <c:v>Music</c:v>
                  </c:pt>
                  <c:pt idx="328">
                    <c:v>Animation</c:v>
                  </c:pt>
                  <c:pt idx="329">
                    <c:v>Family</c:v>
                  </c:pt>
                  <c:pt idx="330">
                    <c:v>Classics</c:v>
                  </c:pt>
                  <c:pt idx="331">
                    <c:v>Comedy</c:v>
                  </c:pt>
                  <c:pt idx="332">
                    <c:v>Family</c:v>
                  </c:pt>
                  <c:pt idx="333">
                    <c:v>Animation</c:v>
                  </c:pt>
                  <c:pt idx="334">
                    <c:v>Comedy</c:v>
                  </c:pt>
                  <c:pt idx="335">
                    <c:v>Classics</c:v>
                  </c:pt>
                  <c:pt idx="336">
                    <c:v>Comedy</c:v>
                  </c:pt>
                  <c:pt idx="337">
                    <c:v>Animation</c:v>
                  </c:pt>
                  <c:pt idx="338">
                    <c:v>Music</c:v>
                  </c:pt>
                  <c:pt idx="339">
                    <c:v>Music</c:v>
                  </c:pt>
                  <c:pt idx="340">
                    <c:v>Classics</c:v>
                  </c:pt>
                  <c:pt idx="341">
                    <c:v>Children</c:v>
                  </c:pt>
                  <c:pt idx="342">
                    <c:v>Music</c:v>
                  </c:pt>
                  <c:pt idx="343">
                    <c:v>Animation</c:v>
                  </c:pt>
                  <c:pt idx="344">
                    <c:v>Comedy</c:v>
                  </c:pt>
                  <c:pt idx="345">
                    <c:v>Children</c:v>
                  </c:pt>
                  <c:pt idx="346">
                    <c:v>Comedy</c:v>
                  </c:pt>
                  <c:pt idx="347">
                    <c:v>Family</c:v>
                  </c:pt>
                  <c:pt idx="348">
                    <c:v>Children</c:v>
                  </c:pt>
                  <c:pt idx="349">
                    <c:v>Family</c:v>
                  </c:pt>
                  <c:pt idx="350">
                    <c:v>Music</c:v>
                  </c:pt>
                  <c:pt idx="351">
                    <c:v>Classics</c:v>
                  </c:pt>
                  <c:pt idx="352">
                    <c:v>Family</c:v>
                  </c:pt>
                  <c:pt idx="353">
                    <c:v>Classics</c:v>
                  </c:pt>
                  <c:pt idx="354">
                    <c:v>Comedy</c:v>
                  </c:pt>
                  <c:pt idx="355">
                    <c:v>Music</c:v>
                  </c:pt>
                  <c:pt idx="356">
                    <c:v>Classics</c:v>
                  </c:pt>
                  <c:pt idx="357">
                    <c:v>Children</c:v>
                  </c:pt>
                  <c:pt idx="358">
                    <c:v>Classics</c:v>
                  </c:pt>
                  <c:pt idx="359">
                    <c:v>Classics</c:v>
                  </c:pt>
                  <c:pt idx="360">
                    <c:v>Music</c:v>
                  </c:pt>
                </c:lvl>
                <c:lvl>
                  <c:pt idx="0">
                    <c:v>Alone Trip</c:v>
                  </c:pt>
                  <c:pt idx="1">
                    <c:v>Anaconda Confessions</c:v>
                  </c:pt>
                  <c:pt idx="2">
                    <c:v>Arizona Bang</c:v>
                  </c:pt>
                  <c:pt idx="3">
                    <c:v>Backlash Undefeated</c:v>
                  </c:pt>
                  <c:pt idx="4">
                    <c:v>Baked Cleopatra</c:v>
                  </c:pt>
                  <c:pt idx="5">
                    <c:v>Beast Hunchback</c:v>
                  </c:pt>
                  <c:pt idx="6">
                    <c:v>Bilko Anonymous</c:v>
                  </c:pt>
                  <c:pt idx="7">
                    <c:v>Blood Argonauts</c:v>
                  </c:pt>
                  <c:pt idx="8">
                    <c:v>Casper Dragonfly</c:v>
                  </c:pt>
                  <c:pt idx="9">
                    <c:v>Confused Candles</c:v>
                  </c:pt>
                  <c:pt idx="10">
                    <c:v>Core Suit</c:v>
                  </c:pt>
                  <c:pt idx="11">
                    <c:v>Daughter Madigan</c:v>
                  </c:pt>
                  <c:pt idx="12">
                    <c:v>Doors President</c:v>
                  </c:pt>
                  <c:pt idx="13">
                    <c:v>Downhill Enough</c:v>
                  </c:pt>
                  <c:pt idx="14">
                    <c:v>Earring Instinct</c:v>
                  </c:pt>
                  <c:pt idx="15">
                    <c:v>Fargo Gandhi</c:v>
                  </c:pt>
                  <c:pt idx="16">
                    <c:v>Ferris Mother</c:v>
                  </c:pt>
                  <c:pt idx="17">
                    <c:v>Fight Jawbreaker</c:v>
                  </c:pt>
                  <c:pt idx="18">
                    <c:v>Flintstones Happiness</c:v>
                  </c:pt>
                  <c:pt idx="19">
                    <c:v>Fury Murder</c:v>
                  </c:pt>
                  <c:pt idx="20">
                    <c:v>Gables Metropolis</c:v>
                  </c:pt>
                  <c:pt idx="21">
                    <c:v>Go Purple</c:v>
                  </c:pt>
                  <c:pt idx="22">
                    <c:v>Harper Dying</c:v>
                  </c:pt>
                  <c:pt idx="23">
                    <c:v>Heartbreakers Bright</c:v>
                  </c:pt>
                  <c:pt idx="24">
                    <c:v>Hustler Party</c:v>
                  </c:pt>
                  <c:pt idx="25">
                    <c:v>Insects Stone</c:v>
                  </c:pt>
                  <c:pt idx="26">
                    <c:v>Intentions Empire</c:v>
                  </c:pt>
                  <c:pt idx="27">
                    <c:v>Jeepers Wedding</c:v>
                  </c:pt>
                  <c:pt idx="28">
                    <c:v>Jeopardy Encino</c:v>
                  </c:pt>
                  <c:pt idx="29">
                    <c:v>Jerk Paycheck</c:v>
                  </c:pt>
                  <c:pt idx="30">
                    <c:v>King Evolution</c:v>
                  </c:pt>
                  <c:pt idx="31">
                    <c:v>Lonely Elephant</c:v>
                  </c:pt>
                  <c:pt idx="32">
                    <c:v>Lovely Jingle</c:v>
                  </c:pt>
                  <c:pt idx="33">
                    <c:v>Lover Truman</c:v>
                  </c:pt>
                  <c:pt idx="34">
                    <c:v>Magic Mallrats</c:v>
                  </c:pt>
                  <c:pt idx="35">
                    <c:v>Magnificent Chitty</c:v>
                  </c:pt>
                  <c:pt idx="36">
                    <c:v>Miracle Virtual</c:v>
                  </c:pt>
                  <c:pt idx="37">
                    <c:v>Mission Zoolander</c:v>
                  </c:pt>
                  <c:pt idx="38">
                    <c:v>Packer Madigan</c:v>
                  </c:pt>
                  <c:pt idx="39">
                    <c:v>Pajama Jawbreaker</c:v>
                  </c:pt>
                  <c:pt idx="40">
                    <c:v>Personal Ladybugs</c:v>
                  </c:pt>
                  <c:pt idx="41">
                    <c:v>Potluck Mixed</c:v>
                  </c:pt>
                  <c:pt idx="42">
                    <c:v>Pure Runner</c:v>
                  </c:pt>
                  <c:pt idx="43">
                    <c:v>Range Moonwalker</c:v>
                  </c:pt>
                  <c:pt idx="44">
                    <c:v>Rush Goodfellas</c:v>
                  </c:pt>
                  <c:pt idx="45">
                    <c:v>Scarface Bang</c:v>
                  </c:pt>
                  <c:pt idx="46">
                    <c:v>Searchers Wait</c:v>
                  </c:pt>
                  <c:pt idx="47">
                    <c:v>Secrets Paradise</c:v>
                  </c:pt>
                  <c:pt idx="48">
                    <c:v>Snowman Rollercoaster</c:v>
                  </c:pt>
                  <c:pt idx="49">
                    <c:v>Song Hedwig</c:v>
                  </c:pt>
                  <c:pt idx="50">
                    <c:v>Sons Interview</c:v>
                  </c:pt>
                  <c:pt idx="51">
                    <c:v>Stranger Strangers</c:v>
                  </c:pt>
                  <c:pt idx="52">
                    <c:v>Strictly Scarface</c:v>
                  </c:pt>
                  <c:pt idx="53">
                    <c:v>Sugar Wonka</c:v>
                  </c:pt>
                  <c:pt idx="54">
                    <c:v>Sunrise League</c:v>
                  </c:pt>
                  <c:pt idx="55">
                    <c:v>Sweethearts Suspects</c:v>
                  </c:pt>
                  <c:pt idx="56">
                    <c:v>Telegraph Voyage</c:v>
                  </c:pt>
                  <c:pt idx="57">
                    <c:v>Ties Hunger</c:v>
                  </c:pt>
                  <c:pt idx="58">
                    <c:v>Timberland Sky</c:v>
                  </c:pt>
                  <c:pt idx="59">
                    <c:v>Titanic Boondock</c:v>
                  </c:pt>
                  <c:pt idx="60">
                    <c:v>Tomorrow Hustler</c:v>
                  </c:pt>
                  <c:pt idx="61">
                    <c:v>Tootsie Pilot</c:v>
                  </c:pt>
                  <c:pt idx="62">
                    <c:v>Tracy Cider</c:v>
                  </c:pt>
                  <c:pt idx="63">
                    <c:v>Turn Star</c:v>
                  </c:pt>
                  <c:pt idx="64">
                    <c:v>Valley Packer</c:v>
                  </c:pt>
                  <c:pt idx="65">
                    <c:v>Vanishing Rocky</c:v>
                  </c:pt>
                  <c:pt idx="66">
                    <c:v>Velvet Terminator</c:v>
                  </c:pt>
                  <c:pt idx="67">
                    <c:v>Virtual Spoilers</c:v>
                  </c:pt>
                  <c:pt idx="68">
                    <c:v>Wait Cider</c:v>
                  </c:pt>
                  <c:pt idx="69">
                    <c:v>Wisdom Worker</c:v>
                  </c:pt>
                  <c:pt idx="70">
                    <c:v>Words Hunter</c:v>
                  </c:pt>
                  <c:pt idx="71">
                    <c:v>Zorro Ark</c:v>
                  </c:pt>
                  <c:pt idx="72">
                    <c:v>Amelie Hellfighters</c:v>
                  </c:pt>
                  <c:pt idx="73">
                    <c:v>Bear Graceland</c:v>
                  </c:pt>
                  <c:pt idx="74">
                    <c:v>Birch Antitrust</c:v>
                  </c:pt>
                  <c:pt idx="75">
                    <c:v>Birdcage Casper</c:v>
                  </c:pt>
                  <c:pt idx="76">
                    <c:v>Cabin Flash</c:v>
                  </c:pt>
                  <c:pt idx="77">
                    <c:v>Candidate Perdition</c:v>
                  </c:pt>
                  <c:pt idx="78">
                    <c:v>Carol Texas</c:v>
                  </c:pt>
                  <c:pt idx="79">
                    <c:v>Champion Flatliners</c:v>
                  </c:pt>
                  <c:pt idx="80">
                    <c:v>Club Graffiti</c:v>
                  </c:pt>
                  <c:pt idx="81">
                    <c:v>Conspiracy Spirit</c:v>
                  </c:pt>
                  <c:pt idx="82">
                    <c:v>Conversation Downhill</c:v>
                  </c:pt>
                  <c:pt idx="83">
                    <c:v>Date Speed</c:v>
                  </c:pt>
                  <c:pt idx="84">
                    <c:v>Detective Vision</c:v>
                  </c:pt>
                  <c:pt idx="85">
                    <c:v>Doctor Grail</c:v>
                  </c:pt>
                  <c:pt idx="86">
                    <c:v>Donnie Alley</c:v>
                  </c:pt>
                  <c:pt idx="87">
                    <c:v>Doom Dancing</c:v>
                  </c:pt>
                  <c:pt idx="88">
                    <c:v>Double Wrath</c:v>
                  </c:pt>
                  <c:pt idx="89">
                    <c:v>Duck Racer</c:v>
                  </c:pt>
                  <c:pt idx="90">
                    <c:v>Dynamite Tarzan</c:v>
                  </c:pt>
                  <c:pt idx="91">
                    <c:v>Elf Murder</c:v>
                  </c:pt>
                  <c:pt idx="92">
                    <c:v>Finding Anaconda</c:v>
                  </c:pt>
                  <c:pt idx="93">
                    <c:v>Fireball Philadelphia</c:v>
                  </c:pt>
                  <c:pt idx="94">
                    <c:v>Galaxy Sweethearts</c:v>
                  </c:pt>
                  <c:pt idx="95">
                    <c:v>Gangs Pride</c:v>
                  </c:pt>
                  <c:pt idx="96">
                    <c:v>Gold River</c:v>
                  </c:pt>
                  <c:pt idx="97">
                    <c:v>Gorgeous Bingo</c:v>
                  </c:pt>
                  <c:pt idx="98">
                    <c:v>Hate Handicap</c:v>
                  </c:pt>
                  <c:pt idx="99">
                    <c:v>Hocus Frida</c:v>
                  </c:pt>
                  <c:pt idx="100">
                    <c:v>Hope Tootsie</c:v>
                  </c:pt>
                  <c:pt idx="101">
                    <c:v>Horn Working</c:v>
                  </c:pt>
                  <c:pt idx="102">
                    <c:v>Indian Love</c:v>
                  </c:pt>
                  <c:pt idx="103">
                    <c:v>Ishtar Rocketeer</c:v>
                  </c:pt>
                  <c:pt idx="104">
                    <c:v>Jaws Harry</c:v>
                  </c:pt>
                  <c:pt idx="105">
                    <c:v>Juggler Hardly</c:v>
                  </c:pt>
                  <c:pt idx="106">
                    <c:v>Jumping Wrath</c:v>
                  </c:pt>
                  <c:pt idx="107">
                    <c:v>Knock Warlock</c:v>
                  </c:pt>
                  <c:pt idx="108">
                    <c:v>Life Twisted</c:v>
                  </c:pt>
                  <c:pt idx="109">
                    <c:v>Loathing Legally</c:v>
                  </c:pt>
                  <c:pt idx="110">
                    <c:v>Lolita World</c:v>
                  </c:pt>
                  <c:pt idx="111">
                    <c:v>Maker Gables</c:v>
                  </c:pt>
                  <c:pt idx="112">
                    <c:v>Mallrats United</c:v>
                  </c:pt>
                  <c:pt idx="113">
                    <c:v>Massage Image</c:v>
                  </c:pt>
                  <c:pt idx="114">
                    <c:v>Memento Zoolander</c:v>
                  </c:pt>
                  <c:pt idx="115">
                    <c:v>Million Ace</c:v>
                  </c:pt>
                  <c:pt idx="116">
                    <c:v>Minority Kiss</c:v>
                  </c:pt>
                  <c:pt idx="117">
                    <c:v>Model Fish</c:v>
                  </c:pt>
                  <c:pt idx="118">
                    <c:v>Mulan Moon</c:v>
                  </c:pt>
                  <c:pt idx="119">
                    <c:v>Natural Stock</c:v>
                  </c:pt>
                  <c:pt idx="120">
                    <c:v>Outfield Massacre</c:v>
                  </c:pt>
                  <c:pt idx="121">
                    <c:v>Oz Liaisons</c:v>
                  </c:pt>
                  <c:pt idx="122">
                    <c:v>Pinocchio Simon</c:v>
                  </c:pt>
                  <c:pt idx="123">
                    <c:v>Pittsburgh Hunchback</c:v>
                  </c:pt>
                  <c:pt idx="124">
                    <c:v>Prix Undefeated</c:v>
                  </c:pt>
                  <c:pt idx="125">
                    <c:v>Rage Games</c:v>
                  </c:pt>
                  <c:pt idx="126">
                    <c:v>Robbery Bright</c:v>
                  </c:pt>
                  <c:pt idx="127">
                    <c:v>Roots Remember</c:v>
                  </c:pt>
                  <c:pt idx="128">
                    <c:v>Snatchers Montezuma</c:v>
                  </c:pt>
                  <c:pt idx="129">
                    <c:v>Spartacus Cheaper</c:v>
                  </c:pt>
                  <c:pt idx="130">
                    <c:v>Stage World</c:v>
                  </c:pt>
                  <c:pt idx="131">
                    <c:v>Steel Santa</c:v>
                  </c:pt>
                  <c:pt idx="132">
                    <c:v>Strangelove Desire</c:v>
                  </c:pt>
                  <c:pt idx="133">
                    <c:v>Taxi Kick</c:v>
                  </c:pt>
                  <c:pt idx="134">
                    <c:v>Tramp Others</c:v>
                  </c:pt>
                  <c:pt idx="135">
                    <c:v>Twisted Pirates</c:v>
                  </c:pt>
                  <c:pt idx="136">
                    <c:v>Vertigo Northwest</c:v>
                  </c:pt>
                  <c:pt idx="137">
                    <c:v>Wizard Coldblooded</c:v>
                  </c:pt>
                  <c:pt idx="138">
                    <c:v>Youth Kick</c:v>
                  </c:pt>
                  <c:pt idx="139">
                    <c:v>Anthem Luke</c:v>
                  </c:pt>
                  <c:pt idx="140">
                    <c:v>Apache Divine</c:v>
                  </c:pt>
                  <c:pt idx="141">
                    <c:v>Balloon Homeward</c:v>
                  </c:pt>
                  <c:pt idx="142">
                    <c:v>Bang Kwai</c:v>
                  </c:pt>
                  <c:pt idx="143">
                    <c:v>Banger Pinocchio</c:v>
                  </c:pt>
                  <c:pt idx="144">
                    <c:v>Betrayed Rear</c:v>
                  </c:pt>
                  <c:pt idx="145">
                    <c:v>Blues Instinct</c:v>
                  </c:pt>
                  <c:pt idx="146">
                    <c:v>Bound Cheaper</c:v>
                  </c:pt>
                  <c:pt idx="147">
                    <c:v>Cat Coneheads</c:v>
                  </c:pt>
                  <c:pt idx="148">
                    <c:v>Center Dinosaur</c:v>
                  </c:pt>
                  <c:pt idx="149">
                    <c:v>Chisum Behavior</c:v>
                  </c:pt>
                  <c:pt idx="150">
                    <c:v>Chocolat Harry</c:v>
                  </c:pt>
                  <c:pt idx="151">
                    <c:v>Circus Youth</c:v>
                  </c:pt>
                  <c:pt idx="152">
                    <c:v>Closer Bang</c:v>
                  </c:pt>
                  <c:pt idx="153">
                    <c:v>Comancheros Enemy</c:v>
                  </c:pt>
                  <c:pt idx="154">
                    <c:v>Creepers Kane</c:v>
                  </c:pt>
                  <c:pt idx="155">
                    <c:v>Crossroads Casualties</c:v>
                  </c:pt>
                  <c:pt idx="156">
                    <c:v>Daddy Pittsburgh</c:v>
                  </c:pt>
                  <c:pt idx="157">
                    <c:v>Dogma Family</c:v>
                  </c:pt>
                  <c:pt idx="158">
                    <c:v>Dorado Notting</c:v>
                  </c:pt>
                  <c:pt idx="159">
                    <c:v>Dumbo Lust</c:v>
                  </c:pt>
                  <c:pt idx="160">
                    <c:v>Dying Maker</c:v>
                  </c:pt>
                  <c:pt idx="161">
                    <c:v>Enemy Odds</c:v>
                  </c:pt>
                  <c:pt idx="162">
                    <c:v>Falcon Volume</c:v>
                  </c:pt>
                  <c:pt idx="163">
                    <c:v>Freedom Cleopatra</c:v>
                  </c:pt>
                  <c:pt idx="164">
                    <c:v>Frost Head</c:v>
                  </c:pt>
                  <c:pt idx="165">
                    <c:v>Giant Troopers</c:v>
                  </c:pt>
                  <c:pt idx="166">
                    <c:v>Gilmore Boiled</c:v>
                  </c:pt>
                  <c:pt idx="167">
                    <c:v>Greatest North</c:v>
                  </c:pt>
                  <c:pt idx="168">
                    <c:v>Grosse Wonderful</c:v>
                  </c:pt>
                  <c:pt idx="169">
                    <c:v>Gunfight Moon</c:v>
                  </c:pt>
                  <c:pt idx="170">
                    <c:v>Hall Cassidy</c:v>
                  </c:pt>
                  <c:pt idx="171">
                    <c:v>Hanover Galaxy</c:v>
                  </c:pt>
                  <c:pt idx="172">
                    <c:v>Heavenly Gun</c:v>
                  </c:pt>
                  <c:pt idx="173">
                    <c:v>Hyde Doctor</c:v>
                  </c:pt>
                  <c:pt idx="174">
                    <c:v>Idols Snatchers</c:v>
                  </c:pt>
                  <c:pt idx="175">
                    <c:v>Insider Arizona</c:v>
                  </c:pt>
                  <c:pt idx="176">
                    <c:v>Invasion Cyclone</c:v>
                  </c:pt>
                  <c:pt idx="177">
                    <c:v>Jason Trap</c:v>
                  </c:pt>
                  <c:pt idx="178">
                    <c:v>Jawbreaker Brooklyn</c:v>
                  </c:pt>
                  <c:pt idx="179">
                    <c:v>Language Cowboy</c:v>
                  </c:pt>
                  <c:pt idx="180">
                    <c:v>League Hellfighters</c:v>
                  </c:pt>
                  <c:pt idx="181">
                    <c:v>Louisiana Harry</c:v>
                  </c:pt>
                  <c:pt idx="182">
                    <c:v>Luke Mummy</c:v>
                  </c:pt>
                  <c:pt idx="183">
                    <c:v>Manchurian Curtain</c:v>
                  </c:pt>
                  <c:pt idx="184">
                    <c:v>Mystic Truman</c:v>
                  </c:pt>
                  <c:pt idx="185">
                    <c:v>Network Peak</c:v>
                  </c:pt>
                  <c:pt idx="186">
                    <c:v>Noon Papi</c:v>
                  </c:pt>
                  <c:pt idx="187">
                    <c:v>Oleander Clue</c:v>
                  </c:pt>
                  <c:pt idx="188">
                    <c:v>Paradise Sabrina</c:v>
                  </c:pt>
                  <c:pt idx="189">
                    <c:v>Potter Connecticut</c:v>
                  </c:pt>
                  <c:pt idx="190">
                    <c:v>Remember Diary</c:v>
                  </c:pt>
                  <c:pt idx="191">
                    <c:v>Sabrina Midnight</c:v>
                  </c:pt>
                  <c:pt idx="192">
                    <c:v>Sister Freddy</c:v>
                  </c:pt>
                  <c:pt idx="193">
                    <c:v>Sleepless Monsoon</c:v>
                  </c:pt>
                  <c:pt idx="194">
                    <c:v>Sling Luke</c:v>
                  </c:pt>
                  <c:pt idx="195">
                    <c:v>Slums Duck</c:v>
                  </c:pt>
                  <c:pt idx="196">
                    <c:v>Splash Gump</c:v>
                  </c:pt>
                  <c:pt idx="197">
                    <c:v>Splendor Patton</c:v>
                  </c:pt>
                  <c:pt idx="198">
                    <c:v>Submarine Bed</c:v>
                  </c:pt>
                  <c:pt idx="199">
                    <c:v>Summer Scarface</c:v>
                  </c:pt>
                  <c:pt idx="200">
                    <c:v>Sundance Invasion</c:v>
                  </c:pt>
                  <c:pt idx="201">
                    <c:v>Super Wyoming</c:v>
                  </c:pt>
                  <c:pt idx="202">
                    <c:v>Terminator Club</c:v>
                  </c:pt>
                  <c:pt idx="203">
                    <c:v>Theory Mermaid</c:v>
                  </c:pt>
                  <c:pt idx="204">
                    <c:v>Thief Pelican</c:v>
                  </c:pt>
                  <c:pt idx="205">
                    <c:v>Uptown Young</c:v>
                  </c:pt>
                  <c:pt idx="206">
                    <c:v>Watch Tracy</c:v>
                  </c:pt>
                  <c:pt idx="207">
                    <c:v>Zoolander Fiction</c:v>
                  </c:pt>
                  <c:pt idx="208">
                    <c:v>African Egg</c:v>
                  </c:pt>
                  <c:pt idx="209">
                    <c:v>Airplane Sierra</c:v>
                  </c:pt>
                  <c:pt idx="210">
                    <c:v>Alaska Phantom</c:v>
                  </c:pt>
                  <c:pt idx="211">
                    <c:v>Alice Fantasia</c:v>
                  </c:pt>
                  <c:pt idx="212">
                    <c:v>Alter Victory</c:v>
                  </c:pt>
                  <c:pt idx="213">
                    <c:v>Atlantis Cause</c:v>
                  </c:pt>
                  <c:pt idx="214">
                    <c:v>Bedazzled Married</c:v>
                  </c:pt>
                  <c:pt idx="215">
                    <c:v>Beneath Rush</c:v>
                  </c:pt>
                  <c:pt idx="216">
                    <c:v>Boogie Amelie</c:v>
                  </c:pt>
                  <c:pt idx="217">
                    <c:v>Caper Motions</c:v>
                  </c:pt>
                  <c:pt idx="218">
                    <c:v>Clash Freddy</c:v>
                  </c:pt>
                  <c:pt idx="219">
                    <c:v>Clones Pinocchio</c:v>
                  </c:pt>
                  <c:pt idx="220">
                    <c:v>Clue Grail</c:v>
                  </c:pt>
                  <c:pt idx="221">
                    <c:v>Color Philadelphia</c:v>
                  </c:pt>
                  <c:pt idx="222">
                    <c:v>Confidential Interview</c:v>
                  </c:pt>
                  <c:pt idx="223">
                    <c:v>Connection Microcosmos</c:v>
                  </c:pt>
                  <c:pt idx="224">
                    <c:v>Crooked Frogmen</c:v>
                  </c:pt>
                  <c:pt idx="225">
                    <c:v>Driving Polish</c:v>
                  </c:pt>
                  <c:pt idx="226">
                    <c:v>Early Home</c:v>
                  </c:pt>
                  <c:pt idx="227">
                    <c:v>Effect Gladiator</c:v>
                  </c:pt>
                  <c:pt idx="228">
                    <c:v>Element Freddy</c:v>
                  </c:pt>
                  <c:pt idx="229">
                    <c:v>Extraordinary Conquerer</c:v>
                  </c:pt>
                  <c:pt idx="230">
                    <c:v>Feud Frogmen</c:v>
                  </c:pt>
                  <c:pt idx="231">
                    <c:v>Floats Garden</c:v>
                  </c:pt>
                  <c:pt idx="232">
                    <c:v>Flying Hook</c:v>
                  </c:pt>
                  <c:pt idx="233">
                    <c:v>Full Flatliners</c:v>
                  </c:pt>
                  <c:pt idx="234">
                    <c:v>Ghost Groundhog</c:v>
                  </c:pt>
                  <c:pt idx="235">
                    <c:v>Gladiator Westward</c:v>
                  </c:pt>
                  <c:pt idx="236">
                    <c:v>Groundhog Uncut</c:v>
                  </c:pt>
                  <c:pt idx="237">
                    <c:v>Half Outfield</c:v>
                  </c:pt>
                  <c:pt idx="238">
                    <c:v>Holocaust Highball</c:v>
                  </c:pt>
                  <c:pt idx="239">
                    <c:v>Holy Tadpole</c:v>
                  </c:pt>
                  <c:pt idx="240">
                    <c:v>Homicide Peach</c:v>
                  </c:pt>
                  <c:pt idx="241">
                    <c:v>Hunting Musketeers</c:v>
                  </c:pt>
                  <c:pt idx="242">
                    <c:v>Hurricane Affair</c:v>
                  </c:pt>
                  <c:pt idx="243">
                    <c:v>Impact Aladdin</c:v>
                  </c:pt>
                  <c:pt idx="244">
                    <c:v>Inch Jet</c:v>
                  </c:pt>
                  <c:pt idx="245">
                    <c:v>Jersey Sassy</c:v>
                  </c:pt>
                  <c:pt idx="246">
                    <c:v>Jingle Sagebrush</c:v>
                  </c:pt>
                  <c:pt idx="247">
                    <c:v>Labyrinth League</c:v>
                  </c:pt>
                  <c:pt idx="248">
                    <c:v>Lawless Vision</c:v>
                  </c:pt>
                  <c:pt idx="249">
                    <c:v>Lion Uncut</c:v>
                  </c:pt>
                  <c:pt idx="250">
                    <c:v>Maguire Apache</c:v>
                  </c:pt>
                  <c:pt idx="251">
                    <c:v>Malkovich Pet</c:v>
                  </c:pt>
                  <c:pt idx="252">
                    <c:v>Masked Bubble</c:v>
                  </c:pt>
                  <c:pt idx="253">
                    <c:v>Microcosmos Paradise</c:v>
                  </c:pt>
                  <c:pt idx="254">
                    <c:v>Monster Spartacus</c:v>
                  </c:pt>
                  <c:pt idx="255">
                    <c:v>Movie Shakespeare</c:v>
                  </c:pt>
                  <c:pt idx="256">
                    <c:v>Murder Antitrust</c:v>
                  </c:pt>
                  <c:pt idx="257">
                    <c:v>Nash Chocolat</c:v>
                  </c:pt>
                  <c:pt idx="258">
                    <c:v>October Submarine</c:v>
                  </c:pt>
                  <c:pt idx="259">
                    <c:v>Odds Boogie</c:v>
                  </c:pt>
                  <c:pt idx="260">
                    <c:v>Pilot Hoosiers</c:v>
                  </c:pt>
                  <c:pt idx="261">
                    <c:v>Polish Brooklyn</c:v>
                  </c:pt>
                  <c:pt idx="262">
                    <c:v>Prejudice Oleander</c:v>
                  </c:pt>
                  <c:pt idx="263">
                    <c:v>President Bang</c:v>
                  </c:pt>
                  <c:pt idx="264">
                    <c:v>Pride Alamo</c:v>
                  </c:pt>
                  <c:pt idx="265">
                    <c:v>Punk Divorce</c:v>
                  </c:pt>
                  <c:pt idx="266">
                    <c:v>Requiem Tycoon</c:v>
                  </c:pt>
                  <c:pt idx="267">
                    <c:v>Resurrection Silverado</c:v>
                  </c:pt>
                  <c:pt idx="268">
                    <c:v>Runner Madigan</c:v>
                  </c:pt>
                  <c:pt idx="269">
                    <c:v>Rushmore Mermaid</c:v>
                  </c:pt>
                  <c:pt idx="270">
                    <c:v>Scalawag Duck</c:v>
                  </c:pt>
                  <c:pt idx="271">
                    <c:v>Snatch Slipper</c:v>
                  </c:pt>
                  <c:pt idx="272">
                    <c:v>Soup Wisdom</c:v>
                  </c:pt>
                  <c:pt idx="273">
                    <c:v>Storm Happiness</c:v>
                  </c:pt>
                  <c:pt idx="274">
                    <c:v>Sunset Racer</c:v>
                  </c:pt>
                  <c:pt idx="275">
                    <c:v>Sweden Shining</c:v>
                  </c:pt>
                  <c:pt idx="276">
                    <c:v>Tadpole Park</c:v>
                  </c:pt>
                  <c:pt idx="277">
                    <c:v>Telemark Heartbreakers</c:v>
                  </c:pt>
                  <c:pt idx="278">
                    <c:v>Tequila Past</c:v>
                  </c:pt>
                  <c:pt idx="279">
                    <c:v>Voyage Legally</c:v>
                  </c:pt>
                  <c:pt idx="280">
                    <c:v>Warlock Werewolf</c:v>
                  </c:pt>
                  <c:pt idx="281">
                    <c:v>Willow Tracy</c:v>
                  </c:pt>
                  <c:pt idx="282">
                    <c:v>Wonka Sea</c:v>
                  </c:pt>
                  <c:pt idx="283">
                    <c:v>Wrong Behavior</c:v>
                  </c:pt>
                  <c:pt idx="284">
                    <c:v>Argonauts Town</c:v>
                  </c:pt>
                  <c:pt idx="285">
                    <c:v>Bikini Borrowers</c:v>
                  </c:pt>
                  <c:pt idx="286">
                    <c:v>Blackout Private</c:v>
                  </c:pt>
                  <c:pt idx="287">
                    <c:v>Blanket Beverly</c:v>
                  </c:pt>
                  <c:pt idx="288">
                    <c:v>Borrowers Bedazzled</c:v>
                  </c:pt>
                  <c:pt idx="289">
                    <c:v>Braveheart Human</c:v>
                  </c:pt>
                  <c:pt idx="290">
                    <c:v>Bringing Hysterical</c:v>
                  </c:pt>
                  <c:pt idx="291">
                    <c:v>Canyon Stock</c:v>
                  </c:pt>
                  <c:pt idx="292">
                    <c:v>Chamber Italian</c:v>
                  </c:pt>
                  <c:pt idx="293">
                    <c:v>Chasing Fight</c:v>
                  </c:pt>
                  <c:pt idx="294">
                    <c:v>Christmas Moonshine</c:v>
                  </c:pt>
                  <c:pt idx="295">
                    <c:v>Clockwork Paradise</c:v>
                  </c:pt>
                  <c:pt idx="296">
                    <c:v>Control Anthem</c:v>
                  </c:pt>
                  <c:pt idx="297">
                    <c:v>Crazy Home</c:v>
                  </c:pt>
                  <c:pt idx="298">
                    <c:v>Cruelty Unforgiven</c:v>
                  </c:pt>
                  <c:pt idx="299">
                    <c:v>Dares Pluto</c:v>
                  </c:pt>
                  <c:pt idx="300">
                    <c:v>Deer Virginian</c:v>
                  </c:pt>
                  <c:pt idx="301">
                    <c:v>Desire Alien</c:v>
                  </c:pt>
                  <c:pt idx="302">
                    <c:v>Dinosaur Secretary</c:v>
                  </c:pt>
                  <c:pt idx="303">
                    <c:v>Dracula Crystal</c:v>
                  </c:pt>
                  <c:pt idx="304">
                    <c:v>Empire Malkovich</c:v>
                  </c:pt>
                  <c:pt idx="305">
                    <c:v>Forever Candidate</c:v>
                  </c:pt>
                  <c:pt idx="306">
                    <c:v>Forrester Comancheros</c:v>
                  </c:pt>
                  <c:pt idx="307">
                    <c:v>Frankenstein Stranger</c:v>
                  </c:pt>
                  <c:pt idx="308">
                    <c:v>Freaky Pocus</c:v>
                  </c:pt>
                  <c:pt idx="309">
                    <c:v>Gandhi Kwai</c:v>
                  </c:pt>
                  <c:pt idx="310">
                    <c:v>Ghostbusters Elf</c:v>
                  </c:pt>
                  <c:pt idx="311">
                    <c:v>Gilbert Pelican</c:v>
                  </c:pt>
                  <c:pt idx="312">
                    <c:v>Graduate Lord</c:v>
                  </c:pt>
                  <c:pt idx="313">
                    <c:v>Grease Youth</c:v>
                  </c:pt>
                  <c:pt idx="314">
                    <c:v>Heaven Freedom</c:v>
                  </c:pt>
                  <c:pt idx="315">
                    <c:v>Hedwig Alter</c:v>
                  </c:pt>
                  <c:pt idx="316">
                    <c:v>Hollywood Anonymous</c:v>
                  </c:pt>
                  <c:pt idx="317">
                    <c:v>Home Pity</c:v>
                  </c:pt>
                  <c:pt idx="318">
                    <c:v>Hook Chariots</c:v>
                  </c:pt>
                  <c:pt idx="319">
                    <c:v>House Dynamite</c:v>
                  </c:pt>
                  <c:pt idx="320">
                    <c:v>Iron Moon</c:v>
                  </c:pt>
                  <c:pt idx="321">
                    <c:v>Island Exorcist</c:v>
                  </c:pt>
                  <c:pt idx="322">
                    <c:v>Jedi Beneath</c:v>
                  </c:pt>
                  <c:pt idx="323">
                    <c:v>Killer Innocent</c:v>
                  </c:pt>
                  <c:pt idx="324">
                    <c:v>Legally Secretary</c:v>
                  </c:pt>
                  <c:pt idx="325">
                    <c:v>Legend Jedi</c:v>
                  </c:pt>
                  <c:pt idx="326">
                    <c:v>Lights Deer</c:v>
                  </c:pt>
                  <c:pt idx="327">
                    <c:v>Lucky Flying</c:v>
                  </c:pt>
                  <c:pt idx="328">
                    <c:v>Menagerie Rushmore</c:v>
                  </c:pt>
                  <c:pt idx="329">
                    <c:v>Music Boondock</c:v>
                  </c:pt>
                  <c:pt idx="330">
                    <c:v>Musketeers Wait</c:v>
                  </c:pt>
                  <c:pt idx="331">
                    <c:v>Operation Operation</c:v>
                  </c:pt>
                  <c:pt idx="332">
                    <c:v>Opposite Necklace</c:v>
                  </c:pt>
                  <c:pt idx="333">
                    <c:v>Oscar Gold</c:v>
                  </c:pt>
                  <c:pt idx="334">
                    <c:v>Party Knock</c:v>
                  </c:pt>
                  <c:pt idx="335">
                    <c:v>Patient Sister</c:v>
                  </c:pt>
                  <c:pt idx="336">
                    <c:v>Perfect Groove</c:v>
                  </c:pt>
                  <c:pt idx="337">
                    <c:v>Pond Seattle</c:v>
                  </c:pt>
                  <c:pt idx="338">
                    <c:v>Rebel Airport</c:v>
                  </c:pt>
                  <c:pt idx="339">
                    <c:v>Reds Pocus</c:v>
                  </c:pt>
                  <c:pt idx="340">
                    <c:v>Right Cranes</c:v>
                  </c:pt>
                  <c:pt idx="341">
                    <c:v>Robbers Joon</c:v>
                  </c:pt>
                  <c:pt idx="342">
                    <c:v>Roman Punk</c:v>
                  </c:pt>
                  <c:pt idx="343">
                    <c:v>Room Roman</c:v>
                  </c:pt>
                  <c:pt idx="344">
                    <c:v>Saddle Antitrust</c:v>
                  </c:pt>
                  <c:pt idx="345">
                    <c:v>Santa Paris</c:v>
                  </c:pt>
                  <c:pt idx="346">
                    <c:v>Saturn Name</c:v>
                  </c:pt>
                  <c:pt idx="347">
                    <c:v>Sensibility Rear</c:v>
                  </c:pt>
                  <c:pt idx="348">
                    <c:v>Shepherd Midsummer</c:v>
                  </c:pt>
                  <c:pt idx="349">
                    <c:v>Siege Madre</c:v>
                  </c:pt>
                  <c:pt idx="350">
                    <c:v>Silence Kane</c:v>
                  </c:pt>
                  <c:pt idx="351">
                    <c:v>Spiking Element</c:v>
                  </c:pt>
                  <c:pt idx="352">
                    <c:v>Spinal Rocky</c:v>
                  </c:pt>
                  <c:pt idx="353">
                    <c:v>Towers Hurricane</c:v>
                  </c:pt>
                  <c:pt idx="354">
                    <c:v>Trainspotting Strangers</c:v>
                  </c:pt>
                  <c:pt idx="355">
                    <c:v>Uncut Suicides</c:v>
                  </c:pt>
                  <c:pt idx="356">
                    <c:v>Volume House</c:v>
                  </c:pt>
                  <c:pt idx="357">
                    <c:v>Walls Artist</c:v>
                  </c:pt>
                  <c:pt idx="358">
                    <c:v>Wasteland Divine</c:v>
                  </c:pt>
                  <c:pt idx="359">
                    <c:v>Westward Seabiscuit</c:v>
                  </c:pt>
                  <c:pt idx="360">
                    <c:v>Won Dares</c:v>
                  </c:pt>
                </c:lvl>
              </c:multiLvlStrCache>
            </c:multiLvlStrRef>
          </c:xVal>
          <c:yVal>
            <c:numRef>
              <c:f>'Q2'!$C$2:$C$362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23-214F-80DC-33B182E0552C}"/>
            </c:ext>
          </c:extLst>
        </c:ser>
        <c:ser>
          <c:idx val="1"/>
          <c:order val="1"/>
          <c:tx>
            <c:strRef>
              <c:f>'Q2'!$D$1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'Q2'!$A$2:$B$362</c:f>
              <c:multiLvlStrCache>
                <c:ptCount val="361"/>
                <c:lvl>
                  <c:pt idx="0">
                    <c:v>Music</c:v>
                  </c:pt>
                  <c:pt idx="1">
                    <c:v>Animation</c:v>
                  </c:pt>
                  <c:pt idx="2">
                    <c:v>Classics</c:v>
                  </c:pt>
                  <c:pt idx="3">
                    <c:v>Children</c:v>
                  </c:pt>
                  <c:pt idx="4">
                    <c:v>Family</c:v>
                  </c:pt>
                  <c:pt idx="5">
                    <c:v>Classics</c:v>
                  </c:pt>
                  <c:pt idx="6">
                    <c:v>Family</c:v>
                  </c:pt>
                  <c:pt idx="7">
                    <c:v>Family</c:v>
                  </c:pt>
                  <c:pt idx="8">
                    <c:v>Children</c:v>
                  </c:pt>
                  <c:pt idx="9">
                    <c:v>Family</c:v>
                  </c:pt>
                  <c:pt idx="10">
                    <c:v>Classics</c:v>
                  </c:pt>
                  <c:pt idx="11">
                    <c:v>Children</c:v>
                  </c:pt>
                  <c:pt idx="12">
                    <c:v>Animation</c:v>
                  </c:pt>
                  <c:pt idx="13">
                    <c:v>Comedy</c:v>
                  </c:pt>
                  <c:pt idx="14">
                    <c:v>Family</c:v>
                  </c:pt>
                  <c:pt idx="15">
                    <c:v>Children</c:v>
                  </c:pt>
                  <c:pt idx="16">
                    <c:v>Comedy</c:v>
                  </c:pt>
                  <c:pt idx="17">
                    <c:v>Animation</c:v>
                  </c:pt>
                  <c:pt idx="18">
                    <c:v>Comedy</c:v>
                  </c:pt>
                  <c:pt idx="19">
                    <c:v>Children</c:v>
                  </c:pt>
                  <c:pt idx="20">
                    <c:v>Family</c:v>
                  </c:pt>
                  <c:pt idx="21">
                    <c:v>Music</c:v>
                  </c:pt>
                  <c:pt idx="22">
                    <c:v>Animation</c:v>
                  </c:pt>
                  <c:pt idx="23">
                    <c:v>Children</c:v>
                  </c:pt>
                  <c:pt idx="24">
                    <c:v>Comedy</c:v>
                  </c:pt>
                  <c:pt idx="25">
                    <c:v>Animation</c:v>
                  </c:pt>
                  <c:pt idx="26">
                    <c:v>Animation</c:v>
                  </c:pt>
                  <c:pt idx="27">
                    <c:v>Classics</c:v>
                  </c:pt>
                  <c:pt idx="28">
                    <c:v>Classics</c:v>
                  </c:pt>
                  <c:pt idx="29">
                    <c:v>Classics</c:v>
                  </c:pt>
                  <c:pt idx="30">
                    <c:v>Family</c:v>
                  </c:pt>
                  <c:pt idx="31">
                    <c:v>Comedy</c:v>
                  </c:pt>
                  <c:pt idx="32">
                    <c:v>Classics</c:v>
                  </c:pt>
                  <c:pt idx="33">
                    <c:v>Classics</c:v>
                  </c:pt>
                  <c:pt idx="34">
                    <c:v>Children</c:v>
                  </c:pt>
                  <c:pt idx="35">
                    <c:v>Classics</c:v>
                  </c:pt>
                  <c:pt idx="36">
                    <c:v>Animation</c:v>
                  </c:pt>
                  <c:pt idx="37">
                    <c:v>Animation</c:v>
                  </c:pt>
                  <c:pt idx="38">
                    <c:v>Animation</c:v>
                  </c:pt>
                  <c:pt idx="39">
                    <c:v>Classics</c:v>
                  </c:pt>
                  <c:pt idx="40">
                    <c:v>Music</c:v>
                  </c:pt>
                  <c:pt idx="41">
                    <c:v>Animation</c:v>
                  </c:pt>
                  <c:pt idx="42">
                    <c:v>Comedy</c:v>
                  </c:pt>
                  <c:pt idx="43">
                    <c:v>Family</c:v>
                  </c:pt>
                  <c:pt idx="44">
                    <c:v>Family</c:v>
                  </c:pt>
                  <c:pt idx="45">
                    <c:v>Children</c:v>
                  </c:pt>
                  <c:pt idx="46">
                    <c:v>Comedy</c:v>
                  </c:pt>
                  <c:pt idx="47">
                    <c:v>Family</c:v>
                  </c:pt>
                  <c:pt idx="48">
                    <c:v>Animation</c:v>
                  </c:pt>
                  <c:pt idx="49">
                    <c:v>Music</c:v>
                  </c:pt>
                  <c:pt idx="50">
                    <c:v>Animation</c:v>
                  </c:pt>
                  <c:pt idx="51">
                    <c:v>Children</c:v>
                  </c:pt>
                  <c:pt idx="52">
                    <c:v>Comedy</c:v>
                  </c:pt>
                  <c:pt idx="53">
                    <c:v>Animation</c:v>
                  </c:pt>
                  <c:pt idx="54">
                    <c:v>Animation</c:v>
                  </c:pt>
                  <c:pt idx="55">
                    <c:v>Children</c:v>
                  </c:pt>
                  <c:pt idx="56">
                    <c:v>Music</c:v>
                  </c:pt>
                  <c:pt idx="57">
                    <c:v>Children</c:v>
                  </c:pt>
                  <c:pt idx="58">
                    <c:v>Classics</c:v>
                  </c:pt>
                  <c:pt idx="59">
                    <c:v>Animation</c:v>
                  </c:pt>
                  <c:pt idx="60">
                    <c:v>Classics</c:v>
                  </c:pt>
                  <c:pt idx="61">
                    <c:v>Children</c:v>
                  </c:pt>
                  <c:pt idx="62">
                    <c:v>Animation</c:v>
                  </c:pt>
                  <c:pt idx="63">
                    <c:v>Animation</c:v>
                  </c:pt>
                  <c:pt idx="64">
                    <c:v>Comedy</c:v>
                  </c:pt>
                  <c:pt idx="65">
                    <c:v>Music</c:v>
                  </c:pt>
                  <c:pt idx="66">
                    <c:v>Comedy</c:v>
                  </c:pt>
                  <c:pt idx="67">
                    <c:v>Family</c:v>
                  </c:pt>
                  <c:pt idx="68">
                    <c:v>Animation</c:v>
                  </c:pt>
                  <c:pt idx="69">
                    <c:v>Comedy</c:v>
                  </c:pt>
                  <c:pt idx="70">
                    <c:v>Music</c:v>
                  </c:pt>
                  <c:pt idx="71">
                    <c:v>Comedy</c:v>
                  </c:pt>
                  <c:pt idx="72">
                    <c:v>Music</c:v>
                  </c:pt>
                  <c:pt idx="73">
                    <c:v>Children</c:v>
                  </c:pt>
                  <c:pt idx="74">
                    <c:v>Music</c:v>
                  </c:pt>
                  <c:pt idx="75">
                    <c:v>Music</c:v>
                  </c:pt>
                  <c:pt idx="76">
                    <c:v>Children</c:v>
                  </c:pt>
                  <c:pt idx="77">
                    <c:v>Classics</c:v>
                  </c:pt>
                  <c:pt idx="78">
                    <c:v>Animation</c:v>
                  </c:pt>
                  <c:pt idx="79">
                    <c:v>Animation</c:v>
                  </c:pt>
                  <c:pt idx="80">
                    <c:v>Animation</c:v>
                  </c:pt>
                  <c:pt idx="81">
                    <c:v>Classics</c:v>
                  </c:pt>
                  <c:pt idx="82">
                    <c:v>Family</c:v>
                  </c:pt>
                  <c:pt idx="83">
                    <c:v>Family</c:v>
                  </c:pt>
                  <c:pt idx="84">
                    <c:v>Classics</c:v>
                  </c:pt>
                  <c:pt idx="85">
                    <c:v>Children</c:v>
                  </c:pt>
                  <c:pt idx="86">
                    <c:v>Animation</c:v>
                  </c:pt>
                  <c:pt idx="87">
                    <c:v>Comedy</c:v>
                  </c:pt>
                  <c:pt idx="88">
                    <c:v>Animation</c:v>
                  </c:pt>
                  <c:pt idx="89">
                    <c:v>Animation</c:v>
                  </c:pt>
                  <c:pt idx="90">
                    <c:v>Classics</c:v>
                  </c:pt>
                  <c:pt idx="91">
                    <c:v>Music</c:v>
                  </c:pt>
                  <c:pt idx="92">
                    <c:v>Family</c:v>
                  </c:pt>
                  <c:pt idx="93">
                    <c:v>Comedy</c:v>
                  </c:pt>
                  <c:pt idx="94">
                    <c:v>Classics</c:v>
                  </c:pt>
                  <c:pt idx="95">
                    <c:v>Animation</c:v>
                  </c:pt>
                  <c:pt idx="96">
                    <c:v>Comedy</c:v>
                  </c:pt>
                  <c:pt idx="97">
                    <c:v>Children</c:v>
                  </c:pt>
                  <c:pt idx="98">
                    <c:v>Comedy</c:v>
                  </c:pt>
                  <c:pt idx="99">
                    <c:v>Family</c:v>
                  </c:pt>
                  <c:pt idx="100">
                    <c:v>Classics</c:v>
                  </c:pt>
                  <c:pt idx="101">
                    <c:v>Animation</c:v>
                  </c:pt>
                  <c:pt idx="102">
                    <c:v>Family</c:v>
                  </c:pt>
                  <c:pt idx="103">
                    <c:v>Animation</c:v>
                  </c:pt>
                  <c:pt idx="104">
                    <c:v>Comedy</c:v>
                  </c:pt>
                  <c:pt idx="105">
                    <c:v>Animation</c:v>
                  </c:pt>
                  <c:pt idx="106">
                    <c:v>Children</c:v>
                  </c:pt>
                  <c:pt idx="107">
                    <c:v>Comedy</c:v>
                  </c:pt>
                  <c:pt idx="108">
                    <c:v>Comedy</c:v>
                  </c:pt>
                  <c:pt idx="109">
                    <c:v>Classics</c:v>
                  </c:pt>
                  <c:pt idx="110">
                    <c:v>Family</c:v>
                  </c:pt>
                  <c:pt idx="111">
                    <c:v>Children</c:v>
                  </c:pt>
                  <c:pt idx="112">
                    <c:v>Comedy</c:v>
                  </c:pt>
                  <c:pt idx="113">
                    <c:v>Animation</c:v>
                  </c:pt>
                  <c:pt idx="114">
                    <c:v>Comedy</c:v>
                  </c:pt>
                  <c:pt idx="115">
                    <c:v>Classics</c:v>
                  </c:pt>
                  <c:pt idx="116">
                    <c:v>Music</c:v>
                  </c:pt>
                  <c:pt idx="117">
                    <c:v>Children</c:v>
                  </c:pt>
                  <c:pt idx="118">
                    <c:v>Comedy</c:v>
                  </c:pt>
                  <c:pt idx="119">
                    <c:v>Family</c:v>
                  </c:pt>
                  <c:pt idx="120">
                    <c:v>Music</c:v>
                  </c:pt>
                  <c:pt idx="121">
                    <c:v>Animation</c:v>
                  </c:pt>
                  <c:pt idx="122">
                    <c:v>Comedy</c:v>
                  </c:pt>
                  <c:pt idx="123">
                    <c:v>Family</c:v>
                  </c:pt>
                  <c:pt idx="124">
                    <c:v>Family</c:v>
                  </c:pt>
                  <c:pt idx="125">
                    <c:v>Family</c:v>
                  </c:pt>
                  <c:pt idx="126">
                    <c:v>Family</c:v>
                  </c:pt>
                  <c:pt idx="127">
                    <c:v>Classics</c:v>
                  </c:pt>
                  <c:pt idx="128">
                    <c:v>Classics</c:v>
                  </c:pt>
                  <c:pt idx="129">
                    <c:v>Family</c:v>
                  </c:pt>
                  <c:pt idx="130">
                    <c:v>Comedy</c:v>
                  </c:pt>
                  <c:pt idx="131">
                    <c:v>Classics</c:v>
                  </c:pt>
                  <c:pt idx="132">
                    <c:v>Children</c:v>
                  </c:pt>
                  <c:pt idx="133">
                    <c:v>Music</c:v>
                  </c:pt>
                  <c:pt idx="134">
                    <c:v>Comedy</c:v>
                  </c:pt>
                  <c:pt idx="135">
                    <c:v>Children</c:v>
                  </c:pt>
                  <c:pt idx="136">
                    <c:v>Comedy</c:v>
                  </c:pt>
                  <c:pt idx="137">
                    <c:v>Music</c:v>
                  </c:pt>
                  <c:pt idx="138">
                    <c:v>Music</c:v>
                  </c:pt>
                  <c:pt idx="139">
                    <c:v>Comedy</c:v>
                  </c:pt>
                  <c:pt idx="140">
                    <c:v>Family</c:v>
                  </c:pt>
                  <c:pt idx="141">
                    <c:v>Music</c:v>
                  </c:pt>
                  <c:pt idx="142">
                    <c:v>Family</c:v>
                  </c:pt>
                  <c:pt idx="143">
                    <c:v>Music</c:v>
                  </c:pt>
                  <c:pt idx="144">
                    <c:v>Children</c:v>
                  </c:pt>
                  <c:pt idx="145">
                    <c:v>Family</c:v>
                  </c:pt>
                  <c:pt idx="146">
                    <c:v>Classics</c:v>
                  </c:pt>
                  <c:pt idx="147">
                    <c:v>Comedy</c:v>
                  </c:pt>
                  <c:pt idx="148">
                    <c:v>Classics</c:v>
                  </c:pt>
                  <c:pt idx="149">
                    <c:v>Family</c:v>
                  </c:pt>
                  <c:pt idx="150">
                    <c:v>Family</c:v>
                  </c:pt>
                  <c:pt idx="151">
                    <c:v>Children</c:v>
                  </c:pt>
                  <c:pt idx="152">
                    <c:v>Comedy</c:v>
                  </c:pt>
                  <c:pt idx="153">
                    <c:v>Children</c:v>
                  </c:pt>
                  <c:pt idx="154">
                    <c:v>Classics</c:v>
                  </c:pt>
                  <c:pt idx="155">
                    <c:v>Animation</c:v>
                  </c:pt>
                  <c:pt idx="156">
                    <c:v>Comedy</c:v>
                  </c:pt>
                  <c:pt idx="157">
                    <c:v>Animation</c:v>
                  </c:pt>
                  <c:pt idx="158">
                    <c:v>Music</c:v>
                  </c:pt>
                  <c:pt idx="159">
                    <c:v>Family</c:v>
                  </c:pt>
                  <c:pt idx="160">
                    <c:v>Comedy</c:v>
                  </c:pt>
                  <c:pt idx="161">
                    <c:v>Music</c:v>
                  </c:pt>
                  <c:pt idx="162">
                    <c:v>Animation</c:v>
                  </c:pt>
                  <c:pt idx="163">
                    <c:v>Comedy</c:v>
                  </c:pt>
                  <c:pt idx="164">
                    <c:v>Classics</c:v>
                  </c:pt>
                  <c:pt idx="165">
                    <c:v>Children</c:v>
                  </c:pt>
                  <c:pt idx="166">
                    <c:v>Classics</c:v>
                  </c:pt>
                  <c:pt idx="167">
                    <c:v>Music</c:v>
                  </c:pt>
                  <c:pt idx="168">
                    <c:v>Music</c:v>
                  </c:pt>
                  <c:pt idx="169">
                    <c:v>Comedy</c:v>
                  </c:pt>
                  <c:pt idx="170">
                    <c:v>Children</c:v>
                  </c:pt>
                  <c:pt idx="171">
                    <c:v>Music</c:v>
                  </c:pt>
                  <c:pt idx="172">
                    <c:v>Music</c:v>
                  </c:pt>
                  <c:pt idx="173">
                    <c:v>Classics</c:v>
                  </c:pt>
                  <c:pt idx="174">
                    <c:v>Children</c:v>
                  </c:pt>
                  <c:pt idx="175">
                    <c:v>Music</c:v>
                  </c:pt>
                  <c:pt idx="176">
                    <c:v>Children</c:v>
                  </c:pt>
                  <c:pt idx="177">
                    <c:v>Family</c:v>
                  </c:pt>
                  <c:pt idx="178">
                    <c:v>Music</c:v>
                  </c:pt>
                  <c:pt idx="179">
                    <c:v>Children</c:v>
                  </c:pt>
                  <c:pt idx="180">
                    <c:v>Classics</c:v>
                  </c:pt>
                  <c:pt idx="181">
                    <c:v>Family</c:v>
                  </c:pt>
                  <c:pt idx="182">
                    <c:v>Animation</c:v>
                  </c:pt>
                  <c:pt idx="183">
                    <c:v>Family</c:v>
                  </c:pt>
                  <c:pt idx="184">
                    <c:v>Comedy</c:v>
                  </c:pt>
                  <c:pt idx="185">
                    <c:v>Family</c:v>
                  </c:pt>
                  <c:pt idx="186">
                    <c:v>Children</c:v>
                  </c:pt>
                  <c:pt idx="187">
                    <c:v>Music</c:v>
                  </c:pt>
                  <c:pt idx="188">
                    <c:v>Comedy</c:v>
                  </c:pt>
                  <c:pt idx="189">
                    <c:v>Animation</c:v>
                  </c:pt>
                  <c:pt idx="190">
                    <c:v>Family</c:v>
                  </c:pt>
                  <c:pt idx="191">
                    <c:v>Children</c:v>
                  </c:pt>
                  <c:pt idx="192">
                    <c:v>Children</c:v>
                  </c:pt>
                  <c:pt idx="193">
                    <c:v>Animation</c:v>
                  </c:pt>
                  <c:pt idx="194">
                    <c:v>Classics</c:v>
                  </c:pt>
                  <c:pt idx="195">
                    <c:v>Family</c:v>
                  </c:pt>
                  <c:pt idx="196">
                    <c:v>Family</c:v>
                  </c:pt>
                  <c:pt idx="197">
                    <c:v>Children</c:v>
                  </c:pt>
                  <c:pt idx="198">
                    <c:v>Comedy</c:v>
                  </c:pt>
                  <c:pt idx="199">
                    <c:v>Classics</c:v>
                  </c:pt>
                  <c:pt idx="200">
                    <c:v>Children</c:v>
                  </c:pt>
                  <c:pt idx="201">
                    <c:v>Family</c:v>
                  </c:pt>
                  <c:pt idx="202">
                    <c:v>Music</c:v>
                  </c:pt>
                  <c:pt idx="203">
                    <c:v>Animation</c:v>
                  </c:pt>
                  <c:pt idx="204">
                    <c:v>Animation</c:v>
                  </c:pt>
                  <c:pt idx="205">
                    <c:v>Children</c:v>
                  </c:pt>
                  <c:pt idx="206">
                    <c:v>Animation</c:v>
                  </c:pt>
                  <c:pt idx="207">
                    <c:v>Children</c:v>
                  </c:pt>
                  <c:pt idx="208">
                    <c:v>Family</c:v>
                  </c:pt>
                  <c:pt idx="209">
                    <c:v>Comedy</c:v>
                  </c:pt>
                  <c:pt idx="210">
                    <c:v>Music</c:v>
                  </c:pt>
                  <c:pt idx="211">
                    <c:v>Classics</c:v>
                  </c:pt>
                  <c:pt idx="212">
                    <c:v>Animation</c:v>
                  </c:pt>
                  <c:pt idx="213">
                    <c:v>Family</c:v>
                  </c:pt>
                  <c:pt idx="214">
                    <c:v>Family</c:v>
                  </c:pt>
                  <c:pt idx="215">
                    <c:v>Children</c:v>
                  </c:pt>
                  <c:pt idx="216">
                    <c:v>Music</c:v>
                  </c:pt>
                  <c:pt idx="217">
                    <c:v>Comedy</c:v>
                  </c:pt>
                  <c:pt idx="218">
                    <c:v>Animation</c:v>
                  </c:pt>
                  <c:pt idx="219">
                    <c:v>Music</c:v>
                  </c:pt>
                  <c:pt idx="220">
                    <c:v>Music</c:v>
                  </c:pt>
                  <c:pt idx="221">
                    <c:v>Classics</c:v>
                  </c:pt>
                  <c:pt idx="222">
                    <c:v>Music</c:v>
                  </c:pt>
                  <c:pt idx="223">
                    <c:v>Comedy</c:v>
                  </c:pt>
                  <c:pt idx="224">
                    <c:v>Children</c:v>
                  </c:pt>
                  <c:pt idx="225">
                    <c:v>Music</c:v>
                  </c:pt>
                  <c:pt idx="226">
                    <c:v>Animation</c:v>
                  </c:pt>
                  <c:pt idx="227">
                    <c:v>Family</c:v>
                  </c:pt>
                  <c:pt idx="228">
                    <c:v>Comedy</c:v>
                  </c:pt>
                  <c:pt idx="229">
                    <c:v>Classics</c:v>
                  </c:pt>
                  <c:pt idx="230">
                    <c:v>Family</c:v>
                  </c:pt>
                  <c:pt idx="231">
                    <c:v>Animation</c:v>
                  </c:pt>
                  <c:pt idx="232">
                    <c:v>Animation</c:v>
                  </c:pt>
                  <c:pt idx="233">
                    <c:v>Children</c:v>
                  </c:pt>
                  <c:pt idx="234">
                    <c:v>Children</c:v>
                  </c:pt>
                  <c:pt idx="235">
                    <c:v>Family</c:v>
                  </c:pt>
                  <c:pt idx="236">
                    <c:v>Comedy</c:v>
                  </c:pt>
                  <c:pt idx="237">
                    <c:v>Family</c:v>
                  </c:pt>
                  <c:pt idx="238">
                    <c:v>Children</c:v>
                  </c:pt>
                  <c:pt idx="239">
                    <c:v>Classics</c:v>
                  </c:pt>
                  <c:pt idx="240">
                    <c:v>Family</c:v>
                  </c:pt>
                  <c:pt idx="241">
                    <c:v>Family</c:v>
                  </c:pt>
                  <c:pt idx="242">
                    <c:v>Comedy</c:v>
                  </c:pt>
                  <c:pt idx="243">
                    <c:v>Music</c:v>
                  </c:pt>
                  <c:pt idx="244">
                    <c:v>Animation</c:v>
                  </c:pt>
                  <c:pt idx="245">
                    <c:v>Children</c:v>
                  </c:pt>
                  <c:pt idx="246">
                    <c:v>Classics</c:v>
                  </c:pt>
                  <c:pt idx="247">
                    <c:v>Children</c:v>
                  </c:pt>
                  <c:pt idx="248">
                    <c:v>Animation</c:v>
                  </c:pt>
                  <c:pt idx="249">
                    <c:v>Comedy</c:v>
                  </c:pt>
                  <c:pt idx="250">
                    <c:v>Family</c:v>
                  </c:pt>
                  <c:pt idx="251">
                    <c:v>Classics</c:v>
                  </c:pt>
                  <c:pt idx="252">
                    <c:v>Music</c:v>
                  </c:pt>
                  <c:pt idx="253">
                    <c:v>Children</c:v>
                  </c:pt>
                  <c:pt idx="254">
                    <c:v>Music</c:v>
                  </c:pt>
                  <c:pt idx="255">
                    <c:v>Family</c:v>
                  </c:pt>
                  <c:pt idx="256">
                    <c:v>Children</c:v>
                  </c:pt>
                  <c:pt idx="257">
                    <c:v>Animation</c:v>
                  </c:pt>
                  <c:pt idx="258">
                    <c:v>Classics</c:v>
                  </c:pt>
                  <c:pt idx="259">
                    <c:v>Family</c:v>
                  </c:pt>
                  <c:pt idx="260">
                    <c:v>Family</c:v>
                  </c:pt>
                  <c:pt idx="261">
                    <c:v>Children</c:v>
                  </c:pt>
                  <c:pt idx="262">
                    <c:v>Classics</c:v>
                  </c:pt>
                  <c:pt idx="263">
                    <c:v>Family</c:v>
                  </c:pt>
                  <c:pt idx="264">
                    <c:v>Animation</c:v>
                  </c:pt>
                  <c:pt idx="265">
                    <c:v>Animation</c:v>
                  </c:pt>
                  <c:pt idx="266">
                    <c:v>Classics</c:v>
                  </c:pt>
                  <c:pt idx="267">
                    <c:v>Family</c:v>
                  </c:pt>
                  <c:pt idx="268">
                    <c:v>Music</c:v>
                  </c:pt>
                  <c:pt idx="269">
                    <c:v>Comedy</c:v>
                  </c:pt>
                  <c:pt idx="270">
                    <c:v>Music</c:v>
                  </c:pt>
                  <c:pt idx="271">
                    <c:v>Comedy</c:v>
                  </c:pt>
                  <c:pt idx="272">
                    <c:v>Family</c:v>
                  </c:pt>
                  <c:pt idx="273">
                    <c:v>Animation</c:v>
                  </c:pt>
                  <c:pt idx="274">
                    <c:v>Family</c:v>
                  </c:pt>
                  <c:pt idx="275">
                    <c:v>Comedy</c:v>
                  </c:pt>
                  <c:pt idx="276">
                    <c:v>Classics</c:v>
                  </c:pt>
                  <c:pt idx="277">
                    <c:v>Animation</c:v>
                  </c:pt>
                  <c:pt idx="278">
                    <c:v>Children</c:v>
                  </c:pt>
                  <c:pt idx="279">
                    <c:v>Classics</c:v>
                  </c:pt>
                  <c:pt idx="280">
                    <c:v>Children</c:v>
                  </c:pt>
                  <c:pt idx="281">
                    <c:v>Family</c:v>
                  </c:pt>
                  <c:pt idx="282">
                    <c:v>Animation</c:v>
                  </c:pt>
                  <c:pt idx="283">
                    <c:v>Children</c:v>
                  </c:pt>
                  <c:pt idx="284">
                    <c:v>Animation</c:v>
                  </c:pt>
                  <c:pt idx="285">
                    <c:v>Animation</c:v>
                  </c:pt>
                  <c:pt idx="286">
                    <c:v>Animation</c:v>
                  </c:pt>
                  <c:pt idx="287">
                    <c:v>Family</c:v>
                  </c:pt>
                  <c:pt idx="288">
                    <c:v>Animation</c:v>
                  </c:pt>
                  <c:pt idx="289">
                    <c:v>Family</c:v>
                  </c:pt>
                  <c:pt idx="290">
                    <c:v>Comedy</c:v>
                  </c:pt>
                  <c:pt idx="291">
                    <c:v>Animation</c:v>
                  </c:pt>
                  <c:pt idx="292">
                    <c:v>Music</c:v>
                  </c:pt>
                  <c:pt idx="293">
                    <c:v>Family</c:v>
                  </c:pt>
                  <c:pt idx="294">
                    <c:v>Children</c:v>
                  </c:pt>
                  <c:pt idx="295">
                    <c:v>Children</c:v>
                  </c:pt>
                  <c:pt idx="296">
                    <c:v>Comedy</c:v>
                  </c:pt>
                  <c:pt idx="297">
                    <c:v>Comedy</c:v>
                  </c:pt>
                  <c:pt idx="298">
                    <c:v>Classics</c:v>
                  </c:pt>
                  <c:pt idx="299">
                    <c:v>Animation</c:v>
                  </c:pt>
                  <c:pt idx="300">
                    <c:v>Music</c:v>
                  </c:pt>
                  <c:pt idx="301">
                    <c:v>Animation</c:v>
                  </c:pt>
                  <c:pt idx="302">
                    <c:v>Family</c:v>
                  </c:pt>
                  <c:pt idx="303">
                    <c:v>Classics</c:v>
                  </c:pt>
                  <c:pt idx="304">
                    <c:v>Children</c:v>
                  </c:pt>
                  <c:pt idx="305">
                    <c:v>Children</c:v>
                  </c:pt>
                  <c:pt idx="306">
                    <c:v>Animation</c:v>
                  </c:pt>
                  <c:pt idx="307">
                    <c:v>Comedy</c:v>
                  </c:pt>
                  <c:pt idx="308">
                    <c:v>Music</c:v>
                  </c:pt>
                  <c:pt idx="309">
                    <c:v>Family</c:v>
                  </c:pt>
                  <c:pt idx="310">
                    <c:v>Animation</c:v>
                  </c:pt>
                  <c:pt idx="311">
                    <c:v>Classics</c:v>
                  </c:pt>
                  <c:pt idx="312">
                    <c:v>Children</c:v>
                  </c:pt>
                  <c:pt idx="313">
                    <c:v>Family</c:v>
                  </c:pt>
                  <c:pt idx="314">
                    <c:v>Comedy</c:v>
                  </c:pt>
                  <c:pt idx="315">
                    <c:v>Comedy</c:v>
                  </c:pt>
                  <c:pt idx="316">
                    <c:v>Children</c:v>
                  </c:pt>
                  <c:pt idx="317">
                    <c:v>Music</c:v>
                  </c:pt>
                  <c:pt idx="318">
                    <c:v>Animation</c:v>
                  </c:pt>
                  <c:pt idx="319">
                    <c:v>Family</c:v>
                  </c:pt>
                  <c:pt idx="320">
                    <c:v>Classics</c:v>
                  </c:pt>
                  <c:pt idx="321">
                    <c:v>Classics</c:v>
                  </c:pt>
                  <c:pt idx="322">
                    <c:v>Family</c:v>
                  </c:pt>
                  <c:pt idx="323">
                    <c:v>Family</c:v>
                  </c:pt>
                  <c:pt idx="324">
                    <c:v>Children</c:v>
                  </c:pt>
                  <c:pt idx="325">
                    <c:v>Music</c:v>
                  </c:pt>
                  <c:pt idx="326">
                    <c:v>Classics</c:v>
                  </c:pt>
                  <c:pt idx="327">
                    <c:v>Music</c:v>
                  </c:pt>
                  <c:pt idx="328">
                    <c:v>Animation</c:v>
                  </c:pt>
                  <c:pt idx="329">
                    <c:v>Family</c:v>
                  </c:pt>
                  <c:pt idx="330">
                    <c:v>Classics</c:v>
                  </c:pt>
                  <c:pt idx="331">
                    <c:v>Comedy</c:v>
                  </c:pt>
                  <c:pt idx="332">
                    <c:v>Family</c:v>
                  </c:pt>
                  <c:pt idx="333">
                    <c:v>Animation</c:v>
                  </c:pt>
                  <c:pt idx="334">
                    <c:v>Comedy</c:v>
                  </c:pt>
                  <c:pt idx="335">
                    <c:v>Classics</c:v>
                  </c:pt>
                  <c:pt idx="336">
                    <c:v>Comedy</c:v>
                  </c:pt>
                  <c:pt idx="337">
                    <c:v>Animation</c:v>
                  </c:pt>
                  <c:pt idx="338">
                    <c:v>Music</c:v>
                  </c:pt>
                  <c:pt idx="339">
                    <c:v>Music</c:v>
                  </c:pt>
                  <c:pt idx="340">
                    <c:v>Classics</c:v>
                  </c:pt>
                  <c:pt idx="341">
                    <c:v>Children</c:v>
                  </c:pt>
                  <c:pt idx="342">
                    <c:v>Music</c:v>
                  </c:pt>
                  <c:pt idx="343">
                    <c:v>Animation</c:v>
                  </c:pt>
                  <c:pt idx="344">
                    <c:v>Comedy</c:v>
                  </c:pt>
                  <c:pt idx="345">
                    <c:v>Children</c:v>
                  </c:pt>
                  <c:pt idx="346">
                    <c:v>Comedy</c:v>
                  </c:pt>
                  <c:pt idx="347">
                    <c:v>Family</c:v>
                  </c:pt>
                  <c:pt idx="348">
                    <c:v>Children</c:v>
                  </c:pt>
                  <c:pt idx="349">
                    <c:v>Family</c:v>
                  </c:pt>
                  <c:pt idx="350">
                    <c:v>Music</c:v>
                  </c:pt>
                  <c:pt idx="351">
                    <c:v>Classics</c:v>
                  </c:pt>
                  <c:pt idx="352">
                    <c:v>Family</c:v>
                  </c:pt>
                  <c:pt idx="353">
                    <c:v>Classics</c:v>
                  </c:pt>
                  <c:pt idx="354">
                    <c:v>Comedy</c:v>
                  </c:pt>
                  <c:pt idx="355">
                    <c:v>Music</c:v>
                  </c:pt>
                  <c:pt idx="356">
                    <c:v>Classics</c:v>
                  </c:pt>
                  <c:pt idx="357">
                    <c:v>Children</c:v>
                  </c:pt>
                  <c:pt idx="358">
                    <c:v>Classics</c:v>
                  </c:pt>
                  <c:pt idx="359">
                    <c:v>Classics</c:v>
                  </c:pt>
                  <c:pt idx="360">
                    <c:v>Music</c:v>
                  </c:pt>
                </c:lvl>
                <c:lvl>
                  <c:pt idx="0">
                    <c:v>Alone Trip</c:v>
                  </c:pt>
                  <c:pt idx="1">
                    <c:v>Anaconda Confessions</c:v>
                  </c:pt>
                  <c:pt idx="2">
                    <c:v>Arizona Bang</c:v>
                  </c:pt>
                  <c:pt idx="3">
                    <c:v>Backlash Undefeated</c:v>
                  </c:pt>
                  <c:pt idx="4">
                    <c:v>Baked Cleopatra</c:v>
                  </c:pt>
                  <c:pt idx="5">
                    <c:v>Beast Hunchback</c:v>
                  </c:pt>
                  <c:pt idx="6">
                    <c:v>Bilko Anonymous</c:v>
                  </c:pt>
                  <c:pt idx="7">
                    <c:v>Blood Argonauts</c:v>
                  </c:pt>
                  <c:pt idx="8">
                    <c:v>Casper Dragonfly</c:v>
                  </c:pt>
                  <c:pt idx="9">
                    <c:v>Confused Candles</c:v>
                  </c:pt>
                  <c:pt idx="10">
                    <c:v>Core Suit</c:v>
                  </c:pt>
                  <c:pt idx="11">
                    <c:v>Daughter Madigan</c:v>
                  </c:pt>
                  <c:pt idx="12">
                    <c:v>Doors President</c:v>
                  </c:pt>
                  <c:pt idx="13">
                    <c:v>Downhill Enough</c:v>
                  </c:pt>
                  <c:pt idx="14">
                    <c:v>Earring Instinct</c:v>
                  </c:pt>
                  <c:pt idx="15">
                    <c:v>Fargo Gandhi</c:v>
                  </c:pt>
                  <c:pt idx="16">
                    <c:v>Ferris Mother</c:v>
                  </c:pt>
                  <c:pt idx="17">
                    <c:v>Fight Jawbreaker</c:v>
                  </c:pt>
                  <c:pt idx="18">
                    <c:v>Flintstones Happiness</c:v>
                  </c:pt>
                  <c:pt idx="19">
                    <c:v>Fury Murder</c:v>
                  </c:pt>
                  <c:pt idx="20">
                    <c:v>Gables Metropolis</c:v>
                  </c:pt>
                  <c:pt idx="21">
                    <c:v>Go Purple</c:v>
                  </c:pt>
                  <c:pt idx="22">
                    <c:v>Harper Dying</c:v>
                  </c:pt>
                  <c:pt idx="23">
                    <c:v>Heartbreakers Bright</c:v>
                  </c:pt>
                  <c:pt idx="24">
                    <c:v>Hustler Party</c:v>
                  </c:pt>
                  <c:pt idx="25">
                    <c:v>Insects Stone</c:v>
                  </c:pt>
                  <c:pt idx="26">
                    <c:v>Intentions Empire</c:v>
                  </c:pt>
                  <c:pt idx="27">
                    <c:v>Jeepers Wedding</c:v>
                  </c:pt>
                  <c:pt idx="28">
                    <c:v>Jeopardy Encino</c:v>
                  </c:pt>
                  <c:pt idx="29">
                    <c:v>Jerk Paycheck</c:v>
                  </c:pt>
                  <c:pt idx="30">
                    <c:v>King Evolution</c:v>
                  </c:pt>
                  <c:pt idx="31">
                    <c:v>Lonely Elephant</c:v>
                  </c:pt>
                  <c:pt idx="32">
                    <c:v>Lovely Jingle</c:v>
                  </c:pt>
                  <c:pt idx="33">
                    <c:v>Lover Truman</c:v>
                  </c:pt>
                  <c:pt idx="34">
                    <c:v>Magic Mallrats</c:v>
                  </c:pt>
                  <c:pt idx="35">
                    <c:v>Magnificent Chitty</c:v>
                  </c:pt>
                  <c:pt idx="36">
                    <c:v>Miracle Virtual</c:v>
                  </c:pt>
                  <c:pt idx="37">
                    <c:v>Mission Zoolander</c:v>
                  </c:pt>
                  <c:pt idx="38">
                    <c:v>Packer Madigan</c:v>
                  </c:pt>
                  <c:pt idx="39">
                    <c:v>Pajama Jawbreaker</c:v>
                  </c:pt>
                  <c:pt idx="40">
                    <c:v>Personal Ladybugs</c:v>
                  </c:pt>
                  <c:pt idx="41">
                    <c:v>Potluck Mixed</c:v>
                  </c:pt>
                  <c:pt idx="42">
                    <c:v>Pure Runner</c:v>
                  </c:pt>
                  <c:pt idx="43">
                    <c:v>Range Moonwalker</c:v>
                  </c:pt>
                  <c:pt idx="44">
                    <c:v>Rush Goodfellas</c:v>
                  </c:pt>
                  <c:pt idx="45">
                    <c:v>Scarface Bang</c:v>
                  </c:pt>
                  <c:pt idx="46">
                    <c:v>Searchers Wait</c:v>
                  </c:pt>
                  <c:pt idx="47">
                    <c:v>Secrets Paradise</c:v>
                  </c:pt>
                  <c:pt idx="48">
                    <c:v>Snowman Rollercoaster</c:v>
                  </c:pt>
                  <c:pt idx="49">
                    <c:v>Song Hedwig</c:v>
                  </c:pt>
                  <c:pt idx="50">
                    <c:v>Sons Interview</c:v>
                  </c:pt>
                  <c:pt idx="51">
                    <c:v>Stranger Strangers</c:v>
                  </c:pt>
                  <c:pt idx="52">
                    <c:v>Strictly Scarface</c:v>
                  </c:pt>
                  <c:pt idx="53">
                    <c:v>Sugar Wonka</c:v>
                  </c:pt>
                  <c:pt idx="54">
                    <c:v>Sunrise League</c:v>
                  </c:pt>
                  <c:pt idx="55">
                    <c:v>Sweethearts Suspects</c:v>
                  </c:pt>
                  <c:pt idx="56">
                    <c:v>Telegraph Voyage</c:v>
                  </c:pt>
                  <c:pt idx="57">
                    <c:v>Ties Hunger</c:v>
                  </c:pt>
                  <c:pt idx="58">
                    <c:v>Timberland Sky</c:v>
                  </c:pt>
                  <c:pt idx="59">
                    <c:v>Titanic Boondock</c:v>
                  </c:pt>
                  <c:pt idx="60">
                    <c:v>Tomorrow Hustler</c:v>
                  </c:pt>
                  <c:pt idx="61">
                    <c:v>Tootsie Pilot</c:v>
                  </c:pt>
                  <c:pt idx="62">
                    <c:v>Tracy Cider</c:v>
                  </c:pt>
                  <c:pt idx="63">
                    <c:v>Turn Star</c:v>
                  </c:pt>
                  <c:pt idx="64">
                    <c:v>Valley Packer</c:v>
                  </c:pt>
                  <c:pt idx="65">
                    <c:v>Vanishing Rocky</c:v>
                  </c:pt>
                  <c:pt idx="66">
                    <c:v>Velvet Terminator</c:v>
                  </c:pt>
                  <c:pt idx="67">
                    <c:v>Virtual Spoilers</c:v>
                  </c:pt>
                  <c:pt idx="68">
                    <c:v>Wait Cider</c:v>
                  </c:pt>
                  <c:pt idx="69">
                    <c:v>Wisdom Worker</c:v>
                  </c:pt>
                  <c:pt idx="70">
                    <c:v>Words Hunter</c:v>
                  </c:pt>
                  <c:pt idx="71">
                    <c:v>Zorro Ark</c:v>
                  </c:pt>
                  <c:pt idx="72">
                    <c:v>Amelie Hellfighters</c:v>
                  </c:pt>
                  <c:pt idx="73">
                    <c:v>Bear Graceland</c:v>
                  </c:pt>
                  <c:pt idx="74">
                    <c:v>Birch Antitrust</c:v>
                  </c:pt>
                  <c:pt idx="75">
                    <c:v>Birdcage Casper</c:v>
                  </c:pt>
                  <c:pt idx="76">
                    <c:v>Cabin Flash</c:v>
                  </c:pt>
                  <c:pt idx="77">
                    <c:v>Candidate Perdition</c:v>
                  </c:pt>
                  <c:pt idx="78">
                    <c:v>Carol Texas</c:v>
                  </c:pt>
                  <c:pt idx="79">
                    <c:v>Champion Flatliners</c:v>
                  </c:pt>
                  <c:pt idx="80">
                    <c:v>Club Graffiti</c:v>
                  </c:pt>
                  <c:pt idx="81">
                    <c:v>Conspiracy Spirit</c:v>
                  </c:pt>
                  <c:pt idx="82">
                    <c:v>Conversation Downhill</c:v>
                  </c:pt>
                  <c:pt idx="83">
                    <c:v>Date Speed</c:v>
                  </c:pt>
                  <c:pt idx="84">
                    <c:v>Detective Vision</c:v>
                  </c:pt>
                  <c:pt idx="85">
                    <c:v>Doctor Grail</c:v>
                  </c:pt>
                  <c:pt idx="86">
                    <c:v>Donnie Alley</c:v>
                  </c:pt>
                  <c:pt idx="87">
                    <c:v>Doom Dancing</c:v>
                  </c:pt>
                  <c:pt idx="88">
                    <c:v>Double Wrath</c:v>
                  </c:pt>
                  <c:pt idx="89">
                    <c:v>Duck Racer</c:v>
                  </c:pt>
                  <c:pt idx="90">
                    <c:v>Dynamite Tarzan</c:v>
                  </c:pt>
                  <c:pt idx="91">
                    <c:v>Elf Murder</c:v>
                  </c:pt>
                  <c:pt idx="92">
                    <c:v>Finding Anaconda</c:v>
                  </c:pt>
                  <c:pt idx="93">
                    <c:v>Fireball Philadelphia</c:v>
                  </c:pt>
                  <c:pt idx="94">
                    <c:v>Galaxy Sweethearts</c:v>
                  </c:pt>
                  <c:pt idx="95">
                    <c:v>Gangs Pride</c:v>
                  </c:pt>
                  <c:pt idx="96">
                    <c:v>Gold River</c:v>
                  </c:pt>
                  <c:pt idx="97">
                    <c:v>Gorgeous Bingo</c:v>
                  </c:pt>
                  <c:pt idx="98">
                    <c:v>Hate Handicap</c:v>
                  </c:pt>
                  <c:pt idx="99">
                    <c:v>Hocus Frida</c:v>
                  </c:pt>
                  <c:pt idx="100">
                    <c:v>Hope Tootsie</c:v>
                  </c:pt>
                  <c:pt idx="101">
                    <c:v>Horn Working</c:v>
                  </c:pt>
                  <c:pt idx="102">
                    <c:v>Indian Love</c:v>
                  </c:pt>
                  <c:pt idx="103">
                    <c:v>Ishtar Rocketeer</c:v>
                  </c:pt>
                  <c:pt idx="104">
                    <c:v>Jaws Harry</c:v>
                  </c:pt>
                  <c:pt idx="105">
                    <c:v>Juggler Hardly</c:v>
                  </c:pt>
                  <c:pt idx="106">
                    <c:v>Jumping Wrath</c:v>
                  </c:pt>
                  <c:pt idx="107">
                    <c:v>Knock Warlock</c:v>
                  </c:pt>
                  <c:pt idx="108">
                    <c:v>Life Twisted</c:v>
                  </c:pt>
                  <c:pt idx="109">
                    <c:v>Loathing Legally</c:v>
                  </c:pt>
                  <c:pt idx="110">
                    <c:v>Lolita World</c:v>
                  </c:pt>
                  <c:pt idx="111">
                    <c:v>Maker Gables</c:v>
                  </c:pt>
                  <c:pt idx="112">
                    <c:v>Mallrats United</c:v>
                  </c:pt>
                  <c:pt idx="113">
                    <c:v>Massage Image</c:v>
                  </c:pt>
                  <c:pt idx="114">
                    <c:v>Memento Zoolander</c:v>
                  </c:pt>
                  <c:pt idx="115">
                    <c:v>Million Ace</c:v>
                  </c:pt>
                  <c:pt idx="116">
                    <c:v>Minority Kiss</c:v>
                  </c:pt>
                  <c:pt idx="117">
                    <c:v>Model Fish</c:v>
                  </c:pt>
                  <c:pt idx="118">
                    <c:v>Mulan Moon</c:v>
                  </c:pt>
                  <c:pt idx="119">
                    <c:v>Natural Stock</c:v>
                  </c:pt>
                  <c:pt idx="120">
                    <c:v>Outfield Massacre</c:v>
                  </c:pt>
                  <c:pt idx="121">
                    <c:v>Oz Liaisons</c:v>
                  </c:pt>
                  <c:pt idx="122">
                    <c:v>Pinocchio Simon</c:v>
                  </c:pt>
                  <c:pt idx="123">
                    <c:v>Pittsburgh Hunchback</c:v>
                  </c:pt>
                  <c:pt idx="124">
                    <c:v>Prix Undefeated</c:v>
                  </c:pt>
                  <c:pt idx="125">
                    <c:v>Rage Games</c:v>
                  </c:pt>
                  <c:pt idx="126">
                    <c:v>Robbery Bright</c:v>
                  </c:pt>
                  <c:pt idx="127">
                    <c:v>Roots Remember</c:v>
                  </c:pt>
                  <c:pt idx="128">
                    <c:v>Snatchers Montezuma</c:v>
                  </c:pt>
                  <c:pt idx="129">
                    <c:v>Spartacus Cheaper</c:v>
                  </c:pt>
                  <c:pt idx="130">
                    <c:v>Stage World</c:v>
                  </c:pt>
                  <c:pt idx="131">
                    <c:v>Steel Santa</c:v>
                  </c:pt>
                  <c:pt idx="132">
                    <c:v>Strangelove Desire</c:v>
                  </c:pt>
                  <c:pt idx="133">
                    <c:v>Taxi Kick</c:v>
                  </c:pt>
                  <c:pt idx="134">
                    <c:v>Tramp Others</c:v>
                  </c:pt>
                  <c:pt idx="135">
                    <c:v>Twisted Pirates</c:v>
                  </c:pt>
                  <c:pt idx="136">
                    <c:v>Vertigo Northwest</c:v>
                  </c:pt>
                  <c:pt idx="137">
                    <c:v>Wizard Coldblooded</c:v>
                  </c:pt>
                  <c:pt idx="138">
                    <c:v>Youth Kick</c:v>
                  </c:pt>
                  <c:pt idx="139">
                    <c:v>Anthem Luke</c:v>
                  </c:pt>
                  <c:pt idx="140">
                    <c:v>Apache Divine</c:v>
                  </c:pt>
                  <c:pt idx="141">
                    <c:v>Balloon Homeward</c:v>
                  </c:pt>
                  <c:pt idx="142">
                    <c:v>Bang Kwai</c:v>
                  </c:pt>
                  <c:pt idx="143">
                    <c:v>Banger Pinocchio</c:v>
                  </c:pt>
                  <c:pt idx="144">
                    <c:v>Betrayed Rear</c:v>
                  </c:pt>
                  <c:pt idx="145">
                    <c:v>Blues Instinct</c:v>
                  </c:pt>
                  <c:pt idx="146">
                    <c:v>Bound Cheaper</c:v>
                  </c:pt>
                  <c:pt idx="147">
                    <c:v>Cat Coneheads</c:v>
                  </c:pt>
                  <c:pt idx="148">
                    <c:v>Center Dinosaur</c:v>
                  </c:pt>
                  <c:pt idx="149">
                    <c:v>Chisum Behavior</c:v>
                  </c:pt>
                  <c:pt idx="150">
                    <c:v>Chocolat Harry</c:v>
                  </c:pt>
                  <c:pt idx="151">
                    <c:v>Circus Youth</c:v>
                  </c:pt>
                  <c:pt idx="152">
                    <c:v>Closer Bang</c:v>
                  </c:pt>
                  <c:pt idx="153">
                    <c:v>Comancheros Enemy</c:v>
                  </c:pt>
                  <c:pt idx="154">
                    <c:v>Creepers Kane</c:v>
                  </c:pt>
                  <c:pt idx="155">
                    <c:v>Crossroads Casualties</c:v>
                  </c:pt>
                  <c:pt idx="156">
                    <c:v>Daddy Pittsburgh</c:v>
                  </c:pt>
                  <c:pt idx="157">
                    <c:v>Dogma Family</c:v>
                  </c:pt>
                  <c:pt idx="158">
                    <c:v>Dorado Notting</c:v>
                  </c:pt>
                  <c:pt idx="159">
                    <c:v>Dumbo Lust</c:v>
                  </c:pt>
                  <c:pt idx="160">
                    <c:v>Dying Maker</c:v>
                  </c:pt>
                  <c:pt idx="161">
                    <c:v>Enemy Odds</c:v>
                  </c:pt>
                  <c:pt idx="162">
                    <c:v>Falcon Volume</c:v>
                  </c:pt>
                  <c:pt idx="163">
                    <c:v>Freedom Cleopatra</c:v>
                  </c:pt>
                  <c:pt idx="164">
                    <c:v>Frost Head</c:v>
                  </c:pt>
                  <c:pt idx="165">
                    <c:v>Giant Troopers</c:v>
                  </c:pt>
                  <c:pt idx="166">
                    <c:v>Gilmore Boiled</c:v>
                  </c:pt>
                  <c:pt idx="167">
                    <c:v>Greatest North</c:v>
                  </c:pt>
                  <c:pt idx="168">
                    <c:v>Grosse Wonderful</c:v>
                  </c:pt>
                  <c:pt idx="169">
                    <c:v>Gunfight Moon</c:v>
                  </c:pt>
                  <c:pt idx="170">
                    <c:v>Hall Cassidy</c:v>
                  </c:pt>
                  <c:pt idx="171">
                    <c:v>Hanover Galaxy</c:v>
                  </c:pt>
                  <c:pt idx="172">
                    <c:v>Heavenly Gun</c:v>
                  </c:pt>
                  <c:pt idx="173">
                    <c:v>Hyde Doctor</c:v>
                  </c:pt>
                  <c:pt idx="174">
                    <c:v>Idols Snatchers</c:v>
                  </c:pt>
                  <c:pt idx="175">
                    <c:v>Insider Arizona</c:v>
                  </c:pt>
                  <c:pt idx="176">
                    <c:v>Invasion Cyclone</c:v>
                  </c:pt>
                  <c:pt idx="177">
                    <c:v>Jason Trap</c:v>
                  </c:pt>
                  <c:pt idx="178">
                    <c:v>Jawbreaker Brooklyn</c:v>
                  </c:pt>
                  <c:pt idx="179">
                    <c:v>Language Cowboy</c:v>
                  </c:pt>
                  <c:pt idx="180">
                    <c:v>League Hellfighters</c:v>
                  </c:pt>
                  <c:pt idx="181">
                    <c:v>Louisiana Harry</c:v>
                  </c:pt>
                  <c:pt idx="182">
                    <c:v>Luke Mummy</c:v>
                  </c:pt>
                  <c:pt idx="183">
                    <c:v>Manchurian Curtain</c:v>
                  </c:pt>
                  <c:pt idx="184">
                    <c:v>Mystic Truman</c:v>
                  </c:pt>
                  <c:pt idx="185">
                    <c:v>Network Peak</c:v>
                  </c:pt>
                  <c:pt idx="186">
                    <c:v>Noon Papi</c:v>
                  </c:pt>
                  <c:pt idx="187">
                    <c:v>Oleander Clue</c:v>
                  </c:pt>
                  <c:pt idx="188">
                    <c:v>Paradise Sabrina</c:v>
                  </c:pt>
                  <c:pt idx="189">
                    <c:v>Potter Connecticut</c:v>
                  </c:pt>
                  <c:pt idx="190">
                    <c:v>Remember Diary</c:v>
                  </c:pt>
                  <c:pt idx="191">
                    <c:v>Sabrina Midnight</c:v>
                  </c:pt>
                  <c:pt idx="192">
                    <c:v>Sister Freddy</c:v>
                  </c:pt>
                  <c:pt idx="193">
                    <c:v>Sleepless Monsoon</c:v>
                  </c:pt>
                  <c:pt idx="194">
                    <c:v>Sling Luke</c:v>
                  </c:pt>
                  <c:pt idx="195">
                    <c:v>Slums Duck</c:v>
                  </c:pt>
                  <c:pt idx="196">
                    <c:v>Splash Gump</c:v>
                  </c:pt>
                  <c:pt idx="197">
                    <c:v>Splendor Patton</c:v>
                  </c:pt>
                  <c:pt idx="198">
                    <c:v>Submarine Bed</c:v>
                  </c:pt>
                  <c:pt idx="199">
                    <c:v>Summer Scarface</c:v>
                  </c:pt>
                  <c:pt idx="200">
                    <c:v>Sundance Invasion</c:v>
                  </c:pt>
                  <c:pt idx="201">
                    <c:v>Super Wyoming</c:v>
                  </c:pt>
                  <c:pt idx="202">
                    <c:v>Terminator Club</c:v>
                  </c:pt>
                  <c:pt idx="203">
                    <c:v>Theory Mermaid</c:v>
                  </c:pt>
                  <c:pt idx="204">
                    <c:v>Thief Pelican</c:v>
                  </c:pt>
                  <c:pt idx="205">
                    <c:v>Uptown Young</c:v>
                  </c:pt>
                  <c:pt idx="206">
                    <c:v>Watch Tracy</c:v>
                  </c:pt>
                  <c:pt idx="207">
                    <c:v>Zoolander Fiction</c:v>
                  </c:pt>
                  <c:pt idx="208">
                    <c:v>African Egg</c:v>
                  </c:pt>
                  <c:pt idx="209">
                    <c:v>Airplane Sierra</c:v>
                  </c:pt>
                  <c:pt idx="210">
                    <c:v>Alaska Phantom</c:v>
                  </c:pt>
                  <c:pt idx="211">
                    <c:v>Alice Fantasia</c:v>
                  </c:pt>
                  <c:pt idx="212">
                    <c:v>Alter Victory</c:v>
                  </c:pt>
                  <c:pt idx="213">
                    <c:v>Atlantis Cause</c:v>
                  </c:pt>
                  <c:pt idx="214">
                    <c:v>Bedazzled Married</c:v>
                  </c:pt>
                  <c:pt idx="215">
                    <c:v>Beneath Rush</c:v>
                  </c:pt>
                  <c:pt idx="216">
                    <c:v>Boogie Amelie</c:v>
                  </c:pt>
                  <c:pt idx="217">
                    <c:v>Caper Motions</c:v>
                  </c:pt>
                  <c:pt idx="218">
                    <c:v>Clash Freddy</c:v>
                  </c:pt>
                  <c:pt idx="219">
                    <c:v>Clones Pinocchio</c:v>
                  </c:pt>
                  <c:pt idx="220">
                    <c:v>Clue Grail</c:v>
                  </c:pt>
                  <c:pt idx="221">
                    <c:v>Color Philadelphia</c:v>
                  </c:pt>
                  <c:pt idx="222">
                    <c:v>Confidential Interview</c:v>
                  </c:pt>
                  <c:pt idx="223">
                    <c:v>Connection Microcosmos</c:v>
                  </c:pt>
                  <c:pt idx="224">
                    <c:v>Crooked Frogmen</c:v>
                  </c:pt>
                  <c:pt idx="225">
                    <c:v>Driving Polish</c:v>
                  </c:pt>
                  <c:pt idx="226">
                    <c:v>Early Home</c:v>
                  </c:pt>
                  <c:pt idx="227">
                    <c:v>Effect Gladiator</c:v>
                  </c:pt>
                  <c:pt idx="228">
                    <c:v>Element Freddy</c:v>
                  </c:pt>
                  <c:pt idx="229">
                    <c:v>Extraordinary Conquerer</c:v>
                  </c:pt>
                  <c:pt idx="230">
                    <c:v>Feud Frogmen</c:v>
                  </c:pt>
                  <c:pt idx="231">
                    <c:v>Floats Garden</c:v>
                  </c:pt>
                  <c:pt idx="232">
                    <c:v>Flying Hook</c:v>
                  </c:pt>
                  <c:pt idx="233">
                    <c:v>Full Flatliners</c:v>
                  </c:pt>
                  <c:pt idx="234">
                    <c:v>Ghost Groundhog</c:v>
                  </c:pt>
                  <c:pt idx="235">
                    <c:v>Gladiator Westward</c:v>
                  </c:pt>
                  <c:pt idx="236">
                    <c:v>Groundhog Uncut</c:v>
                  </c:pt>
                  <c:pt idx="237">
                    <c:v>Half Outfield</c:v>
                  </c:pt>
                  <c:pt idx="238">
                    <c:v>Holocaust Highball</c:v>
                  </c:pt>
                  <c:pt idx="239">
                    <c:v>Holy Tadpole</c:v>
                  </c:pt>
                  <c:pt idx="240">
                    <c:v>Homicide Peach</c:v>
                  </c:pt>
                  <c:pt idx="241">
                    <c:v>Hunting Musketeers</c:v>
                  </c:pt>
                  <c:pt idx="242">
                    <c:v>Hurricane Affair</c:v>
                  </c:pt>
                  <c:pt idx="243">
                    <c:v>Impact Aladdin</c:v>
                  </c:pt>
                  <c:pt idx="244">
                    <c:v>Inch Jet</c:v>
                  </c:pt>
                  <c:pt idx="245">
                    <c:v>Jersey Sassy</c:v>
                  </c:pt>
                  <c:pt idx="246">
                    <c:v>Jingle Sagebrush</c:v>
                  </c:pt>
                  <c:pt idx="247">
                    <c:v>Labyrinth League</c:v>
                  </c:pt>
                  <c:pt idx="248">
                    <c:v>Lawless Vision</c:v>
                  </c:pt>
                  <c:pt idx="249">
                    <c:v>Lion Uncut</c:v>
                  </c:pt>
                  <c:pt idx="250">
                    <c:v>Maguire Apache</c:v>
                  </c:pt>
                  <c:pt idx="251">
                    <c:v>Malkovich Pet</c:v>
                  </c:pt>
                  <c:pt idx="252">
                    <c:v>Masked Bubble</c:v>
                  </c:pt>
                  <c:pt idx="253">
                    <c:v>Microcosmos Paradise</c:v>
                  </c:pt>
                  <c:pt idx="254">
                    <c:v>Monster Spartacus</c:v>
                  </c:pt>
                  <c:pt idx="255">
                    <c:v>Movie Shakespeare</c:v>
                  </c:pt>
                  <c:pt idx="256">
                    <c:v>Murder Antitrust</c:v>
                  </c:pt>
                  <c:pt idx="257">
                    <c:v>Nash Chocolat</c:v>
                  </c:pt>
                  <c:pt idx="258">
                    <c:v>October Submarine</c:v>
                  </c:pt>
                  <c:pt idx="259">
                    <c:v>Odds Boogie</c:v>
                  </c:pt>
                  <c:pt idx="260">
                    <c:v>Pilot Hoosiers</c:v>
                  </c:pt>
                  <c:pt idx="261">
                    <c:v>Polish Brooklyn</c:v>
                  </c:pt>
                  <c:pt idx="262">
                    <c:v>Prejudice Oleander</c:v>
                  </c:pt>
                  <c:pt idx="263">
                    <c:v>President Bang</c:v>
                  </c:pt>
                  <c:pt idx="264">
                    <c:v>Pride Alamo</c:v>
                  </c:pt>
                  <c:pt idx="265">
                    <c:v>Punk Divorce</c:v>
                  </c:pt>
                  <c:pt idx="266">
                    <c:v>Requiem Tycoon</c:v>
                  </c:pt>
                  <c:pt idx="267">
                    <c:v>Resurrection Silverado</c:v>
                  </c:pt>
                  <c:pt idx="268">
                    <c:v>Runner Madigan</c:v>
                  </c:pt>
                  <c:pt idx="269">
                    <c:v>Rushmore Mermaid</c:v>
                  </c:pt>
                  <c:pt idx="270">
                    <c:v>Scalawag Duck</c:v>
                  </c:pt>
                  <c:pt idx="271">
                    <c:v>Snatch Slipper</c:v>
                  </c:pt>
                  <c:pt idx="272">
                    <c:v>Soup Wisdom</c:v>
                  </c:pt>
                  <c:pt idx="273">
                    <c:v>Storm Happiness</c:v>
                  </c:pt>
                  <c:pt idx="274">
                    <c:v>Sunset Racer</c:v>
                  </c:pt>
                  <c:pt idx="275">
                    <c:v>Sweden Shining</c:v>
                  </c:pt>
                  <c:pt idx="276">
                    <c:v>Tadpole Park</c:v>
                  </c:pt>
                  <c:pt idx="277">
                    <c:v>Telemark Heartbreakers</c:v>
                  </c:pt>
                  <c:pt idx="278">
                    <c:v>Tequila Past</c:v>
                  </c:pt>
                  <c:pt idx="279">
                    <c:v>Voyage Legally</c:v>
                  </c:pt>
                  <c:pt idx="280">
                    <c:v>Warlock Werewolf</c:v>
                  </c:pt>
                  <c:pt idx="281">
                    <c:v>Willow Tracy</c:v>
                  </c:pt>
                  <c:pt idx="282">
                    <c:v>Wonka Sea</c:v>
                  </c:pt>
                  <c:pt idx="283">
                    <c:v>Wrong Behavior</c:v>
                  </c:pt>
                  <c:pt idx="284">
                    <c:v>Argonauts Town</c:v>
                  </c:pt>
                  <c:pt idx="285">
                    <c:v>Bikini Borrowers</c:v>
                  </c:pt>
                  <c:pt idx="286">
                    <c:v>Blackout Private</c:v>
                  </c:pt>
                  <c:pt idx="287">
                    <c:v>Blanket Beverly</c:v>
                  </c:pt>
                  <c:pt idx="288">
                    <c:v>Borrowers Bedazzled</c:v>
                  </c:pt>
                  <c:pt idx="289">
                    <c:v>Braveheart Human</c:v>
                  </c:pt>
                  <c:pt idx="290">
                    <c:v>Bringing Hysterical</c:v>
                  </c:pt>
                  <c:pt idx="291">
                    <c:v>Canyon Stock</c:v>
                  </c:pt>
                  <c:pt idx="292">
                    <c:v>Chamber Italian</c:v>
                  </c:pt>
                  <c:pt idx="293">
                    <c:v>Chasing Fight</c:v>
                  </c:pt>
                  <c:pt idx="294">
                    <c:v>Christmas Moonshine</c:v>
                  </c:pt>
                  <c:pt idx="295">
                    <c:v>Clockwork Paradise</c:v>
                  </c:pt>
                  <c:pt idx="296">
                    <c:v>Control Anthem</c:v>
                  </c:pt>
                  <c:pt idx="297">
                    <c:v>Crazy Home</c:v>
                  </c:pt>
                  <c:pt idx="298">
                    <c:v>Cruelty Unforgiven</c:v>
                  </c:pt>
                  <c:pt idx="299">
                    <c:v>Dares Pluto</c:v>
                  </c:pt>
                  <c:pt idx="300">
                    <c:v>Deer Virginian</c:v>
                  </c:pt>
                  <c:pt idx="301">
                    <c:v>Desire Alien</c:v>
                  </c:pt>
                  <c:pt idx="302">
                    <c:v>Dinosaur Secretary</c:v>
                  </c:pt>
                  <c:pt idx="303">
                    <c:v>Dracula Crystal</c:v>
                  </c:pt>
                  <c:pt idx="304">
                    <c:v>Empire Malkovich</c:v>
                  </c:pt>
                  <c:pt idx="305">
                    <c:v>Forever Candidate</c:v>
                  </c:pt>
                  <c:pt idx="306">
                    <c:v>Forrester Comancheros</c:v>
                  </c:pt>
                  <c:pt idx="307">
                    <c:v>Frankenstein Stranger</c:v>
                  </c:pt>
                  <c:pt idx="308">
                    <c:v>Freaky Pocus</c:v>
                  </c:pt>
                  <c:pt idx="309">
                    <c:v>Gandhi Kwai</c:v>
                  </c:pt>
                  <c:pt idx="310">
                    <c:v>Ghostbusters Elf</c:v>
                  </c:pt>
                  <c:pt idx="311">
                    <c:v>Gilbert Pelican</c:v>
                  </c:pt>
                  <c:pt idx="312">
                    <c:v>Graduate Lord</c:v>
                  </c:pt>
                  <c:pt idx="313">
                    <c:v>Grease Youth</c:v>
                  </c:pt>
                  <c:pt idx="314">
                    <c:v>Heaven Freedom</c:v>
                  </c:pt>
                  <c:pt idx="315">
                    <c:v>Hedwig Alter</c:v>
                  </c:pt>
                  <c:pt idx="316">
                    <c:v>Hollywood Anonymous</c:v>
                  </c:pt>
                  <c:pt idx="317">
                    <c:v>Home Pity</c:v>
                  </c:pt>
                  <c:pt idx="318">
                    <c:v>Hook Chariots</c:v>
                  </c:pt>
                  <c:pt idx="319">
                    <c:v>House Dynamite</c:v>
                  </c:pt>
                  <c:pt idx="320">
                    <c:v>Iron Moon</c:v>
                  </c:pt>
                  <c:pt idx="321">
                    <c:v>Island Exorcist</c:v>
                  </c:pt>
                  <c:pt idx="322">
                    <c:v>Jedi Beneath</c:v>
                  </c:pt>
                  <c:pt idx="323">
                    <c:v>Killer Innocent</c:v>
                  </c:pt>
                  <c:pt idx="324">
                    <c:v>Legally Secretary</c:v>
                  </c:pt>
                  <c:pt idx="325">
                    <c:v>Legend Jedi</c:v>
                  </c:pt>
                  <c:pt idx="326">
                    <c:v>Lights Deer</c:v>
                  </c:pt>
                  <c:pt idx="327">
                    <c:v>Lucky Flying</c:v>
                  </c:pt>
                  <c:pt idx="328">
                    <c:v>Menagerie Rushmore</c:v>
                  </c:pt>
                  <c:pt idx="329">
                    <c:v>Music Boondock</c:v>
                  </c:pt>
                  <c:pt idx="330">
                    <c:v>Musketeers Wait</c:v>
                  </c:pt>
                  <c:pt idx="331">
                    <c:v>Operation Operation</c:v>
                  </c:pt>
                  <c:pt idx="332">
                    <c:v>Opposite Necklace</c:v>
                  </c:pt>
                  <c:pt idx="333">
                    <c:v>Oscar Gold</c:v>
                  </c:pt>
                  <c:pt idx="334">
                    <c:v>Party Knock</c:v>
                  </c:pt>
                  <c:pt idx="335">
                    <c:v>Patient Sister</c:v>
                  </c:pt>
                  <c:pt idx="336">
                    <c:v>Perfect Groove</c:v>
                  </c:pt>
                  <c:pt idx="337">
                    <c:v>Pond Seattle</c:v>
                  </c:pt>
                  <c:pt idx="338">
                    <c:v>Rebel Airport</c:v>
                  </c:pt>
                  <c:pt idx="339">
                    <c:v>Reds Pocus</c:v>
                  </c:pt>
                  <c:pt idx="340">
                    <c:v>Right Cranes</c:v>
                  </c:pt>
                  <c:pt idx="341">
                    <c:v>Robbers Joon</c:v>
                  </c:pt>
                  <c:pt idx="342">
                    <c:v>Roman Punk</c:v>
                  </c:pt>
                  <c:pt idx="343">
                    <c:v>Room Roman</c:v>
                  </c:pt>
                  <c:pt idx="344">
                    <c:v>Saddle Antitrust</c:v>
                  </c:pt>
                  <c:pt idx="345">
                    <c:v>Santa Paris</c:v>
                  </c:pt>
                  <c:pt idx="346">
                    <c:v>Saturn Name</c:v>
                  </c:pt>
                  <c:pt idx="347">
                    <c:v>Sensibility Rear</c:v>
                  </c:pt>
                  <c:pt idx="348">
                    <c:v>Shepherd Midsummer</c:v>
                  </c:pt>
                  <c:pt idx="349">
                    <c:v>Siege Madre</c:v>
                  </c:pt>
                  <c:pt idx="350">
                    <c:v>Silence Kane</c:v>
                  </c:pt>
                  <c:pt idx="351">
                    <c:v>Spiking Element</c:v>
                  </c:pt>
                  <c:pt idx="352">
                    <c:v>Spinal Rocky</c:v>
                  </c:pt>
                  <c:pt idx="353">
                    <c:v>Towers Hurricane</c:v>
                  </c:pt>
                  <c:pt idx="354">
                    <c:v>Trainspotting Strangers</c:v>
                  </c:pt>
                  <c:pt idx="355">
                    <c:v>Uncut Suicides</c:v>
                  </c:pt>
                  <c:pt idx="356">
                    <c:v>Volume House</c:v>
                  </c:pt>
                  <c:pt idx="357">
                    <c:v>Walls Artist</c:v>
                  </c:pt>
                  <c:pt idx="358">
                    <c:v>Wasteland Divine</c:v>
                  </c:pt>
                  <c:pt idx="359">
                    <c:v>Westward Seabiscuit</c:v>
                  </c:pt>
                  <c:pt idx="360">
                    <c:v>Won Dares</c:v>
                  </c:pt>
                </c:lvl>
              </c:multiLvlStrCache>
            </c:multiLvlStrRef>
          </c:xVal>
          <c:yVal>
            <c:numRef>
              <c:f>'Q2'!$D$2:$D$362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2</c:v>
                </c:pt>
                <c:pt idx="127">
                  <c:v>2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1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3</c:v>
                </c:pt>
                <c:pt idx="142">
                  <c:v>3</c:v>
                </c:pt>
                <c:pt idx="143">
                  <c:v>2</c:v>
                </c:pt>
                <c:pt idx="144">
                  <c:v>3</c:v>
                </c:pt>
                <c:pt idx="145">
                  <c:v>2</c:v>
                </c:pt>
                <c:pt idx="146">
                  <c:v>2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3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3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3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3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E23-214F-80DC-33B182E05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580336"/>
        <c:axId val="2006778384"/>
      </c:scatterChart>
      <c:valAx>
        <c:axId val="200658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006778384"/>
        <c:crosses val="autoZero"/>
        <c:crossBetween val="midCat"/>
      </c:valAx>
      <c:valAx>
        <c:axId val="200677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00658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rentals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'Q1-S2'!$J$6</c:f>
              <c:strCache>
                <c:ptCount val="1"/>
                <c:pt idx="0">
                  <c:v>store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'Q1-S2'!$K$5:$O$5</c:f>
              <c:numCache>
                <c:formatCode>mmm\-yy</c:formatCode>
                <c:ptCount val="5"/>
                <c:pt idx="0">
                  <c:v>38473</c:v>
                </c:pt>
                <c:pt idx="1">
                  <c:v>38504</c:v>
                </c:pt>
                <c:pt idx="2">
                  <c:v>38534</c:v>
                </c:pt>
                <c:pt idx="3">
                  <c:v>38565</c:v>
                </c:pt>
                <c:pt idx="4">
                  <c:v>38749</c:v>
                </c:pt>
              </c:numCache>
            </c:numRef>
          </c:cat>
          <c:val>
            <c:numRef>
              <c:f>'Q1-S2'!$K$6:$O$6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F-494F-9CC9-19939F71B920}"/>
            </c:ext>
          </c:extLst>
        </c:ser>
        <c:ser>
          <c:idx val="1"/>
          <c:order val="1"/>
          <c:tx>
            <c:strRef>
              <c:f>'Q1-S2'!$J$7</c:f>
              <c:strCache>
                <c:ptCount val="1"/>
                <c:pt idx="0">
                  <c:v>store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'Q1-S2'!$K$5:$O$5</c:f>
              <c:numCache>
                <c:formatCode>mmm\-yy</c:formatCode>
                <c:ptCount val="5"/>
                <c:pt idx="0">
                  <c:v>38473</c:v>
                </c:pt>
                <c:pt idx="1">
                  <c:v>38504</c:v>
                </c:pt>
                <c:pt idx="2">
                  <c:v>38534</c:v>
                </c:pt>
                <c:pt idx="3">
                  <c:v>38565</c:v>
                </c:pt>
                <c:pt idx="4">
                  <c:v>38749</c:v>
                </c:pt>
              </c:numCache>
            </c:numRef>
          </c:cat>
          <c:val>
            <c:numRef>
              <c:f>'Q1-S2'!$K$7:$O$7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F-494F-9CC9-19939F71B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716895"/>
        <c:axId val="537512975"/>
      </c:barChart>
      <c:dateAx>
        <c:axId val="53771689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537512975"/>
        <c:crosses val="autoZero"/>
        <c:auto val="1"/>
        <c:lblOffset val="100"/>
        <c:baseTimeUnit val="months"/>
      </c:dateAx>
      <c:valAx>
        <c:axId val="53751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53771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'Q3'!$A$2:$B$25</cx:f>
        <cx:lvl ptCount="24">
          <cx:pt idx="0">4</cx:pt>
          <cx:pt idx="1">1</cx:pt>
          <cx:pt idx="2">2</cx:pt>
          <cx:pt idx="3">3</cx:pt>
          <cx:pt idx="4">1</cx:pt>
          <cx:pt idx="5">2</cx:pt>
          <cx:pt idx="6">4</cx:pt>
          <cx:pt idx="7">3</cx:pt>
          <cx:pt idx="8">3</cx:pt>
          <cx:pt idx="9">4</cx:pt>
          <cx:pt idx="10">2</cx:pt>
          <cx:pt idx="11">1</cx:pt>
          <cx:pt idx="12">1</cx:pt>
          <cx:pt idx="13">2</cx:pt>
          <cx:pt idx="14">4</cx:pt>
          <cx:pt idx="15">3</cx:pt>
          <cx:pt idx="16">4</cx:pt>
          <cx:pt idx="17">3</cx:pt>
          <cx:pt idx="18">2</cx:pt>
          <cx:pt idx="19">1</cx:pt>
          <cx:pt idx="20">2</cx:pt>
          <cx:pt idx="21">3</cx:pt>
          <cx:pt idx="22">1</cx:pt>
          <cx:pt idx="23">4</cx:pt>
        </cx:lvl>
        <cx:lvl ptCount="24">
          <cx:pt idx="0">Animation</cx:pt>
          <cx:pt idx="1">Animation</cx:pt>
          <cx:pt idx="2">Animation</cx:pt>
          <cx:pt idx="3">Animation</cx:pt>
          <cx:pt idx="4">Children</cx:pt>
          <cx:pt idx="5">Children</cx:pt>
          <cx:pt idx="6">Children</cx:pt>
          <cx:pt idx="7">Children</cx:pt>
          <cx:pt idx="8">Classics</cx:pt>
          <cx:pt idx="9">Classics</cx:pt>
          <cx:pt idx="10">Classics</cx:pt>
          <cx:pt idx="11">Classics</cx:pt>
          <cx:pt idx="12">Comedy</cx:pt>
          <cx:pt idx="13">Comedy</cx:pt>
          <cx:pt idx="14">Comedy</cx:pt>
          <cx:pt idx="15">Comedy</cx:pt>
          <cx:pt idx="16">Family</cx:pt>
          <cx:pt idx="17">Family</cx:pt>
          <cx:pt idx="18">Family</cx:pt>
          <cx:pt idx="19">Family</cx:pt>
          <cx:pt idx="20">Music</cx:pt>
          <cx:pt idx="21">Music</cx:pt>
          <cx:pt idx="22">Music</cx:pt>
          <cx:pt idx="23">Music</cx:pt>
        </cx:lvl>
      </cx:strDim>
      <cx:numDim type="val">
        <cx:f>'Q3'!$C$2:$C$25</cx:f>
        <cx:lvl ptCount="24" formatCode="General">
          <cx:pt idx="0">17</cx:pt>
          <cx:pt idx="1">22</cx:pt>
          <cx:pt idx="2">12</cx:pt>
          <cx:pt idx="3">15</cx:pt>
          <cx:pt idx="4">14</cx:pt>
          <cx:pt idx="5">18</cx:pt>
          <cx:pt idx="6">14</cx:pt>
          <cx:pt idx="7">14</cx:pt>
          <cx:pt idx="8">12</cx:pt>
          <cx:pt idx="9">16</cx:pt>
          <cx:pt idx="10">15</cx:pt>
          <cx:pt idx="11">14</cx:pt>
          <cx:pt idx="12">17</cx:pt>
          <cx:pt idx="13">15</cx:pt>
          <cx:pt idx="14">13</cx:pt>
          <cx:pt idx="15">13</cx:pt>
          <cx:pt idx="16">17</cx:pt>
          <cx:pt idx="17">20</cx:pt>
          <cx:pt idx="18">17</cx:pt>
          <cx:pt idx="19">15</cx:pt>
          <cx:pt idx="20">13</cx:pt>
          <cx:pt idx="21">16</cx:pt>
          <cx:pt idx="22">9</cx:pt>
          <cx:pt idx="23">13</cx:pt>
        </cx:lvl>
      </cx:numDim>
    </cx:data>
  </cx:chartData>
  <cx:chart>
    <cx:title pos="t" align="ctr" overlay="0"/>
    <cx:plotArea>
      <cx:plotAreaRegion>
        <cx:series layoutId="clusteredColumn" uniqueId="{EE2272A8-911E-BF47-9493-EE155C61D8D9}">
          <cx:tx>
            <cx:txData>
              <cx:f>'Q3'!$C$1</cx:f>
              <cx:v>count</cx:v>
            </cx:txData>
          </cx:tx>
          <cx:dataId val="0"/>
          <cx:layoutPr>
            <cx:aggregation/>
          </cx:layoutPr>
          <cx:axisId val="1"/>
        </cx:series>
        <cx:series layoutId="paretoLine" ownerIdx="0" uniqueId="{BED5798E-B7E9-144D-91B4-7FFD6216A746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 hidden="1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01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8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17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here, depend on each film-category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there will be a column with exact number of its rental count</a:t>
            </a:r>
            <a:endParaRPr lang="en"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otal Rental Counts Per Film-Category?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8B9718-5CAA-0081-B405-D0D224CDE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972417"/>
              </p:ext>
            </p:extLst>
          </p:nvPr>
        </p:nvGraphicFramePr>
        <p:xfrm>
          <a:off x="1143000" y="14685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chart doesn’t show the film name, film category. But we can see the rental duration and quartile 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separated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2 lines. From the chart, from Q1 mostly the rental durations within 3h, but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sightly increasing from Q3, Q4. With Q2 and Q3, there are the mixed from 4h and 5h duration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rental duration for each rent during n-quartile?</a:t>
            </a:r>
            <a:endParaRPr sz="28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22F97C9-6BBC-0721-CF28-7745299D7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658374"/>
              </p:ext>
            </p:extLst>
          </p:nvPr>
        </p:nvGraphicFramePr>
        <p:xfrm>
          <a:off x="394525" y="974034"/>
          <a:ext cx="5738605" cy="384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87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the chart, we can see that, the yellow-pillar depend for film category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line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is n-quartile, which sightly increasing from 1-4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Left hand columns is the total sum of each film-category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chart for the family-friendly film category, each of the quartiles, and the corresponding count of movies?</a:t>
            </a:r>
            <a:endParaRPr lang="en-US" sz="20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3B765B3-F834-C7A6-B1D0-D852312DA2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6644012"/>
                  </p:ext>
                </p:extLst>
              </p:nvPr>
            </p:nvGraphicFramePr>
            <p:xfrm>
              <a:off x="154471" y="830325"/>
              <a:ext cx="5809007" cy="3660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B3B765B3-F834-C7A6-B1D0-D852312DA2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71" y="830325"/>
                <a:ext cx="5809007" cy="3660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9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chart showing that both store 1 and store 2 have very close rentals count based on monthly</a:t>
            </a: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want to find out how the two stores compare in their count of rental orders during every month for all the years we have data for.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B55BDF-9908-7CE0-EF05-311F0425A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046319"/>
              </p:ext>
            </p:extLst>
          </p:nvPr>
        </p:nvGraphicFramePr>
        <p:xfrm>
          <a:off x="783949" y="995356"/>
          <a:ext cx="5308738" cy="388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06330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On-screen Show (16:9)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were the total Rental Counts Per Film-Category?</vt:lpstr>
      <vt:lpstr>The rental duration for each rent during n-quartile?</vt:lpstr>
      <vt:lpstr>What is the chart for the family-friendly film category, each of the quartiles, and the corresponding count of movies?</vt:lpstr>
      <vt:lpstr>We want to find out how the two stores compare in their count of rental orders during every month for all the years we have data for.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Hiếu Nguyễn</cp:lastModifiedBy>
  <cp:revision>1</cp:revision>
  <dcterms:modified xsi:type="dcterms:W3CDTF">2024-10-28T15:13:38Z</dcterms:modified>
</cp:coreProperties>
</file>