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423" r:id="rId2"/>
    <p:sldId id="455" r:id="rId3"/>
    <p:sldId id="263" r:id="rId4"/>
    <p:sldId id="270" r:id="rId5"/>
    <p:sldId id="358" r:id="rId6"/>
    <p:sldId id="365" r:id="rId7"/>
    <p:sldId id="456" r:id="rId8"/>
    <p:sldId id="368" r:id="rId9"/>
    <p:sldId id="457" r:id="rId10"/>
    <p:sldId id="458" r:id="rId11"/>
    <p:sldId id="463" r:id="rId12"/>
    <p:sldId id="460" r:id="rId13"/>
    <p:sldId id="461" r:id="rId14"/>
    <p:sldId id="464" r:id="rId15"/>
    <p:sldId id="462" r:id="rId16"/>
    <p:sldId id="281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71D28"/>
    <a:srgbClr val="FF3300"/>
    <a:srgbClr val="0D0D0D"/>
    <a:srgbClr val="000000"/>
    <a:srgbClr val="FFFFFF"/>
    <a:srgbClr val="009DD9"/>
    <a:srgbClr val="954ECA"/>
    <a:srgbClr val="A568D2"/>
    <a:srgbClr val="FB5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-16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F9054-B881-46C2-9997-834C74BBE3FA}" type="doc">
      <dgm:prSet loTypeId="urn:microsoft.com/office/officeart/2011/layout/TabList" loCatId="officeonlin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195A5-D1F0-4F24-9769-2E2B38FCA6ED}">
      <dgm:prSet phldrT="[Text]"/>
      <dgm:spPr/>
      <dgm:t>
        <a:bodyPr/>
        <a:lstStyle/>
        <a:p>
          <a:r>
            <a:rPr lang="en-US" dirty="0" err="1" smtClean="0"/>
            <a:t>Hiển</a:t>
          </a:r>
          <a:r>
            <a:rPr lang="en-US" dirty="0" smtClean="0"/>
            <a:t> Thị</a:t>
          </a:r>
          <a:endParaRPr lang="en-US" dirty="0"/>
        </a:p>
      </dgm:t>
    </dgm:pt>
    <dgm:pt modelId="{35781543-A255-459F-B1C6-15363FC00090}" type="parTrans" cxnId="{07762C85-3279-469B-9076-E25BF678AAE5}">
      <dgm:prSet/>
      <dgm:spPr/>
      <dgm:t>
        <a:bodyPr/>
        <a:lstStyle/>
        <a:p>
          <a:endParaRPr lang="en-US"/>
        </a:p>
      </dgm:t>
    </dgm:pt>
    <dgm:pt modelId="{DFB8B619-8B6F-4BCF-B117-47854084CB12}" type="sibTrans" cxnId="{07762C85-3279-469B-9076-E25BF678AAE5}">
      <dgm:prSet/>
      <dgm:spPr/>
      <dgm:t>
        <a:bodyPr/>
        <a:lstStyle/>
        <a:p>
          <a:endParaRPr lang="en-US"/>
        </a:p>
      </dgm:t>
    </dgm:pt>
    <dgm:pt modelId="{309BE4EF-F9BC-4A24-B3E3-C0E3027A684F}">
      <dgm:prSet phldrT="[Text]"/>
      <dgm:spPr/>
      <dgm:t>
        <a:bodyPr/>
        <a:lstStyle/>
        <a:p>
          <a:endParaRPr lang="en-US" dirty="0"/>
        </a:p>
      </dgm:t>
    </dgm:pt>
    <dgm:pt modelId="{CB02943F-A723-4390-88B4-AE2B8B07134C}" type="parTrans" cxnId="{48FB689B-96DA-42DE-B2C1-AC4C436AEF2C}">
      <dgm:prSet/>
      <dgm:spPr/>
      <dgm:t>
        <a:bodyPr/>
        <a:lstStyle/>
        <a:p>
          <a:endParaRPr lang="en-US"/>
        </a:p>
      </dgm:t>
    </dgm:pt>
    <dgm:pt modelId="{244F2EBE-0361-449D-95DA-62EE3C8DAB48}" type="sibTrans" cxnId="{48FB689B-96DA-42DE-B2C1-AC4C436AEF2C}">
      <dgm:prSet/>
      <dgm:spPr/>
      <dgm:t>
        <a:bodyPr/>
        <a:lstStyle/>
        <a:p>
          <a:endParaRPr lang="en-US"/>
        </a:p>
      </dgm:t>
    </dgm:pt>
    <dgm:pt modelId="{1C70C77C-DFD4-4018-8CC0-699E94510E74}">
      <dgm:prSet phldrT="[Text]"/>
      <dgm:spPr/>
      <dgm:t>
        <a:bodyPr/>
        <a:lstStyle/>
        <a:p>
          <a:pPr algn="just"/>
          <a:r>
            <a:rPr lang="en-US" dirty="0" smtClean="0"/>
            <a:t>  Hiện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,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phẩn</a:t>
          </a:r>
          <a:r>
            <a:rPr lang="en-US" dirty="0" smtClean="0"/>
            <a:t> </a:t>
          </a:r>
          <a:r>
            <a:rPr lang="en-US" dirty="0" err="1" smtClean="0"/>
            <a:t>bán</a:t>
          </a:r>
          <a:r>
            <a:rPr lang="en-US" dirty="0" smtClean="0"/>
            <a:t> </a:t>
          </a:r>
          <a:r>
            <a:rPr lang="en-US" dirty="0" err="1" smtClean="0"/>
            <a:t>chạy</a:t>
          </a:r>
          <a:r>
            <a:rPr lang="en-US" dirty="0" smtClean="0"/>
            <a:t>, </a:t>
          </a:r>
          <a:r>
            <a:rPr lang="en-US" dirty="0" err="1" smtClean="0"/>
            <a:t>tất</a:t>
          </a:r>
          <a:r>
            <a:rPr lang="en-US" dirty="0" smtClean="0"/>
            <a:t> </a:t>
          </a:r>
          <a:r>
            <a:rPr lang="en-US" dirty="0" err="1" smtClean="0"/>
            <a:t>cả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55968973-E069-4F83-8AE9-C0FE075F6255}" type="parTrans" cxnId="{E6D30013-0943-433E-B636-E4340ECFCD72}">
      <dgm:prSet/>
      <dgm:spPr/>
      <dgm:t>
        <a:bodyPr/>
        <a:lstStyle/>
        <a:p>
          <a:endParaRPr lang="en-US"/>
        </a:p>
      </dgm:t>
    </dgm:pt>
    <dgm:pt modelId="{D2DD9EA9-EAB1-4CDA-B794-AD9C8FA33DDE}" type="sibTrans" cxnId="{E6D30013-0943-433E-B636-E4340ECFCD72}">
      <dgm:prSet/>
      <dgm:spPr/>
      <dgm:t>
        <a:bodyPr/>
        <a:lstStyle/>
        <a:p>
          <a:endParaRPr lang="en-US"/>
        </a:p>
      </dgm:t>
    </dgm:pt>
    <dgm:pt modelId="{0241E99E-B5AE-4025-9678-CE60E924CAED}">
      <dgm:prSet phldrT="[Text]"/>
      <dgm:spPr/>
      <dgm:t>
        <a:bodyPr/>
        <a:lstStyle/>
        <a:p>
          <a:r>
            <a:rPr lang="en-US" dirty="0" err="1" smtClean="0"/>
            <a:t>Giỏ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120DF764-0260-4948-9036-A661B9B18109}" type="parTrans" cxnId="{901304B6-2E5C-48DF-B319-92D265F4CECC}">
      <dgm:prSet/>
      <dgm:spPr/>
      <dgm:t>
        <a:bodyPr/>
        <a:lstStyle/>
        <a:p>
          <a:endParaRPr lang="en-US"/>
        </a:p>
      </dgm:t>
    </dgm:pt>
    <dgm:pt modelId="{83ACCBA7-5AB7-4F3E-BD0E-88BAA3EE260C}" type="sibTrans" cxnId="{901304B6-2E5C-48DF-B319-92D265F4CECC}">
      <dgm:prSet/>
      <dgm:spPr/>
      <dgm:t>
        <a:bodyPr/>
        <a:lstStyle/>
        <a:p>
          <a:endParaRPr lang="en-US"/>
        </a:p>
      </dgm:t>
    </dgm:pt>
    <dgm:pt modelId="{2246E9A6-A602-4CB8-B563-D011239BB643}">
      <dgm:prSet phldrT="[Text]"/>
      <dgm:spPr/>
      <dgm:t>
        <a:bodyPr/>
        <a:lstStyle/>
        <a:p>
          <a:r>
            <a:rPr lang="en-US" dirty="0" smtClean="0"/>
            <a:t> 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mua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giỏ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4DC443A2-3B4E-4206-9507-8948D71ECD38}" type="parTrans" cxnId="{D27A8E97-1E3B-44B4-A683-6D20A1D2732E}">
      <dgm:prSet/>
      <dgm:spPr/>
      <dgm:t>
        <a:bodyPr/>
        <a:lstStyle/>
        <a:p>
          <a:endParaRPr lang="en-US"/>
        </a:p>
      </dgm:t>
    </dgm:pt>
    <dgm:pt modelId="{7F5777FF-9179-4625-97A6-C190CECD42C0}" type="sibTrans" cxnId="{D27A8E97-1E3B-44B4-A683-6D20A1D2732E}">
      <dgm:prSet/>
      <dgm:spPr/>
      <dgm:t>
        <a:bodyPr/>
        <a:lstStyle/>
        <a:p>
          <a:endParaRPr lang="en-US"/>
        </a:p>
      </dgm:t>
    </dgm:pt>
    <dgm:pt modelId="{79DED02C-B477-4934-BF64-EC8DA6B2F304}">
      <dgm:prSet phldrT="[Text]"/>
      <dgm:spPr/>
      <dgm:t>
        <a:bodyPr/>
        <a:lstStyle/>
        <a:p>
          <a:r>
            <a:rPr lang="en-US" dirty="0" smtClean="0"/>
            <a:t>Đăng </a:t>
          </a:r>
          <a:r>
            <a:rPr lang="en-US" dirty="0" err="1" smtClean="0"/>
            <a:t>nhập</a:t>
          </a:r>
          <a:endParaRPr lang="en-US" dirty="0"/>
        </a:p>
      </dgm:t>
    </dgm:pt>
    <dgm:pt modelId="{4729D488-FE30-4D72-824C-040F74E96E4D}" type="parTrans" cxnId="{C2169D15-E727-40D7-8D77-92AD23FCF9CD}">
      <dgm:prSet/>
      <dgm:spPr/>
      <dgm:t>
        <a:bodyPr/>
        <a:lstStyle/>
        <a:p>
          <a:endParaRPr lang="en-US"/>
        </a:p>
      </dgm:t>
    </dgm:pt>
    <dgm:pt modelId="{83BCCAE2-DA58-4A79-A4E7-7ABF7A4812E9}" type="sibTrans" cxnId="{C2169D15-E727-40D7-8D77-92AD23FCF9CD}">
      <dgm:prSet/>
      <dgm:spPr/>
      <dgm:t>
        <a:bodyPr/>
        <a:lstStyle/>
        <a:p>
          <a:endParaRPr lang="en-US"/>
        </a:p>
      </dgm:t>
    </dgm:pt>
    <dgm:pt modelId="{7C553C58-AC11-4582-BDF3-F2B61F70F6D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CF94501-26FE-49C1-8189-9292D0CE1E3A}" type="parTrans" cxnId="{925D25D1-9988-4293-83F7-9EAA00BF53AC}">
      <dgm:prSet/>
      <dgm:spPr/>
      <dgm:t>
        <a:bodyPr/>
        <a:lstStyle/>
        <a:p>
          <a:endParaRPr lang="en-US"/>
        </a:p>
      </dgm:t>
    </dgm:pt>
    <dgm:pt modelId="{F1D797B4-CF81-41E6-9B6D-C44D4024886E}" type="sibTrans" cxnId="{925D25D1-9988-4293-83F7-9EAA00BF53AC}">
      <dgm:prSet/>
      <dgm:spPr/>
      <dgm:t>
        <a:bodyPr/>
        <a:lstStyle/>
        <a:p>
          <a:endParaRPr lang="en-US"/>
        </a:p>
      </dgm:t>
    </dgm:pt>
    <dgm:pt modelId="{18CF29E6-8BD8-4F13-9E42-BC21E37C3880}">
      <dgm:prSet phldrT="[Text]"/>
      <dgm:spPr/>
      <dgm:t>
        <a:bodyPr/>
        <a:lstStyle/>
        <a:p>
          <a:pPr algn="just"/>
          <a:r>
            <a:rPr lang="en-US" dirty="0" smtClean="0"/>
            <a:t> 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danh</a:t>
          </a:r>
          <a:r>
            <a:rPr lang="en-US" dirty="0" smtClean="0"/>
            <a:t> </a:t>
          </a:r>
          <a:r>
            <a:rPr lang="en-US" dirty="0" err="1" smtClean="0"/>
            <a:t>sách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danh</a:t>
          </a:r>
          <a:r>
            <a:rPr lang="en-US" dirty="0" smtClean="0"/>
            <a:t> </a:t>
          </a:r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từng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8E8BF8D5-6E88-400E-B32E-AA5725D212B0}" type="parTrans" cxnId="{BD6C5554-684B-443B-AF0C-BEC4D66474BE}">
      <dgm:prSet/>
      <dgm:spPr/>
      <dgm:t>
        <a:bodyPr/>
        <a:lstStyle/>
        <a:p>
          <a:endParaRPr lang="en-US"/>
        </a:p>
      </dgm:t>
    </dgm:pt>
    <dgm:pt modelId="{8CD358A6-593E-4983-A327-D16862CCDB31}" type="sibTrans" cxnId="{BD6C5554-684B-443B-AF0C-BEC4D66474BE}">
      <dgm:prSet/>
      <dgm:spPr/>
      <dgm:t>
        <a:bodyPr/>
        <a:lstStyle/>
        <a:p>
          <a:endParaRPr lang="en-US"/>
        </a:p>
      </dgm:t>
    </dgm:pt>
    <dgm:pt modelId="{C3727433-F2F4-4DD0-A41D-9C49D37934E4}">
      <dgm:prSet phldrT="[Text]"/>
      <dgm:spPr/>
      <dgm:t>
        <a:bodyPr/>
        <a:lstStyle/>
        <a:p>
          <a:pPr algn="just"/>
          <a:r>
            <a:rPr lang="en-US" dirty="0" smtClean="0"/>
            <a:t> 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chi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r>
            <a:rPr lang="en-US" dirty="0" smtClean="0"/>
            <a:t> (</a:t>
          </a:r>
          <a:r>
            <a:rPr lang="en-US" dirty="0" err="1" smtClean="0"/>
            <a:t>tên</a:t>
          </a:r>
          <a:r>
            <a:rPr lang="en-US" dirty="0" smtClean="0"/>
            <a:t>,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bán</a:t>
          </a:r>
          <a:r>
            <a:rPr lang="en-US" dirty="0" smtClean="0"/>
            <a:t>,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kỹ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r>
            <a:rPr lang="en-US" dirty="0" smtClean="0"/>
            <a:t>…)</a:t>
          </a:r>
          <a:endParaRPr lang="en-US" dirty="0"/>
        </a:p>
      </dgm:t>
    </dgm:pt>
    <dgm:pt modelId="{3189BD22-A78E-4B54-A6E4-3ECA6C4B73BD}" type="parTrans" cxnId="{BA55F769-545A-4054-B49C-7EFABCD94587}">
      <dgm:prSet/>
      <dgm:spPr/>
      <dgm:t>
        <a:bodyPr/>
        <a:lstStyle/>
        <a:p>
          <a:endParaRPr lang="en-US"/>
        </a:p>
      </dgm:t>
    </dgm:pt>
    <dgm:pt modelId="{1646A891-3503-41B7-9EBA-7F70DC84733D}" type="sibTrans" cxnId="{BA55F769-545A-4054-B49C-7EFABCD94587}">
      <dgm:prSet/>
      <dgm:spPr/>
      <dgm:t>
        <a:bodyPr/>
        <a:lstStyle/>
        <a:p>
          <a:endParaRPr lang="en-US"/>
        </a:p>
      </dgm:t>
    </dgm:pt>
    <dgm:pt modelId="{2422FF17-635B-4AE9-98BE-AF92B200ABC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A520FBF-9F47-42E4-BC34-F5244B936E32}" type="sibTrans" cxnId="{56C89E33-6BF2-4D5E-84F2-57DC3803B591}">
      <dgm:prSet/>
      <dgm:spPr/>
      <dgm:t>
        <a:bodyPr/>
        <a:lstStyle/>
        <a:p>
          <a:endParaRPr lang="en-US"/>
        </a:p>
      </dgm:t>
    </dgm:pt>
    <dgm:pt modelId="{0CC55DC0-8575-46D1-AD79-71096FE0011D}" type="parTrans" cxnId="{56C89E33-6BF2-4D5E-84F2-57DC3803B591}">
      <dgm:prSet/>
      <dgm:spPr/>
      <dgm:t>
        <a:bodyPr/>
        <a:lstStyle/>
        <a:p>
          <a:endParaRPr lang="en-US"/>
        </a:p>
      </dgm:t>
    </dgm:pt>
    <dgm:pt modelId="{D156C95A-88F7-4D57-B64D-19C48F72468B}">
      <dgm:prSet phldrT="[Text]"/>
      <dgm:spPr/>
      <dgm:t>
        <a:bodyPr/>
        <a:lstStyle/>
        <a:p>
          <a:r>
            <a:rPr lang="en-US" dirty="0" smtClean="0"/>
            <a:t>  </a:t>
          </a:r>
          <a:r>
            <a:rPr lang="en-US" dirty="0" err="1" smtClean="0"/>
            <a:t>Xóa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lựa</a:t>
          </a:r>
          <a:r>
            <a:rPr lang="en-US" dirty="0" smtClean="0"/>
            <a:t> </a:t>
          </a:r>
          <a:r>
            <a:rPr lang="en-US" dirty="0" err="1" smtClean="0"/>
            <a:t>chọn</a:t>
          </a:r>
          <a:r>
            <a:rPr lang="en-US" dirty="0" smtClean="0"/>
            <a:t> </a:t>
          </a:r>
          <a:r>
            <a:rPr lang="en-US" dirty="0" err="1" smtClean="0"/>
            <a:t>khỏi</a:t>
          </a:r>
          <a:r>
            <a:rPr lang="en-US" dirty="0" smtClean="0"/>
            <a:t> </a:t>
          </a:r>
          <a:r>
            <a:rPr lang="en-US" dirty="0" err="1" smtClean="0"/>
            <a:t>giỏ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4CCAB1A2-B281-4697-A319-42E3B1B7DA3F}" type="parTrans" cxnId="{51B0A70F-6D13-452B-9819-C5875C262DB8}">
      <dgm:prSet/>
      <dgm:spPr/>
      <dgm:t>
        <a:bodyPr/>
        <a:lstStyle/>
        <a:p>
          <a:endParaRPr lang="en-US"/>
        </a:p>
      </dgm:t>
    </dgm:pt>
    <dgm:pt modelId="{BD458B39-64C4-4FC8-9FBD-709051412EB7}" type="sibTrans" cxnId="{51B0A70F-6D13-452B-9819-C5875C262DB8}">
      <dgm:prSet/>
      <dgm:spPr/>
      <dgm:t>
        <a:bodyPr/>
        <a:lstStyle/>
        <a:p>
          <a:endParaRPr lang="en-US"/>
        </a:p>
      </dgm:t>
    </dgm:pt>
    <dgm:pt modelId="{4E62809A-ABFB-4EFA-8938-3746E916432B}">
      <dgm:prSet phldrT="[Text]"/>
      <dgm:spPr/>
      <dgm:t>
        <a:bodyPr/>
        <a:lstStyle/>
        <a:p>
          <a:r>
            <a:rPr lang="en-US" dirty="0" smtClean="0"/>
            <a:t>  </a:t>
          </a:r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r>
            <a:rPr lang="en-US" dirty="0" smtClean="0"/>
            <a:t> </a:t>
          </a:r>
          <a:r>
            <a:rPr lang="en-US" dirty="0" err="1" smtClean="0"/>
            <a:t>mua</a:t>
          </a:r>
          <a:endParaRPr lang="en-US" dirty="0"/>
        </a:p>
      </dgm:t>
    </dgm:pt>
    <dgm:pt modelId="{E6CFD00C-3B1C-42F4-A5F7-C4705D8D0235}" type="parTrans" cxnId="{EFCD8E44-9165-4FC0-8090-9533ECD8330D}">
      <dgm:prSet/>
      <dgm:spPr/>
      <dgm:t>
        <a:bodyPr/>
        <a:lstStyle/>
        <a:p>
          <a:endParaRPr lang="en-US"/>
        </a:p>
      </dgm:t>
    </dgm:pt>
    <dgm:pt modelId="{CCC6FA17-E467-4E1D-86D0-ACB2BFB59C0C}" type="sibTrans" cxnId="{EFCD8E44-9165-4FC0-8090-9533ECD8330D}">
      <dgm:prSet/>
      <dgm:spPr/>
      <dgm:t>
        <a:bodyPr/>
        <a:lstStyle/>
        <a:p>
          <a:endParaRPr lang="en-US"/>
        </a:p>
      </dgm:t>
    </dgm:pt>
    <dgm:pt modelId="{EDE4BF78-DDF3-46E1-9B00-A3891334006E}">
      <dgm:prSet phldrT="[Text]"/>
      <dgm:spPr/>
      <dgm:t>
        <a:bodyPr/>
        <a:lstStyle/>
        <a:p>
          <a:pPr algn="just"/>
          <a:r>
            <a:rPr lang="en-US" dirty="0" smtClean="0"/>
            <a:t> 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r>
            <a:rPr lang="en-US" dirty="0" smtClean="0"/>
            <a:t>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giỏ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45BB3A2D-9A64-43E5-8464-F81FF2D2D8EC}" type="parTrans" cxnId="{5805274D-2054-4052-8A20-26D6F953C4D9}">
      <dgm:prSet/>
      <dgm:spPr/>
      <dgm:t>
        <a:bodyPr/>
        <a:lstStyle/>
        <a:p>
          <a:endParaRPr lang="en-US"/>
        </a:p>
      </dgm:t>
    </dgm:pt>
    <dgm:pt modelId="{83B02CB2-9876-4D8A-9B7C-6385997D22CE}" type="sibTrans" cxnId="{5805274D-2054-4052-8A20-26D6F953C4D9}">
      <dgm:prSet/>
      <dgm:spPr/>
      <dgm:t>
        <a:bodyPr/>
        <a:lstStyle/>
        <a:p>
          <a:endParaRPr lang="en-US"/>
        </a:p>
      </dgm:t>
    </dgm:pt>
    <dgm:pt modelId="{061B35F4-DDCE-47AF-ABC8-60A4FCB12C0D}">
      <dgm:prSet phldrT="[Text]"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5EB513AC-E0F7-4B0D-B63F-EDA70A8F65EC}" type="parTrans" cxnId="{8414B2AF-C371-4AC9-9B4D-B082014AAB7C}">
      <dgm:prSet/>
      <dgm:spPr/>
      <dgm:t>
        <a:bodyPr/>
        <a:lstStyle/>
        <a:p>
          <a:endParaRPr lang="en-US"/>
        </a:p>
      </dgm:t>
    </dgm:pt>
    <dgm:pt modelId="{ADEED064-8878-4507-A505-490BB5EB874E}" type="sibTrans" cxnId="{8414B2AF-C371-4AC9-9B4D-B082014AAB7C}">
      <dgm:prSet/>
      <dgm:spPr/>
      <dgm:t>
        <a:bodyPr/>
        <a:lstStyle/>
        <a:p>
          <a:endParaRPr lang="en-US"/>
        </a:p>
      </dgm:t>
    </dgm:pt>
    <dgm:pt modelId="{8A8D4508-C4BD-4E09-A902-8BD23F2FD349}">
      <dgm:prSet phldrT="[Text]"/>
      <dgm:spPr/>
      <dgm:t>
        <a:bodyPr/>
        <a:lstStyle/>
        <a:p>
          <a:r>
            <a:rPr lang="en-US" dirty="0" smtClean="0"/>
            <a:t> 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khoản</a:t>
          </a:r>
          <a:endParaRPr lang="en-US" dirty="0"/>
        </a:p>
      </dgm:t>
    </dgm:pt>
    <dgm:pt modelId="{AF661B0D-6FC9-4026-A5ED-6BD179AB12F7}" type="sibTrans" cxnId="{8BC0FD64-F01F-4F4D-903D-665BDD9D7331}">
      <dgm:prSet/>
      <dgm:spPr/>
      <dgm:t>
        <a:bodyPr/>
        <a:lstStyle/>
        <a:p>
          <a:endParaRPr lang="en-US"/>
        </a:p>
      </dgm:t>
    </dgm:pt>
    <dgm:pt modelId="{3FC10BAC-CC0E-4CD9-973A-376409A59123}" type="parTrans" cxnId="{8BC0FD64-F01F-4F4D-903D-665BDD9D7331}">
      <dgm:prSet/>
      <dgm:spPr/>
      <dgm:t>
        <a:bodyPr/>
        <a:lstStyle/>
        <a:p>
          <a:endParaRPr lang="en-US"/>
        </a:p>
      </dgm:t>
    </dgm:pt>
    <dgm:pt modelId="{832809AC-DEDB-499F-A855-12FC1E80BBCB}" type="pres">
      <dgm:prSet presAssocID="{244F9054-B881-46C2-9997-834C74BBE3F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8529BC1-645E-436E-A019-3299C74C1F19}" type="pres">
      <dgm:prSet presAssocID="{B61195A5-D1F0-4F24-9769-2E2B38FCA6ED}" presName="composite" presStyleCnt="0"/>
      <dgm:spPr/>
    </dgm:pt>
    <dgm:pt modelId="{7A0B67F9-3C36-47D9-B8A4-7629C0875E78}" type="pres">
      <dgm:prSet presAssocID="{B61195A5-D1F0-4F24-9769-2E2B38FCA6ED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EB333-0319-46FE-A7CF-A2B9C7E427E6}" type="pres">
      <dgm:prSet presAssocID="{B61195A5-D1F0-4F24-9769-2E2B38FCA6ED}" presName="Parent" presStyleLbl="alignNode1" presStyleIdx="0" presStyleCnt="4" custScaleY="87998" custLinFactNeighborX="-133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A7A38-DF40-436D-973B-B7750E407A59}" type="pres">
      <dgm:prSet presAssocID="{B61195A5-D1F0-4F24-9769-2E2B38FCA6ED}" presName="Accent" presStyleLbl="parChTrans1D1" presStyleIdx="0" presStyleCnt="4"/>
      <dgm:spPr/>
    </dgm:pt>
    <dgm:pt modelId="{71728E8E-E5FE-4BAF-93E6-D2F8194B1488}" type="pres">
      <dgm:prSet presAssocID="{B61195A5-D1F0-4F24-9769-2E2B38FCA6ED}" presName="Child" presStyleLbl="revTx" presStyleIdx="1" presStyleCnt="7" custScaleY="113316" custLinFactNeighborY="-42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97AB0-09D9-4111-8A6F-E0711DB3092C}" type="pres">
      <dgm:prSet presAssocID="{DFB8B619-8B6F-4BCF-B117-47854084CB12}" presName="sibTrans" presStyleCnt="0"/>
      <dgm:spPr/>
    </dgm:pt>
    <dgm:pt modelId="{FC798DCB-2156-43CD-98E0-D03DC9024541}" type="pres">
      <dgm:prSet presAssocID="{0241E99E-B5AE-4025-9678-CE60E924CAED}" presName="composite" presStyleCnt="0"/>
      <dgm:spPr/>
    </dgm:pt>
    <dgm:pt modelId="{5E01762C-C1D0-48E9-8159-D387C0450FBA}" type="pres">
      <dgm:prSet presAssocID="{0241E99E-B5AE-4025-9678-CE60E924CAED}" presName="FirstChild" presStyleLbl="revTx" presStyleIdx="2" presStyleCnt="7" custLinFactNeighborX="0" custLinFactNeighborY="-2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FF6BC-CF19-48CD-BE75-0D3CB6498BE8}" type="pres">
      <dgm:prSet presAssocID="{0241E99E-B5AE-4025-9678-CE60E924CAED}" presName="Parent" presStyleLbl="alignNode1" presStyleIdx="1" presStyleCnt="4" custScaleY="78732" custLinFactNeighborX="-124" custLinFactNeighborY="991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EC26B-5D45-4F78-B436-2977D6BB7380}" type="pres">
      <dgm:prSet presAssocID="{0241E99E-B5AE-4025-9678-CE60E924CAED}" presName="Accent" presStyleLbl="parChTrans1D1" presStyleIdx="1" presStyleCnt="4"/>
      <dgm:spPr/>
    </dgm:pt>
    <dgm:pt modelId="{FD4F45C3-BB3C-44FF-AF0B-7D29E72BFC7A}" type="pres">
      <dgm:prSet presAssocID="{0241E99E-B5AE-4025-9678-CE60E924CAED}" presName="Child" presStyleLbl="revTx" presStyleIdx="3" presStyleCnt="7" custScaleY="838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07342-E7F0-45A8-9DCA-CC0EFEF69C57}" type="pres">
      <dgm:prSet presAssocID="{83ACCBA7-5AB7-4F3E-BD0E-88BAA3EE260C}" presName="sibTrans" presStyleCnt="0"/>
      <dgm:spPr/>
    </dgm:pt>
    <dgm:pt modelId="{BF0BAD45-A238-47C3-B742-BEB64931BBD3}" type="pres">
      <dgm:prSet presAssocID="{79DED02C-B477-4934-BF64-EC8DA6B2F304}" presName="composite" presStyleCnt="0"/>
      <dgm:spPr/>
    </dgm:pt>
    <dgm:pt modelId="{F4920BE0-4C55-42D8-9D24-55CA167774FA}" type="pres">
      <dgm:prSet presAssocID="{79DED02C-B477-4934-BF64-EC8DA6B2F304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58E58-F58B-431D-A152-D5E8A8118D9E}" type="pres">
      <dgm:prSet presAssocID="{79DED02C-B477-4934-BF64-EC8DA6B2F304}" presName="Parent" presStyleLbl="alignNode1" presStyleIdx="2" presStyleCnt="4" custScaleY="8141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6D6E5-1E57-4480-9E9D-F60A4FA5FEDB}" type="pres">
      <dgm:prSet presAssocID="{79DED02C-B477-4934-BF64-EC8DA6B2F304}" presName="Accent" presStyleLbl="parChTrans1D1" presStyleIdx="2" presStyleCnt="4"/>
      <dgm:spPr/>
    </dgm:pt>
    <dgm:pt modelId="{F37D254B-FDA6-4DE3-AFF6-0BC35BE571B1}" type="pres">
      <dgm:prSet presAssocID="{79DED02C-B477-4934-BF64-EC8DA6B2F304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C4FB9-1AD4-4D4B-A42C-750E77910D4F}" type="pres">
      <dgm:prSet presAssocID="{83BCCAE2-DA58-4A79-A4E7-7ABF7A4812E9}" presName="sibTrans" presStyleCnt="0"/>
      <dgm:spPr/>
    </dgm:pt>
    <dgm:pt modelId="{BF4816AB-4516-4AEA-963C-5A906604B22E}" type="pres">
      <dgm:prSet presAssocID="{061B35F4-DDCE-47AF-ABC8-60A4FCB12C0D}" presName="composite" presStyleCnt="0"/>
      <dgm:spPr/>
    </dgm:pt>
    <dgm:pt modelId="{EE911ED0-AC1B-443E-97BE-89D71EE53664}" type="pres">
      <dgm:prSet presAssocID="{061B35F4-DDCE-47AF-ABC8-60A4FCB12C0D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696D2B00-D36D-4058-9B34-7B0EFC4456C1}" type="pres">
      <dgm:prSet presAssocID="{061B35F4-DDCE-47AF-ABC8-60A4FCB12C0D}" presName="Parent" presStyleLbl="alignNode1" presStyleIdx="3" presStyleCnt="4" custScaleY="81413" custLinFactY="-25160" custLinFactNeighborX="-124" custLinFactNeighborY="-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7BC46-DAA6-42C8-9B94-99D93932B7A9}" type="pres">
      <dgm:prSet presAssocID="{061B35F4-DDCE-47AF-ABC8-60A4FCB12C0D}" presName="Accent" presStyleLbl="parChTrans1D1" presStyleIdx="3" presStyleCnt="4"/>
      <dgm:spPr/>
    </dgm:pt>
  </dgm:ptLst>
  <dgm:cxnLst>
    <dgm:cxn modelId="{E6D30013-0943-433E-B636-E4340ECFCD72}" srcId="{B61195A5-D1F0-4F24-9769-2E2B38FCA6ED}" destId="{1C70C77C-DFD4-4018-8CC0-699E94510E74}" srcOrd="1" destOrd="0" parTransId="{55968973-E069-4F83-8AE9-C0FE075F6255}" sibTransId="{D2DD9EA9-EAB1-4CDA-B794-AD9C8FA33DDE}"/>
    <dgm:cxn modelId="{56C89E33-6BF2-4D5E-84F2-57DC3803B591}" srcId="{0241E99E-B5AE-4025-9678-CE60E924CAED}" destId="{2422FF17-635B-4AE9-98BE-AF92B200ABC4}" srcOrd="0" destOrd="0" parTransId="{0CC55DC0-8575-46D1-AD79-71096FE0011D}" sibTransId="{5A520FBF-9F47-42E4-BC34-F5244B936E32}"/>
    <dgm:cxn modelId="{17C90DD7-F89C-47C1-84C3-1602B79E4688}" type="presOf" srcId="{4E62809A-ABFB-4EFA-8938-3746E916432B}" destId="{FD4F45C3-BB3C-44FF-AF0B-7D29E72BFC7A}" srcOrd="0" destOrd="2" presId="urn:microsoft.com/office/officeart/2011/layout/TabList"/>
    <dgm:cxn modelId="{07762C85-3279-469B-9076-E25BF678AAE5}" srcId="{244F9054-B881-46C2-9997-834C74BBE3FA}" destId="{B61195A5-D1F0-4F24-9769-2E2B38FCA6ED}" srcOrd="0" destOrd="0" parTransId="{35781543-A255-459F-B1C6-15363FC00090}" sibTransId="{DFB8B619-8B6F-4BCF-B117-47854084CB12}"/>
    <dgm:cxn modelId="{1185E093-0525-4ECC-B123-E5DABF157845}" type="presOf" srcId="{7C553C58-AC11-4582-BDF3-F2B61F70F6DD}" destId="{F4920BE0-4C55-42D8-9D24-55CA167774FA}" srcOrd="0" destOrd="0" presId="urn:microsoft.com/office/officeart/2011/layout/TabList"/>
    <dgm:cxn modelId="{247D7BD9-9094-4B7C-97B1-729631754385}" type="presOf" srcId="{1C70C77C-DFD4-4018-8CC0-699E94510E74}" destId="{71728E8E-E5FE-4BAF-93E6-D2F8194B1488}" srcOrd="0" destOrd="0" presId="urn:microsoft.com/office/officeart/2011/layout/TabList"/>
    <dgm:cxn modelId="{8BC0FD64-F01F-4F4D-903D-665BDD9D7331}" srcId="{79DED02C-B477-4934-BF64-EC8DA6B2F304}" destId="{8A8D4508-C4BD-4E09-A902-8BD23F2FD349}" srcOrd="1" destOrd="0" parTransId="{3FC10BAC-CC0E-4CD9-973A-376409A59123}" sibTransId="{AF661B0D-6FC9-4026-A5ED-6BD179AB12F7}"/>
    <dgm:cxn modelId="{9CD25FB6-D294-45D2-8EB0-462A376A8D4E}" type="presOf" srcId="{244F9054-B881-46C2-9997-834C74BBE3FA}" destId="{832809AC-DEDB-499F-A855-12FC1E80BBCB}" srcOrd="0" destOrd="0" presId="urn:microsoft.com/office/officeart/2011/layout/TabList"/>
    <dgm:cxn modelId="{901304B6-2E5C-48DF-B319-92D265F4CECC}" srcId="{244F9054-B881-46C2-9997-834C74BBE3FA}" destId="{0241E99E-B5AE-4025-9678-CE60E924CAED}" srcOrd="1" destOrd="0" parTransId="{120DF764-0260-4948-9036-A661B9B18109}" sibTransId="{83ACCBA7-5AB7-4F3E-BD0E-88BAA3EE260C}"/>
    <dgm:cxn modelId="{2B219B93-569E-4A7B-8744-C305DA45DA4C}" type="presOf" srcId="{8A8D4508-C4BD-4E09-A902-8BD23F2FD349}" destId="{F37D254B-FDA6-4DE3-AFF6-0BC35BE571B1}" srcOrd="0" destOrd="0" presId="urn:microsoft.com/office/officeart/2011/layout/TabList"/>
    <dgm:cxn modelId="{4148F237-22A9-4389-9669-1E1923D43B6A}" type="presOf" srcId="{EDE4BF78-DDF3-46E1-9B00-A3891334006E}" destId="{71728E8E-E5FE-4BAF-93E6-D2F8194B1488}" srcOrd="0" destOrd="3" presId="urn:microsoft.com/office/officeart/2011/layout/TabList"/>
    <dgm:cxn modelId="{560EBF8B-E335-4499-84A9-CCCCF0DCF49E}" type="presOf" srcId="{D156C95A-88F7-4D57-B64D-19C48F72468B}" destId="{FD4F45C3-BB3C-44FF-AF0B-7D29E72BFC7A}" srcOrd="0" destOrd="1" presId="urn:microsoft.com/office/officeart/2011/layout/TabList"/>
    <dgm:cxn modelId="{925D25D1-9988-4293-83F7-9EAA00BF53AC}" srcId="{79DED02C-B477-4934-BF64-EC8DA6B2F304}" destId="{7C553C58-AC11-4582-BDF3-F2B61F70F6DD}" srcOrd="0" destOrd="0" parTransId="{0CF94501-26FE-49C1-8189-9292D0CE1E3A}" sibTransId="{F1D797B4-CF81-41E6-9B6D-C44D4024886E}"/>
    <dgm:cxn modelId="{48FB689B-96DA-42DE-B2C1-AC4C436AEF2C}" srcId="{B61195A5-D1F0-4F24-9769-2E2B38FCA6ED}" destId="{309BE4EF-F9BC-4A24-B3E3-C0E3027A684F}" srcOrd="0" destOrd="0" parTransId="{CB02943F-A723-4390-88B4-AE2B8B07134C}" sibTransId="{244F2EBE-0361-449D-95DA-62EE3C8DAB48}"/>
    <dgm:cxn modelId="{E169B3D2-1073-4326-9762-FBA05180F400}" type="presOf" srcId="{79DED02C-B477-4934-BF64-EC8DA6B2F304}" destId="{45A58E58-F58B-431D-A152-D5E8A8118D9E}" srcOrd="0" destOrd="0" presId="urn:microsoft.com/office/officeart/2011/layout/TabList"/>
    <dgm:cxn modelId="{BA55F769-545A-4054-B49C-7EFABCD94587}" srcId="{B61195A5-D1F0-4F24-9769-2E2B38FCA6ED}" destId="{C3727433-F2F4-4DD0-A41D-9C49D37934E4}" srcOrd="3" destOrd="0" parTransId="{3189BD22-A78E-4B54-A6E4-3ECA6C4B73BD}" sibTransId="{1646A891-3503-41B7-9EBA-7F70DC84733D}"/>
    <dgm:cxn modelId="{8A2BF45B-8378-45B6-8D75-4B8A177BCA9E}" type="presOf" srcId="{2246E9A6-A602-4CB8-B563-D011239BB643}" destId="{FD4F45C3-BB3C-44FF-AF0B-7D29E72BFC7A}" srcOrd="0" destOrd="0" presId="urn:microsoft.com/office/officeart/2011/layout/TabList"/>
    <dgm:cxn modelId="{779BD114-3A80-4ABE-BD64-1A8BE2903FB8}" type="presOf" srcId="{C3727433-F2F4-4DD0-A41D-9C49D37934E4}" destId="{71728E8E-E5FE-4BAF-93E6-D2F8194B1488}" srcOrd="0" destOrd="2" presId="urn:microsoft.com/office/officeart/2011/layout/TabList"/>
    <dgm:cxn modelId="{BD6C5554-684B-443B-AF0C-BEC4D66474BE}" srcId="{B61195A5-D1F0-4F24-9769-2E2B38FCA6ED}" destId="{18CF29E6-8BD8-4F13-9E42-BC21E37C3880}" srcOrd="2" destOrd="0" parTransId="{8E8BF8D5-6E88-400E-B32E-AA5725D212B0}" sibTransId="{8CD358A6-593E-4983-A327-D16862CCDB31}"/>
    <dgm:cxn modelId="{49A56586-21AD-4218-AC66-97C7F21CC25C}" type="presOf" srcId="{309BE4EF-F9BC-4A24-B3E3-C0E3027A684F}" destId="{7A0B67F9-3C36-47D9-B8A4-7629C0875E78}" srcOrd="0" destOrd="0" presId="urn:microsoft.com/office/officeart/2011/layout/TabList"/>
    <dgm:cxn modelId="{45039F8C-4AA4-44A9-A1D5-6EA392071382}" type="presOf" srcId="{B61195A5-D1F0-4F24-9769-2E2B38FCA6ED}" destId="{5CEEB333-0319-46FE-A7CF-A2B9C7E427E6}" srcOrd="0" destOrd="0" presId="urn:microsoft.com/office/officeart/2011/layout/TabList"/>
    <dgm:cxn modelId="{C2169D15-E727-40D7-8D77-92AD23FCF9CD}" srcId="{244F9054-B881-46C2-9997-834C74BBE3FA}" destId="{79DED02C-B477-4934-BF64-EC8DA6B2F304}" srcOrd="2" destOrd="0" parTransId="{4729D488-FE30-4D72-824C-040F74E96E4D}" sibTransId="{83BCCAE2-DA58-4A79-A4E7-7ABF7A4812E9}"/>
    <dgm:cxn modelId="{4C067E0A-72CD-4DB5-AE7F-0CB112702F25}" type="presOf" srcId="{18CF29E6-8BD8-4F13-9E42-BC21E37C3880}" destId="{71728E8E-E5FE-4BAF-93E6-D2F8194B1488}" srcOrd="0" destOrd="1" presId="urn:microsoft.com/office/officeart/2011/layout/TabList"/>
    <dgm:cxn modelId="{703B185A-1D11-4C63-9A93-2F5D817CA546}" type="presOf" srcId="{2422FF17-635B-4AE9-98BE-AF92B200ABC4}" destId="{5E01762C-C1D0-48E9-8159-D387C0450FBA}" srcOrd="0" destOrd="0" presId="urn:microsoft.com/office/officeart/2011/layout/TabList"/>
    <dgm:cxn modelId="{5805274D-2054-4052-8A20-26D6F953C4D9}" srcId="{B61195A5-D1F0-4F24-9769-2E2B38FCA6ED}" destId="{EDE4BF78-DDF3-46E1-9B00-A3891334006E}" srcOrd="4" destOrd="0" parTransId="{45BB3A2D-9A64-43E5-8464-F81FF2D2D8EC}" sibTransId="{83B02CB2-9876-4D8A-9B7C-6385997D22CE}"/>
    <dgm:cxn modelId="{D27A8E97-1E3B-44B4-A683-6D20A1D2732E}" srcId="{0241E99E-B5AE-4025-9678-CE60E924CAED}" destId="{2246E9A6-A602-4CB8-B563-D011239BB643}" srcOrd="1" destOrd="0" parTransId="{4DC443A2-3B4E-4206-9507-8948D71ECD38}" sibTransId="{7F5777FF-9179-4625-97A6-C190CECD42C0}"/>
    <dgm:cxn modelId="{9BA9E064-FC2F-4891-B327-A326C66E84BC}" type="presOf" srcId="{0241E99E-B5AE-4025-9678-CE60E924CAED}" destId="{C51FF6BC-CF19-48CD-BE75-0D3CB6498BE8}" srcOrd="0" destOrd="0" presId="urn:microsoft.com/office/officeart/2011/layout/TabList"/>
    <dgm:cxn modelId="{EFCD8E44-9165-4FC0-8090-9533ECD8330D}" srcId="{0241E99E-B5AE-4025-9678-CE60E924CAED}" destId="{4E62809A-ABFB-4EFA-8938-3746E916432B}" srcOrd="3" destOrd="0" parTransId="{E6CFD00C-3B1C-42F4-A5F7-C4705D8D0235}" sibTransId="{CCC6FA17-E467-4E1D-86D0-ACB2BFB59C0C}"/>
    <dgm:cxn modelId="{94EF065A-BD40-4E7A-9D0A-8B97FE295D9C}" type="presOf" srcId="{061B35F4-DDCE-47AF-ABC8-60A4FCB12C0D}" destId="{696D2B00-D36D-4058-9B34-7B0EFC4456C1}" srcOrd="0" destOrd="0" presId="urn:microsoft.com/office/officeart/2011/layout/TabList"/>
    <dgm:cxn modelId="{8414B2AF-C371-4AC9-9B4D-B082014AAB7C}" srcId="{244F9054-B881-46C2-9997-834C74BBE3FA}" destId="{061B35F4-DDCE-47AF-ABC8-60A4FCB12C0D}" srcOrd="3" destOrd="0" parTransId="{5EB513AC-E0F7-4B0D-B63F-EDA70A8F65EC}" sibTransId="{ADEED064-8878-4507-A505-490BB5EB874E}"/>
    <dgm:cxn modelId="{51B0A70F-6D13-452B-9819-C5875C262DB8}" srcId="{0241E99E-B5AE-4025-9678-CE60E924CAED}" destId="{D156C95A-88F7-4D57-B64D-19C48F72468B}" srcOrd="2" destOrd="0" parTransId="{4CCAB1A2-B281-4697-A319-42E3B1B7DA3F}" sibTransId="{BD458B39-64C4-4FC8-9FBD-709051412EB7}"/>
    <dgm:cxn modelId="{1E9E6121-FD6E-45F5-8CEF-B4137C3A2EFB}" type="presParOf" srcId="{832809AC-DEDB-499F-A855-12FC1E80BBCB}" destId="{98529BC1-645E-436E-A019-3299C74C1F19}" srcOrd="0" destOrd="0" presId="urn:microsoft.com/office/officeart/2011/layout/TabList"/>
    <dgm:cxn modelId="{2F4AE242-CBF1-4777-BF87-C6988C481EFC}" type="presParOf" srcId="{98529BC1-645E-436E-A019-3299C74C1F19}" destId="{7A0B67F9-3C36-47D9-B8A4-7629C0875E78}" srcOrd="0" destOrd="0" presId="urn:microsoft.com/office/officeart/2011/layout/TabList"/>
    <dgm:cxn modelId="{F0D6A318-327E-4D98-8232-1E0E1576747F}" type="presParOf" srcId="{98529BC1-645E-436E-A019-3299C74C1F19}" destId="{5CEEB333-0319-46FE-A7CF-A2B9C7E427E6}" srcOrd="1" destOrd="0" presId="urn:microsoft.com/office/officeart/2011/layout/TabList"/>
    <dgm:cxn modelId="{733A7F09-AEDE-4BD1-9C4B-BFAB173143D9}" type="presParOf" srcId="{98529BC1-645E-436E-A019-3299C74C1F19}" destId="{0BAA7A38-DF40-436D-973B-B7750E407A59}" srcOrd="2" destOrd="0" presId="urn:microsoft.com/office/officeart/2011/layout/TabList"/>
    <dgm:cxn modelId="{D239F197-DF51-4218-BACC-BE72B2A6CC73}" type="presParOf" srcId="{832809AC-DEDB-499F-A855-12FC1E80BBCB}" destId="{71728E8E-E5FE-4BAF-93E6-D2F8194B1488}" srcOrd="1" destOrd="0" presId="urn:microsoft.com/office/officeart/2011/layout/TabList"/>
    <dgm:cxn modelId="{AFC9F537-DDD6-4418-ADB4-F284F50D0111}" type="presParOf" srcId="{832809AC-DEDB-499F-A855-12FC1E80BBCB}" destId="{C4497AB0-09D9-4111-8A6F-E0711DB3092C}" srcOrd="2" destOrd="0" presId="urn:microsoft.com/office/officeart/2011/layout/TabList"/>
    <dgm:cxn modelId="{B9AD5CA3-F98F-49D1-A519-75510B86CF96}" type="presParOf" srcId="{832809AC-DEDB-499F-A855-12FC1E80BBCB}" destId="{FC798DCB-2156-43CD-98E0-D03DC9024541}" srcOrd="3" destOrd="0" presId="urn:microsoft.com/office/officeart/2011/layout/TabList"/>
    <dgm:cxn modelId="{6B1D0C7D-4E67-4774-9845-C1C6B2F27476}" type="presParOf" srcId="{FC798DCB-2156-43CD-98E0-D03DC9024541}" destId="{5E01762C-C1D0-48E9-8159-D387C0450FBA}" srcOrd="0" destOrd="0" presId="urn:microsoft.com/office/officeart/2011/layout/TabList"/>
    <dgm:cxn modelId="{63FD2CC7-DBD1-42C8-9121-6A961CB3588F}" type="presParOf" srcId="{FC798DCB-2156-43CD-98E0-D03DC9024541}" destId="{C51FF6BC-CF19-48CD-BE75-0D3CB6498BE8}" srcOrd="1" destOrd="0" presId="urn:microsoft.com/office/officeart/2011/layout/TabList"/>
    <dgm:cxn modelId="{2BFC3383-4D20-48A0-9057-9B700CC04D60}" type="presParOf" srcId="{FC798DCB-2156-43CD-98E0-D03DC9024541}" destId="{7CBEC26B-5D45-4F78-B436-2977D6BB7380}" srcOrd="2" destOrd="0" presId="urn:microsoft.com/office/officeart/2011/layout/TabList"/>
    <dgm:cxn modelId="{F0EC5B01-62BC-4FA0-83C5-A15ED72877DB}" type="presParOf" srcId="{832809AC-DEDB-499F-A855-12FC1E80BBCB}" destId="{FD4F45C3-BB3C-44FF-AF0B-7D29E72BFC7A}" srcOrd="4" destOrd="0" presId="urn:microsoft.com/office/officeart/2011/layout/TabList"/>
    <dgm:cxn modelId="{03463EE0-063A-4AAC-B6B7-2AAEFD064923}" type="presParOf" srcId="{832809AC-DEDB-499F-A855-12FC1E80BBCB}" destId="{7AB07342-E7F0-45A8-9DCA-CC0EFEF69C57}" srcOrd="5" destOrd="0" presId="urn:microsoft.com/office/officeart/2011/layout/TabList"/>
    <dgm:cxn modelId="{9F368803-35A1-41C6-A544-788D9243912C}" type="presParOf" srcId="{832809AC-DEDB-499F-A855-12FC1E80BBCB}" destId="{BF0BAD45-A238-47C3-B742-BEB64931BBD3}" srcOrd="6" destOrd="0" presId="urn:microsoft.com/office/officeart/2011/layout/TabList"/>
    <dgm:cxn modelId="{03D1CC8C-1978-458D-8D2A-243D3B2B51F3}" type="presParOf" srcId="{BF0BAD45-A238-47C3-B742-BEB64931BBD3}" destId="{F4920BE0-4C55-42D8-9D24-55CA167774FA}" srcOrd="0" destOrd="0" presId="urn:microsoft.com/office/officeart/2011/layout/TabList"/>
    <dgm:cxn modelId="{26B86FAF-7565-4857-81FA-F706DE64AC63}" type="presParOf" srcId="{BF0BAD45-A238-47C3-B742-BEB64931BBD3}" destId="{45A58E58-F58B-431D-A152-D5E8A8118D9E}" srcOrd="1" destOrd="0" presId="urn:microsoft.com/office/officeart/2011/layout/TabList"/>
    <dgm:cxn modelId="{B9352DAD-991E-4CB7-81E9-6EFED293DDCB}" type="presParOf" srcId="{BF0BAD45-A238-47C3-B742-BEB64931BBD3}" destId="{F1A6D6E5-1E57-4480-9E9D-F60A4FA5FEDB}" srcOrd="2" destOrd="0" presId="urn:microsoft.com/office/officeart/2011/layout/TabList"/>
    <dgm:cxn modelId="{D062BCBB-DD70-4053-9A98-B0A5349FD11C}" type="presParOf" srcId="{832809AC-DEDB-499F-A855-12FC1E80BBCB}" destId="{F37D254B-FDA6-4DE3-AFF6-0BC35BE571B1}" srcOrd="7" destOrd="0" presId="urn:microsoft.com/office/officeart/2011/layout/TabList"/>
    <dgm:cxn modelId="{9483BE69-8A70-456F-B918-0A2305832BBD}" type="presParOf" srcId="{832809AC-DEDB-499F-A855-12FC1E80BBCB}" destId="{1E6C4FB9-1AD4-4D4B-A42C-750E77910D4F}" srcOrd="8" destOrd="0" presId="urn:microsoft.com/office/officeart/2011/layout/TabList"/>
    <dgm:cxn modelId="{BE275537-31B6-4D8D-A726-9C092EF6D005}" type="presParOf" srcId="{832809AC-DEDB-499F-A855-12FC1E80BBCB}" destId="{BF4816AB-4516-4AEA-963C-5A906604B22E}" srcOrd="9" destOrd="0" presId="urn:microsoft.com/office/officeart/2011/layout/TabList"/>
    <dgm:cxn modelId="{67ABECC0-F71F-4A9F-AD29-749B38AA4372}" type="presParOf" srcId="{BF4816AB-4516-4AEA-963C-5A906604B22E}" destId="{EE911ED0-AC1B-443E-97BE-89D71EE53664}" srcOrd="0" destOrd="0" presId="urn:microsoft.com/office/officeart/2011/layout/TabList"/>
    <dgm:cxn modelId="{571D9243-FF38-4348-8712-E59DBED65F42}" type="presParOf" srcId="{BF4816AB-4516-4AEA-963C-5A906604B22E}" destId="{696D2B00-D36D-4058-9B34-7B0EFC4456C1}" srcOrd="1" destOrd="0" presId="urn:microsoft.com/office/officeart/2011/layout/TabList"/>
    <dgm:cxn modelId="{1DFDA06A-190E-4D3C-8DBE-5E7EB9E585D0}" type="presParOf" srcId="{BF4816AB-4516-4AEA-963C-5A906604B22E}" destId="{6227BC46-DAA6-42C8-9B94-99D93932B7A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BC46-DAA6-42C8-9B94-99D93932B7A9}">
      <dsp:nvSpPr>
        <dsp:cNvPr id="0" name=""/>
        <dsp:cNvSpPr/>
      </dsp:nvSpPr>
      <dsp:spPr>
        <a:xfrm>
          <a:off x="0" y="5550874"/>
          <a:ext cx="1047173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6D6E5-1E57-4480-9E9D-F60A4FA5FEDB}">
      <dsp:nvSpPr>
        <dsp:cNvPr id="0" name=""/>
        <dsp:cNvSpPr/>
      </dsp:nvSpPr>
      <dsp:spPr>
        <a:xfrm>
          <a:off x="0" y="3874432"/>
          <a:ext cx="1047173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EC26B-5D45-4F78-B436-2977D6BB7380}">
      <dsp:nvSpPr>
        <dsp:cNvPr id="0" name=""/>
        <dsp:cNvSpPr/>
      </dsp:nvSpPr>
      <dsp:spPr>
        <a:xfrm>
          <a:off x="0" y="2375955"/>
          <a:ext cx="1047173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A7A38-DF40-436D-973B-B7750E407A59}">
      <dsp:nvSpPr>
        <dsp:cNvPr id="0" name=""/>
        <dsp:cNvSpPr/>
      </dsp:nvSpPr>
      <dsp:spPr>
        <a:xfrm>
          <a:off x="0" y="553122"/>
          <a:ext cx="1047173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67F9-3C36-47D9-B8A4-7629C0875E78}">
      <dsp:nvSpPr>
        <dsp:cNvPr id="0" name=""/>
        <dsp:cNvSpPr/>
      </dsp:nvSpPr>
      <dsp:spPr>
        <a:xfrm>
          <a:off x="2722650" y="3523"/>
          <a:ext cx="7749081" cy="549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2722650" y="3523"/>
        <a:ext cx="7749081" cy="549599"/>
      </dsp:txXfrm>
    </dsp:sp>
    <dsp:sp modelId="{5CEEB333-0319-46FE-A7CF-A2B9C7E427E6}">
      <dsp:nvSpPr>
        <dsp:cNvPr id="0" name=""/>
        <dsp:cNvSpPr/>
      </dsp:nvSpPr>
      <dsp:spPr>
        <a:xfrm>
          <a:off x="0" y="36505"/>
          <a:ext cx="2722650" cy="48363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Hiển</a:t>
          </a:r>
          <a:r>
            <a:rPr lang="en-US" sz="2400" kern="1200" dirty="0" smtClean="0"/>
            <a:t> Thị</a:t>
          </a:r>
          <a:endParaRPr lang="en-US" sz="2400" kern="1200" dirty="0"/>
        </a:p>
      </dsp:txBody>
      <dsp:txXfrm>
        <a:off x="23613" y="60118"/>
        <a:ext cx="2675424" cy="460023"/>
      </dsp:txXfrm>
    </dsp:sp>
    <dsp:sp modelId="{71728E8E-E5FE-4BAF-93E6-D2F8194B1488}">
      <dsp:nvSpPr>
        <dsp:cNvPr id="0" name=""/>
        <dsp:cNvSpPr/>
      </dsp:nvSpPr>
      <dsp:spPr>
        <a:xfrm>
          <a:off x="0" y="541489"/>
          <a:ext cx="10471732" cy="124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Hiện </a:t>
          </a:r>
          <a:r>
            <a:rPr lang="en-US" sz="1800" kern="1200" dirty="0" err="1" smtClean="0"/>
            <a:t>thị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mới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bán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chạy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tất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cả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Hiển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thị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theo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loại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Hiển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thị</a:t>
          </a:r>
          <a:r>
            <a:rPr lang="en-US" sz="1800" kern="1200" dirty="0" smtClean="0"/>
            <a:t> chi </a:t>
          </a: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tên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giá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bán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số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kỹ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thuật</a:t>
          </a:r>
          <a:r>
            <a:rPr lang="en-US" sz="1800" kern="1200" dirty="0" smtClean="0"/>
            <a:t>…)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Hiển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thị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đã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thêm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hàng</a:t>
          </a:r>
          <a:endParaRPr lang="en-US" sz="1800" kern="1200" dirty="0"/>
        </a:p>
      </dsp:txBody>
      <dsp:txXfrm>
        <a:off x="0" y="541489"/>
        <a:ext cx="10471732" cy="1245754"/>
      </dsp:txXfrm>
    </dsp:sp>
    <dsp:sp modelId="{5E01762C-C1D0-48E9-8159-D387C0450FBA}">
      <dsp:nvSpPr>
        <dsp:cNvPr id="0" name=""/>
        <dsp:cNvSpPr/>
      </dsp:nvSpPr>
      <dsp:spPr>
        <a:xfrm>
          <a:off x="2722650" y="1814732"/>
          <a:ext cx="7749081" cy="549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2722650" y="1814732"/>
        <a:ext cx="7749081" cy="549599"/>
      </dsp:txXfrm>
    </dsp:sp>
    <dsp:sp modelId="{C51FF6BC-CF19-48CD-BE75-0D3CB6498BE8}">
      <dsp:nvSpPr>
        <dsp:cNvPr id="0" name=""/>
        <dsp:cNvSpPr/>
      </dsp:nvSpPr>
      <dsp:spPr>
        <a:xfrm>
          <a:off x="0" y="1939271"/>
          <a:ext cx="2722650" cy="4327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Giỏ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Hàng</a:t>
          </a:r>
          <a:endParaRPr lang="en-US" sz="2400" kern="1200" dirty="0"/>
        </a:p>
      </dsp:txBody>
      <dsp:txXfrm>
        <a:off x="21127" y="1960398"/>
        <a:ext cx="2680396" cy="411583"/>
      </dsp:txXfrm>
    </dsp:sp>
    <dsp:sp modelId="{FD4F45C3-BB3C-44FF-AF0B-7D29E72BFC7A}">
      <dsp:nvSpPr>
        <dsp:cNvPr id="0" name=""/>
        <dsp:cNvSpPr/>
      </dsp:nvSpPr>
      <dsp:spPr>
        <a:xfrm>
          <a:off x="0" y="2375955"/>
          <a:ext cx="10471732" cy="92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thêm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cần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Xóa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được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chọn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khỏi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Cập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số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lượng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phẩm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mua</a:t>
          </a:r>
          <a:endParaRPr lang="en-US" sz="1800" kern="1200" dirty="0"/>
        </a:p>
      </dsp:txBody>
      <dsp:txXfrm>
        <a:off x="0" y="2375955"/>
        <a:ext cx="10471732" cy="921398"/>
      </dsp:txXfrm>
    </dsp:sp>
    <dsp:sp modelId="{F4920BE0-4C55-42D8-9D24-55CA167774FA}">
      <dsp:nvSpPr>
        <dsp:cNvPr id="0" name=""/>
        <dsp:cNvSpPr/>
      </dsp:nvSpPr>
      <dsp:spPr>
        <a:xfrm>
          <a:off x="2722650" y="3324833"/>
          <a:ext cx="7749081" cy="549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2722650" y="3324833"/>
        <a:ext cx="7749081" cy="549599"/>
      </dsp:txXfrm>
    </dsp:sp>
    <dsp:sp modelId="{45A58E58-F58B-431D-A152-D5E8A8118D9E}">
      <dsp:nvSpPr>
        <dsp:cNvPr id="0" name=""/>
        <dsp:cNvSpPr/>
      </dsp:nvSpPr>
      <dsp:spPr>
        <a:xfrm>
          <a:off x="0" y="3375910"/>
          <a:ext cx="2722650" cy="447445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Đăng </a:t>
          </a:r>
          <a:r>
            <a:rPr lang="en-US" sz="2400" kern="1200" dirty="0" err="1" smtClean="0"/>
            <a:t>nhập</a:t>
          </a:r>
          <a:endParaRPr lang="en-US" sz="2400" kern="1200" dirty="0"/>
        </a:p>
      </dsp:txBody>
      <dsp:txXfrm>
        <a:off x="21846" y="3397756"/>
        <a:ext cx="2678958" cy="425599"/>
      </dsp:txXfrm>
    </dsp:sp>
    <dsp:sp modelId="{F37D254B-FDA6-4DE3-AFF6-0BC35BE571B1}">
      <dsp:nvSpPr>
        <dsp:cNvPr id="0" name=""/>
        <dsp:cNvSpPr/>
      </dsp:nvSpPr>
      <dsp:spPr>
        <a:xfrm>
          <a:off x="0" y="3874432"/>
          <a:ext cx="10471732" cy="1099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thể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đăng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nhập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bằng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khoản</a:t>
          </a:r>
          <a:endParaRPr lang="en-US" sz="1800" kern="1200" dirty="0"/>
        </a:p>
      </dsp:txBody>
      <dsp:txXfrm>
        <a:off x="0" y="3874432"/>
        <a:ext cx="10471732" cy="1099362"/>
      </dsp:txXfrm>
    </dsp:sp>
    <dsp:sp modelId="{EE911ED0-AC1B-443E-97BE-89D71EE53664}">
      <dsp:nvSpPr>
        <dsp:cNvPr id="0" name=""/>
        <dsp:cNvSpPr/>
      </dsp:nvSpPr>
      <dsp:spPr>
        <a:xfrm>
          <a:off x="2722650" y="5001275"/>
          <a:ext cx="7749081" cy="549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D2B00-D36D-4058-9B34-7B0EFC4456C1}">
      <dsp:nvSpPr>
        <dsp:cNvPr id="0" name=""/>
        <dsp:cNvSpPr/>
      </dsp:nvSpPr>
      <dsp:spPr>
        <a:xfrm>
          <a:off x="0" y="4364474"/>
          <a:ext cx="2722650" cy="447445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Tìm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Kiếm</a:t>
          </a:r>
          <a:endParaRPr lang="en-US" sz="2400" kern="1200" dirty="0"/>
        </a:p>
      </dsp:txBody>
      <dsp:txXfrm>
        <a:off x="21846" y="4386320"/>
        <a:ext cx="2678958" cy="42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A7EDB-42F2-4587-A519-4CD36161FFEF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AD74B-4254-4A15-B920-236F271C9A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4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277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74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062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22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90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0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40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768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410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6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40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 userDrawn="1"/>
        </p:nvSpPr>
        <p:spPr>
          <a:xfrm>
            <a:off x="8749343" y="4405387"/>
            <a:ext cx="1666608" cy="16666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299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8832080" y="4478599"/>
            <a:ext cx="1522962" cy="15229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299">
              <a:solidFill>
                <a:schemeClr val="bg1"/>
              </a:solidFill>
            </a:endParaRPr>
          </a:p>
        </p:txBody>
      </p:sp>
      <p:sp>
        <p:nvSpPr>
          <p:cNvPr id="35" name="Picture Placeholder 8"/>
          <p:cNvSpPr>
            <a:spLocks noGrp="1"/>
          </p:cNvSpPr>
          <p:nvPr userDrawn="1">
            <p:ph type="pic" sz="quarter" idx="34"/>
          </p:nvPr>
        </p:nvSpPr>
        <p:spPr>
          <a:xfrm>
            <a:off x="8904825" y="4561147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Oval 18"/>
          <p:cNvSpPr/>
          <p:nvPr userDrawn="1"/>
        </p:nvSpPr>
        <p:spPr>
          <a:xfrm>
            <a:off x="1506715" y="4405387"/>
            <a:ext cx="1666608" cy="1666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299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1589452" y="4478599"/>
            <a:ext cx="1522962" cy="15229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299">
              <a:solidFill>
                <a:schemeClr val="bg1"/>
              </a:solidFill>
            </a:endParaRPr>
          </a:p>
        </p:txBody>
      </p:sp>
      <p:sp>
        <p:nvSpPr>
          <p:cNvPr id="25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1662197" y="4561147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Oval 26"/>
          <p:cNvSpPr/>
          <p:nvPr userDrawn="1"/>
        </p:nvSpPr>
        <p:spPr>
          <a:xfrm>
            <a:off x="5186087" y="4405387"/>
            <a:ext cx="1666608" cy="16666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299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5268823" y="4478599"/>
            <a:ext cx="1522962" cy="15229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299">
              <a:solidFill>
                <a:schemeClr val="bg1"/>
              </a:solidFill>
            </a:endParaRPr>
          </a:p>
        </p:txBody>
      </p:sp>
      <p:sp>
        <p:nvSpPr>
          <p:cNvPr id="30" name="Picture Placeholder 8"/>
          <p:cNvSpPr>
            <a:spLocks noGrp="1"/>
          </p:cNvSpPr>
          <p:nvPr userDrawn="1">
            <p:ph type="pic" sz="quarter" idx="33"/>
          </p:nvPr>
        </p:nvSpPr>
        <p:spPr>
          <a:xfrm>
            <a:off x="5341569" y="4561147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22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5" grpId="0"/>
      <p:bldP spid="3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044700" y="2603500"/>
            <a:ext cx="4038600" cy="289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7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30999" y="1463724"/>
            <a:ext cx="4751343" cy="40208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17278" y="1463724"/>
            <a:ext cx="4751343" cy="40208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04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5095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7"/>
          <a:stretch/>
        </p:blipFill>
        <p:spPr>
          <a:xfrm rot="16200000">
            <a:off x="1972459" y="1093844"/>
            <a:ext cx="3478736" cy="4423114"/>
          </a:xfrm>
          <a:prstGeom prst="rect">
            <a:avLst/>
          </a:prstGeom>
          <a:effectLst/>
        </p:spPr>
      </p:pic>
      <p:sp>
        <p:nvSpPr>
          <p:cNvPr id="30" name="Rectangle 29"/>
          <p:cNvSpPr>
            <a:spLocks noChangeAspect="1"/>
          </p:cNvSpPr>
          <p:nvPr userDrawn="1"/>
        </p:nvSpPr>
        <p:spPr>
          <a:xfrm>
            <a:off x="2002971" y="2061576"/>
            <a:ext cx="3341481" cy="2445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2002971" y="2061576"/>
            <a:ext cx="3341481" cy="24451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35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274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97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988485" y="1821006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1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7946737" y="1856511"/>
            <a:ext cx="1984664" cy="198466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275611" y="1856511"/>
            <a:ext cx="1984664" cy="198466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111174" y="1856511"/>
            <a:ext cx="1984664" cy="198466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78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317837" y="2021611"/>
            <a:ext cx="1565564" cy="15655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23111" y="2021611"/>
            <a:ext cx="1565564" cy="15655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320474" y="2021611"/>
            <a:ext cx="1565564" cy="15655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315200" y="2021611"/>
            <a:ext cx="1565564" cy="15655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312563" y="2021611"/>
            <a:ext cx="1565564" cy="15655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91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-1"/>
            <a:ext cx="12192000" cy="5045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1999" cy="5045294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509714" y="1572550"/>
            <a:ext cx="5617574" cy="3389114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1328639" y="1971593"/>
            <a:ext cx="3892642" cy="24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1328637" y="1959007"/>
            <a:ext cx="3892643" cy="24605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0" y="-9591"/>
            <a:ext cx="2290067" cy="24586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4792386" y="-9591"/>
            <a:ext cx="2501330" cy="24586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2299120" y="2449041"/>
            <a:ext cx="2489332" cy="24586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7285651" y="2449041"/>
            <a:ext cx="2504782" cy="24586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9782368" y="-9591"/>
            <a:ext cx="2409632" cy="24586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5651" y="-9590"/>
            <a:ext cx="2500839" cy="2458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449044"/>
            <a:ext cx="2297644" cy="2458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90722" y="2449044"/>
            <a:ext cx="2500839" cy="2458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9782368" y="2449041"/>
            <a:ext cx="2409632" cy="2473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90069" y="-9590"/>
            <a:ext cx="2500840" cy="2458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055402" y="1783041"/>
            <a:ext cx="4779646" cy="38834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1683839"/>
            <a:ext cx="8052887" cy="38834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135624" y="1883664"/>
            <a:ext cx="1847088" cy="25420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4123944" y="1883664"/>
            <a:ext cx="1499616" cy="25420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212080" y="1773936"/>
            <a:ext cx="1636776" cy="28437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5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24211" y="2086084"/>
            <a:ext cx="3098385" cy="30460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46808" y="2086084"/>
            <a:ext cx="3098385" cy="30460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69403" y="2086084"/>
            <a:ext cx="3098385" cy="30460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1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BDAE-A562-4667-82DD-5BE61974BD31}" type="datetimeFigureOut">
              <a:rPr lang="id-ID" smtClean="0"/>
              <a:t>17/10/2018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67357" y="6581152"/>
            <a:ext cx="1154910" cy="144000"/>
            <a:chOff x="7536566" y="6291405"/>
            <a:chExt cx="1154910" cy="14400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8042021" y="62914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35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55" r:id="rId2"/>
    <p:sldLayoutId id="2147483756" r:id="rId3"/>
    <p:sldLayoutId id="2147483745" r:id="rId4"/>
    <p:sldLayoutId id="2147483748" r:id="rId5"/>
    <p:sldLayoutId id="2147483749" r:id="rId6"/>
    <p:sldLayoutId id="2147483750" r:id="rId7"/>
    <p:sldLayoutId id="2147483746" r:id="rId8"/>
    <p:sldLayoutId id="2147483708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10" r:id="rId16"/>
    <p:sldLayoutId id="2147483709" r:id="rId17"/>
    <p:sldLayoutId id="2147483747" r:id="rId18"/>
    <p:sldLayoutId id="2147483704" r:id="rId19"/>
    <p:sldLayoutId id="2147483705" r:id="rId20"/>
    <p:sldLayoutId id="2147483706" r:id="rId21"/>
    <p:sldLayoutId id="2147483707" r:id="rId22"/>
    <p:sldLayoutId id="2147483713" r:id="rId23"/>
    <p:sldLayoutId id="2147483723" r:id="rId24"/>
    <p:sldLayoutId id="2147483722" r:id="rId2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54680" y="0"/>
            <a:ext cx="291844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1454681" y="3325937"/>
            <a:ext cx="2918448" cy="590931"/>
          </a:xfrm>
        </p:spPr>
        <p:txBody>
          <a:bodyPr wrap="square">
            <a:spAutoFit/>
          </a:bodyPr>
          <a:lstStyle/>
          <a:p>
            <a:pPr algn="ctr"/>
            <a:r>
              <a:rPr lang="en-US" sz="3600" spc="-150" dirty="0" smtClean="0"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rPr>
              <a:t>WEBPHONE</a:t>
            </a:r>
            <a:endParaRPr lang="en-US" sz="3600" spc="-15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36450" y="4256551"/>
            <a:ext cx="1154910" cy="144000"/>
            <a:chOff x="5502863" y="4208605"/>
            <a:chExt cx="1154910" cy="1440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502863" y="4208605"/>
              <a:ext cx="144000" cy="144000"/>
            </a:xfrm>
            <a:prstGeom prst="ellipse">
              <a:avLst/>
            </a:prstGeom>
            <a:solidFill>
              <a:srgbClr val="0070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671348" y="42086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830308" y="42086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008318" y="42086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176803" y="42086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345288" y="42086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513773" y="42086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87467" y="2143338"/>
            <a:ext cx="881583" cy="833338"/>
            <a:chOff x="5456237" y="1600200"/>
            <a:chExt cx="1276350" cy="1206500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5559425" y="1614488"/>
              <a:ext cx="476250" cy="825500"/>
            </a:xfrm>
            <a:custGeom>
              <a:avLst/>
              <a:gdLst>
                <a:gd name="T0" fmla="*/ 300 w 300"/>
                <a:gd name="T1" fmla="*/ 67 h 520"/>
                <a:gd name="T2" fmla="*/ 233 w 300"/>
                <a:gd name="T3" fmla="*/ 0 h 520"/>
                <a:gd name="T4" fmla="*/ 0 w 300"/>
                <a:gd name="T5" fmla="*/ 172 h 520"/>
                <a:gd name="T6" fmla="*/ 112 w 300"/>
                <a:gd name="T7" fmla="*/ 520 h 520"/>
                <a:gd name="T8" fmla="*/ 219 w 300"/>
                <a:gd name="T9" fmla="*/ 520 h 520"/>
                <a:gd name="T10" fmla="*/ 114 w 300"/>
                <a:gd name="T11" fmla="*/ 203 h 520"/>
                <a:gd name="T12" fmla="*/ 300 w 300"/>
                <a:gd name="T13" fmla="*/ 6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520">
                  <a:moveTo>
                    <a:pt x="300" y="67"/>
                  </a:moveTo>
                  <a:lnTo>
                    <a:pt x="233" y="0"/>
                  </a:lnTo>
                  <a:lnTo>
                    <a:pt x="0" y="172"/>
                  </a:lnTo>
                  <a:lnTo>
                    <a:pt x="112" y="520"/>
                  </a:lnTo>
                  <a:lnTo>
                    <a:pt x="219" y="520"/>
                  </a:lnTo>
                  <a:lnTo>
                    <a:pt x="114" y="203"/>
                  </a:lnTo>
                  <a:lnTo>
                    <a:pt x="30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5781675" y="1600200"/>
              <a:ext cx="844550" cy="503238"/>
            </a:xfrm>
            <a:custGeom>
              <a:avLst/>
              <a:gdLst>
                <a:gd name="T0" fmla="*/ 491 w 532"/>
                <a:gd name="T1" fmla="*/ 250 h 317"/>
                <a:gd name="T2" fmla="*/ 532 w 532"/>
                <a:gd name="T3" fmla="*/ 166 h 317"/>
                <a:gd name="T4" fmla="*/ 296 w 532"/>
                <a:gd name="T5" fmla="*/ 0 h 317"/>
                <a:gd name="T6" fmla="*/ 0 w 532"/>
                <a:gd name="T7" fmla="*/ 216 h 317"/>
                <a:gd name="T8" fmla="*/ 34 w 532"/>
                <a:gd name="T9" fmla="*/ 317 h 317"/>
                <a:gd name="T10" fmla="*/ 303 w 532"/>
                <a:gd name="T11" fmla="*/ 116 h 317"/>
                <a:gd name="T12" fmla="*/ 491 w 532"/>
                <a:gd name="T13" fmla="*/ 2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" h="317">
                  <a:moveTo>
                    <a:pt x="491" y="250"/>
                  </a:moveTo>
                  <a:lnTo>
                    <a:pt x="532" y="166"/>
                  </a:lnTo>
                  <a:lnTo>
                    <a:pt x="296" y="0"/>
                  </a:lnTo>
                  <a:lnTo>
                    <a:pt x="0" y="216"/>
                  </a:lnTo>
                  <a:lnTo>
                    <a:pt x="34" y="317"/>
                  </a:lnTo>
                  <a:lnTo>
                    <a:pt x="303" y="116"/>
                  </a:lnTo>
                  <a:lnTo>
                    <a:pt x="491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6126162" y="1830388"/>
              <a:ext cx="606425" cy="779463"/>
            </a:xfrm>
            <a:custGeom>
              <a:avLst/>
              <a:gdLst>
                <a:gd name="T0" fmla="*/ 203 w 382"/>
                <a:gd name="T1" fmla="*/ 477 h 491"/>
                <a:gd name="T2" fmla="*/ 293 w 382"/>
                <a:gd name="T3" fmla="*/ 491 h 491"/>
                <a:gd name="T4" fmla="*/ 382 w 382"/>
                <a:gd name="T5" fmla="*/ 214 h 491"/>
                <a:gd name="T6" fmla="*/ 86 w 382"/>
                <a:gd name="T7" fmla="*/ 0 h 491"/>
                <a:gd name="T8" fmla="*/ 0 w 382"/>
                <a:gd name="T9" fmla="*/ 62 h 491"/>
                <a:gd name="T10" fmla="*/ 272 w 382"/>
                <a:gd name="T11" fmla="*/ 257 h 491"/>
                <a:gd name="T12" fmla="*/ 203 w 382"/>
                <a:gd name="T13" fmla="*/ 4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491">
                  <a:moveTo>
                    <a:pt x="203" y="477"/>
                  </a:moveTo>
                  <a:lnTo>
                    <a:pt x="293" y="491"/>
                  </a:lnTo>
                  <a:lnTo>
                    <a:pt x="382" y="214"/>
                  </a:lnTo>
                  <a:lnTo>
                    <a:pt x="86" y="0"/>
                  </a:lnTo>
                  <a:lnTo>
                    <a:pt x="0" y="62"/>
                  </a:lnTo>
                  <a:lnTo>
                    <a:pt x="272" y="257"/>
                  </a:lnTo>
                  <a:lnTo>
                    <a:pt x="203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849937" y="2152650"/>
              <a:ext cx="666750" cy="654050"/>
            </a:xfrm>
            <a:custGeom>
              <a:avLst/>
              <a:gdLst>
                <a:gd name="T0" fmla="*/ 0 w 420"/>
                <a:gd name="T1" fmla="*/ 319 h 412"/>
                <a:gd name="T2" fmla="*/ 14 w 420"/>
                <a:gd name="T3" fmla="*/ 412 h 412"/>
                <a:gd name="T4" fmla="*/ 305 w 420"/>
                <a:gd name="T5" fmla="*/ 410 h 412"/>
                <a:gd name="T6" fmla="*/ 420 w 420"/>
                <a:gd name="T7" fmla="*/ 64 h 412"/>
                <a:gd name="T8" fmla="*/ 334 w 420"/>
                <a:gd name="T9" fmla="*/ 0 h 412"/>
                <a:gd name="T10" fmla="*/ 229 w 420"/>
                <a:gd name="T11" fmla="*/ 319 h 412"/>
                <a:gd name="T12" fmla="*/ 0 w 420"/>
                <a:gd name="T13" fmla="*/ 31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412">
                  <a:moveTo>
                    <a:pt x="0" y="319"/>
                  </a:moveTo>
                  <a:lnTo>
                    <a:pt x="14" y="412"/>
                  </a:lnTo>
                  <a:lnTo>
                    <a:pt x="305" y="410"/>
                  </a:lnTo>
                  <a:lnTo>
                    <a:pt x="420" y="64"/>
                  </a:lnTo>
                  <a:lnTo>
                    <a:pt x="334" y="0"/>
                  </a:lnTo>
                  <a:lnTo>
                    <a:pt x="229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456237" y="2125663"/>
              <a:ext cx="779463" cy="503238"/>
            </a:xfrm>
            <a:custGeom>
              <a:avLst/>
              <a:gdLst>
                <a:gd name="T0" fmla="*/ 84 w 491"/>
                <a:gd name="T1" fmla="*/ 0 h 317"/>
                <a:gd name="T2" fmla="*/ 0 w 491"/>
                <a:gd name="T3" fmla="*/ 43 h 317"/>
                <a:gd name="T4" fmla="*/ 93 w 491"/>
                <a:gd name="T5" fmla="*/ 317 h 317"/>
                <a:gd name="T6" fmla="*/ 460 w 491"/>
                <a:gd name="T7" fmla="*/ 315 h 317"/>
                <a:gd name="T8" fmla="*/ 491 w 491"/>
                <a:gd name="T9" fmla="*/ 214 h 317"/>
                <a:gd name="T10" fmla="*/ 158 w 491"/>
                <a:gd name="T11" fmla="*/ 217 h 317"/>
                <a:gd name="T12" fmla="*/ 84 w 49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1" h="317">
                  <a:moveTo>
                    <a:pt x="84" y="0"/>
                  </a:moveTo>
                  <a:lnTo>
                    <a:pt x="0" y="43"/>
                  </a:lnTo>
                  <a:lnTo>
                    <a:pt x="93" y="317"/>
                  </a:lnTo>
                  <a:lnTo>
                    <a:pt x="460" y="315"/>
                  </a:lnTo>
                  <a:lnTo>
                    <a:pt x="491" y="214"/>
                  </a:lnTo>
                  <a:lnTo>
                    <a:pt x="158" y="2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54681" y="5857752"/>
            <a:ext cx="2918448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PRESENTED BY :  HƯƠNG GIANG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OCTOBER 10, 2018</a:t>
            </a:r>
            <a:endParaRPr lang="en-US" sz="11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373129" y="0"/>
            <a:ext cx="7818871" cy="6858000"/>
          </a:xfrm>
        </p:spPr>
      </p:sp>
      <p:sp>
        <p:nvSpPr>
          <p:cNvPr id="3" name="TextBox 2"/>
          <p:cNvSpPr txBox="1"/>
          <p:nvPr/>
        </p:nvSpPr>
        <p:spPr>
          <a:xfrm>
            <a:off x="5631114" y="1895233"/>
            <a:ext cx="554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 VỆ ĐỒ ÁN TỐT NGHIỆP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333" y="2651467"/>
            <a:ext cx="651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BÁN HÀNG ĐIỆN THOẠI DI ĐỘNG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2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KIẾN TRÚC VÀ MÔ HÌNH THIẾT KẾ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67435" y="1640541"/>
            <a:ext cx="804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MVC (Model-View-Controller)</a:t>
            </a: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57" y="2331664"/>
            <a:ext cx="7511731" cy="3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SƠ ĐỒ GIẢI THUẬT</a:t>
            </a:r>
            <a:endParaRPr lang="en-US" sz="28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29395" y="2514600"/>
            <a:ext cx="7052996" cy="2998694"/>
            <a:chOff x="0" y="1254642"/>
            <a:chExt cx="5400867" cy="1467026"/>
          </a:xfrm>
        </p:grpSpPr>
        <p:sp>
          <p:nvSpPr>
            <p:cNvPr id="11" name="Rectangle 10"/>
            <p:cNvSpPr/>
            <p:nvPr/>
          </p:nvSpPr>
          <p:spPr>
            <a:xfrm>
              <a:off x="0" y="1679944"/>
              <a:ext cx="935355" cy="721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Quản trị viên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307" y="1616149"/>
              <a:ext cx="924560" cy="721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Khách hàng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903228" y="1435395"/>
              <a:ext cx="1498600" cy="1116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Xây dựng website bán hàng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35665" y="1903228"/>
              <a:ext cx="967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935665" y="2211572"/>
              <a:ext cx="10204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402419" y="1828800"/>
              <a:ext cx="1073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402419" y="2052084"/>
              <a:ext cx="1073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010093" y="1286540"/>
              <a:ext cx="839470" cy="5518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Thông tin trả về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02419" y="1254642"/>
              <a:ext cx="998855" cy="4991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Thông tin về sản phẩm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08744" y="2094614"/>
              <a:ext cx="892648" cy="4890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Trả về yêu cầu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5153" y="2232570"/>
              <a:ext cx="807519" cy="4890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Thông tin quản lý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0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SƠ ĐỒ GIẢI THUẬT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5" y="1125804"/>
            <a:ext cx="5420360" cy="485813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84" y="1125803"/>
            <a:ext cx="5880981" cy="4858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07" y="6016906"/>
            <a:ext cx="229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4654" y="5983942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SƠ ĐỒ GIẢI THUẬT</a:t>
            </a:r>
            <a:endParaRPr lang="en-US" sz="28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9" y="1125803"/>
            <a:ext cx="5372735" cy="465643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25804"/>
            <a:ext cx="5191760" cy="4656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7108" y="591292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9636" y="5912920"/>
            <a:ext cx="25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SƠ ĐỒ QUAN HỆ THỰC THỂ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20" y="1125803"/>
            <a:ext cx="7771527" cy="52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THIẾT KẾ CƠ SỞ DỮ LIỆU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47" y="1250576"/>
            <a:ext cx="7570023" cy="4854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8051" y="6081822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ER -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08294" y="5065118"/>
            <a:ext cx="6172200" cy="272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3011506" y="4276170"/>
            <a:ext cx="6172200" cy="64293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dirty="0" smtClean="0">
                <a:solidFill>
                  <a:schemeClr val="bg1"/>
                </a:solidFill>
                <a:latin typeface="+mn-lt"/>
              </a:rPr>
              <a:t>Thank </a:t>
            </a:r>
            <a:r>
              <a:rPr lang="en-US" sz="4050" dirty="0" smtClean="0">
                <a:solidFill>
                  <a:schemeClr val="bg1"/>
                </a:solidFill>
                <a:latin typeface="+mn-lt"/>
              </a:rPr>
              <a:t>you for watching</a:t>
            </a:r>
            <a:endParaRPr lang="en-US" sz="4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7034573" y="3146291"/>
            <a:ext cx="379413" cy="411163"/>
          </a:xfrm>
          <a:custGeom>
            <a:avLst/>
            <a:gdLst>
              <a:gd name="T0" fmla="*/ 19 w 238"/>
              <a:gd name="T1" fmla="*/ 258 h 258"/>
              <a:gd name="T2" fmla="*/ 22 w 238"/>
              <a:gd name="T3" fmla="*/ 258 h 258"/>
              <a:gd name="T4" fmla="*/ 236 w 238"/>
              <a:gd name="T5" fmla="*/ 104 h 258"/>
              <a:gd name="T6" fmla="*/ 208 w 238"/>
              <a:gd name="T7" fmla="*/ 24 h 258"/>
              <a:gd name="T8" fmla="*/ 119 w 238"/>
              <a:gd name="T9" fmla="*/ 0 h 258"/>
              <a:gd name="T10" fmla="*/ 65 w 238"/>
              <a:gd name="T11" fmla="*/ 4 h 258"/>
              <a:gd name="T12" fmla="*/ 50 w 238"/>
              <a:gd name="T13" fmla="*/ 20 h 258"/>
              <a:gd name="T14" fmla="*/ 3 w 238"/>
              <a:gd name="T15" fmla="*/ 234 h 258"/>
              <a:gd name="T16" fmla="*/ 5 w 238"/>
              <a:gd name="T17" fmla="*/ 252 h 258"/>
              <a:gd name="T18" fmla="*/ 19 w 238"/>
              <a:gd name="T19" fmla="*/ 258 h 258"/>
              <a:gd name="T20" fmla="*/ 84 w 238"/>
              <a:gd name="T21" fmla="*/ 38 h 258"/>
              <a:gd name="T22" fmla="*/ 119 w 238"/>
              <a:gd name="T23" fmla="*/ 35 h 258"/>
              <a:gd name="T24" fmla="*/ 185 w 238"/>
              <a:gd name="T25" fmla="*/ 51 h 258"/>
              <a:gd name="T26" fmla="*/ 200 w 238"/>
              <a:gd name="T27" fmla="*/ 103 h 258"/>
              <a:gd name="T28" fmla="*/ 46 w 238"/>
              <a:gd name="T29" fmla="*/ 218 h 258"/>
              <a:gd name="T30" fmla="*/ 84 w 238"/>
              <a:gd name="T31" fmla="*/ 3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258">
                <a:moveTo>
                  <a:pt x="19" y="258"/>
                </a:moveTo>
                <a:cubicBezTo>
                  <a:pt x="20" y="258"/>
                  <a:pt x="21" y="258"/>
                  <a:pt x="22" y="258"/>
                </a:cubicBezTo>
                <a:cubicBezTo>
                  <a:pt x="156" y="240"/>
                  <a:pt x="232" y="185"/>
                  <a:pt x="236" y="104"/>
                </a:cubicBezTo>
                <a:cubicBezTo>
                  <a:pt x="238" y="49"/>
                  <a:pt x="215" y="30"/>
                  <a:pt x="208" y="24"/>
                </a:cubicBezTo>
                <a:cubicBezTo>
                  <a:pt x="188" y="8"/>
                  <a:pt x="158" y="0"/>
                  <a:pt x="119" y="0"/>
                </a:cubicBezTo>
                <a:cubicBezTo>
                  <a:pt x="97" y="0"/>
                  <a:pt x="78" y="2"/>
                  <a:pt x="65" y="4"/>
                </a:cubicBezTo>
                <a:cubicBezTo>
                  <a:pt x="57" y="5"/>
                  <a:pt x="51" y="12"/>
                  <a:pt x="50" y="20"/>
                </a:cubicBezTo>
                <a:cubicBezTo>
                  <a:pt x="41" y="104"/>
                  <a:pt x="26" y="174"/>
                  <a:pt x="3" y="234"/>
                </a:cubicBezTo>
                <a:cubicBezTo>
                  <a:pt x="0" y="240"/>
                  <a:pt x="1" y="247"/>
                  <a:pt x="5" y="252"/>
                </a:cubicBezTo>
                <a:cubicBezTo>
                  <a:pt x="9" y="256"/>
                  <a:pt x="14" y="258"/>
                  <a:pt x="19" y="258"/>
                </a:cubicBezTo>
                <a:close/>
                <a:moveTo>
                  <a:pt x="84" y="38"/>
                </a:moveTo>
                <a:cubicBezTo>
                  <a:pt x="94" y="36"/>
                  <a:pt x="106" y="35"/>
                  <a:pt x="119" y="35"/>
                </a:cubicBezTo>
                <a:cubicBezTo>
                  <a:pt x="149" y="35"/>
                  <a:pt x="172" y="41"/>
                  <a:pt x="185" y="51"/>
                </a:cubicBezTo>
                <a:cubicBezTo>
                  <a:pt x="189" y="55"/>
                  <a:pt x="201" y="65"/>
                  <a:pt x="200" y="103"/>
                </a:cubicBezTo>
                <a:cubicBezTo>
                  <a:pt x="197" y="174"/>
                  <a:pt x="112" y="205"/>
                  <a:pt x="46" y="218"/>
                </a:cubicBezTo>
                <a:cubicBezTo>
                  <a:pt x="64" y="165"/>
                  <a:pt x="76" y="106"/>
                  <a:pt x="84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5762985" y="1781041"/>
            <a:ext cx="444500" cy="1001713"/>
          </a:xfrm>
          <a:custGeom>
            <a:avLst/>
            <a:gdLst>
              <a:gd name="T0" fmla="*/ 78 w 279"/>
              <a:gd name="T1" fmla="*/ 628 h 628"/>
              <a:gd name="T2" fmla="*/ 66 w 279"/>
              <a:gd name="T3" fmla="*/ 619 h 628"/>
              <a:gd name="T4" fmla="*/ 73 w 279"/>
              <a:gd name="T5" fmla="*/ 605 h 628"/>
              <a:gd name="T6" fmla="*/ 117 w 279"/>
              <a:gd name="T7" fmla="*/ 548 h 628"/>
              <a:gd name="T8" fmla="*/ 90 w 279"/>
              <a:gd name="T9" fmla="*/ 433 h 628"/>
              <a:gd name="T10" fmla="*/ 26 w 279"/>
              <a:gd name="T11" fmla="*/ 183 h 628"/>
              <a:gd name="T12" fmla="*/ 262 w 279"/>
              <a:gd name="T13" fmla="*/ 2 h 628"/>
              <a:gd name="T14" fmla="*/ 276 w 279"/>
              <a:gd name="T15" fmla="*/ 9 h 628"/>
              <a:gd name="T16" fmla="*/ 273 w 279"/>
              <a:gd name="T17" fmla="*/ 24 h 628"/>
              <a:gd name="T18" fmla="*/ 228 w 279"/>
              <a:gd name="T19" fmla="*/ 375 h 628"/>
              <a:gd name="T20" fmla="*/ 246 w 279"/>
              <a:gd name="T21" fmla="*/ 541 h 628"/>
              <a:gd name="T22" fmla="*/ 79 w 279"/>
              <a:gd name="T23" fmla="*/ 628 h 628"/>
              <a:gd name="T24" fmla="*/ 78 w 279"/>
              <a:gd name="T25" fmla="*/ 628 h 628"/>
              <a:gd name="T26" fmla="*/ 208 w 279"/>
              <a:gd name="T27" fmla="*/ 48 h 628"/>
              <a:gd name="T28" fmla="*/ 50 w 279"/>
              <a:gd name="T29" fmla="*/ 191 h 628"/>
              <a:gd name="T30" fmla="*/ 110 w 279"/>
              <a:gd name="T31" fmla="*/ 419 h 628"/>
              <a:gd name="T32" fmla="*/ 111 w 279"/>
              <a:gd name="T33" fmla="*/ 420 h 628"/>
              <a:gd name="T34" fmla="*/ 141 w 279"/>
              <a:gd name="T35" fmla="*/ 555 h 628"/>
              <a:gd name="T36" fmla="*/ 121 w 279"/>
              <a:gd name="T37" fmla="*/ 596 h 628"/>
              <a:gd name="T38" fmla="*/ 224 w 279"/>
              <a:gd name="T39" fmla="*/ 529 h 628"/>
              <a:gd name="T40" fmla="*/ 206 w 279"/>
              <a:gd name="T41" fmla="*/ 387 h 628"/>
              <a:gd name="T42" fmla="*/ 208 w 279"/>
              <a:gd name="T43" fmla="*/ 48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" h="628">
                <a:moveTo>
                  <a:pt x="78" y="628"/>
                </a:moveTo>
                <a:cubicBezTo>
                  <a:pt x="73" y="628"/>
                  <a:pt x="68" y="625"/>
                  <a:pt x="66" y="619"/>
                </a:cubicBezTo>
                <a:cubicBezTo>
                  <a:pt x="65" y="614"/>
                  <a:pt x="67" y="608"/>
                  <a:pt x="73" y="605"/>
                </a:cubicBezTo>
                <a:cubicBezTo>
                  <a:pt x="73" y="605"/>
                  <a:pt x="107" y="587"/>
                  <a:pt x="117" y="548"/>
                </a:cubicBezTo>
                <a:cubicBezTo>
                  <a:pt x="126" y="515"/>
                  <a:pt x="117" y="477"/>
                  <a:pt x="90" y="433"/>
                </a:cubicBezTo>
                <a:cubicBezTo>
                  <a:pt x="22" y="341"/>
                  <a:pt x="0" y="256"/>
                  <a:pt x="26" y="183"/>
                </a:cubicBezTo>
                <a:cubicBezTo>
                  <a:pt x="73" y="51"/>
                  <a:pt x="254" y="4"/>
                  <a:pt x="262" y="2"/>
                </a:cubicBezTo>
                <a:cubicBezTo>
                  <a:pt x="268" y="0"/>
                  <a:pt x="274" y="3"/>
                  <a:pt x="276" y="9"/>
                </a:cubicBezTo>
                <a:cubicBezTo>
                  <a:pt x="279" y="14"/>
                  <a:pt x="277" y="20"/>
                  <a:pt x="273" y="24"/>
                </a:cubicBezTo>
                <a:cubicBezTo>
                  <a:pt x="153" y="115"/>
                  <a:pt x="140" y="214"/>
                  <a:pt x="228" y="375"/>
                </a:cubicBezTo>
                <a:cubicBezTo>
                  <a:pt x="264" y="441"/>
                  <a:pt x="270" y="497"/>
                  <a:pt x="246" y="541"/>
                </a:cubicBezTo>
                <a:cubicBezTo>
                  <a:pt x="204" y="618"/>
                  <a:pt x="84" y="628"/>
                  <a:pt x="79" y="628"/>
                </a:cubicBezTo>
                <a:cubicBezTo>
                  <a:pt x="79" y="628"/>
                  <a:pt x="79" y="628"/>
                  <a:pt x="78" y="628"/>
                </a:cubicBezTo>
                <a:close/>
                <a:moveTo>
                  <a:pt x="208" y="48"/>
                </a:moveTo>
                <a:cubicBezTo>
                  <a:pt x="153" y="72"/>
                  <a:pt x="76" y="118"/>
                  <a:pt x="50" y="191"/>
                </a:cubicBezTo>
                <a:cubicBezTo>
                  <a:pt x="27" y="257"/>
                  <a:pt x="47" y="333"/>
                  <a:pt x="110" y="419"/>
                </a:cubicBezTo>
                <a:cubicBezTo>
                  <a:pt x="111" y="419"/>
                  <a:pt x="111" y="419"/>
                  <a:pt x="111" y="420"/>
                </a:cubicBezTo>
                <a:cubicBezTo>
                  <a:pt x="142" y="470"/>
                  <a:pt x="152" y="515"/>
                  <a:pt x="141" y="555"/>
                </a:cubicBezTo>
                <a:cubicBezTo>
                  <a:pt x="137" y="572"/>
                  <a:pt x="129" y="585"/>
                  <a:pt x="121" y="596"/>
                </a:cubicBezTo>
                <a:cubicBezTo>
                  <a:pt x="156" y="587"/>
                  <a:pt x="203" y="568"/>
                  <a:pt x="224" y="529"/>
                </a:cubicBezTo>
                <a:cubicBezTo>
                  <a:pt x="244" y="493"/>
                  <a:pt x="238" y="445"/>
                  <a:pt x="206" y="387"/>
                </a:cubicBezTo>
                <a:cubicBezTo>
                  <a:pt x="126" y="239"/>
                  <a:pt x="125" y="137"/>
                  <a:pt x="20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6140810" y="2227128"/>
            <a:ext cx="257175" cy="528638"/>
          </a:xfrm>
          <a:custGeom>
            <a:avLst/>
            <a:gdLst>
              <a:gd name="T0" fmla="*/ 14 w 162"/>
              <a:gd name="T1" fmla="*/ 331 h 331"/>
              <a:gd name="T2" fmla="*/ 3 w 162"/>
              <a:gd name="T3" fmla="*/ 324 h 331"/>
              <a:gd name="T4" fmla="*/ 7 w 162"/>
              <a:gd name="T5" fmla="*/ 308 h 331"/>
              <a:gd name="T6" fmla="*/ 35 w 162"/>
              <a:gd name="T7" fmla="*/ 136 h 331"/>
              <a:gd name="T8" fmla="*/ 30 w 162"/>
              <a:gd name="T9" fmla="*/ 45 h 331"/>
              <a:gd name="T10" fmla="*/ 123 w 162"/>
              <a:gd name="T11" fmla="*/ 1 h 331"/>
              <a:gd name="T12" fmla="*/ 135 w 162"/>
              <a:gd name="T13" fmla="*/ 10 h 331"/>
              <a:gd name="T14" fmla="*/ 128 w 162"/>
              <a:gd name="T15" fmla="*/ 25 h 331"/>
              <a:gd name="T16" fmla="*/ 107 w 162"/>
              <a:gd name="T17" fmla="*/ 49 h 331"/>
              <a:gd name="T18" fmla="*/ 118 w 162"/>
              <a:gd name="T19" fmla="*/ 104 h 331"/>
              <a:gd name="T20" fmla="*/ 146 w 162"/>
              <a:gd name="T21" fmla="*/ 239 h 331"/>
              <a:gd name="T22" fmla="*/ 17 w 162"/>
              <a:gd name="T23" fmla="*/ 331 h 331"/>
              <a:gd name="T24" fmla="*/ 14 w 162"/>
              <a:gd name="T25" fmla="*/ 331 h 331"/>
              <a:gd name="T26" fmla="*/ 87 w 162"/>
              <a:gd name="T27" fmla="*/ 33 h 331"/>
              <a:gd name="T28" fmla="*/ 51 w 162"/>
              <a:gd name="T29" fmla="*/ 58 h 331"/>
              <a:gd name="T30" fmla="*/ 58 w 162"/>
              <a:gd name="T31" fmla="*/ 125 h 331"/>
              <a:gd name="T32" fmla="*/ 66 w 162"/>
              <a:gd name="T33" fmla="*/ 286 h 331"/>
              <a:gd name="T34" fmla="*/ 123 w 162"/>
              <a:gd name="T35" fmla="*/ 230 h 331"/>
              <a:gd name="T36" fmla="*/ 97 w 162"/>
              <a:gd name="T37" fmla="*/ 117 h 331"/>
              <a:gd name="T38" fmla="*/ 97 w 162"/>
              <a:gd name="T39" fmla="*/ 117 h 331"/>
              <a:gd name="T40" fmla="*/ 84 w 162"/>
              <a:gd name="T41" fmla="*/ 41 h 331"/>
              <a:gd name="T42" fmla="*/ 87 w 162"/>
              <a:gd name="T43" fmla="*/ 33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2" h="331">
                <a:moveTo>
                  <a:pt x="14" y="331"/>
                </a:moveTo>
                <a:cubicBezTo>
                  <a:pt x="9" y="331"/>
                  <a:pt x="5" y="328"/>
                  <a:pt x="3" y="324"/>
                </a:cubicBezTo>
                <a:cubicBezTo>
                  <a:pt x="0" y="318"/>
                  <a:pt x="2" y="312"/>
                  <a:pt x="7" y="308"/>
                </a:cubicBezTo>
                <a:cubicBezTo>
                  <a:pt x="68" y="266"/>
                  <a:pt x="76" y="219"/>
                  <a:pt x="35" y="136"/>
                </a:cubicBezTo>
                <a:cubicBezTo>
                  <a:pt x="17" y="100"/>
                  <a:pt x="16" y="69"/>
                  <a:pt x="30" y="45"/>
                </a:cubicBezTo>
                <a:cubicBezTo>
                  <a:pt x="55" y="3"/>
                  <a:pt x="120" y="1"/>
                  <a:pt x="123" y="1"/>
                </a:cubicBezTo>
                <a:cubicBezTo>
                  <a:pt x="129" y="0"/>
                  <a:pt x="134" y="5"/>
                  <a:pt x="135" y="10"/>
                </a:cubicBezTo>
                <a:cubicBezTo>
                  <a:pt x="137" y="16"/>
                  <a:pt x="134" y="22"/>
                  <a:pt x="128" y="25"/>
                </a:cubicBezTo>
                <a:cubicBezTo>
                  <a:pt x="128" y="25"/>
                  <a:pt x="113" y="32"/>
                  <a:pt x="107" y="49"/>
                </a:cubicBezTo>
                <a:cubicBezTo>
                  <a:pt x="103" y="64"/>
                  <a:pt x="106" y="83"/>
                  <a:pt x="118" y="104"/>
                </a:cubicBezTo>
                <a:cubicBezTo>
                  <a:pt x="153" y="154"/>
                  <a:pt x="162" y="200"/>
                  <a:pt x="146" y="239"/>
                </a:cubicBezTo>
                <a:cubicBezTo>
                  <a:pt x="118" y="309"/>
                  <a:pt x="21" y="330"/>
                  <a:pt x="17" y="331"/>
                </a:cubicBezTo>
                <a:cubicBezTo>
                  <a:pt x="16" y="331"/>
                  <a:pt x="15" y="331"/>
                  <a:pt x="14" y="331"/>
                </a:cubicBezTo>
                <a:close/>
                <a:moveTo>
                  <a:pt x="87" y="33"/>
                </a:moveTo>
                <a:cubicBezTo>
                  <a:pt x="73" y="37"/>
                  <a:pt x="59" y="45"/>
                  <a:pt x="51" y="58"/>
                </a:cubicBezTo>
                <a:cubicBezTo>
                  <a:pt x="42" y="74"/>
                  <a:pt x="44" y="97"/>
                  <a:pt x="58" y="125"/>
                </a:cubicBezTo>
                <a:cubicBezTo>
                  <a:pt x="91" y="193"/>
                  <a:pt x="94" y="244"/>
                  <a:pt x="66" y="286"/>
                </a:cubicBezTo>
                <a:cubicBezTo>
                  <a:pt x="89" y="274"/>
                  <a:pt x="112" y="256"/>
                  <a:pt x="123" y="230"/>
                </a:cubicBezTo>
                <a:cubicBezTo>
                  <a:pt x="135" y="199"/>
                  <a:pt x="127" y="161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81" y="89"/>
                  <a:pt x="77" y="63"/>
                  <a:pt x="84" y="41"/>
                </a:cubicBezTo>
                <a:cubicBezTo>
                  <a:pt x="85" y="38"/>
                  <a:pt x="86" y="35"/>
                  <a:pt x="87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507148" y="2816091"/>
            <a:ext cx="5187950" cy="1196975"/>
          </a:xfrm>
          <a:custGeom>
            <a:avLst/>
            <a:gdLst>
              <a:gd name="T0" fmla="*/ 3235 w 3257"/>
              <a:gd name="T1" fmla="*/ 711 h 751"/>
              <a:gd name="T2" fmla="*/ 2020 w 3257"/>
              <a:gd name="T3" fmla="*/ 711 h 751"/>
              <a:gd name="T4" fmla="*/ 2188 w 3257"/>
              <a:gd name="T5" fmla="*/ 570 h 751"/>
              <a:gd name="T6" fmla="*/ 2410 w 3257"/>
              <a:gd name="T7" fmla="*/ 517 h 751"/>
              <a:gd name="T8" fmla="*/ 2550 w 3257"/>
              <a:gd name="T9" fmla="*/ 316 h 751"/>
              <a:gd name="T10" fmla="*/ 2485 w 3257"/>
              <a:gd name="T11" fmla="*/ 154 h 751"/>
              <a:gd name="T12" fmla="*/ 2333 w 3257"/>
              <a:gd name="T13" fmla="*/ 107 h 751"/>
              <a:gd name="T14" fmla="*/ 2308 w 3257"/>
              <a:gd name="T15" fmla="*/ 108 h 751"/>
              <a:gd name="T16" fmla="*/ 2310 w 3257"/>
              <a:gd name="T17" fmla="*/ 18 h 751"/>
              <a:gd name="T18" fmla="*/ 2292 w 3257"/>
              <a:gd name="T19" fmla="*/ 0 h 751"/>
              <a:gd name="T20" fmla="*/ 946 w 3257"/>
              <a:gd name="T21" fmla="*/ 0 h 751"/>
              <a:gd name="T22" fmla="*/ 928 w 3257"/>
              <a:gd name="T23" fmla="*/ 18 h 751"/>
              <a:gd name="T24" fmla="*/ 1000 w 3257"/>
              <a:gd name="T25" fmla="*/ 485 h 751"/>
              <a:gd name="T26" fmla="*/ 1218 w 3257"/>
              <a:gd name="T27" fmla="*/ 711 h 751"/>
              <a:gd name="T28" fmla="*/ 22 w 3257"/>
              <a:gd name="T29" fmla="*/ 711 h 751"/>
              <a:gd name="T30" fmla="*/ 0 w 3257"/>
              <a:gd name="T31" fmla="*/ 731 h 751"/>
              <a:gd name="T32" fmla="*/ 22 w 3257"/>
              <a:gd name="T33" fmla="*/ 751 h 751"/>
              <a:gd name="T34" fmla="*/ 1306 w 3257"/>
              <a:gd name="T35" fmla="*/ 751 h 751"/>
              <a:gd name="T36" fmla="*/ 1328 w 3257"/>
              <a:gd name="T37" fmla="*/ 731 h 751"/>
              <a:gd name="T38" fmla="*/ 1310 w 3257"/>
              <a:gd name="T39" fmla="*/ 711 h 751"/>
              <a:gd name="T40" fmla="*/ 1310 w 3257"/>
              <a:gd name="T41" fmla="*/ 711 h 751"/>
              <a:gd name="T42" fmla="*/ 964 w 3257"/>
              <a:gd name="T43" fmla="*/ 36 h 751"/>
              <a:gd name="T44" fmla="*/ 2274 w 3257"/>
              <a:gd name="T45" fmla="*/ 36 h 751"/>
              <a:gd name="T46" fmla="*/ 2272 w 3257"/>
              <a:gd name="T47" fmla="*/ 127 h 751"/>
              <a:gd name="T48" fmla="*/ 2278 w 3257"/>
              <a:gd name="T49" fmla="*/ 141 h 751"/>
              <a:gd name="T50" fmla="*/ 2292 w 3257"/>
              <a:gd name="T51" fmla="*/ 146 h 751"/>
              <a:gd name="T52" fmla="*/ 2333 w 3257"/>
              <a:gd name="T53" fmla="*/ 143 h 751"/>
              <a:gd name="T54" fmla="*/ 2462 w 3257"/>
              <a:gd name="T55" fmla="*/ 181 h 751"/>
              <a:gd name="T56" fmla="*/ 2514 w 3257"/>
              <a:gd name="T57" fmla="*/ 314 h 751"/>
              <a:gd name="T58" fmla="*/ 2179 w 3257"/>
              <a:gd name="T59" fmla="*/ 534 h 751"/>
              <a:gd name="T60" fmla="*/ 2164 w 3257"/>
              <a:gd name="T61" fmla="*/ 542 h 751"/>
              <a:gd name="T62" fmla="*/ 1925 w 3257"/>
              <a:gd name="T63" fmla="*/ 712 h 751"/>
              <a:gd name="T64" fmla="*/ 1923 w 3257"/>
              <a:gd name="T65" fmla="*/ 713 h 751"/>
              <a:gd name="T66" fmla="*/ 1922 w 3257"/>
              <a:gd name="T67" fmla="*/ 713 h 751"/>
              <a:gd name="T68" fmla="*/ 1922 w 3257"/>
              <a:gd name="T69" fmla="*/ 713 h 751"/>
              <a:gd name="T70" fmla="*/ 1910 w 3257"/>
              <a:gd name="T71" fmla="*/ 731 h 751"/>
              <a:gd name="T72" fmla="*/ 1922 w 3257"/>
              <a:gd name="T73" fmla="*/ 748 h 751"/>
              <a:gd name="T74" fmla="*/ 1922 w 3257"/>
              <a:gd name="T75" fmla="*/ 751 h 751"/>
              <a:gd name="T76" fmla="*/ 1925 w 3257"/>
              <a:gd name="T77" fmla="*/ 750 h 751"/>
              <a:gd name="T78" fmla="*/ 1933 w 3257"/>
              <a:gd name="T79" fmla="*/ 751 h 751"/>
              <a:gd name="T80" fmla="*/ 3235 w 3257"/>
              <a:gd name="T81" fmla="*/ 751 h 751"/>
              <a:gd name="T82" fmla="*/ 3257 w 3257"/>
              <a:gd name="T83" fmla="*/ 731 h 751"/>
              <a:gd name="T84" fmla="*/ 3235 w 3257"/>
              <a:gd name="T85" fmla="*/ 71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7" h="751">
                <a:moveTo>
                  <a:pt x="3235" y="711"/>
                </a:moveTo>
                <a:cubicBezTo>
                  <a:pt x="2020" y="711"/>
                  <a:pt x="2020" y="711"/>
                  <a:pt x="2020" y="711"/>
                </a:cubicBezTo>
                <a:cubicBezTo>
                  <a:pt x="2089" y="675"/>
                  <a:pt x="2145" y="628"/>
                  <a:pt x="2188" y="570"/>
                </a:cubicBezTo>
                <a:cubicBezTo>
                  <a:pt x="2233" y="568"/>
                  <a:pt x="2327" y="559"/>
                  <a:pt x="2410" y="517"/>
                </a:cubicBezTo>
                <a:cubicBezTo>
                  <a:pt x="2498" y="472"/>
                  <a:pt x="2546" y="402"/>
                  <a:pt x="2550" y="316"/>
                </a:cubicBezTo>
                <a:cubicBezTo>
                  <a:pt x="2553" y="228"/>
                  <a:pt x="2516" y="179"/>
                  <a:pt x="2485" y="154"/>
                </a:cubicBezTo>
                <a:cubicBezTo>
                  <a:pt x="2447" y="123"/>
                  <a:pt x="2396" y="107"/>
                  <a:pt x="2333" y="107"/>
                </a:cubicBezTo>
                <a:cubicBezTo>
                  <a:pt x="2325" y="107"/>
                  <a:pt x="2317" y="108"/>
                  <a:pt x="2308" y="108"/>
                </a:cubicBezTo>
                <a:cubicBezTo>
                  <a:pt x="2310" y="77"/>
                  <a:pt x="2310" y="47"/>
                  <a:pt x="2310" y="18"/>
                </a:cubicBezTo>
                <a:cubicBezTo>
                  <a:pt x="2310" y="8"/>
                  <a:pt x="2302" y="0"/>
                  <a:pt x="2292" y="0"/>
                </a:cubicBezTo>
                <a:cubicBezTo>
                  <a:pt x="946" y="0"/>
                  <a:pt x="946" y="0"/>
                  <a:pt x="946" y="0"/>
                </a:cubicBezTo>
                <a:cubicBezTo>
                  <a:pt x="936" y="0"/>
                  <a:pt x="928" y="8"/>
                  <a:pt x="928" y="18"/>
                </a:cubicBezTo>
                <a:cubicBezTo>
                  <a:pt x="928" y="172"/>
                  <a:pt x="937" y="347"/>
                  <a:pt x="1000" y="485"/>
                </a:cubicBezTo>
                <a:cubicBezTo>
                  <a:pt x="1045" y="585"/>
                  <a:pt x="1117" y="659"/>
                  <a:pt x="1218" y="711"/>
                </a:cubicBezTo>
                <a:cubicBezTo>
                  <a:pt x="22" y="711"/>
                  <a:pt x="22" y="711"/>
                  <a:pt x="22" y="711"/>
                </a:cubicBezTo>
                <a:cubicBezTo>
                  <a:pt x="10" y="711"/>
                  <a:pt x="0" y="720"/>
                  <a:pt x="0" y="731"/>
                </a:cubicBezTo>
                <a:cubicBezTo>
                  <a:pt x="0" y="742"/>
                  <a:pt x="10" y="751"/>
                  <a:pt x="22" y="751"/>
                </a:cubicBezTo>
                <a:cubicBezTo>
                  <a:pt x="1306" y="751"/>
                  <a:pt x="1306" y="751"/>
                  <a:pt x="1306" y="751"/>
                </a:cubicBezTo>
                <a:cubicBezTo>
                  <a:pt x="1318" y="751"/>
                  <a:pt x="1328" y="742"/>
                  <a:pt x="1328" y="731"/>
                </a:cubicBezTo>
                <a:cubicBezTo>
                  <a:pt x="1328" y="721"/>
                  <a:pt x="1320" y="713"/>
                  <a:pt x="1310" y="711"/>
                </a:cubicBezTo>
                <a:cubicBezTo>
                  <a:pt x="1310" y="711"/>
                  <a:pt x="1310" y="711"/>
                  <a:pt x="1310" y="711"/>
                </a:cubicBezTo>
                <a:cubicBezTo>
                  <a:pt x="1027" y="612"/>
                  <a:pt x="966" y="386"/>
                  <a:pt x="964" y="36"/>
                </a:cubicBezTo>
                <a:cubicBezTo>
                  <a:pt x="2274" y="36"/>
                  <a:pt x="2274" y="36"/>
                  <a:pt x="2274" y="36"/>
                </a:cubicBezTo>
                <a:cubicBezTo>
                  <a:pt x="2274" y="65"/>
                  <a:pt x="2273" y="95"/>
                  <a:pt x="2272" y="127"/>
                </a:cubicBezTo>
                <a:cubicBezTo>
                  <a:pt x="2272" y="132"/>
                  <a:pt x="2274" y="137"/>
                  <a:pt x="2278" y="141"/>
                </a:cubicBezTo>
                <a:cubicBezTo>
                  <a:pt x="2281" y="144"/>
                  <a:pt x="2287" y="146"/>
                  <a:pt x="2292" y="146"/>
                </a:cubicBezTo>
                <a:cubicBezTo>
                  <a:pt x="2306" y="144"/>
                  <a:pt x="2320" y="143"/>
                  <a:pt x="2333" y="143"/>
                </a:cubicBezTo>
                <a:cubicBezTo>
                  <a:pt x="2387" y="143"/>
                  <a:pt x="2431" y="156"/>
                  <a:pt x="2462" y="181"/>
                </a:cubicBezTo>
                <a:cubicBezTo>
                  <a:pt x="2487" y="202"/>
                  <a:pt x="2517" y="242"/>
                  <a:pt x="2514" y="314"/>
                </a:cubicBezTo>
                <a:cubicBezTo>
                  <a:pt x="2505" y="522"/>
                  <a:pt x="2212" y="533"/>
                  <a:pt x="2179" y="534"/>
                </a:cubicBezTo>
                <a:cubicBezTo>
                  <a:pt x="2173" y="534"/>
                  <a:pt x="2167" y="537"/>
                  <a:pt x="2164" y="542"/>
                </a:cubicBezTo>
                <a:cubicBezTo>
                  <a:pt x="2110" y="619"/>
                  <a:pt x="2031" y="675"/>
                  <a:pt x="1925" y="712"/>
                </a:cubicBezTo>
                <a:cubicBezTo>
                  <a:pt x="1925" y="712"/>
                  <a:pt x="1924" y="712"/>
                  <a:pt x="1923" y="713"/>
                </a:cubicBezTo>
                <a:cubicBezTo>
                  <a:pt x="1923" y="713"/>
                  <a:pt x="1922" y="713"/>
                  <a:pt x="1922" y="713"/>
                </a:cubicBezTo>
                <a:cubicBezTo>
                  <a:pt x="1922" y="713"/>
                  <a:pt x="1922" y="713"/>
                  <a:pt x="1922" y="713"/>
                </a:cubicBezTo>
                <a:cubicBezTo>
                  <a:pt x="1915" y="717"/>
                  <a:pt x="1910" y="723"/>
                  <a:pt x="1910" y="731"/>
                </a:cubicBezTo>
                <a:cubicBezTo>
                  <a:pt x="1910" y="738"/>
                  <a:pt x="1915" y="745"/>
                  <a:pt x="1922" y="748"/>
                </a:cubicBezTo>
                <a:cubicBezTo>
                  <a:pt x="1922" y="751"/>
                  <a:pt x="1922" y="751"/>
                  <a:pt x="1922" y="751"/>
                </a:cubicBezTo>
                <a:cubicBezTo>
                  <a:pt x="1923" y="750"/>
                  <a:pt x="1924" y="750"/>
                  <a:pt x="1925" y="750"/>
                </a:cubicBezTo>
                <a:cubicBezTo>
                  <a:pt x="1928" y="750"/>
                  <a:pt x="1930" y="751"/>
                  <a:pt x="1933" y="751"/>
                </a:cubicBezTo>
                <a:cubicBezTo>
                  <a:pt x="3235" y="751"/>
                  <a:pt x="3235" y="751"/>
                  <a:pt x="3235" y="751"/>
                </a:cubicBezTo>
                <a:cubicBezTo>
                  <a:pt x="3247" y="751"/>
                  <a:pt x="3257" y="742"/>
                  <a:pt x="3257" y="731"/>
                </a:cubicBezTo>
                <a:cubicBezTo>
                  <a:pt x="3257" y="720"/>
                  <a:pt x="3247" y="711"/>
                  <a:pt x="3235" y="7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54680" y="0"/>
            <a:ext cx="291844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1454681" y="3325937"/>
            <a:ext cx="2918448" cy="590931"/>
          </a:xfrm>
        </p:spPr>
        <p:txBody>
          <a:bodyPr wrap="square">
            <a:spAutoFit/>
          </a:bodyPr>
          <a:lstStyle/>
          <a:p>
            <a:pPr algn="ctr"/>
            <a:r>
              <a:rPr lang="en-US" sz="3600" spc="-150" dirty="0" smtClean="0"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rPr>
              <a:t>WEBPHONE</a:t>
            </a:r>
            <a:endParaRPr lang="en-US" sz="3600" spc="-15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36450" y="4256551"/>
            <a:ext cx="1154910" cy="144000"/>
            <a:chOff x="5502863" y="4208605"/>
            <a:chExt cx="1154910" cy="1440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502863" y="4208605"/>
              <a:ext cx="144000" cy="144000"/>
            </a:xfrm>
            <a:prstGeom prst="ellipse">
              <a:avLst/>
            </a:prstGeom>
            <a:solidFill>
              <a:srgbClr val="0070C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671348" y="4208605"/>
              <a:ext cx="144000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830308" y="4208605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008318" y="4208605"/>
              <a:ext cx="144000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176803" y="4208605"/>
              <a:ext cx="144000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345288" y="4208605"/>
              <a:ext cx="144000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513773" y="4208605"/>
              <a:ext cx="144000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87467" y="2143338"/>
            <a:ext cx="881583" cy="833338"/>
            <a:chOff x="5456237" y="1600200"/>
            <a:chExt cx="1276350" cy="1206500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5559425" y="1614488"/>
              <a:ext cx="476250" cy="825500"/>
            </a:xfrm>
            <a:custGeom>
              <a:avLst/>
              <a:gdLst>
                <a:gd name="T0" fmla="*/ 300 w 300"/>
                <a:gd name="T1" fmla="*/ 67 h 520"/>
                <a:gd name="T2" fmla="*/ 233 w 300"/>
                <a:gd name="T3" fmla="*/ 0 h 520"/>
                <a:gd name="T4" fmla="*/ 0 w 300"/>
                <a:gd name="T5" fmla="*/ 172 h 520"/>
                <a:gd name="T6" fmla="*/ 112 w 300"/>
                <a:gd name="T7" fmla="*/ 520 h 520"/>
                <a:gd name="T8" fmla="*/ 219 w 300"/>
                <a:gd name="T9" fmla="*/ 520 h 520"/>
                <a:gd name="T10" fmla="*/ 114 w 300"/>
                <a:gd name="T11" fmla="*/ 203 h 520"/>
                <a:gd name="T12" fmla="*/ 300 w 300"/>
                <a:gd name="T13" fmla="*/ 6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520">
                  <a:moveTo>
                    <a:pt x="300" y="67"/>
                  </a:moveTo>
                  <a:lnTo>
                    <a:pt x="233" y="0"/>
                  </a:lnTo>
                  <a:lnTo>
                    <a:pt x="0" y="172"/>
                  </a:lnTo>
                  <a:lnTo>
                    <a:pt x="112" y="520"/>
                  </a:lnTo>
                  <a:lnTo>
                    <a:pt x="219" y="520"/>
                  </a:lnTo>
                  <a:lnTo>
                    <a:pt x="114" y="203"/>
                  </a:lnTo>
                  <a:lnTo>
                    <a:pt x="300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5781675" y="1600200"/>
              <a:ext cx="844550" cy="503238"/>
            </a:xfrm>
            <a:custGeom>
              <a:avLst/>
              <a:gdLst>
                <a:gd name="T0" fmla="*/ 491 w 532"/>
                <a:gd name="T1" fmla="*/ 250 h 317"/>
                <a:gd name="T2" fmla="*/ 532 w 532"/>
                <a:gd name="T3" fmla="*/ 166 h 317"/>
                <a:gd name="T4" fmla="*/ 296 w 532"/>
                <a:gd name="T5" fmla="*/ 0 h 317"/>
                <a:gd name="T6" fmla="*/ 0 w 532"/>
                <a:gd name="T7" fmla="*/ 216 h 317"/>
                <a:gd name="T8" fmla="*/ 34 w 532"/>
                <a:gd name="T9" fmla="*/ 317 h 317"/>
                <a:gd name="T10" fmla="*/ 303 w 532"/>
                <a:gd name="T11" fmla="*/ 116 h 317"/>
                <a:gd name="T12" fmla="*/ 491 w 532"/>
                <a:gd name="T13" fmla="*/ 2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" h="317">
                  <a:moveTo>
                    <a:pt x="491" y="250"/>
                  </a:moveTo>
                  <a:lnTo>
                    <a:pt x="532" y="166"/>
                  </a:lnTo>
                  <a:lnTo>
                    <a:pt x="296" y="0"/>
                  </a:lnTo>
                  <a:lnTo>
                    <a:pt x="0" y="216"/>
                  </a:lnTo>
                  <a:lnTo>
                    <a:pt x="34" y="317"/>
                  </a:lnTo>
                  <a:lnTo>
                    <a:pt x="303" y="116"/>
                  </a:lnTo>
                  <a:lnTo>
                    <a:pt x="491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6126162" y="1830388"/>
              <a:ext cx="606425" cy="779463"/>
            </a:xfrm>
            <a:custGeom>
              <a:avLst/>
              <a:gdLst>
                <a:gd name="T0" fmla="*/ 203 w 382"/>
                <a:gd name="T1" fmla="*/ 477 h 491"/>
                <a:gd name="T2" fmla="*/ 293 w 382"/>
                <a:gd name="T3" fmla="*/ 491 h 491"/>
                <a:gd name="T4" fmla="*/ 382 w 382"/>
                <a:gd name="T5" fmla="*/ 214 h 491"/>
                <a:gd name="T6" fmla="*/ 86 w 382"/>
                <a:gd name="T7" fmla="*/ 0 h 491"/>
                <a:gd name="T8" fmla="*/ 0 w 382"/>
                <a:gd name="T9" fmla="*/ 62 h 491"/>
                <a:gd name="T10" fmla="*/ 272 w 382"/>
                <a:gd name="T11" fmla="*/ 257 h 491"/>
                <a:gd name="T12" fmla="*/ 203 w 382"/>
                <a:gd name="T13" fmla="*/ 4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491">
                  <a:moveTo>
                    <a:pt x="203" y="477"/>
                  </a:moveTo>
                  <a:lnTo>
                    <a:pt x="293" y="491"/>
                  </a:lnTo>
                  <a:lnTo>
                    <a:pt x="382" y="214"/>
                  </a:lnTo>
                  <a:lnTo>
                    <a:pt x="86" y="0"/>
                  </a:lnTo>
                  <a:lnTo>
                    <a:pt x="0" y="62"/>
                  </a:lnTo>
                  <a:lnTo>
                    <a:pt x="272" y="257"/>
                  </a:lnTo>
                  <a:lnTo>
                    <a:pt x="203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849937" y="2152650"/>
              <a:ext cx="666750" cy="654050"/>
            </a:xfrm>
            <a:custGeom>
              <a:avLst/>
              <a:gdLst>
                <a:gd name="T0" fmla="*/ 0 w 420"/>
                <a:gd name="T1" fmla="*/ 319 h 412"/>
                <a:gd name="T2" fmla="*/ 14 w 420"/>
                <a:gd name="T3" fmla="*/ 412 h 412"/>
                <a:gd name="T4" fmla="*/ 305 w 420"/>
                <a:gd name="T5" fmla="*/ 410 h 412"/>
                <a:gd name="T6" fmla="*/ 420 w 420"/>
                <a:gd name="T7" fmla="*/ 64 h 412"/>
                <a:gd name="T8" fmla="*/ 334 w 420"/>
                <a:gd name="T9" fmla="*/ 0 h 412"/>
                <a:gd name="T10" fmla="*/ 229 w 420"/>
                <a:gd name="T11" fmla="*/ 319 h 412"/>
                <a:gd name="T12" fmla="*/ 0 w 420"/>
                <a:gd name="T13" fmla="*/ 31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412">
                  <a:moveTo>
                    <a:pt x="0" y="319"/>
                  </a:moveTo>
                  <a:lnTo>
                    <a:pt x="14" y="412"/>
                  </a:lnTo>
                  <a:lnTo>
                    <a:pt x="305" y="410"/>
                  </a:lnTo>
                  <a:lnTo>
                    <a:pt x="420" y="64"/>
                  </a:lnTo>
                  <a:lnTo>
                    <a:pt x="334" y="0"/>
                  </a:lnTo>
                  <a:lnTo>
                    <a:pt x="229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456237" y="2125663"/>
              <a:ext cx="779463" cy="503238"/>
            </a:xfrm>
            <a:custGeom>
              <a:avLst/>
              <a:gdLst>
                <a:gd name="T0" fmla="*/ 84 w 491"/>
                <a:gd name="T1" fmla="*/ 0 h 317"/>
                <a:gd name="T2" fmla="*/ 0 w 491"/>
                <a:gd name="T3" fmla="*/ 43 h 317"/>
                <a:gd name="T4" fmla="*/ 93 w 491"/>
                <a:gd name="T5" fmla="*/ 317 h 317"/>
                <a:gd name="T6" fmla="*/ 460 w 491"/>
                <a:gd name="T7" fmla="*/ 315 h 317"/>
                <a:gd name="T8" fmla="*/ 491 w 491"/>
                <a:gd name="T9" fmla="*/ 214 h 317"/>
                <a:gd name="T10" fmla="*/ 158 w 491"/>
                <a:gd name="T11" fmla="*/ 217 h 317"/>
                <a:gd name="T12" fmla="*/ 84 w 491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1" h="317">
                  <a:moveTo>
                    <a:pt x="84" y="0"/>
                  </a:moveTo>
                  <a:lnTo>
                    <a:pt x="0" y="43"/>
                  </a:lnTo>
                  <a:lnTo>
                    <a:pt x="93" y="317"/>
                  </a:lnTo>
                  <a:lnTo>
                    <a:pt x="460" y="315"/>
                  </a:lnTo>
                  <a:lnTo>
                    <a:pt x="491" y="214"/>
                  </a:lnTo>
                  <a:lnTo>
                    <a:pt x="158" y="2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54681" y="5857752"/>
            <a:ext cx="2918448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PRESENTED BY :  HƯƠNG GIANG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OCTOBER 10, 2018</a:t>
            </a:r>
            <a:endParaRPr lang="en-US" sz="11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200" y="825500"/>
            <a:ext cx="3264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Giảng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viên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hướng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dẫn</a:t>
            </a:r>
            <a:r>
              <a:rPr lang="en-US" sz="2000" i="1" dirty="0" smtClean="0"/>
              <a:t>:</a:t>
            </a:r>
          </a:p>
          <a:p>
            <a:endParaRPr lang="en-US" sz="20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 smtClean="0"/>
              <a:t>Gv</a:t>
            </a:r>
            <a:r>
              <a:rPr lang="en-US" sz="2000" dirty="0" smtClean="0"/>
              <a:t>: Nguyễn Duy Quang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3249737"/>
            <a:ext cx="386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Thành </a:t>
            </a:r>
            <a:r>
              <a:rPr lang="en-US" sz="2000" i="1" dirty="0" err="1" smtClean="0"/>
              <a:t>viên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nhóm</a:t>
            </a:r>
            <a:r>
              <a:rPr lang="en-US" sz="2000" i="1" dirty="0" smtClean="0"/>
              <a:t>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Nguyễn Văn Hiếu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Nguyễn Thị Hương Giang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879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6151800" y="1492113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1516" y="2895436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29169" y="4640517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1471564" y="2714208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1600" dirty="0" smtClean="0">
                <a:solidFill>
                  <a:schemeClr val="accent4"/>
                </a:solidFill>
                <a:ea typeface="Roboto" panose="02000000000000000000" pitchFamily="2" charset="0"/>
              </a:rPr>
              <a:t>1. </a:t>
            </a:r>
            <a:r>
              <a:rPr lang="en-US" sz="1800" dirty="0" smtClean="0">
                <a:solidFill>
                  <a:schemeClr val="accent4"/>
                </a:solidFill>
                <a:ea typeface="Roboto" panose="02000000000000000000" pitchFamily="2" charset="0"/>
              </a:rPr>
              <a:t>GIỚI THIỆU</a:t>
            </a:r>
            <a:endParaRPr lang="id-ID" sz="1400" i="1" dirty="0" smtClean="0">
              <a:solidFill>
                <a:schemeClr val="accent4"/>
              </a:solidFill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Giới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thiệu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tổng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quan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về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đề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tài</a:t>
            </a:r>
            <a:endParaRPr lang="id-ID" sz="14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687688" y="4478208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en-US" sz="1600" dirty="0" smtClean="0">
                <a:solidFill>
                  <a:schemeClr val="accent2"/>
                </a:solidFill>
                <a:ea typeface="Roboto" panose="02000000000000000000" pitchFamily="2" charset="0"/>
              </a:rPr>
              <a:t>2. </a:t>
            </a:r>
            <a:r>
              <a:rPr lang="en-US" sz="1800" dirty="0" smtClean="0">
                <a:solidFill>
                  <a:schemeClr val="accent2"/>
                </a:solidFill>
                <a:ea typeface="Roboto" panose="02000000000000000000" pitchFamily="2" charset="0"/>
              </a:rPr>
              <a:t>CÁC CHỨC NĂNG CHÍNH</a:t>
            </a:r>
            <a:endParaRPr lang="id-ID" sz="1600" i="1" dirty="0" smtClean="0">
              <a:solidFill>
                <a:schemeClr val="accent2"/>
              </a:solidFill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Các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chức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năng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của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trang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 web. </a:t>
            </a:r>
            <a:endParaRPr lang="id-ID" sz="14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823178" y="2602547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chemeClr val="accent4"/>
                </a:solidFill>
                <a:latin typeface="Simple-Line-Icons" panose="02000503000000000000" pitchFamily="2" charset="2"/>
              </a:rPr>
              <a:t></a:t>
            </a:r>
            <a:endParaRPr lang="id-ID" sz="4000" i="0" kern="1200" dirty="0">
              <a:solidFill>
                <a:schemeClr val="accent4"/>
              </a:solidFill>
              <a:latin typeface="Simple-Line-Icons" panose="02000503000000000000" pitchFamily="2" charset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830245" y="4318319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chemeClr val="accent3"/>
                </a:solidFill>
                <a:latin typeface="Simple-Line-Icons" panose="02000503000000000000" pitchFamily="2" charset="2"/>
              </a:rPr>
              <a:t></a:t>
            </a:r>
            <a:endParaRPr lang="id-ID" sz="4000" dirty="0">
              <a:solidFill>
                <a:schemeClr val="accent3"/>
              </a:solidFill>
              <a:latin typeface="Simple-Line-Icons" panose="02000503000000000000" pitchFamily="2" charset="2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151800" y="3255751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57954" y="4911184"/>
            <a:ext cx="0" cy="1549914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NỘI DUNG CHÍNH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49" name="Rectangle 48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85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6151800" y="-9145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23460" y="1344297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29169" y="3126380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1428022" y="1163069"/>
            <a:ext cx="3231437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en-US" sz="1800" dirty="0" smtClean="0">
                <a:solidFill>
                  <a:schemeClr val="accent6"/>
                </a:solidFill>
                <a:ea typeface="Roboto" panose="02000000000000000000" pitchFamily="2" charset="0"/>
              </a:rPr>
              <a:t>3. KIẾN TRÚC MÔ HÌNH VÀ THIẾT KẾ</a:t>
            </a:r>
            <a:endParaRPr lang="id-ID" sz="1800" i="1" dirty="0" smtClean="0">
              <a:solidFill>
                <a:schemeClr val="accent6"/>
              </a:solidFill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. </a:t>
            </a:r>
            <a:endParaRPr lang="id-ID" sz="11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7638160" y="2909384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en-US" sz="1800" dirty="0" smtClean="0">
                <a:solidFill>
                  <a:srgbClr val="7030A0"/>
                </a:solidFill>
                <a:ea typeface="Roboto" panose="02000000000000000000" pitchFamily="2" charset="0"/>
              </a:rPr>
              <a:t>4. SƠ ĐỒ GIẢI THUẬT</a:t>
            </a:r>
            <a:endParaRPr lang="id-ID" sz="1800" i="1" dirty="0" smtClean="0">
              <a:solidFill>
                <a:srgbClr val="7030A0"/>
              </a:solidFill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. </a:t>
            </a:r>
            <a:endParaRPr lang="id-ID" sz="18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5823178" y="1114168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chemeClr val="accent5"/>
                </a:solidFill>
                <a:latin typeface="Simple-Line-Icons" panose="02000503000000000000" pitchFamily="2" charset="2"/>
              </a:rPr>
              <a:t></a:t>
            </a:r>
            <a:endParaRPr lang="id-ID" sz="4000" i="0" kern="1200" dirty="0">
              <a:solidFill>
                <a:schemeClr val="accent5"/>
              </a:solidFill>
              <a:latin typeface="Simple-Line-Icons" panose="02000503000000000000" pitchFamily="2" charset="2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815731" y="2825035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rgbClr val="7030A0"/>
                </a:solidFill>
                <a:latin typeface="Simple-Line-Icons" panose="02000503000000000000" pitchFamily="2" charset="2"/>
              </a:rPr>
              <a:t></a:t>
            </a:r>
            <a:endParaRPr lang="id-ID" sz="4400" kern="1200" dirty="0">
              <a:solidFill>
                <a:srgbClr val="7030A0"/>
              </a:solidFill>
              <a:latin typeface="Simple-Line-Icons" panose="02000503000000000000" pitchFamily="2" charset="2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51800" y="1754493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7954" y="3409926"/>
            <a:ext cx="0" cy="1549914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69355" y="493895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mple-Line-Icons" panose="02000503000000000000" pitchFamily="2" charset="2"/>
              </a:rPr>
              <a:t></a:t>
            </a:r>
            <a:endParaRPr lang="id-ID" sz="4000" dirty="0">
              <a:solidFill>
                <a:schemeClr val="accent2"/>
              </a:solidFill>
              <a:latin typeface="Simple-Line-Icons" panose="02000503000000000000" pitchFamily="2" charset="2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737974" y="5236388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1428022" y="5055160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1600" dirty="0" smtClean="0">
                <a:solidFill>
                  <a:schemeClr val="accent1"/>
                </a:solidFill>
                <a:ea typeface="Roboto" panose="02000000000000000000" pitchFamily="2" charset="0"/>
              </a:rPr>
              <a:t>5. SƠ ĐỒ QUAN HỆ THỰC THỂ</a:t>
            </a:r>
            <a:endParaRPr lang="id-ID" sz="1400" i="1" dirty="0" smtClean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. </a:t>
            </a:r>
            <a:endParaRPr lang="id-ID" sz="11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151800" y="5689403"/>
            <a:ext cx="0" cy="771695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1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54" grpId="0"/>
      <p:bldP spid="55" grpId="0"/>
      <p:bldP spid="2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6151800" y="-9145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29169" y="1357512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7687687" y="1215558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en-US" sz="1600" dirty="0" smtClean="0">
                <a:solidFill>
                  <a:schemeClr val="accent6"/>
                </a:solidFill>
                <a:ea typeface="Roboto" panose="02000000000000000000" pitchFamily="2" charset="0"/>
              </a:rPr>
              <a:t>6. THIẾT KẾ DATABASE</a:t>
            </a:r>
            <a:endParaRPr lang="id-ID" sz="1400" i="1" dirty="0" smtClean="0">
              <a:solidFill>
                <a:schemeClr val="accent6"/>
              </a:solidFill>
              <a:ea typeface="Roboto" panose="02000000000000000000" pitchFamily="2" charset="0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5823178" y="1114168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rgbClr val="92D050"/>
                </a:solidFill>
                <a:latin typeface="Simple-Line-Icons" panose="02000503000000000000" pitchFamily="2" charset="2"/>
              </a:rPr>
              <a:t></a:t>
            </a:r>
            <a:endParaRPr lang="id-ID" sz="4000" dirty="0">
              <a:solidFill>
                <a:srgbClr val="92D050"/>
              </a:solidFill>
              <a:latin typeface="Simple-Line-Icons" panose="02000503000000000000" pitchFamily="2" charset="2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815731" y="2850793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solidFill>
                <a:srgbClr val="00B050"/>
              </a:solidFill>
              <a:latin typeface="Simple-Line-Icons" panose="02000503000000000000" pitchFamily="2" charset="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106000" y="4811852"/>
            <a:ext cx="0" cy="755674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06000" y="1607286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809575" y="4318734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chemeClr val="accent1"/>
                </a:solidFill>
                <a:latin typeface="Simple-Line-Icons" panose="02000503000000000000" pitchFamily="2" charset="2"/>
              </a:rPr>
              <a:t></a:t>
            </a:r>
            <a:endParaRPr lang="id-ID" sz="4000" kern="1200" dirty="0">
              <a:solidFill>
                <a:schemeClr val="accent1"/>
              </a:solidFill>
              <a:latin typeface="Simple-Line-Icons" panose="02000503000000000000" pitchFamily="2" charset="2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349522" y="4547930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809576" y="2704238"/>
            <a:ext cx="684447" cy="493118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06664" tIns="319483" rIns="406664" bIns="319483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chemeClr val="accent4"/>
                </a:solidFill>
                <a:latin typeface="Simple-Line-Icons" panose="02000503000000000000" pitchFamily="2" charset="2"/>
              </a:rPr>
              <a:t></a:t>
            </a:r>
            <a:endParaRPr lang="id-ID" sz="4000" dirty="0">
              <a:solidFill>
                <a:schemeClr val="accent4"/>
              </a:solidFill>
              <a:latin typeface="Simple-Line-Icons" panose="02000503000000000000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729576" y="2946194"/>
            <a:ext cx="1080000" cy="321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307573" y="2741476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1600" dirty="0">
                <a:solidFill>
                  <a:schemeClr val="accent4"/>
                </a:solidFill>
                <a:ea typeface="Roboto" panose="02000000000000000000" pitchFamily="2" charset="0"/>
              </a:rPr>
              <a:t>7</a:t>
            </a:r>
            <a:r>
              <a:rPr lang="en-US" sz="1600" dirty="0" smtClean="0">
                <a:solidFill>
                  <a:schemeClr val="accent4"/>
                </a:solidFill>
                <a:ea typeface="Roboto" panose="02000000000000000000" pitchFamily="2" charset="0"/>
              </a:rPr>
              <a:t>. DEMO CHƯƠNG TRÌNH</a:t>
            </a:r>
            <a:endParaRPr lang="id-ID" sz="1400" i="1" dirty="0" smtClean="0">
              <a:solidFill>
                <a:schemeClr val="accent4"/>
              </a:solidFill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ea typeface="Roboto" panose="02000000000000000000" pitchFamily="2" charset="0"/>
              </a:rPr>
              <a:t>. </a:t>
            </a:r>
            <a:endParaRPr lang="id-ID" sz="11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06000" y="3252869"/>
            <a:ext cx="0" cy="979379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609169" y="4411871"/>
            <a:ext cx="3245951" cy="100108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en-US" sz="1600" dirty="0">
                <a:solidFill>
                  <a:schemeClr val="accent1"/>
                </a:solidFill>
                <a:ea typeface="Roboto" panose="02000000000000000000" pitchFamily="2" charset="0"/>
              </a:rPr>
              <a:t>8</a:t>
            </a:r>
            <a:r>
              <a:rPr lang="en-US" sz="1600" dirty="0" smtClean="0">
                <a:solidFill>
                  <a:schemeClr val="accent1"/>
                </a:solidFill>
                <a:ea typeface="Roboto" panose="02000000000000000000" pitchFamily="2" charset="0"/>
              </a:rPr>
              <a:t>. TỔNG KẾT</a:t>
            </a:r>
          </a:p>
        </p:txBody>
      </p:sp>
    </p:spTree>
    <p:extLst>
      <p:ext uri="{BB962C8B-B14F-4D97-AF65-F5344CB8AC3E}">
        <p14:creationId xmlns:p14="http://schemas.microsoft.com/office/powerpoint/2010/main" val="21025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  <p:bldP spid="55" grpId="0"/>
      <p:bldP spid="17" grpId="0"/>
      <p:bldP spid="19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GIỚI THIỆU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53437" y="1532964"/>
            <a:ext cx="9399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tử,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internet. Thông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laptop, smart phone…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tử,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”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 Web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noProof="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CHỨC NĂNG CHÍNH CỦA WEBSITE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2326718"/>
              </p:ext>
            </p:extLst>
          </p:nvPr>
        </p:nvGraphicFramePr>
        <p:xfrm>
          <a:off x="1123368" y="1125802"/>
          <a:ext cx="10471732" cy="555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3368" y="6011903"/>
            <a:ext cx="39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9261340" y="2163802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9718540" y="1346200"/>
            <a:ext cx="1508260" cy="798499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Người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dùng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330200" y="1625600"/>
            <a:ext cx="3652313" cy="2184401"/>
          </a:xfrm>
          <a:prstGeom prst="wedgeRoundRectCallout">
            <a:avLst>
              <a:gd name="adj1" fmla="val -17986"/>
              <a:gd name="adj2" fmla="val 7696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Hiển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sách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loại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hình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phẩm</a:t>
            </a:r>
            <a:endParaRPr lang="en-US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mới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loại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phẩm</a:t>
            </a:r>
            <a:endParaRPr lang="en-US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Sửa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xóa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mục</a:t>
            </a:r>
            <a:endParaRPr lang="en-US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Tìm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kiếm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tên</a:t>
            </a:r>
            <a:endParaRPr lang="id-ID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305299" y="1643787"/>
            <a:ext cx="4203701" cy="2181040"/>
          </a:xfrm>
          <a:prstGeom prst="wedgeRoundRectCallout">
            <a:avLst>
              <a:gd name="adj1" fmla="val -17986"/>
              <a:gd name="adj2" fmla="val 7696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Hiển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sách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phẩm</a:t>
            </a:r>
            <a:endParaRPr lang="en-US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Hiển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chi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tiết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từng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phẩm</a:t>
            </a:r>
            <a:endParaRPr lang="en-US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sửa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xóa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Tìm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kiếm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tên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phẩm</a:t>
            </a:r>
            <a:endParaRPr lang="id-ID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791022" y="1625601"/>
            <a:ext cx="2943777" cy="2181040"/>
          </a:xfrm>
          <a:prstGeom prst="wedgeRoundRectCallout">
            <a:avLst>
              <a:gd name="adj1" fmla="val -17986"/>
              <a:gd name="adj2" fmla="val 7696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Hiển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sách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người</a:t>
            </a:r>
            <a:r>
              <a:rPr lang="en-US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dùng</a:t>
            </a:r>
            <a:endParaRPr lang="id-ID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20" name="Rectangle 19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noProof="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CHỨC NĂNG CHÍNH CỦA WEBSITE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779" y="497351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Danh</a:t>
            </a:r>
            <a:r>
              <a:rPr lang="en-US" sz="2000" dirty="0"/>
              <a:t> </a:t>
            </a:r>
            <a:r>
              <a:rPr lang="en-US" sz="2000" dirty="0" err="1" smtClean="0"/>
              <a:t>Mục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791023" y="4981328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2992" y="497351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hẩm</a:t>
            </a:r>
            <a:endParaRPr lang="en-US" sz="2000" dirty="0"/>
          </a:p>
        </p:txBody>
      </p:sp>
      <p:sp>
        <p:nvSpPr>
          <p:cNvPr id="9" name="Up Ribbon 8"/>
          <p:cNvSpPr/>
          <p:nvPr/>
        </p:nvSpPr>
        <p:spPr>
          <a:xfrm>
            <a:off x="3814960" y="1646588"/>
            <a:ext cx="4276448" cy="1839997"/>
          </a:xfrm>
          <a:prstGeom prst="ribbon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</a:rPr>
              <a:t>Quản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Trị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Viên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8" grpId="0"/>
      <p:bldP spid="2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KIẾN TRÚC VÀ MÔ HÌNH THIẾT KẾ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rot="10800000" flipV="1">
            <a:off x="5381923" y="1080085"/>
            <a:ext cx="1428153" cy="45719"/>
            <a:chOff x="3965945" y="1385354"/>
            <a:chExt cx="4572000" cy="79107"/>
          </a:xfrm>
        </p:grpSpPr>
        <p:sp>
          <p:nvSpPr>
            <p:cNvPr id="63" name="Rectangle 62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2205318"/>
            <a:ext cx="4191000" cy="387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7435" y="1640541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pen Sans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5287</TotalTime>
  <Words>583</Words>
  <Application>Microsoft Office PowerPoint</Application>
  <PresentationFormat>Widescreen</PresentationFormat>
  <Paragraphs>104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Open Sans Extrabold</vt:lpstr>
      <vt:lpstr>Open Sans Light</vt:lpstr>
      <vt:lpstr>Roboto</vt:lpstr>
      <vt:lpstr>Simple-Line-Icons</vt:lpstr>
      <vt:lpstr>Times New Roman</vt:lpstr>
      <vt:lpstr>Wingdings</vt:lpstr>
      <vt:lpstr>Office Theme</vt:lpstr>
      <vt:lpstr>WEBPHONE</vt:lpstr>
      <vt:lpstr>WEBPHONE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Chotts PowerPoint Template</dc:title>
  <dc:creator>1studio</dc:creator>
  <cp:lastModifiedBy>Nguyễn Hiếu</cp:lastModifiedBy>
  <cp:revision>546</cp:revision>
  <dcterms:created xsi:type="dcterms:W3CDTF">2014-12-03T01:56:27Z</dcterms:created>
  <dcterms:modified xsi:type="dcterms:W3CDTF">2018-10-17T18:44:55Z</dcterms:modified>
</cp:coreProperties>
</file>