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6D55-0105-4D63-A60B-AF91ACCC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0788F-24C5-4F25-B685-ACE6BAAD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D78D-0517-4567-93BA-30C409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54EC-4054-49D9-8FFE-202665D6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BF45-2AE3-4B49-BEA6-4E799930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651D-6DF7-4504-9958-8B5CF42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93B2F-F50D-4695-8E73-4EFBE057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8874-6EEB-4E51-8B6E-3F4B6FB0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E94A-5861-4C66-A391-AE573294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4924-71FC-4B72-ADF8-A5048996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FA036-1D09-4453-8CC1-B1C1186DE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BC99C-C641-4E16-B59C-DE1BD418F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15B6-2543-420A-8039-C17E580E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DD44-A0D9-42C6-B22B-208BCEE5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ED2E-C25E-42F3-A32D-809E3C33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A48E-1BC2-4707-A564-9EF095FA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61DD-126E-47FC-BEC9-0551DC2E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E69E-8D0D-48B9-9AE6-78A68914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173B-1A30-4DF2-AE69-63990CC9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5962-D840-4C21-88B0-94112A04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984C-ED80-4AC6-9177-054906CE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F1081-4D0D-4C97-A13E-C3791FFE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431B-6CF7-44D8-ADD7-995CC0F2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681C-08EF-4965-B3DB-9269BD5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23A-3E8C-4F50-9D1F-0C0D0B3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1A7A-ACB0-4748-BDF4-169FCBEE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10FD-D8E4-4C88-9EE9-F59D663E9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C8A0B-5B90-410C-87C8-E82F7AB9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7575-85A0-4B52-9FEA-FB4FFA3C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2D98E-97EF-4478-BD46-45BA909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0BC9-FA5C-4104-8B1D-C187B9C2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19FC-C8A4-448F-AEC3-74274BD9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D076C-DA04-4FE9-8DE9-B7AD76DC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83E9A-F1C1-48B0-A888-9FF2A642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9A1BD-1965-4DD9-A2E6-E5E1ED116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4D130-AF31-431E-8901-5648FD6B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3DFEC-0A3D-488A-81EE-82ECB3D2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64D14-6C88-4EAF-ACEA-3DEC3D5F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9F74-9428-4CD8-81F0-62A34EC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DDA5-A674-4434-9043-988161A6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CE398-C64C-4524-9006-5482853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54D5-0171-41FF-8F6E-044ADF00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E46BA-043E-422B-9B5F-D483587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50D10-C3C1-4F23-9297-A8A91FB0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7EDE4-A8AA-421C-9152-DD4D736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8469-1E17-426E-B038-ABB9069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6655-EFF2-42B0-9E90-C179037B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046E-9E63-40AD-B23E-26C3BCF1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35F60-833F-4C6E-93B8-7BC6DDC18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B3DF-83DC-4C83-B0D3-BBB16B46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3407-26DD-4CC0-9987-E6DEFD84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7B0-F229-4D84-A8CD-B122DAC8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D192-FDE6-409B-B467-DBA86C06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FCCEA-F5C5-47B9-AC4F-651F4F8F3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38CE2-7D37-4EF3-AA02-FEE3F64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0B4F-015D-44E1-809C-A5310306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C912-871D-44B4-B262-EB88EB7B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B8466-7CE6-4359-B416-E691569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15649-9BEF-43B2-8C8C-970EF799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7801-550F-4EED-B6D6-AAD12E80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2394-0CA5-4175-A94E-06789719A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643E-437C-4411-9191-69C66A5EFB5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8D02-859C-4152-887E-0677CA02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CD47-38D0-4CBB-B95E-FEF14E2D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7F80-0B86-48FB-9918-53DBDA7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4D31A-9ABC-4F76-BEA7-3E25C3F0D7A5}"/>
              </a:ext>
            </a:extLst>
          </p:cNvPr>
          <p:cNvSpPr txBox="1"/>
          <p:nvPr/>
        </p:nvSpPr>
        <p:spPr>
          <a:xfrm>
            <a:off x="0" y="847288"/>
            <a:ext cx="1219199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NHẬP MÔN CÔNG NGHỆ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0BEF-C185-4A4A-8BE3-875C98095FCA}"/>
              </a:ext>
            </a:extLst>
          </p:cNvPr>
          <p:cNvSpPr txBox="1"/>
          <p:nvPr/>
        </p:nvSpPr>
        <p:spPr>
          <a:xfrm>
            <a:off x="3289182" y="99424"/>
            <a:ext cx="5613634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Arial" panose="020B0604020202020204" pitchFamily="34" charset="0"/>
              </a:rPr>
              <a:t>BÁO CÁO ĐỒ ÁN CUỐI KỲ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98E3C-542A-4096-8078-E221C0006A9C}"/>
              </a:ext>
            </a:extLst>
          </p:cNvPr>
          <p:cNvGrpSpPr/>
          <p:nvPr/>
        </p:nvGrpSpPr>
        <p:grpSpPr>
          <a:xfrm>
            <a:off x="0" y="0"/>
            <a:ext cx="1271666" cy="2782707"/>
            <a:chOff x="2070341" y="2179084"/>
            <a:chExt cx="1271666" cy="278270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74B4AC-D916-4204-AC0E-2B9D66BB8309}"/>
                </a:ext>
              </a:extLst>
            </p:cNvPr>
            <p:cNvSpPr/>
            <p:nvPr/>
          </p:nvSpPr>
          <p:spPr>
            <a:xfrm>
              <a:off x="2070341" y="2179084"/>
              <a:ext cx="389163" cy="2782707"/>
            </a:xfrm>
            <a:custGeom>
              <a:avLst/>
              <a:gdLst>
                <a:gd name="connsiteX0" fmla="*/ 0 w 389163"/>
                <a:gd name="connsiteY0" fmla="*/ 0 h 2782707"/>
                <a:gd name="connsiteX1" fmla="*/ 104369 w 389163"/>
                <a:gd name="connsiteY1" fmla="*/ 133076 h 2782707"/>
                <a:gd name="connsiteX2" fmla="*/ 389163 w 389163"/>
                <a:gd name="connsiteY2" fmla="*/ 1391353 h 2782707"/>
                <a:gd name="connsiteX3" fmla="*/ 104369 w 389163"/>
                <a:gd name="connsiteY3" fmla="*/ 2649630 h 2782707"/>
                <a:gd name="connsiteX4" fmla="*/ 0 w 389163"/>
                <a:gd name="connsiteY4" fmla="*/ 2782707 h 278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63" h="2782707">
                  <a:moveTo>
                    <a:pt x="0" y="0"/>
                  </a:moveTo>
                  <a:lnTo>
                    <a:pt x="104369" y="133076"/>
                  </a:lnTo>
                  <a:cubicBezTo>
                    <a:pt x="276193" y="405770"/>
                    <a:pt x="389163" y="867570"/>
                    <a:pt x="389163" y="1391353"/>
                  </a:cubicBezTo>
                  <a:cubicBezTo>
                    <a:pt x="389163" y="1915136"/>
                    <a:pt x="276193" y="2376937"/>
                    <a:pt x="104369" y="2649630"/>
                  </a:cubicBezTo>
                  <a:lnTo>
                    <a:pt x="0" y="278270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934D94F-03D2-4FDA-9438-936C561A77E0}"/>
                </a:ext>
              </a:extLst>
            </p:cNvPr>
            <p:cNvSpPr/>
            <p:nvPr/>
          </p:nvSpPr>
          <p:spPr>
            <a:xfrm>
              <a:off x="2070341" y="2179084"/>
              <a:ext cx="1271666" cy="298936"/>
            </a:xfrm>
            <a:custGeom>
              <a:avLst/>
              <a:gdLst>
                <a:gd name="connsiteX0" fmla="*/ 0 w 1271666"/>
                <a:gd name="connsiteY0" fmla="*/ 0 h 298936"/>
                <a:gd name="connsiteX1" fmla="*/ 1271666 w 1271666"/>
                <a:gd name="connsiteY1" fmla="*/ 0 h 298936"/>
                <a:gd name="connsiteX2" fmla="*/ 1268663 w 1271666"/>
                <a:gd name="connsiteY2" fmla="*/ 16325 h 298936"/>
                <a:gd name="connsiteX3" fmla="*/ 635833 w 1271666"/>
                <a:gd name="connsiteY3" fmla="*/ 298936 h 298936"/>
                <a:gd name="connsiteX4" fmla="*/ 3004 w 1271666"/>
                <a:gd name="connsiteY4" fmla="*/ 16325 h 29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66" h="298936">
                  <a:moveTo>
                    <a:pt x="0" y="0"/>
                  </a:moveTo>
                  <a:lnTo>
                    <a:pt x="1271666" y="0"/>
                  </a:lnTo>
                  <a:lnTo>
                    <a:pt x="1268663" y="16325"/>
                  </a:lnTo>
                  <a:cubicBezTo>
                    <a:pt x="1208430" y="177611"/>
                    <a:pt x="947989" y="298936"/>
                    <a:pt x="635833" y="298936"/>
                  </a:cubicBezTo>
                  <a:cubicBezTo>
                    <a:pt x="323677" y="298936"/>
                    <a:pt x="63236" y="177611"/>
                    <a:pt x="3004" y="163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456F7-08D2-4CCE-914C-BC2A46FDB1B7}"/>
              </a:ext>
            </a:extLst>
          </p:cNvPr>
          <p:cNvGrpSpPr/>
          <p:nvPr/>
        </p:nvGrpSpPr>
        <p:grpSpPr>
          <a:xfrm rot="5400000" flipH="1">
            <a:off x="10164812" y="4830813"/>
            <a:ext cx="1271666" cy="2782707"/>
            <a:chOff x="2070341" y="2179084"/>
            <a:chExt cx="1271666" cy="278270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2814DC-5B60-4D31-A3AF-F59CDC47DC15}"/>
                </a:ext>
              </a:extLst>
            </p:cNvPr>
            <p:cNvSpPr/>
            <p:nvPr/>
          </p:nvSpPr>
          <p:spPr>
            <a:xfrm>
              <a:off x="2070341" y="2179084"/>
              <a:ext cx="389163" cy="2782707"/>
            </a:xfrm>
            <a:custGeom>
              <a:avLst/>
              <a:gdLst>
                <a:gd name="connsiteX0" fmla="*/ 0 w 389163"/>
                <a:gd name="connsiteY0" fmla="*/ 0 h 2782707"/>
                <a:gd name="connsiteX1" fmla="*/ 104369 w 389163"/>
                <a:gd name="connsiteY1" fmla="*/ 133076 h 2782707"/>
                <a:gd name="connsiteX2" fmla="*/ 389163 w 389163"/>
                <a:gd name="connsiteY2" fmla="*/ 1391353 h 2782707"/>
                <a:gd name="connsiteX3" fmla="*/ 104369 w 389163"/>
                <a:gd name="connsiteY3" fmla="*/ 2649630 h 2782707"/>
                <a:gd name="connsiteX4" fmla="*/ 0 w 389163"/>
                <a:gd name="connsiteY4" fmla="*/ 2782707 h 278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63" h="2782707">
                  <a:moveTo>
                    <a:pt x="0" y="0"/>
                  </a:moveTo>
                  <a:lnTo>
                    <a:pt x="104369" y="133076"/>
                  </a:lnTo>
                  <a:cubicBezTo>
                    <a:pt x="276193" y="405770"/>
                    <a:pt x="389163" y="867570"/>
                    <a:pt x="389163" y="1391353"/>
                  </a:cubicBezTo>
                  <a:cubicBezTo>
                    <a:pt x="389163" y="1915136"/>
                    <a:pt x="276193" y="2376937"/>
                    <a:pt x="104369" y="2649630"/>
                  </a:cubicBezTo>
                  <a:lnTo>
                    <a:pt x="0" y="278270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A986AE-C980-41D5-949F-A23E76B1FC1D}"/>
                </a:ext>
              </a:extLst>
            </p:cNvPr>
            <p:cNvSpPr/>
            <p:nvPr/>
          </p:nvSpPr>
          <p:spPr>
            <a:xfrm>
              <a:off x="2070341" y="2179084"/>
              <a:ext cx="1271666" cy="298936"/>
            </a:xfrm>
            <a:custGeom>
              <a:avLst/>
              <a:gdLst>
                <a:gd name="connsiteX0" fmla="*/ 0 w 1271666"/>
                <a:gd name="connsiteY0" fmla="*/ 0 h 298936"/>
                <a:gd name="connsiteX1" fmla="*/ 1271666 w 1271666"/>
                <a:gd name="connsiteY1" fmla="*/ 0 h 298936"/>
                <a:gd name="connsiteX2" fmla="*/ 1268663 w 1271666"/>
                <a:gd name="connsiteY2" fmla="*/ 16325 h 298936"/>
                <a:gd name="connsiteX3" fmla="*/ 635833 w 1271666"/>
                <a:gd name="connsiteY3" fmla="*/ 298936 h 298936"/>
                <a:gd name="connsiteX4" fmla="*/ 3004 w 1271666"/>
                <a:gd name="connsiteY4" fmla="*/ 16325 h 29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666" h="298936">
                  <a:moveTo>
                    <a:pt x="0" y="0"/>
                  </a:moveTo>
                  <a:lnTo>
                    <a:pt x="1271666" y="0"/>
                  </a:lnTo>
                  <a:lnTo>
                    <a:pt x="1268663" y="16325"/>
                  </a:lnTo>
                  <a:cubicBezTo>
                    <a:pt x="1208430" y="177611"/>
                    <a:pt x="947989" y="298936"/>
                    <a:pt x="635833" y="298936"/>
                  </a:cubicBezTo>
                  <a:cubicBezTo>
                    <a:pt x="323677" y="298936"/>
                    <a:pt x="63236" y="177611"/>
                    <a:pt x="3004" y="163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0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Hiếu</dc:creator>
  <cp:lastModifiedBy>Nguyễn Văn Hiếu</cp:lastModifiedBy>
  <cp:revision>8</cp:revision>
  <dcterms:created xsi:type="dcterms:W3CDTF">2021-05-22T00:41:19Z</dcterms:created>
  <dcterms:modified xsi:type="dcterms:W3CDTF">2021-05-28T07:27:46Z</dcterms:modified>
</cp:coreProperties>
</file>