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6" r:id="rId6"/>
    <p:sldId id="267" r:id="rId7"/>
    <p:sldId id="268" r:id="rId8"/>
    <p:sldId id="269" r:id="rId9"/>
    <p:sldId id="270" r:id="rId10"/>
    <p:sldId id="276" r:id="rId11"/>
    <p:sldId id="271" r:id="rId12"/>
    <p:sldId id="272" r:id="rId13"/>
    <p:sldId id="273" r:id="rId14"/>
    <p:sldId id="274" r:id="rId15"/>
    <p:sldId id="275" r:id="rId16"/>
    <p:sldId id="279" r:id="rId17"/>
    <p:sldId id="277" r:id="rId18"/>
    <p:sldId id="280" r:id="rId19"/>
    <p:sldId id="281" r:id="rId20"/>
    <p:sldId id="286" r:id="rId21"/>
    <p:sldId id="283" r:id="rId22"/>
    <p:sldId id="287" r:id="rId23"/>
    <p:sldId id="282" r:id="rId24"/>
    <p:sldId id="284" r:id="rId25"/>
    <p:sldId id="285" r:id="rId26"/>
    <p:sldId id="288" r:id="rId27"/>
    <p:sldId id="289" r:id="rId28"/>
    <p:sldId id="291" r:id="rId29"/>
    <p:sldId id="294" r:id="rId30"/>
    <p:sldId id="296" r:id="rId31"/>
    <p:sldId id="295" r:id="rId32"/>
    <p:sldId id="293" r:id="rId33"/>
    <p:sldId id="300" r:id="rId34"/>
    <p:sldId id="313" r:id="rId35"/>
    <p:sldId id="314" r:id="rId36"/>
    <p:sldId id="315" r:id="rId37"/>
    <p:sldId id="316" r:id="rId38"/>
    <p:sldId id="317" r:id="rId39"/>
    <p:sldId id="318" r:id="rId40"/>
    <p:sldId id="298" r:id="rId41"/>
    <p:sldId id="297" r:id="rId42"/>
    <p:sldId id="319" r:id="rId43"/>
    <p:sldId id="320" r:id="rId44"/>
    <p:sldId id="321" r:id="rId45"/>
    <p:sldId id="322" r:id="rId46"/>
    <p:sldId id="323" r:id="rId47"/>
    <p:sldId id="324" r:id="rId48"/>
    <p:sldId id="299" r:id="rId49"/>
    <p:sldId id="325" r:id="rId50"/>
    <p:sldId id="326" r:id="rId51"/>
    <p:sldId id="327" r:id="rId52"/>
    <p:sldId id="328" r:id="rId53"/>
    <p:sldId id="330" r:id="rId54"/>
    <p:sldId id="331" r:id="rId55"/>
    <p:sldId id="32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bủ bủ lmao" id="{F9B53A1D-3FF5-43E4-A768-3E952B08D812}">
          <p14:sldIdLst>
            <p14:sldId id="259"/>
            <p14:sldId id="257"/>
          </p14:sldIdLst>
        </p14:section>
        <p14:section name="Dink nghĩa" id="{7DE2CC8B-03DF-47ED-AD96-A97207D70DE9}">
          <p14:sldIdLst>
            <p14:sldId id="258"/>
            <p14:sldId id="260"/>
            <p14:sldId id="266"/>
            <p14:sldId id="267"/>
          </p14:sldIdLst>
        </p14:section>
        <p14:section name="Cú fap" id="{B22B077A-CACC-4DAD-ACBC-CC0080AFEBCB}">
          <p14:sldIdLst>
            <p14:sldId id="268"/>
            <p14:sldId id="269"/>
            <p14:sldId id="270"/>
            <p14:sldId id="276"/>
            <p14:sldId id="271"/>
            <p14:sldId id="272"/>
            <p14:sldId id="273"/>
            <p14:sldId id="274"/>
            <p14:sldId id="275"/>
            <p14:sldId id="279"/>
          </p14:sldIdLst>
        </p14:section>
        <p14:section name="Các loại" id="{98CF642B-2846-46BB-8A2A-A27EE475DE48}">
          <p14:sldIdLst>
            <p14:sldId id="277"/>
            <p14:sldId id="280"/>
            <p14:sldId id="281"/>
            <p14:sldId id="286"/>
            <p14:sldId id="283"/>
            <p14:sldId id="287"/>
            <p14:sldId id="282"/>
            <p14:sldId id="284"/>
            <p14:sldId id="285"/>
            <p14:sldId id="288"/>
          </p14:sldIdLst>
        </p14:section>
        <p14:section name="Đối số &amp; Tham số" id="{FE8CB44C-DB2E-47CF-88EE-77E132E3DFD5}">
          <p14:sldIdLst>
            <p14:sldId id="289"/>
          </p14:sldIdLst>
        </p14:section>
        <p14:section name="Truyền biến và địa chỉ" id="{33BDA8A1-EEFF-4D2A-91C5-2918CFA35CAD}">
          <p14:sldIdLst>
            <p14:sldId id="291"/>
            <p14:sldId id="294"/>
            <p14:sldId id="296"/>
            <p14:sldId id="295"/>
            <p14:sldId id="293"/>
            <p14:sldId id="300"/>
            <p14:sldId id="313"/>
            <p14:sldId id="314"/>
            <p14:sldId id="315"/>
            <p14:sldId id="316"/>
            <p14:sldId id="317"/>
            <p14:sldId id="318"/>
            <p14:sldId id="298"/>
            <p14:sldId id="297"/>
            <p14:sldId id="319"/>
            <p14:sldId id="320"/>
            <p14:sldId id="321"/>
            <p14:sldId id="322"/>
            <p14:sldId id="323"/>
            <p14:sldId id="324"/>
            <p14:sldId id="299"/>
          </p14:sldIdLst>
        </p14:section>
        <p14:section name="Note" id="{C589B1A4-D029-45A4-991F-0EA6612F9AEC}">
          <p14:sldIdLst>
            <p14:sldId id="325"/>
            <p14:sldId id="326"/>
            <p14:sldId id="327"/>
            <p14:sldId id="328"/>
            <p14:sldId id="330"/>
            <p14:sldId id="331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A7E-B60F-468D-BAFC-57AEE9C0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55A71-B566-44DB-8156-81FAE097C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5907-99F8-4A0A-9E5D-E8B4630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275E-357E-4AC1-9589-AE64998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77F0-EB3E-415F-A7D8-AA6D2470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C56-789D-4D16-BB96-B43C9894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65B57-F953-4243-8D18-0CDA14142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0D9F-4C57-4179-8265-8579F585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BB77-1C4F-470B-8FEB-E0AFF21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7A7F-3352-477C-AC28-BEEB736D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BB01B-3A5F-465A-91A3-96DC24ED3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183DB-4189-45B3-8E3B-936E5F70B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4C26-BC05-4E23-BD94-58C64B6D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F9EB-AAA0-436B-99B0-9DAC1898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F621-FB95-418A-851B-7470AAF6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2490-A672-43D2-B75C-C58AD4AD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CF89-37D2-4D59-B7D5-161D9E84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BA95-4A61-4006-8CAA-7B49589D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684D-0CD3-4BCF-BECE-03F946F3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7CB1-DCEE-4A4B-86A1-782F91F3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7267-FC2E-48E8-9EDC-7FD73A5B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C290-77C1-4A05-9C95-E0816BB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BC3C-D000-461F-BDDA-BA9CC4B5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D8F2-7F59-43DD-AAA1-CC8A1993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931-43AF-45C8-8E59-84CC44AB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D108-BDF6-4DED-9A1F-1F7D0586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3991-9211-4667-A474-1141B8B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2358-8D9F-43AD-AC95-455520A9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4A0D-9D28-4145-8A5C-9E2B6F6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0469-1F81-4876-ABE1-5998B5A7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8CFE3-D096-408B-8C90-4E08DD27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680C-EBC0-434D-9694-60DF6082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EA26-D268-4CC7-A10D-FF916DDB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A0678-5AF5-4EA8-AC16-2AFCC82AA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B42A5-2C82-4087-938D-D7F1C2DD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823AE-888E-436D-9B7D-FD2CB560F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0E9FA-9DFE-47E4-9570-B475927F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28B96-D637-48DE-B46A-20E2F40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B28C-9216-4BBB-9C11-9240717E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3B8A-C561-492E-9A3C-E2DFB37A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4C09-858E-4415-B8A6-D264CB1D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52D4-9457-4D74-914C-32B6E72E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58294-1164-41F6-8A16-0212089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72EBD-CC5B-4E09-9958-157ED3C3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B6335-0C42-461F-AC55-6B9696CD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A2145-F847-48CE-81C6-9BC803A2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9F9C-FADE-4D8B-9092-F65C5956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4471-DF7D-4CD0-A700-EBC7B385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8658-615D-452C-9D4A-4E584BF21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41F8-3151-4FAC-850F-31D34549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FAA8-24E9-4C2A-9F02-C181867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E454-F29E-4719-BD65-91547A76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62B-9B37-44F5-A880-2E4C096A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D2B79-3731-4B6A-B498-D245C696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488C-0A1A-4CFF-ACAC-0752E1BF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40260-DA7C-4F89-A52C-D53C5473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312E2-E353-4446-B08A-BFE78F3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8B91-C380-4F0D-A076-5C6D4866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B9BD-6CFD-4B07-9280-9E24E130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A2B7-EEBA-4C1B-90F3-727F2348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E4D5-4105-4262-ADA4-A2927971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E44C-E0E1-4C5E-81AE-C5D4EC880E4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B914-0B79-4F64-83C9-CE1FE3E5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82F4-42F1-49D0-88A5-FA05106B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C25E-45DB-4DE6-A862-99B4201D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1EC8D-BA23-4DB6-9043-0E4123D1813B}"/>
              </a:ext>
            </a:extLst>
          </p:cNvPr>
          <p:cNvSpPr txBox="1"/>
          <p:nvPr/>
        </p:nvSpPr>
        <p:spPr>
          <a:xfrm>
            <a:off x="2085762" y="3429000"/>
            <a:ext cx="8020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err="1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Hàm</a:t>
            </a:r>
            <a:r>
              <a:rPr lang="en-US" sz="800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8000" err="1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trong</a:t>
            </a:r>
            <a:r>
              <a:rPr lang="en-US" sz="800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819C-C241-4604-BE62-0DF4BEDF8EB2}"/>
              </a:ext>
            </a:extLst>
          </p:cNvPr>
          <p:cNvSpPr/>
          <p:nvPr/>
        </p:nvSpPr>
        <p:spPr>
          <a:xfrm>
            <a:off x="2931886" y="3429000"/>
            <a:ext cx="6450430" cy="138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AD9DB-6156-44E0-827E-9A18C2FC8DEC}"/>
              </a:ext>
            </a:extLst>
          </p:cNvPr>
          <p:cNvSpPr txBox="1"/>
          <p:nvPr/>
        </p:nvSpPr>
        <p:spPr>
          <a:xfrm>
            <a:off x="2809683" y="2644170"/>
            <a:ext cx="6572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FUNCTION IN C++</a:t>
            </a:r>
          </a:p>
        </p:txBody>
      </p:sp>
    </p:spTree>
    <p:extLst>
      <p:ext uri="{BB962C8B-B14F-4D97-AF65-F5344CB8AC3E}">
        <p14:creationId xmlns:p14="http://schemas.microsoft.com/office/powerpoint/2010/main" val="42052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3684121" y="869772"/>
            <a:ext cx="4823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Kiểu dữ liệu hàm trả về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5C6E9F-81B8-421C-9C77-1E8A6273C200}"/>
              </a:ext>
            </a:extLst>
          </p:cNvPr>
          <p:cNvCxnSpPr/>
          <p:nvPr/>
        </p:nvCxnSpPr>
        <p:spPr>
          <a:xfrm>
            <a:off x="2964180" y="2974340"/>
            <a:ext cx="7924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8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5158885" y="869772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Tên hàm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00471-B024-40DA-8AF5-611F4B0C0AC0}"/>
              </a:ext>
            </a:extLst>
          </p:cNvPr>
          <p:cNvCxnSpPr/>
          <p:nvPr/>
        </p:nvCxnSpPr>
        <p:spPr>
          <a:xfrm>
            <a:off x="4075430" y="2974340"/>
            <a:ext cx="7924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3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3911750" y="869772"/>
            <a:ext cx="4368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Tham số (parameter)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268D9C-BAB2-4ED6-AA99-870C711E5645}"/>
              </a:ext>
            </a:extLst>
          </p:cNvPr>
          <p:cNvCxnSpPr>
            <a:cxnSpLocks/>
          </p:cNvCxnSpPr>
          <p:nvPr/>
        </p:nvCxnSpPr>
        <p:spPr>
          <a:xfrm>
            <a:off x="5193030" y="2974340"/>
            <a:ext cx="326517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2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3959844" y="869772"/>
            <a:ext cx="4272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Kiểu dữ liệu tham số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268D9C-BAB2-4ED6-AA99-870C711E5645}"/>
              </a:ext>
            </a:extLst>
          </p:cNvPr>
          <p:cNvCxnSpPr>
            <a:cxnSpLocks/>
          </p:cNvCxnSpPr>
          <p:nvPr/>
        </p:nvCxnSpPr>
        <p:spPr>
          <a:xfrm>
            <a:off x="5193030" y="2974340"/>
            <a:ext cx="7442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0E3FC4-4DBB-4F33-8212-3C1423847964}"/>
              </a:ext>
            </a:extLst>
          </p:cNvPr>
          <p:cNvCxnSpPr>
            <a:cxnSpLocks/>
          </p:cNvCxnSpPr>
          <p:nvPr/>
        </p:nvCxnSpPr>
        <p:spPr>
          <a:xfrm>
            <a:off x="7142480" y="2974340"/>
            <a:ext cx="7442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8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4791801" y="869772"/>
            <a:ext cx="2608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Tên tham số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268D9C-BAB2-4ED6-AA99-870C711E5645}"/>
              </a:ext>
            </a:extLst>
          </p:cNvPr>
          <p:cNvCxnSpPr>
            <a:cxnSpLocks/>
          </p:cNvCxnSpPr>
          <p:nvPr/>
        </p:nvCxnSpPr>
        <p:spPr>
          <a:xfrm>
            <a:off x="6266180" y="2974340"/>
            <a:ext cx="22987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D576D3-F08E-4FC2-AA82-16C82B06D717}"/>
              </a:ext>
            </a:extLst>
          </p:cNvPr>
          <p:cNvCxnSpPr>
            <a:cxnSpLocks/>
          </p:cNvCxnSpPr>
          <p:nvPr/>
        </p:nvCxnSpPr>
        <p:spPr>
          <a:xfrm>
            <a:off x="8228330" y="2989580"/>
            <a:ext cx="22987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3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4726880" y="869772"/>
            <a:ext cx="2738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Các câu lệnh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D576D3-F08E-4FC2-AA82-16C82B06D717}"/>
              </a:ext>
            </a:extLst>
          </p:cNvPr>
          <p:cNvCxnSpPr>
            <a:cxnSpLocks/>
          </p:cNvCxnSpPr>
          <p:nvPr/>
        </p:nvCxnSpPr>
        <p:spPr>
          <a:xfrm>
            <a:off x="3796030" y="3230880"/>
            <a:ext cx="0" cy="9791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CE703-A6FB-4D05-8211-010B83F0FB3A}"/>
              </a:ext>
            </a:extLst>
          </p:cNvPr>
          <p:cNvSpPr txBox="1"/>
          <p:nvPr/>
        </p:nvSpPr>
        <p:spPr>
          <a:xfrm>
            <a:off x="3832412" y="869772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Trả về giá trị cho hàm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D576D3-F08E-4FC2-AA82-16C82B06D717}"/>
              </a:ext>
            </a:extLst>
          </p:cNvPr>
          <p:cNvCxnSpPr>
            <a:cxnSpLocks/>
          </p:cNvCxnSpPr>
          <p:nvPr/>
        </p:nvCxnSpPr>
        <p:spPr>
          <a:xfrm>
            <a:off x="4033097" y="4424679"/>
            <a:ext cx="364617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6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30E2-00DB-4A8E-AEAA-252AB2F6892A}"/>
              </a:ext>
            </a:extLst>
          </p:cNvPr>
          <p:cNvSpPr txBox="1"/>
          <p:nvPr/>
        </p:nvSpPr>
        <p:spPr>
          <a:xfrm>
            <a:off x="2152650" y="2767280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Các loại hàm</a:t>
            </a:r>
          </a:p>
        </p:txBody>
      </p:sp>
    </p:spTree>
    <p:extLst>
      <p:ext uri="{BB962C8B-B14F-4D97-AF65-F5344CB8AC3E}">
        <p14:creationId xmlns:p14="http://schemas.microsoft.com/office/powerpoint/2010/main" val="399925540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1676A-2D71-408E-A908-97AD4F4B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5985866" y="2238965"/>
            <a:ext cx="5490513" cy="1953093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D0F54A-89E3-4F47-B6E0-BFD91BCD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89" y="2157006"/>
            <a:ext cx="4343400" cy="2119718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7D90-ADF2-47A9-9AC3-C3728F22EF3F}"/>
              </a:ext>
            </a:extLst>
          </p:cNvPr>
          <p:cNvSpPr txBox="1"/>
          <p:nvPr/>
        </p:nvSpPr>
        <p:spPr>
          <a:xfrm>
            <a:off x="7043080" y="1082413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Trả về giá trị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A5A2B-A056-4869-BFF3-18FB3BDD5CF5}"/>
              </a:ext>
            </a:extLst>
          </p:cNvPr>
          <p:cNvSpPr txBox="1"/>
          <p:nvPr/>
        </p:nvSpPr>
        <p:spPr>
          <a:xfrm>
            <a:off x="410452" y="1082413"/>
            <a:ext cx="532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Không trả về giá trị</a:t>
            </a:r>
          </a:p>
        </p:txBody>
      </p:sp>
    </p:spTree>
    <p:extLst>
      <p:ext uri="{BB962C8B-B14F-4D97-AF65-F5344CB8AC3E}">
        <p14:creationId xmlns:p14="http://schemas.microsoft.com/office/powerpoint/2010/main" val="827562337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1676A-2D71-408E-A908-97AD4F4B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1691310" y="1998173"/>
            <a:ext cx="8809379" cy="3133685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7D90-ADF2-47A9-9AC3-C3728F22EF3F}"/>
              </a:ext>
            </a:extLst>
          </p:cNvPr>
          <p:cNvSpPr txBox="1"/>
          <p:nvPr/>
        </p:nvSpPr>
        <p:spPr>
          <a:xfrm>
            <a:off x="4297824" y="142613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Trả về giá trị</a:t>
            </a:r>
          </a:p>
        </p:txBody>
      </p:sp>
    </p:spTree>
    <p:extLst>
      <p:ext uri="{BB962C8B-B14F-4D97-AF65-F5344CB8AC3E}">
        <p14:creationId xmlns:p14="http://schemas.microsoft.com/office/powerpoint/2010/main" val="183427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1EC8D-BA23-4DB6-9043-0E4123D1813B}"/>
              </a:ext>
            </a:extLst>
          </p:cNvPr>
          <p:cNvSpPr txBox="1"/>
          <p:nvPr/>
        </p:nvSpPr>
        <p:spPr>
          <a:xfrm>
            <a:off x="2085762" y="3482698"/>
            <a:ext cx="8020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err="1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Hàm</a:t>
            </a:r>
            <a:r>
              <a:rPr lang="en-US" sz="800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8000" err="1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trong</a:t>
            </a:r>
            <a:r>
              <a:rPr lang="en-US" sz="800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819C-C241-4604-BE62-0DF4BEDF8EB2}"/>
              </a:ext>
            </a:extLst>
          </p:cNvPr>
          <p:cNvSpPr/>
          <p:nvPr/>
        </p:nvSpPr>
        <p:spPr>
          <a:xfrm>
            <a:off x="2931886" y="1646842"/>
            <a:ext cx="6450430" cy="138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AD9DB-6156-44E0-827E-9A18C2FC8DEC}"/>
              </a:ext>
            </a:extLst>
          </p:cNvPr>
          <p:cNvSpPr txBox="1"/>
          <p:nvPr/>
        </p:nvSpPr>
        <p:spPr>
          <a:xfrm>
            <a:off x="2809683" y="2110800"/>
            <a:ext cx="6572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FUNCTION IN C++</a:t>
            </a:r>
          </a:p>
        </p:txBody>
      </p:sp>
    </p:spTree>
    <p:extLst>
      <p:ext uri="{BB962C8B-B14F-4D97-AF65-F5344CB8AC3E}">
        <p14:creationId xmlns:p14="http://schemas.microsoft.com/office/powerpoint/2010/main" val="392582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1676A-2D71-408E-A908-97AD4F4B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1691310" y="1998173"/>
            <a:ext cx="8809379" cy="3133685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7D90-ADF2-47A9-9AC3-C3728F22EF3F}"/>
              </a:ext>
            </a:extLst>
          </p:cNvPr>
          <p:cNvSpPr txBox="1"/>
          <p:nvPr/>
        </p:nvSpPr>
        <p:spPr>
          <a:xfrm>
            <a:off x="4297824" y="142613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Trả về giá trị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09652A-6DD5-4660-8872-960881F2F7A0}"/>
              </a:ext>
            </a:extLst>
          </p:cNvPr>
          <p:cNvCxnSpPr>
            <a:cxnSpLocks/>
          </p:cNvCxnSpPr>
          <p:nvPr/>
        </p:nvCxnSpPr>
        <p:spPr>
          <a:xfrm>
            <a:off x="2371513" y="2610274"/>
            <a:ext cx="9220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1676A-2D71-408E-A908-97AD4F4B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1691310" y="1998173"/>
            <a:ext cx="8809379" cy="3133685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7D90-ADF2-47A9-9AC3-C3728F22EF3F}"/>
              </a:ext>
            </a:extLst>
          </p:cNvPr>
          <p:cNvSpPr txBox="1"/>
          <p:nvPr/>
        </p:nvSpPr>
        <p:spPr>
          <a:xfrm>
            <a:off x="4297824" y="142613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Trả về giá trị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09652A-6DD5-4660-8872-960881F2F7A0}"/>
              </a:ext>
            </a:extLst>
          </p:cNvPr>
          <p:cNvCxnSpPr>
            <a:cxnSpLocks/>
          </p:cNvCxnSpPr>
          <p:nvPr/>
        </p:nvCxnSpPr>
        <p:spPr>
          <a:xfrm>
            <a:off x="2371513" y="2610274"/>
            <a:ext cx="9220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80BA-C593-4B3C-A0E2-ADC3F0058593}"/>
              </a:ext>
            </a:extLst>
          </p:cNvPr>
          <p:cNvCxnSpPr>
            <a:cxnSpLocks/>
          </p:cNvCxnSpPr>
          <p:nvPr/>
        </p:nvCxnSpPr>
        <p:spPr>
          <a:xfrm>
            <a:off x="3708400" y="4312074"/>
            <a:ext cx="42164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4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B07D90-ADF2-47A9-9AC3-C3728F22EF3F}"/>
              </a:ext>
            </a:extLst>
          </p:cNvPr>
          <p:cNvSpPr txBox="1"/>
          <p:nvPr/>
        </p:nvSpPr>
        <p:spPr>
          <a:xfrm>
            <a:off x="4297824" y="142613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Trả về giá trị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5BB3E-420C-4535-B012-F6B7C5E7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70" y="1429280"/>
            <a:ext cx="5336859" cy="2661708"/>
          </a:xfrm>
          <a:prstGeom prst="roundRect">
            <a:avLst>
              <a:gd name="adj" fmla="val 6790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E955D-A901-4DE4-8F6E-C860B1C6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24" y="4338490"/>
            <a:ext cx="3323049" cy="177444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D0F54A-89E3-4F47-B6E0-BFD91BCD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88" y="1471206"/>
            <a:ext cx="8623111" cy="4208354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F8FFF2-8A21-4F70-971F-75239FB42E7A}"/>
              </a:ext>
            </a:extLst>
          </p:cNvPr>
          <p:cNvSpPr txBox="1"/>
          <p:nvPr/>
        </p:nvSpPr>
        <p:spPr>
          <a:xfrm>
            <a:off x="3537445" y="142613"/>
            <a:ext cx="511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Không trả về giá trị</a:t>
            </a:r>
          </a:p>
        </p:txBody>
      </p:sp>
    </p:spTree>
    <p:extLst>
      <p:ext uri="{BB962C8B-B14F-4D97-AF65-F5344CB8AC3E}">
        <p14:creationId xmlns:p14="http://schemas.microsoft.com/office/powerpoint/2010/main" val="184925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D0F54A-89E3-4F47-B6E0-BFD91BCD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88" y="1471206"/>
            <a:ext cx="8623111" cy="4208354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C0CE93-FF09-4D2C-8E80-6DDB0D4D053E}"/>
              </a:ext>
            </a:extLst>
          </p:cNvPr>
          <p:cNvCxnSpPr>
            <a:cxnSpLocks/>
          </p:cNvCxnSpPr>
          <p:nvPr/>
        </p:nvCxnSpPr>
        <p:spPr>
          <a:xfrm>
            <a:off x="2159846" y="2339340"/>
            <a:ext cx="126915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D77A0-ACF2-4485-82CE-41FE51A775D4}"/>
              </a:ext>
            </a:extLst>
          </p:cNvPr>
          <p:cNvSpPr txBox="1"/>
          <p:nvPr/>
        </p:nvSpPr>
        <p:spPr>
          <a:xfrm>
            <a:off x="3537445" y="142613"/>
            <a:ext cx="511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Không trả về giá trị</a:t>
            </a:r>
          </a:p>
        </p:txBody>
      </p:sp>
    </p:spTree>
    <p:extLst>
      <p:ext uri="{BB962C8B-B14F-4D97-AF65-F5344CB8AC3E}">
        <p14:creationId xmlns:p14="http://schemas.microsoft.com/office/powerpoint/2010/main" val="352238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D0F54A-89E3-4F47-B6E0-BFD91BCD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88" y="1471206"/>
            <a:ext cx="8623111" cy="4208354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C0CE93-FF09-4D2C-8E80-6DDB0D4D053E}"/>
              </a:ext>
            </a:extLst>
          </p:cNvPr>
          <p:cNvCxnSpPr>
            <a:cxnSpLocks/>
          </p:cNvCxnSpPr>
          <p:nvPr/>
        </p:nvCxnSpPr>
        <p:spPr>
          <a:xfrm>
            <a:off x="2159846" y="2339340"/>
            <a:ext cx="126915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C24B3C-8BC9-49F4-B2DF-26DE959F764E}"/>
              </a:ext>
            </a:extLst>
          </p:cNvPr>
          <p:cNvCxnSpPr>
            <a:cxnSpLocks/>
          </p:cNvCxnSpPr>
          <p:nvPr/>
        </p:nvCxnSpPr>
        <p:spPr>
          <a:xfrm>
            <a:off x="3429000" y="4676140"/>
            <a:ext cx="19380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D77A0-ACF2-4485-82CE-41FE51A775D4}"/>
              </a:ext>
            </a:extLst>
          </p:cNvPr>
          <p:cNvSpPr txBox="1"/>
          <p:nvPr/>
        </p:nvSpPr>
        <p:spPr>
          <a:xfrm>
            <a:off x="3537445" y="142613"/>
            <a:ext cx="511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Không trả về giá trị</a:t>
            </a:r>
          </a:p>
        </p:txBody>
      </p:sp>
    </p:spTree>
    <p:extLst>
      <p:ext uri="{BB962C8B-B14F-4D97-AF65-F5344CB8AC3E}">
        <p14:creationId xmlns:p14="http://schemas.microsoft.com/office/powerpoint/2010/main" val="9492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D77A0-ACF2-4485-82CE-41FE51A775D4}"/>
              </a:ext>
            </a:extLst>
          </p:cNvPr>
          <p:cNvSpPr txBox="1"/>
          <p:nvPr/>
        </p:nvSpPr>
        <p:spPr>
          <a:xfrm>
            <a:off x="3537445" y="142613"/>
            <a:ext cx="511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Không trả về giá trị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F59ED-2F9B-4665-9339-1E4BA3C7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90" y="1113054"/>
            <a:ext cx="3920819" cy="2481359"/>
          </a:xfrm>
          <a:prstGeom prst="roundRect">
            <a:avLst>
              <a:gd name="adj" fmla="val 8320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E8EFB-C3A1-459F-A1F4-313F6881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74" y="4042157"/>
            <a:ext cx="3323049" cy="177444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3726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B07D90-ADF2-47A9-9AC3-C3728F22EF3F}"/>
              </a:ext>
            </a:extLst>
          </p:cNvPr>
          <p:cNvSpPr txBox="1"/>
          <p:nvPr/>
        </p:nvSpPr>
        <p:spPr>
          <a:xfrm>
            <a:off x="1792881" y="1344880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Tham số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5BB3E-420C-4535-B012-F6B7C5E7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518" y="2962562"/>
            <a:ext cx="3536950" cy="1764020"/>
          </a:xfrm>
          <a:prstGeom prst="roundRect">
            <a:avLst>
              <a:gd name="adj" fmla="val 6790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21E4D-0A7F-4E4B-9877-E0EB73CFA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1006914" y="2966465"/>
            <a:ext cx="4948018" cy="1760116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B2AA4-8B6D-4F97-AFA8-6AC3F2B50182}"/>
              </a:ext>
            </a:extLst>
          </p:cNvPr>
          <p:cNvSpPr txBox="1"/>
          <p:nvPr/>
        </p:nvSpPr>
        <p:spPr>
          <a:xfrm>
            <a:off x="6965951" y="1344880"/>
            <a:ext cx="3376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Bahnschrift SemiCondensed" panose="020B0502040204020203" pitchFamily="34" charset="0"/>
              </a:rPr>
              <a:t>Đối số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FB952-A771-4B20-9288-0A76946A9F5E}"/>
              </a:ext>
            </a:extLst>
          </p:cNvPr>
          <p:cNvCxnSpPr>
            <a:cxnSpLocks/>
          </p:cNvCxnSpPr>
          <p:nvPr/>
        </p:nvCxnSpPr>
        <p:spPr>
          <a:xfrm>
            <a:off x="2870200" y="3355341"/>
            <a:ext cx="2167467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64E1FA-3CDB-43CE-9282-256F3EED482F}"/>
              </a:ext>
            </a:extLst>
          </p:cNvPr>
          <p:cNvCxnSpPr>
            <a:cxnSpLocks/>
          </p:cNvCxnSpPr>
          <p:nvPr/>
        </p:nvCxnSpPr>
        <p:spPr>
          <a:xfrm>
            <a:off x="9389533" y="3854874"/>
            <a:ext cx="4233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5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30E2-00DB-4A8E-AEAA-252AB2F6892A}"/>
              </a:ext>
            </a:extLst>
          </p:cNvPr>
          <p:cNvSpPr txBox="1"/>
          <p:nvPr/>
        </p:nvSpPr>
        <p:spPr>
          <a:xfrm>
            <a:off x="16119" y="2875002"/>
            <a:ext cx="121597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Truyền biến và truyền địa chỉ</a:t>
            </a:r>
          </a:p>
        </p:txBody>
      </p:sp>
    </p:spTree>
    <p:extLst>
      <p:ext uri="{BB962C8B-B14F-4D97-AF65-F5344CB8AC3E}">
        <p14:creationId xmlns:p14="http://schemas.microsoft.com/office/powerpoint/2010/main" val="161743052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5" y="635560"/>
            <a:ext cx="10967550" cy="12071201"/>
          </a:xfrm>
          <a:prstGeom prst="roundRect">
            <a:avLst>
              <a:gd name="adj" fmla="val 3121"/>
            </a:avLst>
          </a:prstGeom>
        </p:spPr>
      </p:pic>
    </p:spTree>
    <p:extLst>
      <p:ext uri="{BB962C8B-B14F-4D97-AF65-F5344CB8AC3E}">
        <p14:creationId xmlns:p14="http://schemas.microsoft.com/office/powerpoint/2010/main" val="1984451284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30E2-00DB-4A8E-AEAA-252AB2F6892A}"/>
              </a:ext>
            </a:extLst>
          </p:cNvPr>
          <p:cNvSpPr txBox="1"/>
          <p:nvPr/>
        </p:nvSpPr>
        <p:spPr>
          <a:xfrm>
            <a:off x="2152650" y="287500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Đinh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nghĩa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hàm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là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gì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2614701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5" y="-5037106"/>
            <a:ext cx="10967550" cy="12071201"/>
          </a:xfrm>
          <a:prstGeom prst="roundRect">
            <a:avLst>
              <a:gd name="adj" fmla="val 3121"/>
            </a:avLst>
          </a:prstGeom>
        </p:spPr>
      </p:pic>
    </p:spTree>
    <p:extLst>
      <p:ext uri="{BB962C8B-B14F-4D97-AF65-F5344CB8AC3E}">
        <p14:creationId xmlns:p14="http://schemas.microsoft.com/office/powerpoint/2010/main" val="191134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34" y="366208"/>
            <a:ext cx="5565531" cy="6125584"/>
          </a:xfrm>
          <a:prstGeom prst="roundRect">
            <a:avLst>
              <a:gd name="adj" fmla="val 3121"/>
            </a:avLst>
          </a:prstGeom>
        </p:spPr>
      </p:pic>
    </p:spTree>
    <p:extLst>
      <p:ext uri="{BB962C8B-B14F-4D97-AF65-F5344CB8AC3E}">
        <p14:creationId xmlns:p14="http://schemas.microsoft.com/office/powerpoint/2010/main" val="330127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56" y="928687"/>
            <a:ext cx="4543425" cy="5000625"/>
          </a:xfrm>
          <a:prstGeom prst="roundRect">
            <a:avLst>
              <a:gd name="adj" fmla="val 3121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8DA71-A75F-439E-897F-932171D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12" y="2029599"/>
            <a:ext cx="5082032" cy="2798802"/>
          </a:xfrm>
          <a:prstGeom prst="roundRect">
            <a:avLst>
              <a:gd name="adj" fmla="val 5194"/>
            </a:avLst>
          </a:prstGeom>
        </p:spPr>
      </p:pic>
    </p:spTree>
    <p:extLst>
      <p:ext uri="{BB962C8B-B14F-4D97-AF65-F5344CB8AC3E}">
        <p14:creationId xmlns:p14="http://schemas.microsoft.com/office/powerpoint/2010/main" val="350897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77270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92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25560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17C1-E561-429A-8FBC-4F3BD30B8EAD}"/>
              </a:ext>
            </a:extLst>
          </p:cNvPr>
          <p:cNvCxnSpPr>
            <a:cxnSpLocks/>
          </p:cNvCxnSpPr>
          <p:nvPr/>
        </p:nvCxnSpPr>
        <p:spPr>
          <a:xfrm>
            <a:off x="1363132" y="4106333"/>
            <a:ext cx="17441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C1DC73-34E8-4D6D-9B63-3087DF984036}"/>
              </a:ext>
            </a:extLst>
          </p:cNvPr>
          <p:cNvCxnSpPr>
            <a:cxnSpLocks/>
          </p:cNvCxnSpPr>
          <p:nvPr/>
        </p:nvCxnSpPr>
        <p:spPr>
          <a:xfrm>
            <a:off x="1363132" y="4572000"/>
            <a:ext cx="17441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5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13784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17C1-E561-429A-8FBC-4F3BD30B8EAD}"/>
              </a:ext>
            </a:extLst>
          </p:cNvPr>
          <p:cNvCxnSpPr>
            <a:cxnSpLocks/>
          </p:cNvCxnSpPr>
          <p:nvPr/>
        </p:nvCxnSpPr>
        <p:spPr>
          <a:xfrm>
            <a:off x="2506132" y="829733"/>
            <a:ext cx="92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C1DC73-34E8-4D6D-9B63-3087DF984036}"/>
              </a:ext>
            </a:extLst>
          </p:cNvPr>
          <p:cNvCxnSpPr>
            <a:cxnSpLocks/>
          </p:cNvCxnSpPr>
          <p:nvPr/>
        </p:nvCxnSpPr>
        <p:spPr>
          <a:xfrm>
            <a:off x="1363132" y="5037667"/>
            <a:ext cx="17441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02C96-FE80-40D1-A4A8-9EC5354460E5}"/>
              </a:ext>
            </a:extLst>
          </p:cNvPr>
          <p:cNvCxnSpPr>
            <a:cxnSpLocks/>
          </p:cNvCxnSpPr>
          <p:nvPr/>
        </p:nvCxnSpPr>
        <p:spPr>
          <a:xfrm>
            <a:off x="3852332" y="829733"/>
            <a:ext cx="92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4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99316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C1DC73-34E8-4D6D-9B63-3087DF984036}"/>
              </a:ext>
            </a:extLst>
          </p:cNvPr>
          <p:cNvCxnSpPr>
            <a:cxnSpLocks/>
          </p:cNvCxnSpPr>
          <p:nvPr/>
        </p:nvCxnSpPr>
        <p:spPr>
          <a:xfrm>
            <a:off x="1396999" y="1295400"/>
            <a:ext cx="21505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D36C33-CE74-446D-988B-8661A7DCA36B}"/>
              </a:ext>
            </a:extLst>
          </p:cNvPr>
          <p:cNvSpPr/>
          <p:nvPr/>
        </p:nvSpPr>
        <p:spPr>
          <a:xfrm>
            <a:off x="5717645" y="3295494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6506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C1DC73-34E8-4D6D-9B63-3087DF984036}"/>
              </a:ext>
            </a:extLst>
          </p:cNvPr>
          <p:cNvCxnSpPr>
            <a:cxnSpLocks/>
          </p:cNvCxnSpPr>
          <p:nvPr/>
        </p:nvCxnSpPr>
        <p:spPr>
          <a:xfrm>
            <a:off x="1396999" y="1735666"/>
            <a:ext cx="93980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56F719-35EA-4F91-8F24-9404DC62017B}"/>
              </a:ext>
            </a:extLst>
          </p:cNvPr>
          <p:cNvSpPr/>
          <p:nvPr/>
        </p:nvSpPr>
        <p:spPr>
          <a:xfrm>
            <a:off x="5717645" y="4218361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68464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5E13248-AE3C-4263-95C4-5D001CB294E0}"/>
              </a:ext>
            </a:extLst>
          </p:cNvPr>
          <p:cNvSpPr/>
          <p:nvPr/>
        </p:nvSpPr>
        <p:spPr>
          <a:xfrm>
            <a:off x="5717645" y="5132760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16783"/>
            <a:ext cx="5651214" cy="6219890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57BFD02-A3B1-43B6-8D31-A7CF3016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6918"/>
              </p:ext>
            </p:extLst>
          </p:nvPr>
        </p:nvGraphicFramePr>
        <p:xfrm>
          <a:off x="6105808" y="321324"/>
          <a:ext cx="5198536" cy="621534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0x00009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90748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0x0000A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92653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5E13248-AE3C-4263-95C4-5D001CB294E0}"/>
              </a:ext>
            </a:extLst>
          </p:cNvPr>
          <p:cNvSpPr/>
          <p:nvPr/>
        </p:nvSpPr>
        <p:spPr>
          <a:xfrm>
            <a:off x="5717645" y="3295494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7417470-E5E4-412E-A7C9-F867AF48BB57}"/>
              </a:ext>
            </a:extLst>
          </p:cNvPr>
          <p:cNvSpPr/>
          <p:nvPr/>
        </p:nvSpPr>
        <p:spPr>
          <a:xfrm>
            <a:off x="5717645" y="4167561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30E2-00DB-4A8E-AEAA-252AB2F6892A}"/>
              </a:ext>
            </a:extLst>
          </p:cNvPr>
          <p:cNvSpPr txBox="1"/>
          <p:nvPr/>
        </p:nvSpPr>
        <p:spPr>
          <a:xfrm>
            <a:off x="619125" y="3044279"/>
            <a:ext cx="10953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Hàm là 1 chương trình con trong chương trình lớn</a:t>
            </a:r>
            <a:endParaRPr lang="en-US" sz="4400">
              <a:solidFill>
                <a:schemeClr val="accent1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49648"/>
      </p:ext>
    </p:extLst>
  </p:cSld>
  <p:clrMapOvr>
    <a:masterClrMapping/>
  </p:clrMapOvr>
  <p:transition spd="med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1532466" y="1139278"/>
            <a:ext cx="9127067" cy="10045514"/>
          </a:xfrm>
          <a:prstGeom prst="roundRect">
            <a:avLst>
              <a:gd name="adj" fmla="val 3121"/>
            </a:avLst>
          </a:prstGeom>
        </p:spPr>
      </p:pic>
    </p:spTree>
    <p:extLst>
      <p:ext uri="{BB962C8B-B14F-4D97-AF65-F5344CB8AC3E}">
        <p14:creationId xmlns:p14="http://schemas.microsoft.com/office/powerpoint/2010/main" val="6818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74598"/>
              </p:ext>
            </p:extLst>
          </p:nvPr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2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5357"/>
              </p:ext>
            </p:extLst>
          </p:nvPr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6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/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669EF0-FB47-4E38-B45C-A4E9E55324D7}"/>
              </a:ext>
            </a:extLst>
          </p:cNvPr>
          <p:cNvCxnSpPr>
            <a:cxnSpLocks/>
          </p:cNvCxnSpPr>
          <p:nvPr/>
        </p:nvCxnSpPr>
        <p:spPr>
          <a:xfrm>
            <a:off x="1676399" y="4893733"/>
            <a:ext cx="17610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0D406F-F4C1-41EF-96A7-6296562ABD79}"/>
              </a:ext>
            </a:extLst>
          </p:cNvPr>
          <p:cNvCxnSpPr>
            <a:cxnSpLocks/>
          </p:cNvCxnSpPr>
          <p:nvPr/>
        </p:nvCxnSpPr>
        <p:spPr>
          <a:xfrm>
            <a:off x="2836332" y="643467"/>
            <a:ext cx="1049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7CD02-BFD0-4983-8651-0AF071AF7DA5}"/>
              </a:ext>
            </a:extLst>
          </p:cNvPr>
          <p:cNvCxnSpPr>
            <a:cxnSpLocks/>
          </p:cNvCxnSpPr>
          <p:nvPr/>
        </p:nvCxnSpPr>
        <p:spPr>
          <a:xfrm>
            <a:off x="4284132" y="635001"/>
            <a:ext cx="1151468" cy="84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630C3C-BE80-473E-9855-0E8FBDDCB5D4}"/>
              </a:ext>
            </a:extLst>
          </p:cNvPr>
          <p:cNvSpPr/>
          <p:nvPr/>
        </p:nvSpPr>
        <p:spPr>
          <a:xfrm>
            <a:off x="6005512" y="2431893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A6C340-F9E7-4726-A691-B43EC9CC0E89}"/>
              </a:ext>
            </a:extLst>
          </p:cNvPr>
          <p:cNvSpPr/>
          <p:nvPr/>
        </p:nvSpPr>
        <p:spPr>
          <a:xfrm>
            <a:off x="6005512" y="3297765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46773"/>
              </p:ext>
            </p:extLst>
          </p:nvPr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7CD02-BFD0-4983-8651-0AF071AF7DA5}"/>
              </a:ext>
            </a:extLst>
          </p:cNvPr>
          <p:cNvCxnSpPr>
            <a:cxnSpLocks/>
          </p:cNvCxnSpPr>
          <p:nvPr/>
        </p:nvCxnSpPr>
        <p:spPr>
          <a:xfrm>
            <a:off x="1676399" y="1083734"/>
            <a:ext cx="23029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630C3C-BE80-473E-9855-0E8FBDDCB5D4}"/>
              </a:ext>
            </a:extLst>
          </p:cNvPr>
          <p:cNvSpPr/>
          <p:nvPr/>
        </p:nvSpPr>
        <p:spPr>
          <a:xfrm>
            <a:off x="6005512" y="2431893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49911"/>
              </p:ext>
            </p:extLst>
          </p:nvPr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7CD02-BFD0-4983-8651-0AF071AF7DA5}"/>
              </a:ext>
            </a:extLst>
          </p:cNvPr>
          <p:cNvCxnSpPr>
            <a:cxnSpLocks/>
          </p:cNvCxnSpPr>
          <p:nvPr/>
        </p:nvCxnSpPr>
        <p:spPr>
          <a:xfrm>
            <a:off x="1676399" y="1583268"/>
            <a:ext cx="9821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630C3C-BE80-473E-9855-0E8FBDDCB5D4}"/>
              </a:ext>
            </a:extLst>
          </p:cNvPr>
          <p:cNvSpPr/>
          <p:nvPr/>
        </p:nvSpPr>
        <p:spPr>
          <a:xfrm>
            <a:off x="6070599" y="3297765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98032"/>
              </p:ext>
            </p:extLst>
          </p:nvPr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7CD02-BFD0-4983-8651-0AF071AF7DA5}"/>
              </a:ext>
            </a:extLst>
          </p:cNvPr>
          <p:cNvCxnSpPr>
            <a:cxnSpLocks/>
          </p:cNvCxnSpPr>
          <p:nvPr/>
        </p:nvCxnSpPr>
        <p:spPr>
          <a:xfrm>
            <a:off x="1676399" y="2040468"/>
            <a:ext cx="157480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630C3C-BE80-473E-9855-0E8FBDDCB5D4}"/>
              </a:ext>
            </a:extLst>
          </p:cNvPr>
          <p:cNvSpPr/>
          <p:nvPr/>
        </p:nvSpPr>
        <p:spPr>
          <a:xfrm>
            <a:off x="6070599" y="4220631"/>
            <a:ext cx="660400" cy="26246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472792" y="162002"/>
            <a:ext cx="5648610" cy="6217024"/>
          </a:xfrm>
          <a:prstGeom prst="roundRect">
            <a:avLst>
              <a:gd name="adj" fmla="val 3121"/>
            </a:avLst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C22B2E-0AAE-4022-B89B-CED7DC1B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66557"/>
              </p:ext>
            </p:extLst>
          </p:nvPr>
        </p:nvGraphicFramePr>
        <p:xfrm>
          <a:off x="6400799" y="1209232"/>
          <a:ext cx="5198536" cy="4439535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599268">
                  <a:extLst>
                    <a:ext uri="{9D8B030D-6E8A-4147-A177-3AD203B41FA5}">
                      <a16:colId xmlns:a16="http://schemas.microsoft.com/office/drawing/2014/main" val="707962459"/>
                    </a:ext>
                  </a:extLst>
                </a:gridCol>
                <a:gridCol w="2599268">
                  <a:extLst>
                    <a:ext uri="{9D8B030D-6E8A-4147-A177-3AD203B41FA5}">
                      <a16:colId xmlns:a16="http://schemas.microsoft.com/office/drawing/2014/main" val="1152838954"/>
                    </a:ext>
                  </a:extLst>
                </a:gridCol>
              </a:tblGrid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0x00005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064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0x00006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0556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0x00007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9307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0x00008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6009"/>
                  </a:ext>
                </a:extLst>
              </a:tr>
              <a:tr h="887907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0x0000B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.</a:t>
                      </a:r>
                    </a:p>
                  </a:txBody>
                  <a:tcPr marL="113652" marR="113652" marT="56826" marB="56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56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7CD02-BFD0-4983-8651-0AF071AF7DA5}"/>
              </a:ext>
            </a:extLst>
          </p:cNvPr>
          <p:cNvCxnSpPr>
            <a:cxnSpLocks/>
          </p:cNvCxnSpPr>
          <p:nvPr/>
        </p:nvCxnSpPr>
        <p:spPr>
          <a:xfrm>
            <a:off x="1701799" y="5350935"/>
            <a:ext cx="39962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01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F405-324D-4030-83D0-69DB537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26"/>
          <a:stretch/>
        </p:blipFill>
        <p:spPr>
          <a:xfrm>
            <a:off x="887656" y="928687"/>
            <a:ext cx="4543425" cy="5000625"/>
          </a:xfrm>
          <a:prstGeom prst="roundRect">
            <a:avLst>
              <a:gd name="adj" fmla="val 3121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8DA71-A75F-439E-897F-932171D6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6222312" y="2029599"/>
            <a:ext cx="5082032" cy="2798802"/>
          </a:xfrm>
          <a:prstGeom prst="roundRect">
            <a:avLst>
              <a:gd name="adj" fmla="val 5194"/>
            </a:avLst>
          </a:prstGeom>
        </p:spPr>
      </p:pic>
    </p:spTree>
    <p:extLst>
      <p:ext uri="{BB962C8B-B14F-4D97-AF65-F5344CB8AC3E}">
        <p14:creationId xmlns:p14="http://schemas.microsoft.com/office/powerpoint/2010/main" val="161941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30E2-00DB-4A8E-AEAA-252AB2F6892A}"/>
              </a:ext>
            </a:extLst>
          </p:cNvPr>
          <p:cNvSpPr txBox="1"/>
          <p:nvPr/>
        </p:nvSpPr>
        <p:spPr>
          <a:xfrm>
            <a:off x="16119" y="2875002"/>
            <a:ext cx="121597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Các lưu ý</a:t>
            </a:r>
          </a:p>
        </p:txBody>
      </p:sp>
    </p:spTree>
    <p:extLst>
      <p:ext uri="{BB962C8B-B14F-4D97-AF65-F5344CB8AC3E}">
        <p14:creationId xmlns:p14="http://schemas.microsoft.com/office/powerpoint/2010/main" val="2255001681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6FF686-D78A-4B7A-A15F-A802E02045D6}"/>
              </a:ext>
            </a:extLst>
          </p:cNvPr>
          <p:cNvSpPr txBox="1"/>
          <p:nvPr/>
        </p:nvSpPr>
        <p:spPr>
          <a:xfrm>
            <a:off x="1438915" y="2771565"/>
            <a:ext cx="1850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7CDC6-816C-4D2F-B630-47FDFC7A7D48}"/>
              </a:ext>
            </a:extLst>
          </p:cNvPr>
          <p:cNvSpPr txBox="1"/>
          <p:nvPr/>
        </p:nvSpPr>
        <p:spPr>
          <a:xfrm>
            <a:off x="9003574" y="2856992"/>
            <a:ext cx="2359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1E8A0-AC29-496D-9CCC-7BEE59F59705}"/>
              </a:ext>
            </a:extLst>
          </p:cNvPr>
          <p:cNvSpPr/>
          <p:nvPr/>
        </p:nvSpPr>
        <p:spPr>
          <a:xfrm>
            <a:off x="7908524" y="3228974"/>
            <a:ext cx="654451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1242D-BD31-418F-B471-A4B4C3AE6AE7}"/>
              </a:ext>
            </a:extLst>
          </p:cNvPr>
          <p:cNvSpPr/>
          <p:nvPr/>
        </p:nvSpPr>
        <p:spPr>
          <a:xfrm>
            <a:off x="3382417" y="3228974"/>
            <a:ext cx="901056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827825-660C-40D6-8143-DE2DD11C4D6D}"/>
              </a:ext>
            </a:extLst>
          </p:cNvPr>
          <p:cNvSpPr/>
          <p:nvPr/>
        </p:nvSpPr>
        <p:spPr>
          <a:xfrm>
            <a:off x="4283475" y="1919796"/>
            <a:ext cx="3625049" cy="3018408"/>
          </a:xfrm>
          <a:prstGeom prst="roundRect">
            <a:avLst>
              <a:gd name="adj" fmla="val 5256"/>
            </a:avLst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A6369-C617-42E0-AC93-AC90647E9307}"/>
              </a:ext>
            </a:extLst>
          </p:cNvPr>
          <p:cNvSpPr txBox="1"/>
          <p:nvPr/>
        </p:nvSpPr>
        <p:spPr>
          <a:xfrm>
            <a:off x="4734058" y="2668139"/>
            <a:ext cx="27542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Function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4EF06FE-A47E-4F4A-9037-DB07A369C683}"/>
              </a:ext>
            </a:extLst>
          </p:cNvPr>
          <p:cNvSpPr/>
          <p:nvPr/>
        </p:nvSpPr>
        <p:spPr>
          <a:xfrm rot="5400000">
            <a:off x="8333066" y="3177628"/>
            <a:ext cx="752475" cy="46672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20F07D7-EBC5-4C53-A5DE-5BCFD667C091}"/>
              </a:ext>
            </a:extLst>
          </p:cNvPr>
          <p:cNvSpPr/>
          <p:nvPr/>
        </p:nvSpPr>
        <p:spPr>
          <a:xfrm rot="5400000">
            <a:off x="3207134" y="3204119"/>
            <a:ext cx="752475" cy="46672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68CCB-FBA3-4BCD-BE41-7F25E27191CC}"/>
              </a:ext>
            </a:extLst>
          </p:cNvPr>
          <p:cNvSpPr txBox="1"/>
          <p:nvPr/>
        </p:nvSpPr>
        <p:spPr>
          <a:xfrm>
            <a:off x="4525698" y="3483747"/>
            <a:ext cx="314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Hàm</a:t>
            </a:r>
          </a:p>
        </p:txBody>
      </p:sp>
    </p:spTree>
    <p:extLst>
      <p:ext uri="{BB962C8B-B14F-4D97-AF65-F5344CB8AC3E}">
        <p14:creationId xmlns:p14="http://schemas.microsoft.com/office/powerpoint/2010/main" val="339312826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0A5F4-6251-410C-80BD-ABF7A06C39B7}"/>
              </a:ext>
            </a:extLst>
          </p:cNvPr>
          <p:cNvSpPr txBox="1"/>
          <p:nvPr/>
        </p:nvSpPr>
        <p:spPr>
          <a:xfrm>
            <a:off x="16119" y="2875002"/>
            <a:ext cx="121597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Phân biệt rõ lúc nào dùng hàm trả về hoặc không trả về giá trị, chuyền giá trị hay truyền địa chỉ của đối số,</a:t>
            </a:r>
          </a:p>
        </p:txBody>
      </p:sp>
    </p:spTree>
    <p:extLst>
      <p:ext uri="{BB962C8B-B14F-4D97-AF65-F5344CB8AC3E}">
        <p14:creationId xmlns:p14="http://schemas.microsoft.com/office/powerpoint/2010/main" val="931018489"/>
      </p:ext>
    </p:extLst>
  </p:cSld>
  <p:clrMapOvr>
    <a:masterClrMapping/>
  </p:clrMapOvr>
  <p:transition spd="med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0A5F4-6251-410C-80BD-ABF7A06C39B7}"/>
              </a:ext>
            </a:extLst>
          </p:cNvPr>
          <p:cNvSpPr txBox="1"/>
          <p:nvPr/>
        </p:nvSpPr>
        <p:spPr>
          <a:xfrm>
            <a:off x="16119" y="2875002"/>
            <a:ext cx="12159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Xác định đúng kiểu dữ liệu hàm trả về</a:t>
            </a:r>
          </a:p>
        </p:txBody>
      </p:sp>
    </p:spTree>
    <p:extLst>
      <p:ext uri="{BB962C8B-B14F-4D97-AF65-F5344CB8AC3E}">
        <p14:creationId xmlns:p14="http://schemas.microsoft.com/office/powerpoint/2010/main" val="1506936443"/>
      </p:ext>
    </p:extLst>
  </p:cSld>
  <p:clrMapOvr>
    <a:masterClrMapping/>
  </p:clrMapOvr>
  <p:transition spd="med">
    <p:push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665F8-204C-4888-AF45-8472FC98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96" y="1976866"/>
            <a:ext cx="8662607" cy="302693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181116652"/>
      </p:ext>
    </p:extLst>
  </p:cSld>
  <p:clrMapOvr>
    <a:masterClrMapping/>
  </p:clrMapOvr>
  <p:transition spd="med">
    <p:push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665F8-204C-4888-AF45-8472FC98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96" y="1976866"/>
            <a:ext cx="8662607" cy="3026934"/>
          </a:xfrm>
          <a:prstGeom prst="roundRect">
            <a:avLst>
              <a:gd name="adj" fmla="val 1464"/>
            </a:avLst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E3FE77-A5CA-456A-918C-6DBBCDEF71BA}"/>
              </a:ext>
            </a:extLst>
          </p:cNvPr>
          <p:cNvCxnSpPr/>
          <p:nvPr/>
        </p:nvCxnSpPr>
        <p:spPr>
          <a:xfrm>
            <a:off x="2209800" y="2700867"/>
            <a:ext cx="74506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48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665F8-204C-4888-AF45-8472FC98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96" y="1976866"/>
            <a:ext cx="8662607" cy="3026934"/>
          </a:xfrm>
          <a:prstGeom prst="roundRect">
            <a:avLst>
              <a:gd name="adj" fmla="val 1464"/>
            </a:avLst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E3FE77-A5CA-456A-918C-6DBBCDEF71BA}"/>
              </a:ext>
            </a:extLst>
          </p:cNvPr>
          <p:cNvCxnSpPr/>
          <p:nvPr/>
        </p:nvCxnSpPr>
        <p:spPr>
          <a:xfrm>
            <a:off x="2209800" y="2700867"/>
            <a:ext cx="74506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069C1B-C9F0-463A-BF7E-18AC02CD8F9F}"/>
              </a:ext>
            </a:extLst>
          </p:cNvPr>
          <p:cNvCxnSpPr>
            <a:cxnSpLocks/>
          </p:cNvCxnSpPr>
          <p:nvPr/>
        </p:nvCxnSpPr>
        <p:spPr>
          <a:xfrm>
            <a:off x="3285067" y="3429000"/>
            <a:ext cx="24299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7F9F98-356B-4FCB-A5C3-39F588F10D8C}"/>
              </a:ext>
            </a:extLst>
          </p:cNvPr>
          <p:cNvCxnSpPr>
            <a:cxnSpLocks/>
          </p:cNvCxnSpPr>
          <p:nvPr/>
        </p:nvCxnSpPr>
        <p:spPr>
          <a:xfrm>
            <a:off x="3285067" y="4038600"/>
            <a:ext cx="4089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07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665F8-204C-4888-AF45-8472FC98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0" y="2281666"/>
            <a:ext cx="5536903" cy="1934734"/>
          </a:xfrm>
          <a:prstGeom prst="roundRect">
            <a:avLst>
              <a:gd name="adj" fmla="val 1464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5BF3A-47E2-4037-8BC8-E2D42C20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75" y="2066610"/>
            <a:ext cx="4208992" cy="236484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6FF686-D78A-4B7A-A15F-A802E02045D6}"/>
              </a:ext>
            </a:extLst>
          </p:cNvPr>
          <p:cNvSpPr txBox="1"/>
          <p:nvPr/>
        </p:nvSpPr>
        <p:spPr>
          <a:xfrm>
            <a:off x="1261168" y="2375652"/>
            <a:ext cx="173316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A = 1</a:t>
            </a:r>
          </a:p>
          <a:p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B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7CDC6-816C-4D2F-B630-47FDFC7A7D48}"/>
              </a:ext>
            </a:extLst>
          </p:cNvPr>
          <p:cNvSpPr txBox="1"/>
          <p:nvPr/>
        </p:nvSpPr>
        <p:spPr>
          <a:xfrm>
            <a:off x="9510083" y="2394539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1E8A0-AC29-496D-9CCC-7BEE59F59705}"/>
              </a:ext>
            </a:extLst>
          </p:cNvPr>
          <p:cNvSpPr/>
          <p:nvPr/>
        </p:nvSpPr>
        <p:spPr>
          <a:xfrm>
            <a:off x="7908524" y="3228974"/>
            <a:ext cx="654451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1242D-BD31-418F-B471-A4B4C3AE6AE7}"/>
              </a:ext>
            </a:extLst>
          </p:cNvPr>
          <p:cNvSpPr/>
          <p:nvPr/>
        </p:nvSpPr>
        <p:spPr>
          <a:xfrm>
            <a:off x="3382417" y="3228974"/>
            <a:ext cx="901056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827825-660C-40D6-8143-DE2DD11C4D6D}"/>
              </a:ext>
            </a:extLst>
          </p:cNvPr>
          <p:cNvSpPr/>
          <p:nvPr/>
        </p:nvSpPr>
        <p:spPr>
          <a:xfrm>
            <a:off x="4283475" y="1919796"/>
            <a:ext cx="3625049" cy="3018408"/>
          </a:xfrm>
          <a:prstGeom prst="roundRect">
            <a:avLst>
              <a:gd name="adj" fmla="val 5256"/>
            </a:avLst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A6369-C617-42E0-AC93-AC90647E9307}"/>
              </a:ext>
            </a:extLst>
          </p:cNvPr>
          <p:cNvSpPr txBox="1"/>
          <p:nvPr/>
        </p:nvSpPr>
        <p:spPr>
          <a:xfrm>
            <a:off x="5242240" y="2903158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A + B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4EF06FE-A47E-4F4A-9037-DB07A369C683}"/>
              </a:ext>
            </a:extLst>
          </p:cNvPr>
          <p:cNvSpPr/>
          <p:nvPr/>
        </p:nvSpPr>
        <p:spPr>
          <a:xfrm rot="5400000">
            <a:off x="8333066" y="3177628"/>
            <a:ext cx="752475" cy="46672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20F07D7-EBC5-4C53-A5DE-5BCFD667C091}"/>
              </a:ext>
            </a:extLst>
          </p:cNvPr>
          <p:cNvSpPr/>
          <p:nvPr/>
        </p:nvSpPr>
        <p:spPr>
          <a:xfrm rot="5400000">
            <a:off x="3207134" y="3204119"/>
            <a:ext cx="752475" cy="46672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30E2-00DB-4A8E-AEAA-252AB2F6892A}"/>
              </a:ext>
            </a:extLst>
          </p:cNvPr>
          <p:cNvSpPr txBox="1"/>
          <p:nvPr/>
        </p:nvSpPr>
        <p:spPr>
          <a:xfrm>
            <a:off x="2152650" y="2767280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Cú</a:t>
            </a:r>
            <a:r>
              <a:rPr lang="en-US" sz="8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80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pháp</a:t>
            </a:r>
            <a:endParaRPr lang="en-US" sz="8000">
              <a:solidFill>
                <a:schemeClr val="accent1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388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1164647" y="1674812"/>
            <a:ext cx="9862705" cy="3508375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6011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49894-1CC9-47C2-977F-2FA7D874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/>
        </p:blipFill>
        <p:spPr>
          <a:xfrm>
            <a:off x="2392650" y="2416439"/>
            <a:ext cx="7406699" cy="2634721"/>
          </a:xfrm>
          <a:prstGeom prst="roundRect">
            <a:avLst>
              <a:gd name="adj" fmla="val 5050"/>
            </a:avLst>
          </a:prstGeom>
          <a:ln w="190500" cap="rnd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72983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343</Words>
  <Application>Microsoft Office PowerPoint</Application>
  <PresentationFormat>Widescreen</PresentationFormat>
  <Paragraphs>207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Bahnschrift SemiBold Condensed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Phạm Đình Trung</dc:creator>
  <cp:lastModifiedBy>Hiếu Phạm Đình Trung</cp:lastModifiedBy>
  <cp:revision>21</cp:revision>
  <dcterms:created xsi:type="dcterms:W3CDTF">2022-01-08T04:46:23Z</dcterms:created>
  <dcterms:modified xsi:type="dcterms:W3CDTF">2022-01-09T07:12:02Z</dcterms:modified>
</cp:coreProperties>
</file>