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ếu Phạm Đình Trung" initials="HPĐT" lastIdx="2" clrIdx="0">
    <p:extLst>
      <p:ext uri="{19B8F6BF-5375-455C-9EA6-DF929625EA0E}">
        <p15:presenceInfo xmlns:p15="http://schemas.microsoft.com/office/powerpoint/2012/main" userId="ba9a0ee9d218db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B69E-38B7-4C6C-B06C-F0107223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6135-5E26-41C2-9530-9361B9C3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E359-E95E-48DB-B5E5-A00C1EBF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762A-94C9-4FAE-A4C0-74216098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97D6-41B3-4A10-9926-4C5AD4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76B-BCAC-4CB7-B74B-38CEE4B9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E954-63DA-4A14-BD93-CC5DDBD0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1B3D-5A07-400E-82F9-2D3196E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4028-FF64-45C2-9CE7-745BA583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3C54-7157-455E-8CA4-2B3CB29B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5FA95-9B09-40D8-8187-68DB8B9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E73D-265E-43A7-A453-3582712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D2E9-3B80-4071-B5F9-ABBD85BC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7927-FF5E-42F4-8B9A-82D3480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3A0D-4A74-4340-94E7-D74F3C48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6501-961F-40F4-AED5-786D59C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30A9-E750-44D6-BCCB-F7634235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863C-7D12-4621-A3E4-5FD3619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B9DA-594A-42F4-9D43-25BEA56D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E376-2598-41A7-B75D-AB05B551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885-06DD-48AD-A8FA-9C725D92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3EA0-11F2-4A0A-8C2D-2D3E0C7B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6846-D0DA-4F50-8A8E-C40754C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8D97-854C-4489-92B0-5D2DE861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7483-E4B6-49E6-B9AC-ADAE6C5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1FDE-C3FF-4F99-BC31-6C1C95C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1F79-0BB7-4466-9C37-9A7CCD928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6B0FF-B05E-497D-B962-951FFBBB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AE87-F973-4865-8E2F-FB66802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3ABE-D696-4B64-9982-C2FB46B1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C2E7-0CBE-4396-B0DA-C2D33AD9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CDCE-3947-4B21-B39F-D37BCDB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EB12-A2C9-4E57-884F-6C23D663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1A36-774A-49EE-A678-7D5A559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258A-B9D1-43D0-8107-8626A06FC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EABE-003B-4B00-AFEE-04E97EEE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9D122-F7E5-4CFB-8B50-94B1B3AC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699BE-455B-4F3A-873E-DA620BD2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1C65A-9FB0-46F0-B27C-2D06485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16B-5B89-48C2-B316-C669E2C0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6B6C-1453-412C-9792-BF30E05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46EC-8BFE-43C8-BEE6-F9D3C40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89713-3C4E-4FE5-931F-2D2FAEC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0C778-2234-4B0D-A8D1-BF28D7D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ED07B-E216-4C51-8596-3F063AA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5993-5DDA-49DA-BE13-B0F55E6F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FAF2-FD21-4A1A-BADC-7A690659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BB21-09BC-4B42-AB41-B6CFDB82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07CC-3D9A-403A-AA4B-81C6FAFD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53A8-5EDE-4A90-80CF-3818F520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388F-0714-43B7-9CD7-13693F9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13626-E3C0-49E8-806D-8FC2887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CB7A-5AAC-4A03-A1E4-AF7217CA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8A54F-FDBD-4FCF-9306-65A93F88F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3673-F1BA-4356-BBF8-C6D84A39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AC2E-CC83-4F6D-A92F-F3C6A09E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AB919-559B-452A-9F7A-2B050C0E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0B6C-3580-402E-8298-4538E54F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0152E-7700-47EF-B62A-253C938E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06BA-9F99-4358-8ABB-F5854386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21E1-3BBE-4241-AC6D-1576DA6F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E45E-5CC2-4E4A-A249-FA5C6C6F4B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22DB-08E3-4C27-8C6A-92E9E4E56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99A4-EE0D-4C54-9D8E-B9C4C4A7C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Integer Overflow</a:t>
            </a:r>
            <a:endParaRPr lang="en-US" sz="96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511"/>
      </p:ext>
    </p:extLst>
  </p:cSld>
  <p:clrMapOvr>
    <a:masterClrMapping/>
  </p:clrMapOvr>
  <p:transition advTm="217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E7B20-37B6-4930-9161-9C5A5A3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2161998"/>
            <a:ext cx="1171738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1468"/>
      </p:ext>
    </p:extLst>
  </p:cSld>
  <p:clrMapOvr>
    <a:masterClrMapping/>
  </p:clrMapOvr>
  <p:transition spd="slow" advTm="1835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4CF81-74E9-45B3-B3E5-330F4A38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7111" y="2461916"/>
            <a:ext cx="1977772" cy="1934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C9A89-6E28-4BD1-9A63-44B9932961A0}"/>
              </a:ext>
            </a:extLst>
          </p:cNvPr>
          <p:cNvSpPr txBox="1"/>
          <p:nvPr/>
        </p:nvSpPr>
        <p:spPr>
          <a:xfrm>
            <a:off x="2601984" y="2598002"/>
            <a:ext cx="6988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Thanks for watching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8EB9D-E6A4-4268-AAAD-22587491671D}"/>
              </a:ext>
            </a:extLst>
          </p:cNvPr>
          <p:cNvSpPr txBox="1"/>
          <p:nvPr/>
        </p:nvSpPr>
        <p:spPr>
          <a:xfrm>
            <a:off x="3997508" y="273269"/>
            <a:ext cx="4196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Integer Overflow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B6619-0112-4E4E-BDF4-2353FB17CBC0}"/>
              </a:ext>
            </a:extLst>
          </p:cNvPr>
          <p:cNvSpPr txBox="1"/>
          <p:nvPr/>
        </p:nvSpPr>
        <p:spPr>
          <a:xfrm>
            <a:off x="3809997" y="2274837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Voice		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	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ieeuSPhamJ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Animation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HieeuSPhamJ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Script	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Kalaeaz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Inspired by		3Blue1Brow</a:t>
            </a: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			</a:t>
            </a:r>
            <a:r>
              <a:rPr lang="en-US" sz="2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CyberJutsuTV</a:t>
            </a:r>
            <a:endParaRPr lang="en-US" sz="2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88923"/>
      </p:ext>
    </p:extLst>
  </p:cSld>
  <p:clrMapOvr>
    <a:masterClrMapping/>
  </p:clrMapOvr>
  <p:transition spd="slow" advTm="603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26641 0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951 0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D659262D-AA6E-4357-916E-257EF983FAB4}"/>
              </a:ext>
            </a:extLst>
          </p:cNvPr>
          <p:cNvSpPr txBox="1">
            <a:spLocks/>
          </p:cNvSpPr>
          <p:nvPr/>
        </p:nvSpPr>
        <p:spPr>
          <a:xfrm>
            <a:off x="1524000" y="3144805"/>
            <a:ext cx="9144000" cy="1006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Tràn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nguyên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6FD63-F2C9-4B73-B588-7B6DEE2DC32E}"/>
              </a:ext>
            </a:extLst>
          </p:cNvPr>
          <p:cNvSpPr/>
          <p:nvPr/>
        </p:nvSpPr>
        <p:spPr>
          <a:xfrm>
            <a:off x="466166" y="2814917"/>
            <a:ext cx="11725834" cy="1347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Integer Overflow</a:t>
            </a:r>
            <a:endParaRPr lang="en-US" sz="96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7056"/>
      </p:ext>
    </p:extLst>
  </p:cSld>
  <p:clrMapOvr>
    <a:masterClrMapping/>
  </p:clrMapOvr>
  <p:transition advTm="28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4.81481E-6 L 0 -0.06135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4.44444E-6 L 0 0.07338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-4.81481E-6 L -6.25E-7 -0.24791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DE1BDB-0C6C-41A1-AB7C-6C180C5FE46A}"/>
              </a:ext>
            </a:extLst>
          </p:cNvPr>
          <p:cNvSpPr txBox="1"/>
          <p:nvPr/>
        </p:nvSpPr>
        <p:spPr>
          <a:xfrm>
            <a:off x="1192924" y="2921168"/>
            <a:ext cx="9806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Giá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trị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tuyệt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đối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và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ABS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71584-CC71-48AF-9E6B-678D601EF7D5}"/>
              </a:ext>
            </a:extLst>
          </p:cNvPr>
          <p:cNvSpPr txBox="1"/>
          <p:nvPr/>
        </p:nvSpPr>
        <p:spPr>
          <a:xfrm>
            <a:off x="1103915" y="1418896"/>
            <a:ext cx="956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-G</a:t>
            </a:r>
            <a:r>
              <a:rPr lang="vi-V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iá trị tuyệt đối được định nghĩa là khoảng cách từ số đó đến số 0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trên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trục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D676F20-819F-44D9-BB78-4C8CE7560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335070"/>
              </p:ext>
            </p:extLst>
          </p:nvPr>
        </p:nvGraphicFramePr>
        <p:xfrm>
          <a:off x="1192924" y="2477629"/>
          <a:ext cx="8664826" cy="559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203040" progId="Equation.DSMT4">
                  <p:embed/>
                </p:oleObj>
              </mc:Choice>
              <mc:Fallback>
                <p:oleObj name="Equation" r:id="rId2" imgW="314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2924" y="2477629"/>
                        <a:ext cx="8664826" cy="559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DAF9AE73-7BD8-4690-856A-D7729BE66C9E}"/>
              </a:ext>
            </a:extLst>
          </p:cNvPr>
          <p:cNvSpPr/>
          <p:nvPr/>
        </p:nvSpPr>
        <p:spPr>
          <a:xfrm rot="16200000">
            <a:off x="3558772" y="1150848"/>
            <a:ext cx="199960" cy="3731503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28719-901C-477D-A358-C71C41ACEAA7}"/>
              </a:ext>
            </a:extLst>
          </p:cNvPr>
          <p:cNvSpPr txBox="1"/>
          <p:nvPr/>
        </p:nvSpPr>
        <p:spPr>
          <a:xfrm>
            <a:off x="1103914" y="3633718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-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Vậy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ABS hay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giá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trị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tuyệt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đối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luôn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trả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về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không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âm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55556"/>
      </p:ext>
    </p:extLst>
  </p:cSld>
  <p:clrMapOvr>
    <a:masterClrMapping/>
  </p:clrMapOvr>
  <p:transition advTm="711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38194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DE1BDB-0C6C-41A1-AB7C-6C180C5FE46A}"/>
              </a:ext>
            </a:extLst>
          </p:cNvPr>
          <p:cNvSpPr txBox="1"/>
          <p:nvPr/>
        </p:nvSpPr>
        <p:spPr>
          <a:xfrm>
            <a:off x="225972" y="2659559"/>
            <a:ext cx="11740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Vậy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đâu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mà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ABS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này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hoạt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động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sai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7C9051-CBE9-40BE-B2E0-ACB3E1BD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76" y="2299818"/>
            <a:ext cx="5238248" cy="2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3528"/>
      </p:ext>
    </p:extLst>
  </p:cSld>
  <p:clrMapOvr>
    <a:masterClrMapping/>
  </p:clrMapOvr>
  <p:transition advTm="327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-0.34722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8364FC-C6E8-403B-94F2-C198654E84F0}"/>
              </a:ext>
            </a:extLst>
          </p:cNvPr>
          <p:cNvSpPr txBox="1"/>
          <p:nvPr/>
        </p:nvSpPr>
        <p:spPr>
          <a:xfrm>
            <a:off x="397991" y="2828835"/>
            <a:ext cx="11396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to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17E67-5ABF-4AD7-BC06-3C6F21A08967}"/>
              </a:ext>
            </a:extLst>
          </p:cNvPr>
          <p:cNvSpPr txBox="1"/>
          <p:nvPr/>
        </p:nvSpPr>
        <p:spPr>
          <a:xfrm>
            <a:off x="397991" y="2828834"/>
            <a:ext cx="11396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8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to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18369-EB86-428D-BA46-EA530E59DE79}"/>
              </a:ext>
            </a:extLst>
          </p:cNvPr>
          <p:cNvSpPr txBox="1"/>
          <p:nvPr/>
        </p:nvSpPr>
        <p:spPr>
          <a:xfrm>
            <a:off x="336550" y="276991"/>
            <a:ext cx="610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Phạm vi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giá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trị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kiểu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int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từ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6341746"/>
      </p:ext>
    </p:extLst>
  </p:cSld>
  <p:clrMapOvr>
    <a:masterClrMapping/>
  </p:clrMapOvr>
  <p:transition spd="slow" advTm="351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53700-0E88-4916-B7EF-B435644F7536}"/>
              </a:ext>
            </a:extLst>
          </p:cNvPr>
          <p:cNvSpPr txBox="1"/>
          <p:nvPr/>
        </p:nvSpPr>
        <p:spPr>
          <a:xfrm>
            <a:off x="248886" y="2844225"/>
            <a:ext cx="1169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Vậy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thì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nếu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như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ta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nhập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âm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nhỏ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nhất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vào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ABS ở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trên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thì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sao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nhỉ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3EF5F-FA0B-47C2-8E08-8528BD03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138" y="2850012"/>
            <a:ext cx="6605724" cy="11579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825F6-335B-4B99-9FCA-F8AF400D2F96}"/>
              </a:ext>
            </a:extLst>
          </p:cNvPr>
          <p:cNvCxnSpPr>
            <a:cxnSpLocks/>
          </p:cNvCxnSpPr>
          <p:nvPr/>
        </p:nvCxnSpPr>
        <p:spPr>
          <a:xfrm>
            <a:off x="7608956" y="3521313"/>
            <a:ext cx="170093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93255"/>
      </p:ext>
    </p:extLst>
  </p:cSld>
  <p:clrMapOvr>
    <a:masterClrMapping/>
  </p:clrMapOvr>
  <p:transition spd="slow" advTm="305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59259E-6 L 0 -0.381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9EEC4-A932-4A14-88EA-977124679360}"/>
              </a:ext>
            </a:extLst>
          </p:cNvPr>
          <p:cNvSpPr txBox="1"/>
          <p:nvPr/>
        </p:nvSpPr>
        <p:spPr>
          <a:xfrm>
            <a:off x="2297524" y="2654300"/>
            <a:ext cx="7596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Vậy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đâu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nguyên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nhân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6492"/>
      </p:ext>
    </p:extLst>
  </p:cSld>
  <p:clrMapOvr>
    <a:masterClrMapping/>
  </p:clrMapOvr>
  <p:transition spd="slow" advTm="2308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AAF874-8591-4CE0-8393-C44CC2A0F65B}"/>
              </a:ext>
            </a:extLst>
          </p:cNvPr>
          <p:cNvGrpSpPr/>
          <p:nvPr/>
        </p:nvGrpSpPr>
        <p:grpSpPr>
          <a:xfrm>
            <a:off x="3765550" y="1466562"/>
            <a:ext cx="4660900" cy="4680238"/>
            <a:chOff x="3765550" y="1079212"/>
            <a:chExt cx="4660900" cy="46802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1A4EBF7-27B7-455C-94A8-FC960B9C3560}"/>
                </a:ext>
              </a:extLst>
            </p:cNvPr>
            <p:cNvSpPr/>
            <p:nvPr/>
          </p:nvSpPr>
          <p:spPr>
            <a:xfrm>
              <a:off x="3765550" y="1098550"/>
              <a:ext cx="4660900" cy="4660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E40D82-BBF9-4AE8-9577-5F345A4A471F}"/>
                </a:ext>
              </a:extLst>
            </p:cNvPr>
            <p:cNvSpPr/>
            <p:nvPr/>
          </p:nvSpPr>
          <p:spPr>
            <a:xfrm>
              <a:off x="7956550" y="333375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DB6180-9ABD-4BCF-BC0B-9925937B8426}"/>
                </a:ext>
              </a:extLst>
            </p:cNvPr>
            <p:cNvSpPr/>
            <p:nvPr/>
          </p:nvSpPr>
          <p:spPr>
            <a:xfrm>
              <a:off x="3765551" y="333375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C65D23-5A3B-42F3-B92B-700DD0B2087D}"/>
                </a:ext>
              </a:extLst>
            </p:cNvPr>
            <p:cNvSpPr/>
            <p:nvPr/>
          </p:nvSpPr>
          <p:spPr>
            <a:xfrm rot="5400000">
              <a:off x="5861050" y="1218912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CCDF6-C534-47CC-A025-12765DE3A02F}"/>
                </a:ext>
              </a:extLst>
            </p:cNvPr>
            <p:cNvSpPr/>
            <p:nvPr/>
          </p:nvSpPr>
          <p:spPr>
            <a:xfrm rot="5400000">
              <a:off x="5861050" y="542290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D2B165-D160-4E1D-A9B6-1C25088AB20D}"/>
                </a:ext>
              </a:extLst>
            </p:cNvPr>
            <p:cNvSpPr txBox="1"/>
            <p:nvPr/>
          </p:nvSpPr>
          <p:spPr>
            <a:xfrm>
              <a:off x="5899472" y="1574800"/>
              <a:ext cx="308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34A0D8-17EE-4655-BEFD-E05E00A695F8}"/>
                </a:ext>
              </a:extLst>
            </p:cNvPr>
            <p:cNvSpPr txBox="1"/>
            <p:nvPr/>
          </p:nvSpPr>
          <p:spPr>
            <a:xfrm rot="5400000">
              <a:off x="7573912" y="3136612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4D4DD-6F03-4399-A8B1-045BF59B1449}"/>
                </a:ext>
              </a:extLst>
            </p:cNvPr>
            <p:cNvSpPr txBox="1"/>
            <p:nvPr/>
          </p:nvSpPr>
          <p:spPr>
            <a:xfrm rot="16200000">
              <a:off x="4273873" y="313661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09DA8D-8EF5-4D15-AAC2-D9D741801DE2}"/>
                </a:ext>
              </a:extLst>
            </p:cNvPr>
            <p:cNvSpPr txBox="1"/>
            <p:nvPr/>
          </p:nvSpPr>
          <p:spPr>
            <a:xfrm rot="10800000">
              <a:off x="5899472" y="4679086"/>
              <a:ext cx="393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BE4C83-CEAC-4159-A5F2-C3E32136742A}"/>
              </a:ext>
            </a:extLst>
          </p:cNvPr>
          <p:cNvSpPr txBox="1"/>
          <p:nvPr/>
        </p:nvSpPr>
        <p:spPr>
          <a:xfrm>
            <a:off x="5150009" y="609168"/>
            <a:ext cx="1891979" cy="58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Range: </a:t>
            </a:r>
            <a:r>
              <a:rPr lang="en-US" sz="3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1-4</a:t>
            </a:r>
          </a:p>
        </p:txBody>
      </p:sp>
    </p:spTree>
    <p:extLst>
      <p:ext uri="{BB962C8B-B14F-4D97-AF65-F5344CB8AC3E}">
        <p14:creationId xmlns:p14="http://schemas.microsoft.com/office/powerpoint/2010/main" val="4037382173"/>
      </p:ext>
    </p:extLst>
  </p:cSld>
  <p:clrMapOvr>
    <a:masterClrMapping/>
  </p:clrMapOvr>
  <p:transition spd="slow" advTm="75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60A98-CD20-434E-9011-D3A0E4B72433}"/>
              </a:ext>
            </a:extLst>
          </p:cNvPr>
          <p:cNvSpPr txBox="1"/>
          <p:nvPr/>
        </p:nvSpPr>
        <p:spPr>
          <a:xfrm>
            <a:off x="2556409" y="2644170"/>
            <a:ext cx="7079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</a:t>
            </a:r>
            <a:endParaRPr lang="en-US" sz="9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BE471-2AC5-4865-9BB8-F366DEA74F63}"/>
              </a:ext>
            </a:extLst>
          </p:cNvPr>
          <p:cNvSpPr txBox="1"/>
          <p:nvPr/>
        </p:nvSpPr>
        <p:spPr>
          <a:xfrm>
            <a:off x="2306904" y="2644170"/>
            <a:ext cx="7578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--2,147,483,648</a:t>
            </a:r>
            <a:endParaRPr lang="en-US" sz="9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EC21C-7378-42B0-9B0B-C2E3941D9BA6}"/>
              </a:ext>
            </a:extLst>
          </p:cNvPr>
          <p:cNvSpPr txBox="1"/>
          <p:nvPr/>
        </p:nvSpPr>
        <p:spPr>
          <a:xfrm>
            <a:off x="3327401" y="2644170"/>
            <a:ext cx="657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2,147,483,648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E79B3-B367-4D17-BA6A-BDA446A7BBFE}"/>
              </a:ext>
            </a:extLst>
          </p:cNvPr>
          <p:cNvSpPr txBox="1"/>
          <p:nvPr/>
        </p:nvSpPr>
        <p:spPr>
          <a:xfrm>
            <a:off x="2456180" y="2644170"/>
            <a:ext cx="7279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61877"/>
      </p:ext>
    </p:extLst>
  </p:cSld>
  <p:clrMapOvr>
    <a:masterClrMapping/>
  </p:clrMapOvr>
  <p:transition spd="slow" advTm="632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02135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03021 0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  <p:bldP spid="18" grpId="0"/>
      <p:bldP spid="18" grpId="1"/>
      <p:bldP spid="18" grpId="2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148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SemiLight SemiConde</vt:lpstr>
      <vt:lpstr>Calibri</vt:lpstr>
      <vt:lpstr>Calibri Light</vt:lpstr>
      <vt:lpstr>Office Theme</vt:lpstr>
      <vt:lpstr>Equation</vt:lpstr>
      <vt:lpstr>Integer Overflow</vt:lpstr>
      <vt:lpstr>Integer 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Phạm Đình Trung</dc:creator>
  <cp:lastModifiedBy>Hiếu Phạm Đình Trung</cp:lastModifiedBy>
  <cp:revision>40</cp:revision>
  <dcterms:created xsi:type="dcterms:W3CDTF">2021-06-06T14:10:48Z</dcterms:created>
  <dcterms:modified xsi:type="dcterms:W3CDTF">2021-06-07T15:48:03Z</dcterms:modified>
</cp:coreProperties>
</file>