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69" r:id="rId4"/>
    <p:sldId id="272" r:id="rId5"/>
    <p:sldId id="271" r:id="rId6"/>
    <p:sldId id="275" r:id="rId7"/>
    <p:sldId id="274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ếu Phạm Đình Trung" initials="HPĐT" lastIdx="3" clrIdx="0">
    <p:extLst>
      <p:ext uri="{19B8F6BF-5375-455C-9EA6-DF929625EA0E}">
        <p15:presenceInfo xmlns:p15="http://schemas.microsoft.com/office/powerpoint/2012/main" userId="ba9a0ee9d218db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8T19:42:28.291" idx="3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50E74-1B43-4AFE-9ECF-5A27B39917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485D5-9C9E-412B-B3B5-103CB1AD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0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B69E-38B7-4C6C-B06C-F0107223D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6135-5E26-41C2-9530-9361B9C3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E359-E95E-48DB-B5E5-A00C1EBF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762A-94C9-4FAE-A4C0-74216098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97D6-41B3-4A10-9926-4C5AD4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76B-BCAC-4CB7-B74B-38CEE4B9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1E954-63DA-4A14-BD93-CC5DDBD0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1B3D-5A07-400E-82F9-2D3196E2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4028-FF64-45C2-9CE7-745BA583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3C54-7157-455E-8CA4-2B3CB29B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5FA95-9B09-40D8-8187-68DB8B9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9E73D-265E-43A7-A453-3582712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2D2E9-3B80-4071-B5F9-ABBD85BC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7927-FF5E-42F4-8B9A-82D3480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3A0D-4A74-4340-94E7-D74F3C48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6501-961F-40F4-AED5-786D59C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30A9-E750-44D6-BCCB-F7634235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863C-7D12-4621-A3E4-5FD36199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B9DA-594A-42F4-9D43-25BEA56D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E376-2598-41A7-B75D-AB05B551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0885-06DD-48AD-A8FA-9C725D92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63EA0-11F2-4A0A-8C2D-2D3E0C7B4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56846-D0DA-4F50-8A8E-C40754CC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8D97-854C-4489-92B0-5D2DE861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7483-E4B6-49E6-B9AC-ADAE6C5E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1FDE-C3FF-4F99-BC31-6C1C95C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1F79-0BB7-4466-9C37-9A7CCD928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6B0FF-B05E-497D-B962-951FFBBB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AE87-F973-4865-8E2F-FB668023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3ABE-D696-4B64-9982-C2FB46B1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CC2E7-0CBE-4396-B0DA-C2D33AD9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CDCE-3947-4B21-B39F-D37BCDB3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EB12-A2C9-4E57-884F-6C23D663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31A36-774A-49EE-A678-7D5A5596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258A-B9D1-43D0-8107-8626A06FC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9EABE-003B-4B00-AFEE-04E97EEE6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9D122-F7E5-4CFB-8B50-94B1B3AC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699BE-455B-4F3A-873E-DA620BD2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1C65A-9FB0-46F0-B27C-2D06485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116B-5B89-48C2-B316-C669E2C0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66B6C-1453-412C-9792-BF30E05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46EC-8BFE-43C8-BEE6-F9D3C40C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89713-3C4E-4FE5-931F-2D2FAEC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0C778-2234-4B0D-A8D1-BF28D7D0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ED07B-E216-4C51-8596-3F063AAE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5993-5DDA-49DA-BE13-B0F55E6F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FAF2-FD21-4A1A-BADC-7A690659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BB21-09BC-4B42-AB41-B6CFDB82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707CC-3D9A-403A-AA4B-81C6FAFD4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053A8-5EDE-4A90-80CF-3818F520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B388F-0714-43B7-9CD7-13693F91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13626-E3C0-49E8-806D-8FC28873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CB7A-5AAC-4A03-A1E4-AF7217CA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8A54F-FDBD-4FCF-9306-65A93F88F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63673-F1BA-4356-BBF8-C6D84A39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AC2E-CC83-4F6D-A92F-F3C6A09E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AB919-559B-452A-9F7A-2B050C0E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80B6C-3580-402E-8298-4538E54F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0152E-7700-47EF-B62A-253C938E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06BA-9F99-4358-8ABB-F5854386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21E1-3BBE-4241-AC6D-1576DA6FA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E45E-5CC2-4E4A-A249-FA5C6C6F4BE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22DB-08E3-4C27-8C6A-92E9E4E56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99A4-EE0D-4C54-9D8E-B9C4C4A7C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D659262D-AA6E-4357-916E-257EF983FAB4}"/>
              </a:ext>
            </a:extLst>
          </p:cNvPr>
          <p:cNvSpPr txBox="1">
            <a:spLocks/>
          </p:cNvSpPr>
          <p:nvPr/>
        </p:nvSpPr>
        <p:spPr>
          <a:xfrm>
            <a:off x="1524000" y="3144805"/>
            <a:ext cx="9144000" cy="1006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Chứng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minh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đinh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lý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Pytago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6FD63-F2C9-4B73-B588-7B6DEE2DC32E}"/>
              </a:ext>
            </a:extLst>
          </p:cNvPr>
          <p:cNvSpPr/>
          <p:nvPr/>
        </p:nvSpPr>
        <p:spPr>
          <a:xfrm>
            <a:off x="466166" y="2814917"/>
            <a:ext cx="11725834" cy="13471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7E3814F-8F46-4FA2-B6E4-59F14185A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1601294"/>
            <a:ext cx="9525000" cy="2150785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Prove the Pythagoras</a:t>
            </a:r>
          </a:p>
        </p:txBody>
      </p:sp>
    </p:spTree>
    <p:extLst>
      <p:ext uri="{BB962C8B-B14F-4D97-AF65-F5344CB8AC3E}">
        <p14:creationId xmlns:p14="http://schemas.microsoft.com/office/powerpoint/2010/main" val="514487056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4.81481E-6 L 0 -0.06135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4.44444E-6 L 0 0.07338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-4.81481E-6 L -6.25E-7 -0.24791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5C93413-4669-41B8-AEE2-35119C9571BB}"/>
              </a:ext>
            </a:extLst>
          </p:cNvPr>
          <p:cNvSpPr txBox="1"/>
          <p:nvPr/>
        </p:nvSpPr>
        <p:spPr>
          <a:xfrm>
            <a:off x="2245426" y="2321004"/>
            <a:ext cx="77011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A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+ B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= C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endParaRPr lang="en-US" sz="12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4CF81-74E9-45B3-B3E5-330F4A38B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914" y="2461916"/>
            <a:ext cx="1934167" cy="193416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C9A89-6E28-4BD1-9A63-44B9932961A0}"/>
              </a:ext>
            </a:extLst>
          </p:cNvPr>
          <p:cNvSpPr txBox="1"/>
          <p:nvPr/>
        </p:nvSpPr>
        <p:spPr>
          <a:xfrm>
            <a:off x="2601984" y="2598002"/>
            <a:ext cx="6988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Thanks for watching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8EB9D-E6A4-4268-AAAD-22587491671D}"/>
              </a:ext>
            </a:extLst>
          </p:cNvPr>
          <p:cNvSpPr txBox="1"/>
          <p:nvPr/>
        </p:nvSpPr>
        <p:spPr>
          <a:xfrm>
            <a:off x="3417218" y="273269"/>
            <a:ext cx="5357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Prove the Pythagoras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B6619-0112-4E4E-BDF4-2353FB17CBC0}"/>
              </a:ext>
            </a:extLst>
          </p:cNvPr>
          <p:cNvSpPr txBox="1"/>
          <p:nvPr/>
        </p:nvSpPr>
        <p:spPr>
          <a:xfrm>
            <a:off x="3809997" y="2274837"/>
            <a:ext cx="4709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Animation		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HieeuSPhamJ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Script			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HieeuSPhamJ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Music			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Zeeky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Beats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SemiLight SemiConde" panose="020B0502040204020203" pitchFamily="34" charset="0"/>
              </a:rPr>
              <a:t>Inspired by		3Blue1Brow</a:t>
            </a:r>
          </a:p>
          <a:p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SemiLight SemiConde" panose="020B0502040204020203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1319148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26641 0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2095 -1.85185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7076D-B502-424F-AE03-4EE48C0C3DDA}"/>
              </a:ext>
            </a:extLst>
          </p:cNvPr>
          <p:cNvSpPr txBox="1"/>
          <p:nvPr/>
        </p:nvSpPr>
        <p:spPr>
          <a:xfrm>
            <a:off x="1573201" y="2705725"/>
            <a:ext cx="9045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Định</a:t>
            </a:r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lý</a:t>
            </a:r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Pytago</a:t>
            </a:r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là</a:t>
            </a:r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gì</a:t>
            </a:r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4704196"/>
      </p:ext>
    </p:extLst>
  </p:cSld>
  <p:clrMapOvr>
    <a:masterClrMapping/>
  </p:clrMapOvr>
  <p:transition spd="slow" advTm="5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6CBBD-E4AB-42B3-A1B7-3D6998709FB6}"/>
              </a:ext>
            </a:extLst>
          </p:cNvPr>
          <p:cNvSpPr txBox="1"/>
          <p:nvPr/>
        </p:nvSpPr>
        <p:spPr>
          <a:xfrm>
            <a:off x="2109216" y="2951946"/>
            <a:ext cx="7973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Trong một tam giác vuông, bình phương của cạnh huyền bằng tổng các bình phương của hai cạnh góc vuông.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8941446A-6DAE-4A0A-A821-9D8D8946A3C2}"/>
              </a:ext>
            </a:extLst>
          </p:cNvPr>
          <p:cNvSpPr/>
          <p:nvPr/>
        </p:nvSpPr>
        <p:spPr>
          <a:xfrm>
            <a:off x="4230633" y="2364021"/>
            <a:ext cx="3730734" cy="2129958"/>
          </a:xfrm>
          <a:prstGeom prst="rtTriangl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36F95-4F26-490B-BEE5-8DE6940E4A52}"/>
              </a:ext>
            </a:extLst>
          </p:cNvPr>
          <p:cNvSpPr txBox="1"/>
          <p:nvPr/>
        </p:nvSpPr>
        <p:spPr>
          <a:xfrm>
            <a:off x="3721100" y="3167390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A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3DF57-E65A-4EB5-BD82-7E6FBD278697}"/>
              </a:ext>
            </a:extLst>
          </p:cNvPr>
          <p:cNvSpPr txBox="1"/>
          <p:nvPr/>
        </p:nvSpPr>
        <p:spPr>
          <a:xfrm>
            <a:off x="5908288" y="471257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B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E3917-8A1C-445C-9250-FBFC1C1A5E70}"/>
              </a:ext>
            </a:extLst>
          </p:cNvPr>
          <p:cNvSpPr txBox="1"/>
          <p:nvPr/>
        </p:nvSpPr>
        <p:spPr>
          <a:xfrm>
            <a:off x="6096000" y="258261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EEE988-839A-4914-BC1C-1D9A56F2F6B6}"/>
              </a:ext>
            </a:extLst>
          </p:cNvPr>
          <p:cNvSpPr txBox="1"/>
          <p:nvPr/>
        </p:nvSpPr>
        <p:spPr>
          <a:xfrm>
            <a:off x="675957" y="3167390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701542-D341-4192-BE77-553BD8845E95}"/>
              </a:ext>
            </a:extLst>
          </p:cNvPr>
          <p:cNvSpPr txBox="1"/>
          <p:nvPr/>
        </p:nvSpPr>
        <p:spPr>
          <a:xfrm>
            <a:off x="2881707" y="471257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B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23F0D5-4D23-4F8D-BFF7-78376EC2880E}"/>
              </a:ext>
            </a:extLst>
          </p:cNvPr>
          <p:cNvSpPr txBox="1"/>
          <p:nvPr/>
        </p:nvSpPr>
        <p:spPr>
          <a:xfrm>
            <a:off x="3058198" y="258261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E3E821-7B56-4EF2-A39C-4B8D130D3B3D}"/>
              </a:ext>
            </a:extLst>
          </p:cNvPr>
          <p:cNvSpPr txBox="1"/>
          <p:nvPr/>
        </p:nvSpPr>
        <p:spPr>
          <a:xfrm>
            <a:off x="7005012" y="3167390"/>
            <a:ext cx="189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A</a:t>
            </a:r>
            <a:r>
              <a:rPr lang="en-US" sz="3200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2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+ B</a:t>
            </a:r>
            <a:r>
              <a:rPr lang="en-US" sz="3200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2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= C</a:t>
            </a:r>
            <a:r>
              <a:rPr lang="en-US" sz="3200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2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55987"/>
      </p:ext>
    </p:extLst>
  </p:cSld>
  <p:clrMapOvr>
    <a:masterClrMapping/>
  </p:clrMapOvr>
  <p:transition spd="slow" advTm="8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-0.384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35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1.85185E-6 L -0.25 1.85185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1.11111E-6 L -0.24831 -1.11111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22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96296E-6 L -0.24922 -4.44444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0.51914 1.85185E-6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43515 0.08519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425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4 -1.11111E-6 L 0.39649 -0.22523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6" y="-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B94F5-F49E-49D1-B3B2-69EC95F1A43F}"/>
              </a:ext>
            </a:extLst>
          </p:cNvPr>
          <p:cNvSpPr txBox="1"/>
          <p:nvPr/>
        </p:nvSpPr>
        <p:spPr>
          <a:xfrm>
            <a:off x="1826241" y="2321004"/>
            <a:ext cx="853951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A</a:t>
            </a:r>
            <a:r>
              <a:rPr lang="en-US" sz="13800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2</a:t>
            </a:r>
            <a:r>
              <a:rPr lang="en-US" sz="1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+ B</a:t>
            </a:r>
            <a:r>
              <a:rPr lang="en-US" sz="13800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2 </a:t>
            </a:r>
            <a:r>
              <a:rPr lang="en-US" sz="1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= C</a:t>
            </a:r>
            <a:r>
              <a:rPr lang="en-US" sz="13800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2 </a:t>
            </a:r>
            <a:r>
              <a:rPr lang="en-US" sz="1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8984694"/>
      </p:ext>
    </p:extLst>
  </p:cSld>
  <p:clrMapOvr>
    <a:masterClrMapping/>
  </p:clrMapOvr>
  <p:transition spd="slow" advTm="1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7076D-B502-424F-AE03-4EE48C0C3DDA}"/>
              </a:ext>
            </a:extLst>
          </p:cNvPr>
          <p:cNvSpPr txBox="1"/>
          <p:nvPr/>
        </p:nvSpPr>
        <p:spPr>
          <a:xfrm>
            <a:off x="1573201" y="2028616"/>
            <a:ext cx="90455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Nhưng</a:t>
            </a:r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làm</a:t>
            </a:r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sao</a:t>
            </a:r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để</a:t>
            </a:r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chứng</a:t>
            </a:r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minh</a:t>
            </a:r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5951801"/>
      </p:ext>
    </p:extLst>
  </p:cSld>
  <p:clrMapOvr>
    <a:masterClrMapping/>
  </p:clrMapOvr>
  <p:transition spd="slow" advTm="100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C64ED8-E5C2-475F-A669-3BA3D4A8D43E}"/>
              </a:ext>
            </a:extLst>
          </p:cNvPr>
          <p:cNvSpPr txBox="1"/>
          <p:nvPr/>
        </p:nvSpPr>
        <p:spPr>
          <a:xfrm>
            <a:off x="3675488" y="4344120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A</a:t>
            </a:r>
            <a:endParaRPr lang="en-US" sz="20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D3058-8157-4D0F-AFCD-A98F46330F8E}"/>
              </a:ext>
            </a:extLst>
          </p:cNvPr>
          <p:cNvSpPr txBox="1"/>
          <p:nvPr/>
        </p:nvSpPr>
        <p:spPr>
          <a:xfrm>
            <a:off x="5055281" y="540399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B</a:t>
            </a:r>
            <a:endParaRPr lang="en-US" sz="20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42A69-9D8A-4186-8FA5-0339414EA928}"/>
              </a:ext>
            </a:extLst>
          </p:cNvPr>
          <p:cNvSpPr txBox="1"/>
          <p:nvPr/>
        </p:nvSpPr>
        <p:spPr>
          <a:xfrm>
            <a:off x="5369452" y="405173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C</a:t>
            </a:r>
            <a:endParaRPr lang="en-US" sz="16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04AB339-0C62-4164-BD9B-5F618C23D415}"/>
              </a:ext>
            </a:extLst>
          </p:cNvPr>
          <p:cNvSpPr/>
          <p:nvPr/>
        </p:nvSpPr>
        <p:spPr>
          <a:xfrm>
            <a:off x="4178451" y="3748314"/>
            <a:ext cx="2411035" cy="16446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9448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3DB120F0-E26F-4BD4-949E-241FDCE7BB06}"/>
              </a:ext>
            </a:extLst>
          </p:cNvPr>
          <p:cNvSpPr/>
          <p:nvPr/>
        </p:nvSpPr>
        <p:spPr>
          <a:xfrm>
            <a:off x="4178451" y="3748314"/>
            <a:ext cx="2411035" cy="16446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0944C28F-0077-4C51-8045-2C867113C960}"/>
              </a:ext>
            </a:extLst>
          </p:cNvPr>
          <p:cNvSpPr/>
          <p:nvPr/>
        </p:nvSpPr>
        <p:spPr>
          <a:xfrm rot="16200000">
            <a:off x="6206294" y="3365121"/>
            <a:ext cx="2411035" cy="16446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8CE8B74-FB63-4E89-AA93-FB8AD30EBB4A}"/>
              </a:ext>
            </a:extLst>
          </p:cNvPr>
          <p:cNvSpPr/>
          <p:nvPr/>
        </p:nvSpPr>
        <p:spPr>
          <a:xfrm rot="10800000">
            <a:off x="5823102" y="1337278"/>
            <a:ext cx="2411035" cy="16446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7CFA47E-C8C3-41E6-BC1A-1F2DAACA830F}"/>
              </a:ext>
            </a:extLst>
          </p:cNvPr>
          <p:cNvSpPr/>
          <p:nvPr/>
        </p:nvSpPr>
        <p:spPr>
          <a:xfrm rot="5400000">
            <a:off x="3795258" y="1720470"/>
            <a:ext cx="2411035" cy="16446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7107D-4693-4CA5-BE9B-2BBDD229E034}"/>
              </a:ext>
            </a:extLst>
          </p:cNvPr>
          <p:cNvSpPr txBox="1"/>
          <p:nvPr/>
        </p:nvSpPr>
        <p:spPr>
          <a:xfrm>
            <a:off x="5369452" y="405173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C</a:t>
            </a:r>
            <a:endParaRPr lang="en-US" sz="16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5A4CF-C897-4DE0-887A-59CADF458933}"/>
              </a:ext>
            </a:extLst>
          </p:cNvPr>
          <p:cNvSpPr txBox="1"/>
          <p:nvPr/>
        </p:nvSpPr>
        <p:spPr>
          <a:xfrm>
            <a:off x="5548003" y="2193197"/>
            <a:ext cx="16417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C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endParaRPr lang="en-US" sz="12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06C8C-8B81-44AC-B992-F4494B0C4D73}"/>
              </a:ext>
            </a:extLst>
          </p:cNvPr>
          <p:cNvSpPr/>
          <p:nvPr/>
        </p:nvSpPr>
        <p:spPr>
          <a:xfrm rot="2059017">
            <a:off x="1224006" y="1914027"/>
            <a:ext cx="2937529" cy="2903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B19A73-825B-406B-8365-74FA94153F37}"/>
              </a:ext>
            </a:extLst>
          </p:cNvPr>
          <p:cNvSpPr/>
          <p:nvPr/>
        </p:nvSpPr>
        <p:spPr>
          <a:xfrm>
            <a:off x="6736192" y="1370952"/>
            <a:ext cx="2410510" cy="23842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B02B5C-6293-4070-9B77-A3885BA83891}"/>
              </a:ext>
            </a:extLst>
          </p:cNvPr>
          <p:cNvSpPr/>
          <p:nvPr/>
        </p:nvSpPr>
        <p:spPr>
          <a:xfrm>
            <a:off x="9154578" y="3802621"/>
            <a:ext cx="1640976" cy="16240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8D91E7-1950-46F3-9F95-389913E2CE7C}"/>
              </a:ext>
            </a:extLst>
          </p:cNvPr>
          <p:cNvGrpSpPr/>
          <p:nvPr/>
        </p:nvGrpSpPr>
        <p:grpSpPr>
          <a:xfrm>
            <a:off x="4178451" y="1337277"/>
            <a:ext cx="4055686" cy="4055687"/>
            <a:chOff x="4178451" y="1337277"/>
            <a:chExt cx="4055686" cy="4055687"/>
          </a:xfrm>
        </p:grpSpPr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3DB120F0-E26F-4BD4-949E-241FDCE7BB06}"/>
                </a:ext>
              </a:extLst>
            </p:cNvPr>
            <p:cNvSpPr/>
            <p:nvPr/>
          </p:nvSpPr>
          <p:spPr>
            <a:xfrm>
              <a:off x="4178451" y="3748314"/>
              <a:ext cx="2411035" cy="164465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944C28F-0077-4C51-8045-2C867113C960}"/>
                </a:ext>
              </a:extLst>
            </p:cNvPr>
            <p:cNvSpPr/>
            <p:nvPr/>
          </p:nvSpPr>
          <p:spPr>
            <a:xfrm rot="16200000">
              <a:off x="6206294" y="3365121"/>
              <a:ext cx="2411035" cy="164465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8CE8B74-FB63-4E89-AA93-FB8AD30EBB4A}"/>
                </a:ext>
              </a:extLst>
            </p:cNvPr>
            <p:cNvSpPr/>
            <p:nvPr/>
          </p:nvSpPr>
          <p:spPr>
            <a:xfrm rot="10800000">
              <a:off x="5823102" y="1337278"/>
              <a:ext cx="2411035" cy="164465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7CFA47E-C8C3-41E6-BC1A-1F2DAACA830F}"/>
                </a:ext>
              </a:extLst>
            </p:cNvPr>
            <p:cNvSpPr/>
            <p:nvPr/>
          </p:nvSpPr>
          <p:spPr>
            <a:xfrm rot="5400000">
              <a:off x="3795258" y="1720470"/>
              <a:ext cx="2411035" cy="164465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5A4CF-C897-4DE0-887A-59CADF458933}"/>
                </a:ext>
              </a:extLst>
            </p:cNvPr>
            <p:cNvSpPr txBox="1"/>
            <p:nvPr/>
          </p:nvSpPr>
          <p:spPr>
            <a:xfrm>
              <a:off x="5548003" y="2193197"/>
              <a:ext cx="164179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solidFill>
                    <a:srgbClr val="FFFF00"/>
                  </a:solidFill>
                  <a:latin typeface="Bahnschrift SemiLight SemiConde" panose="020B0502040204020203" pitchFamily="34" charset="0"/>
                </a:rPr>
                <a:t>C</a:t>
              </a:r>
              <a:r>
                <a:rPr lang="en-US" sz="13800" baseline="30000" dirty="0">
                  <a:solidFill>
                    <a:srgbClr val="FFFF00"/>
                  </a:solidFill>
                  <a:latin typeface="Bahnschrift SemiLight SemiConde" panose="020B0502040204020203" pitchFamily="34" charset="0"/>
                </a:rPr>
                <a:t>2</a:t>
              </a:r>
              <a:endParaRPr lang="en-US" sz="1200" dirty="0">
                <a:solidFill>
                  <a:srgbClr val="FFFF00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21" name="Group 20" hidden="1">
            <a:extLst>
              <a:ext uri="{FF2B5EF4-FFF2-40B4-BE49-F238E27FC236}">
                <a16:creationId xmlns:a16="http://schemas.microsoft.com/office/drawing/2014/main" id="{0CCBB210-F4EE-4FAA-8D2E-3A53395772DB}"/>
              </a:ext>
            </a:extLst>
          </p:cNvPr>
          <p:cNvGrpSpPr/>
          <p:nvPr/>
        </p:nvGrpSpPr>
        <p:grpSpPr>
          <a:xfrm>
            <a:off x="657765" y="1337277"/>
            <a:ext cx="4055686" cy="4055687"/>
            <a:chOff x="4178451" y="1337277"/>
            <a:chExt cx="4055686" cy="4055687"/>
          </a:xfrm>
        </p:grpSpPr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8C101325-3590-42D9-B144-5248CBC64A91}"/>
                </a:ext>
              </a:extLst>
            </p:cNvPr>
            <p:cNvSpPr/>
            <p:nvPr/>
          </p:nvSpPr>
          <p:spPr>
            <a:xfrm>
              <a:off x="4178451" y="3748314"/>
              <a:ext cx="2411035" cy="164465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0BC729C1-DFDF-4194-A1BF-17E477879E0C}"/>
                </a:ext>
              </a:extLst>
            </p:cNvPr>
            <p:cNvSpPr/>
            <p:nvPr/>
          </p:nvSpPr>
          <p:spPr>
            <a:xfrm rot="16200000">
              <a:off x="6206294" y="3365121"/>
              <a:ext cx="2411035" cy="164465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DF3C735A-5E6D-44B8-87B1-C18FB878FBC2}"/>
                </a:ext>
              </a:extLst>
            </p:cNvPr>
            <p:cNvSpPr/>
            <p:nvPr/>
          </p:nvSpPr>
          <p:spPr>
            <a:xfrm rot="10800000">
              <a:off x="5823102" y="1337278"/>
              <a:ext cx="2411035" cy="164465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FB202F0F-4048-4632-867E-5E35EAE16DE6}"/>
                </a:ext>
              </a:extLst>
            </p:cNvPr>
            <p:cNvSpPr/>
            <p:nvPr/>
          </p:nvSpPr>
          <p:spPr>
            <a:xfrm rot="5400000">
              <a:off x="3795258" y="1720470"/>
              <a:ext cx="2411035" cy="164465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ECBD60-22B2-44AC-8082-59F3C9ED7BA8}"/>
                </a:ext>
              </a:extLst>
            </p:cNvPr>
            <p:cNvSpPr txBox="1"/>
            <p:nvPr/>
          </p:nvSpPr>
          <p:spPr>
            <a:xfrm>
              <a:off x="5548003" y="2193197"/>
              <a:ext cx="164179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solidFill>
                    <a:srgbClr val="FFFF00"/>
                  </a:solidFill>
                  <a:latin typeface="Bahnschrift SemiLight SemiConde" panose="020B0502040204020203" pitchFamily="34" charset="0"/>
                </a:rPr>
                <a:t>C</a:t>
              </a:r>
              <a:r>
                <a:rPr lang="en-US" sz="13800" baseline="30000" dirty="0">
                  <a:solidFill>
                    <a:srgbClr val="FFFF00"/>
                  </a:solidFill>
                  <a:latin typeface="Bahnschrift SemiLight SemiConde" panose="020B0502040204020203" pitchFamily="34" charset="0"/>
                </a:rPr>
                <a:t>2</a:t>
              </a:r>
              <a:endParaRPr lang="en-US" sz="1200" dirty="0">
                <a:solidFill>
                  <a:srgbClr val="FFFF00"/>
                </a:solidFill>
                <a:latin typeface="Bahnschrift SemiLight SemiConde" panose="020B0502040204020203" pitchFamily="34" charset="0"/>
              </a:endParaRPr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B0B9CD21-C919-430C-9E2A-AD420AC8040E}"/>
              </a:ext>
            </a:extLst>
          </p:cNvPr>
          <p:cNvSpPr/>
          <p:nvPr/>
        </p:nvSpPr>
        <p:spPr>
          <a:xfrm>
            <a:off x="6740394" y="3781989"/>
            <a:ext cx="2411035" cy="16446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788F034-81CE-4979-AFC1-689BF3A365BA}"/>
              </a:ext>
            </a:extLst>
          </p:cNvPr>
          <p:cNvSpPr/>
          <p:nvPr/>
        </p:nvSpPr>
        <p:spPr>
          <a:xfrm rot="10800000">
            <a:off x="6739867" y="3775111"/>
            <a:ext cx="2411035" cy="16446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EC5A494A-33C3-47C1-9CE5-0A8A9E164D35}"/>
              </a:ext>
            </a:extLst>
          </p:cNvPr>
          <p:cNvSpPr/>
          <p:nvPr/>
        </p:nvSpPr>
        <p:spPr>
          <a:xfrm rot="5400000">
            <a:off x="8768237" y="1754145"/>
            <a:ext cx="2411035" cy="16446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45D9F478-551D-4E0E-BD35-8A69EEF56091}"/>
              </a:ext>
            </a:extLst>
          </p:cNvPr>
          <p:cNvSpPr/>
          <p:nvPr/>
        </p:nvSpPr>
        <p:spPr>
          <a:xfrm rot="16200000">
            <a:off x="8767711" y="1767900"/>
            <a:ext cx="2411035" cy="16446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8F6FD-E210-4029-B31D-3902D37AE4F0}"/>
              </a:ext>
            </a:extLst>
          </p:cNvPr>
          <p:cNvSpPr txBox="1"/>
          <p:nvPr/>
        </p:nvSpPr>
        <p:spPr>
          <a:xfrm>
            <a:off x="7124486" y="1465036"/>
            <a:ext cx="16674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B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endParaRPr lang="en-US" sz="12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99E1C-8DC9-400D-B93B-53E9AC4C273A}"/>
              </a:ext>
            </a:extLst>
          </p:cNvPr>
          <p:cNvSpPr txBox="1"/>
          <p:nvPr/>
        </p:nvSpPr>
        <p:spPr>
          <a:xfrm>
            <a:off x="9147227" y="3476431"/>
            <a:ext cx="16898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A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endParaRPr lang="en-US" sz="12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A3AAD-AFC5-4F05-9D29-83A6F7DB0ABE}"/>
              </a:ext>
            </a:extLst>
          </p:cNvPr>
          <p:cNvSpPr txBox="1"/>
          <p:nvPr/>
        </p:nvSpPr>
        <p:spPr>
          <a:xfrm>
            <a:off x="5408232" y="2321054"/>
            <a:ext cx="8370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=</a:t>
            </a:r>
            <a:endParaRPr lang="en-US" sz="12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96A750-4679-473F-A1DB-99CD9F71E43E}"/>
              </a:ext>
            </a:extLst>
          </p:cNvPr>
          <p:cNvSpPr txBox="1"/>
          <p:nvPr/>
        </p:nvSpPr>
        <p:spPr>
          <a:xfrm>
            <a:off x="2021720" y="2193196"/>
            <a:ext cx="16417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C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endParaRPr lang="en-US" sz="12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-0.28971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/>
      <p:bldP spid="18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5C93413-4669-41B8-AEE2-35119C9571BB}"/>
              </a:ext>
            </a:extLst>
          </p:cNvPr>
          <p:cNvSpPr txBox="1"/>
          <p:nvPr/>
        </p:nvSpPr>
        <p:spPr>
          <a:xfrm>
            <a:off x="2245426" y="2321004"/>
            <a:ext cx="77011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A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+ B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= C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endParaRPr lang="en-US" sz="12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ECBD60-22B2-44AC-8082-59F3C9ED7BA8}"/>
              </a:ext>
            </a:extLst>
          </p:cNvPr>
          <p:cNvSpPr txBox="1"/>
          <p:nvPr/>
        </p:nvSpPr>
        <p:spPr>
          <a:xfrm>
            <a:off x="2027317" y="2193197"/>
            <a:ext cx="16417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C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endParaRPr lang="en-US" sz="12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8F6FD-E210-4029-B31D-3902D37AE4F0}"/>
              </a:ext>
            </a:extLst>
          </p:cNvPr>
          <p:cNvSpPr txBox="1"/>
          <p:nvPr/>
        </p:nvSpPr>
        <p:spPr>
          <a:xfrm>
            <a:off x="7124486" y="1465036"/>
            <a:ext cx="16674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B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endParaRPr lang="en-US" sz="12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99E1C-8DC9-400D-B93B-53E9AC4C273A}"/>
              </a:ext>
            </a:extLst>
          </p:cNvPr>
          <p:cNvSpPr txBox="1"/>
          <p:nvPr/>
        </p:nvSpPr>
        <p:spPr>
          <a:xfrm>
            <a:off x="9147227" y="3476431"/>
            <a:ext cx="16898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A</a:t>
            </a:r>
            <a:r>
              <a:rPr lang="en-US" sz="13800" baseline="30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</a:t>
            </a:r>
            <a:endParaRPr lang="en-US" sz="12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A3AAD-AFC5-4F05-9D29-83A6F7DB0ABE}"/>
              </a:ext>
            </a:extLst>
          </p:cNvPr>
          <p:cNvSpPr txBox="1"/>
          <p:nvPr/>
        </p:nvSpPr>
        <p:spPr>
          <a:xfrm>
            <a:off x="5408232" y="2321054"/>
            <a:ext cx="8370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=</a:t>
            </a:r>
            <a:endParaRPr lang="en-US" sz="1200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67">
        <p:fade/>
      </p:transition>
    </mc:Choice>
    <mc:Fallback xmlns="">
      <p:transition spd="med" advTm="28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0 L 0.1461 0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1.48148E-6 L -0.14882 0.12477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62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1.48148E-6 L -0.56536 -0.1685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8" y="-84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0 L 0.50977 0.01875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2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17" grpId="0"/>
      <p:bldP spid="1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114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SemiLight SemiConde</vt:lpstr>
      <vt:lpstr>Calibri</vt:lpstr>
      <vt:lpstr>Calibri Light</vt:lpstr>
      <vt:lpstr>Office Theme</vt:lpstr>
      <vt:lpstr>Prove the Pythagoras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Phạm Đình Trung</dc:creator>
  <cp:lastModifiedBy>Hiếu Phạm Đình Trung</cp:lastModifiedBy>
  <cp:revision>66</cp:revision>
  <dcterms:created xsi:type="dcterms:W3CDTF">2021-06-06T14:10:48Z</dcterms:created>
  <dcterms:modified xsi:type="dcterms:W3CDTF">2021-06-10T15:10:37Z</dcterms:modified>
</cp:coreProperties>
</file>