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A510-5684-4B24-BB02-5F984627C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E3D71-04B2-47ED-89B9-991617740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1F743-298E-4DE8-B369-1961971D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8A1A-C442-4D37-911E-FA0D30948290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F90F2-4AA8-4210-BD69-33286CDB4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A6EAB-5709-4DC4-A075-ED9430D0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61E6-E841-49D2-8B19-BAEB5290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3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8B29-545D-44EE-A994-DCDCCFB2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26817-B2CA-43B4-89C7-58D3C8E22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7747A-B093-4350-8149-F523888B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8A1A-C442-4D37-911E-FA0D30948290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D63B3-603D-4653-8823-7CF0B96F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45EA1-1ACC-49FB-B1AB-427CFD31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61E6-E841-49D2-8B19-BAEB5290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8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325E4C-86FE-49AC-99C0-70232B576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42BAA-FA80-4AA5-A544-F2DCE1E9A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104FE-780A-4479-9554-F4928978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8A1A-C442-4D37-911E-FA0D30948290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C1192-8FB3-4257-8E99-1DA44130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DA14C-48A7-431C-AFA4-02B4D32A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61E6-E841-49D2-8B19-BAEB5290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7453A-E6E6-4557-8554-5F2191E55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F487E-472C-443A-B490-E21BF4DDD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D581A-AA88-4EA2-AE1A-8F96FFC30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8A1A-C442-4D37-911E-FA0D30948290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5DFE4-5686-4B80-9783-A28146902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808A1-A2A0-463A-BADA-D4EBE8EB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61E6-E841-49D2-8B19-BAEB5290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7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C7F3-09F0-4F5A-855B-8DBE039C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46202-05E5-4DCC-80F1-AF536326F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16CEA-A97A-477D-9EE1-243EA66A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8A1A-C442-4D37-911E-FA0D30948290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FAAAA-F1E8-4A2A-A6C6-679A8CD6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474FE-ED9F-4900-B1FD-D48BB127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61E6-E841-49D2-8B19-BAEB5290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8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9586-A0BC-4600-8BC9-D506BA35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7028C-F982-4A0A-8EFD-B49BC503C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64BB7-F1B3-4B37-8F7F-55599F22A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01B32-025D-4203-83C1-B98FF412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8A1A-C442-4D37-911E-FA0D30948290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5796B-8796-481E-AB6A-6F500E362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1B584-5202-4E44-ADA8-0C1218D9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61E6-E841-49D2-8B19-BAEB5290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8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446F-3FE0-4D0D-A82A-CF7CD3EF6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46F92-B284-46B6-B761-B1EEF7C0D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431A3-3B92-423C-99BB-EEC8E56E3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FF799-2694-493A-A68E-A7FCE4425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320DE-8134-4339-AB1D-FAB803CCA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F56F2-45E7-4A55-9F47-81E892DF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8A1A-C442-4D37-911E-FA0D30948290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2E474D-33F9-45BC-9BBA-5531A2F1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81B92A-6369-4738-95C1-9864FDE4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61E6-E841-49D2-8B19-BAEB5290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7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AE353-42E2-4C65-A8D2-24315311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E4DE4A-3D04-46FE-BE05-DDF46386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8A1A-C442-4D37-911E-FA0D30948290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05E7C-95FD-4DD9-8479-1EAC134FF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7A571-C71B-4482-8CF5-8CBC39B6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61E6-E841-49D2-8B19-BAEB5290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2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F0B42-F590-4DC8-B7C9-D72AD8C24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8A1A-C442-4D37-911E-FA0D30948290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92C422-F57D-4D3E-A80F-3B149EC1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A11BF-223C-4532-AAE0-61A21948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61E6-E841-49D2-8B19-BAEB5290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9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D44E-3417-4FA4-B2DA-8BC773182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F05A4-7D21-4CD8-A7CE-07F86E898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23095-EF56-4A1A-9CA7-35B1BF534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146B7-5D8E-409D-9328-2ADC42E1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8A1A-C442-4D37-911E-FA0D30948290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42701-FC95-41ED-ADD8-09A6DE6D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9DECE-362B-4CB1-94FB-E6713E77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61E6-E841-49D2-8B19-BAEB5290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5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258E9-4F82-4B05-B3D2-2CA4CC965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C0B298-AE10-4476-8CDB-6D6AAE3CA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D8279-12B8-4F92-941A-13D4E28F2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41BCA-604F-4BF2-B730-8C95ED66F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8A1A-C442-4D37-911E-FA0D30948290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D6DD4-1794-4096-9415-BBF95FD6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C1AC5-90E7-4DDC-8683-55E06570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61E6-E841-49D2-8B19-BAEB5290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1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DA0BEE-6985-492A-82CD-27650E52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D07E4-F97F-4778-941E-0320A30DE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35F1C-6604-4405-9691-DE706687F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08A1A-C442-4D37-911E-FA0D30948290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15E44-A7C3-4934-9742-59EB40ACC1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C857C-BE47-4639-B52B-94C813154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161E6-E841-49D2-8B19-BAEB5290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2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7E3814F-8F46-4FA2-B6E4-59F14185A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0438"/>
            <a:ext cx="9144000" cy="2150785"/>
          </a:xfrm>
        </p:spPr>
        <p:txBody>
          <a:bodyPr>
            <a:normAutofit/>
          </a:bodyPr>
          <a:lstStyle/>
          <a:p>
            <a:r>
              <a:rPr lang="en-US" sz="960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Recursion</a:t>
            </a:r>
            <a:endParaRPr lang="en-US" sz="960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487056"/>
      </p:ext>
    </p:extLst>
  </p:cSld>
  <p:clrMapOvr>
    <a:masterClrMapping/>
  </p:clrMapOvr>
  <p:transition advClick="0"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>
            <a:extLst>
              <a:ext uri="{FF2B5EF4-FFF2-40B4-BE49-F238E27FC236}">
                <a16:creationId xmlns:a16="http://schemas.microsoft.com/office/drawing/2014/main" id="{D659262D-AA6E-4357-916E-257EF983FAB4}"/>
              </a:ext>
            </a:extLst>
          </p:cNvPr>
          <p:cNvSpPr txBox="1">
            <a:spLocks/>
          </p:cNvSpPr>
          <p:nvPr/>
        </p:nvSpPr>
        <p:spPr>
          <a:xfrm>
            <a:off x="1524000" y="3144805"/>
            <a:ext cx="9144000" cy="1006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Đệ</a:t>
            </a: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quy</a:t>
            </a:r>
            <a:endParaRPr lang="en-US">
              <a:latin typeface="Bahnschrift SemiLight SemiConde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76FD63-F2C9-4B73-B588-7B6DEE2DC32E}"/>
              </a:ext>
            </a:extLst>
          </p:cNvPr>
          <p:cNvSpPr/>
          <p:nvPr/>
        </p:nvSpPr>
        <p:spPr>
          <a:xfrm>
            <a:off x="466166" y="2814917"/>
            <a:ext cx="11725834" cy="13471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7E3814F-8F46-4FA2-B6E4-59F14185A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0438"/>
            <a:ext cx="9144000" cy="2150785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r>
              <a:rPr lang="en-US" sz="960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Recursion</a:t>
            </a:r>
            <a:endParaRPr lang="en-US" sz="960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07912"/>
      </p:ext>
    </p:extLst>
  </p:cSld>
  <p:clrMapOvr>
    <a:masterClrMapping/>
  </p:clrMapOvr>
  <p:transition advClick="0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4.81481E-6 L 0 -0.06135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7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4.44444E-6 L 0 0.07338 " pathEditMode="relative" rAng="0" ptsTypes="AA">
                                      <p:cBhvr>
                                        <p:cTn id="8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5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6.25E-7 -4.81481E-6 L -6.25E-7 -0.24791 " pathEditMode="relative" rAng="0" ptsTypes="AA">
                                      <p:cBhvr>
                                        <p:cTn id="10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7E3814F-8F46-4FA2-B6E4-59F14185A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0438"/>
            <a:ext cx="9144000" cy="2150785"/>
          </a:xfrm>
        </p:spPr>
        <p:txBody>
          <a:bodyPr>
            <a:normAutofit/>
          </a:bodyPr>
          <a:lstStyle/>
          <a:p>
            <a:r>
              <a:rPr lang="en-US" sz="660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Sự</a:t>
            </a:r>
            <a:r>
              <a:rPr lang="en-US" sz="660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660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đệ</a:t>
            </a:r>
            <a:r>
              <a:rPr lang="en-US" sz="660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660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quy</a:t>
            </a:r>
            <a:endParaRPr lang="en-US" sz="6600">
              <a:latin typeface="Bahnschrift SemiLight SemiConde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B8CDB0-AE3B-471F-A688-405BD9D7D4E6}"/>
              </a:ext>
            </a:extLst>
          </p:cNvPr>
          <p:cNvSpPr txBox="1"/>
          <p:nvPr/>
        </p:nvSpPr>
        <p:spPr>
          <a:xfrm>
            <a:off x="470315" y="1379605"/>
            <a:ext cx="9913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-</a:t>
            </a:r>
            <a:r>
              <a:rPr lang="en-US" sz="240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Được</a:t>
            </a:r>
            <a:r>
              <a:rPr lang="en-US" sz="240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hiểu</a:t>
            </a:r>
            <a:r>
              <a:rPr lang="en-US" sz="240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là</a:t>
            </a:r>
            <a:r>
              <a:rPr lang="en-US" sz="240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khi</a:t>
            </a:r>
            <a:r>
              <a:rPr lang="en-US" sz="240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sự</a:t>
            </a:r>
            <a:r>
              <a:rPr lang="en-US" sz="240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vật</a:t>
            </a:r>
            <a:r>
              <a:rPr lang="en-US" sz="240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được</a:t>
            </a:r>
            <a:r>
              <a:rPr lang="en-US" sz="240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đinh</a:t>
            </a:r>
            <a:r>
              <a:rPr lang="en-US" sz="240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nghĩa</a:t>
            </a:r>
            <a:r>
              <a:rPr lang="en-US" sz="240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theo</a:t>
            </a:r>
            <a:r>
              <a:rPr lang="en-US" sz="240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chính</a:t>
            </a:r>
            <a:r>
              <a:rPr lang="en-US" sz="240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nó</a:t>
            </a:r>
            <a:r>
              <a:rPr lang="en-US" sz="240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hoặc</a:t>
            </a:r>
            <a:r>
              <a:rPr lang="en-US" sz="240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thuộc</a:t>
            </a:r>
            <a:r>
              <a:rPr lang="en-US" sz="240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loại</a:t>
            </a:r>
            <a:r>
              <a:rPr lang="en-US" sz="240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của</a:t>
            </a:r>
            <a:r>
              <a:rPr lang="en-US" sz="240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nó</a:t>
            </a:r>
            <a:r>
              <a:rPr lang="en-US" sz="240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.</a:t>
            </a:r>
          </a:p>
        </p:txBody>
      </p:sp>
      <p:pic>
        <p:nvPicPr>
          <p:cNvPr id="1028" name="Picture 4" descr="Ảnh trong ảnh">
            <a:extLst>
              <a:ext uri="{FF2B5EF4-FFF2-40B4-BE49-F238E27FC236}">
                <a16:creationId xmlns:a16="http://schemas.microsoft.com/office/drawing/2014/main" id="{3E686128-2CA7-477C-8CD9-3FD31CE74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480" y="2204719"/>
            <a:ext cx="5019040" cy="3751733"/>
          </a:xfrm>
          <a:prstGeom prst="roundRect">
            <a:avLst>
              <a:gd name="adj" fmla="val 6236"/>
            </a:avLst>
          </a:prstGeom>
          <a:ln w="190500" cap="rnd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686845"/>
      </p:ext>
    </p:extLst>
  </p:cSld>
  <p:clrMapOvr>
    <a:masterClrMapping/>
  </p:clrMapOvr>
  <p:transition spd="slow" advClick="0" advTm="2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4.81481E-6 L 0 -0.3807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C01CA8-6474-401B-9C03-E641E4BCCEFA}"/>
              </a:ext>
            </a:extLst>
          </p:cNvPr>
          <p:cNvSpPr txBox="1"/>
          <p:nvPr/>
        </p:nvSpPr>
        <p:spPr>
          <a:xfrm>
            <a:off x="470315" y="1379605"/>
            <a:ext cx="11366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-</a:t>
            </a:r>
            <a:r>
              <a:rPr lang="en-US" sz="240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Đệ</a:t>
            </a:r>
            <a:r>
              <a:rPr lang="en-US" sz="240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quy</a:t>
            </a:r>
            <a:r>
              <a:rPr lang="en-US" sz="240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trong</a:t>
            </a:r>
            <a:r>
              <a:rPr lang="en-US" sz="240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tin </a:t>
            </a:r>
            <a:r>
              <a:rPr lang="en-US" sz="240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học</a:t>
            </a:r>
            <a:r>
              <a:rPr lang="en-US" sz="240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là</a:t>
            </a:r>
            <a:r>
              <a:rPr lang="en-US" sz="240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phương</a:t>
            </a:r>
            <a:r>
              <a:rPr lang="en-US" sz="240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pháp</a:t>
            </a:r>
            <a:r>
              <a:rPr lang="en-US" sz="240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dùng</a:t>
            </a:r>
            <a:r>
              <a:rPr lang="en-US" sz="240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trong</a:t>
            </a:r>
            <a:r>
              <a:rPr lang="en-US" sz="240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các</a:t>
            </a:r>
            <a:r>
              <a:rPr lang="en-US" sz="240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chương</a:t>
            </a:r>
            <a:r>
              <a:rPr lang="en-US" sz="240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trình</a:t>
            </a:r>
            <a:r>
              <a:rPr lang="en-US" sz="240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máy</a:t>
            </a:r>
            <a:r>
              <a:rPr lang="en-US" sz="240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tính</a:t>
            </a:r>
            <a:r>
              <a:rPr lang="en-US" sz="240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trong</a:t>
            </a:r>
            <a:r>
              <a:rPr lang="en-US" sz="240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đó</a:t>
            </a:r>
            <a:r>
              <a:rPr lang="en-US" sz="240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có</a:t>
            </a:r>
            <a:r>
              <a:rPr lang="en-US" sz="240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1 </a:t>
            </a:r>
            <a:r>
              <a:rPr lang="en-US" sz="240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hàm</a:t>
            </a:r>
            <a:r>
              <a:rPr lang="en-US" sz="240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tự</a:t>
            </a:r>
            <a:r>
              <a:rPr lang="en-US" sz="240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gọi</a:t>
            </a:r>
            <a:r>
              <a:rPr lang="en-US" sz="240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chính</a:t>
            </a:r>
            <a:r>
              <a:rPr lang="en-US" sz="240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nó</a:t>
            </a:r>
            <a:r>
              <a:rPr lang="en-US" sz="240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AD8EDA-488E-44AC-8EDC-7CE528893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63" y="2509075"/>
            <a:ext cx="7516274" cy="1819529"/>
          </a:xfrm>
          <a:prstGeom prst="roundRect">
            <a:avLst>
              <a:gd name="adj" fmla="val 11111"/>
            </a:avLst>
          </a:prstGeom>
          <a:ln w="190500" cap="rnd">
            <a:noFill/>
            <a:prstDash val="solid"/>
          </a:ln>
          <a:effectLst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4C74A7-CF00-481E-A25F-D5C4EC2ADBD1}"/>
              </a:ext>
            </a:extLst>
          </p:cNvPr>
          <p:cNvCxnSpPr/>
          <p:nvPr/>
        </p:nvCxnSpPr>
        <p:spPr>
          <a:xfrm>
            <a:off x="3058160" y="2956560"/>
            <a:ext cx="309519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DA0314-E748-49DF-8B95-FA7C67F4A002}"/>
              </a:ext>
            </a:extLst>
          </p:cNvPr>
          <p:cNvCxnSpPr>
            <a:cxnSpLocks/>
          </p:cNvCxnSpPr>
          <p:nvPr/>
        </p:nvCxnSpPr>
        <p:spPr>
          <a:xfrm>
            <a:off x="3674317" y="3911600"/>
            <a:ext cx="280776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450F17-8625-480A-87EC-813F40118CDC}"/>
              </a:ext>
            </a:extLst>
          </p:cNvPr>
          <p:cNvCxnSpPr>
            <a:cxnSpLocks/>
          </p:cNvCxnSpPr>
          <p:nvPr/>
        </p:nvCxnSpPr>
        <p:spPr>
          <a:xfrm>
            <a:off x="6736080" y="3921760"/>
            <a:ext cx="284119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08770"/>
      </p:ext>
    </p:extLst>
  </p:cSld>
  <p:clrMapOvr>
    <a:masterClrMapping/>
  </p:clrMapOvr>
  <p:transition spd="slow" advClick="0" advTm="2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7E3814F-8F46-4FA2-B6E4-59F14185A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0438"/>
            <a:ext cx="9144000" cy="2150785"/>
          </a:xfrm>
        </p:spPr>
        <p:txBody>
          <a:bodyPr>
            <a:normAutofit/>
          </a:bodyPr>
          <a:lstStyle/>
          <a:p>
            <a:r>
              <a:rPr lang="en-US" sz="960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Ví dụ về Fibonacci</a:t>
            </a:r>
            <a:endParaRPr lang="en-US" sz="960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272840"/>
      </p:ext>
    </p:extLst>
  </p:cSld>
  <p:clrMapOvr>
    <a:masterClrMapping/>
  </p:clrMapOvr>
  <p:transition spd="slow" advClick="0" advTm="500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C01CA8-6474-401B-9C03-E641E4BCCEFA}"/>
              </a:ext>
            </a:extLst>
          </p:cNvPr>
          <p:cNvSpPr txBox="1"/>
          <p:nvPr/>
        </p:nvSpPr>
        <p:spPr>
          <a:xfrm>
            <a:off x="470315" y="1379605"/>
            <a:ext cx="11366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-Fibonacci là dãy số vô hạn các số tự nhiên bắt đầu từ 2 phần tử số 1 và từ phần tử số 3 trở đi sẽ bằng tổng 2 phần tử trước đó.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3E3DD-A8E1-4943-B400-BF6A2C5BB35F}"/>
              </a:ext>
            </a:extLst>
          </p:cNvPr>
          <p:cNvSpPr txBox="1"/>
          <p:nvPr/>
        </p:nvSpPr>
        <p:spPr>
          <a:xfrm>
            <a:off x="4180363" y="4135142"/>
            <a:ext cx="3156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Ví dụ: {1, 1, 2, 3, 5, 8, 13, …}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84086B-F560-497D-BBF2-48FB0E4B16CC}"/>
              </a:ext>
            </a:extLst>
          </p:cNvPr>
          <p:cNvGrpSpPr/>
          <p:nvPr/>
        </p:nvGrpSpPr>
        <p:grpSpPr>
          <a:xfrm>
            <a:off x="3098015" y="2572805"/>
            <a:ext cx="5226052" cy="1221930"/>
            <a:chOff x="3368949" y="2583606"/>
            <a:chExt cx="5226052" cy="12219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087935-46CC-433E-B077-AF925549DD42}"/>
                </a:ext>
              </a:extLst>
            </p:cNvPr>
            <p:cNvSpPr txBox="1"/>
            <p:nvPr/>
          </p:nvSpPr>
          <p:spPr>
            <a:xfrm>
              <a:off x="3368949" y="2605208"/>
              <a:ext cx="1082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Bahnschrift SemiLight SemiConde" panose="020B0502040204020203" pitchFamily="34" charset="0"/>
                </a:rPr>
                <a:t>f(n) =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D297D0-AD63-4CCE-A9F8-1164FBC1ADC9}"/>
                </a:ext>
              </a:extLst>
            </p:cNvPr>
            <p:cNvSpPr txBox="1"/>
            <p:nvPr/>
          </p:nvSpPr>
          <p:spPr>
            <a:xfrm>
              <a:off x="4789392" y="2605207"/>
              <a:ext cx="261321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Bahnschrift SemiLight SemiConde" panose="020B0502040204020203" pitchFamily="34" charset="0"/>
                </a:rPr>
                <a:t>1                    </a:t>
              </a:r>
            </a:p>
            <a:p>
              <a:r>
                <a:rPr lang="en-US" sz="36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Bahnschrift SemiLight SemiConde" panose="020B0502040204020203" pitchFamily="34" charset="0"/>
                </a:rPr>
                <a:t>f(n-1) + f(n-2)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F5BBF4-B692-4CD7-9ECE-12BA7EF6BBD8}"/>
                </a:ext>
              </a:extLst>
            </p:cNvPr>
            <p:cNvSpPr txBox="1"/>
            <p:nvPr/>
          </p:nvSpPr>
          <p:spPr>
            <a:xfrm>
              <a:off x="7443724" y="2583606"/>
              <a:ext cx="115127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Bahnschrift SemiLight SemiConde" panose="020B0502040204020203" pitchFamily="34" charset="0"/>
                </a:rPr>
                <a:t>; n&lt;=2</a:t>
              </a:r>
            </a:p>
            <a:p>
              <a:r>
                <a:rPr lang="en-US" sz="36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Bahnschrift SemiLight SemiConde" panose="020B0502040204020203" pitchFamily="34" charset="0"/>
                </a:rPr>
                <a:t>; m&gt;2</a:t>
              </a:r>
            </a:p>
          </p:txBody>
        </p:sp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61090ECF-D872-41C8-89F4-A9BE98E7F4C8}"/>
                </a:ext>
              </a:extLst>
            </p:cNvPr>
            <p:cNvSpPr/>
            <p:nvPr/>
          </p:nvSpPr>
          <p:spPr>
            <a:xfrm>
              <a:off x="4451297" y="2625368"/>
              <a:ext cx="274320" cy="1116807"/>
            </a:xfrm>
            <a:prstGeom prst="leftBrac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5854796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134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Bahnschrift SemiLight SemiConde</vt:lpstr>
      <vt:lpstr>Calibri</vt:lpstr>
      <vt:lpstr>Calibri Light</vt:lpstr>
      <vt:lpstr>Office Theme</vt:lpstr>
      <vt:lpstr>Recursion</vt:lpstr>
      <vt:lpstr>Recursion</vt:lpstr>
      <vt:lpstr>Sự đệ quy</vt:lpstr>
      <vt:lpstr>PowerPoint Presentation</vt:lpstr>
      <vt:lpstr>Ví dụ về Fibonacci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Hiếu Phạm Đình Trung</dc:creator>
  <cp:lastModifiedBy>Hiếu Phạm Đình Trung</cp:lastModifiedBy>
  <cp:revision>8</cp:revision>
  <dcterms:created xsi:type="dcterms:W3CDTF">2021-08-20T13:51:29Z</dcterms:created>
  <dcterms:modified xsi:type="dcterms:W3CDTF">2021-08-20T15:13:34Z</dcterms:modified>
</cp:coreProperties>
</file>