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2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5D318C-D369-4657-A3E1-91D9EC5D6EF7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A5BAD45-1F07-4195-9D72-2CC6D6822409}">
      <dgm:prSet/>
      <dgm:spPr/>
      <dgm:t>
        <a:bodyPr/>
        <a:lstStyle/>
        <a:p>
          <a:r>
            <a:rPr lang="en-US"/>
            <a:t>- POST /send: nhận tin nhắn và lưu vào Redis List</a:t>
          </a:r>
        </a:p>
      </dgm:t>
    </dgm:pt>
    <dgm:pt modelId="{B998681C-49A3-40C6-85F6-A3325C8782D7}" type="parTrans" cxnId="{2800A76F-1A78-4BA2-A760-D1CB86C74A95}">
      <dgm:prSet/>
      <dgm:spPr/>
      <dgm:t>
        <a:bodyPr/>
        <a:lstStyle/>
        <a:p>
          <a:endParaRPr lang="en-US"/>
        </a:p>
      </dgm:t>
    </dgm:pt>
    <dgm:pt modelId="{4545C156-CFEB-4745-B771-105D947A520E}" type="sibTrans" cxnId="{2800A76F-1A78-4BA2-A760-D1CB86C74A95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137DB165-7B2C-4A16-9CB5-4490F84CAA29}">
      <dgm:prSet/>
      <dgm:spPr/>
      <dgm:t>
        <a:bodyPr/>
        <a:lstStyle/>
        <a:p>
          <a:r>
            <a:rPr lang="en-US"/>
            <a:t>- GET /messages: lấy danh sách tin nhắn từ Redis</a:t>
          </a:r>
        </a:p>
      </dgm:t>
    </dgm:pt>
    <dgm:pt modelId="{CD9D45B6-8368-406D-98B2-A980DEE06230}" type="parTrans" cxnId="{69B0F8A9-A058-439F-B8F7-96548F3A9B2C}">
      <dgm:prSet/>
      <dgm:spPr/>
      <dgm:t>
        <a:bodyPr/>
        <a:lstStyle/>
        <a:p>
          <a:endParaRPr lang="en-US"/>
        </a:p>
      </dgm:t>
    </dgm:pt>
    <dgm:pt modelId="{0A9C12F9-0DB6-4C06-9F5D-4FEF8F207D92}" type="sibTrans" cxnId="{69B0F8A9-A058-439F-B8F7-96548F3A9B2C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45F2D173-DA01-480B-BD8C-90E82832BD60}">
      <dgm:prSet/>
      <dgm:spPr/>
      <dgm:t>
        <a:bodyPr/>
        <a:lstStyle/>
        <a:p>
          <a:r>
            <a:rPr lang="en-US"/>
            <a:t>- Dùng key: chat:general</a:t>
          </a:r>
        </a:p>
      </dgm:t>
    </dgm:pt>
    <dgm:pt modelId="{2243498D-CD1E-4395-A017-050B3F887C31}" type="parTrans" cxnId="{5B4A0E34-A409-4354-B1F0-7B71FB6557B7}">
      <dgm:prSet/>
      <dgm:spPr/>
      <dgm:t>
        <a:bodyPr/>
        <a:lstStyle/>
        <a:p>
          <a:endParaRPr lang="en-US"/>
        </a:p>
      </dgm:t>
    </dgm:pt>
    <dgm:pt modelId="{C818D594-8D0C-4D7D-856F-2A2D46452080}" type="sibTrans" cxnId="{5B4A0E34-A409-4354-B1F0-7B71FB6557B7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13A74883-A0D7-4C6C-BF98-025E52850484}">
      <dgm:prSet/>
      <dgm:spPr/>
      <dgm:t>
        <a:bodyPr/>
        <a:lstStyle/>
        <a:p>
          <a:r>
            <a:rPr lang="en-US"/>
            <a:t>- Tin nhắn có thể thêm thời gian, người gửi</a:t>
          </a:r>
        </a:p>
      </dgm:t>
    </dgm:pt>
    <dgm:pt modelId="{C20FD5E5-2FF1-4B81-A0CC-A48A1BD16A45}" type="parTrans" cxnId="{E309673D-C88F-4516-BE57-5A0CC5C7FB0C}">
      <dgm:prSet/>
      <dgm:spPr/>
      <dgm:t>
        <a:bodyPr/>
        <a:lstStyle/>
        <a:p>
          <a:endParaRPr lang="en-US"/>
        </a:p>
      </dgm:t>
    </dgm:pt>
    <dgm:pt modelId="{02A9592D-71F5-4058-A7F9-F260D0A479A6}" type="sibTrans" cxnId="{E309673D-C88F-4516-BE57-5A0CC5C7FB0C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D95D037B-AF39-4C55-B01F-828D64FEEDC0}" type="pres">
      <dgm:prSet presAssocID="{305D318C-D369-4657-A3E1-91D9EC5D6EF7}" presName="Name0" presStyleCnt="0">
        <dgm:presLayoutVars>
          <dgm:animLvl val="lvl"/>
          <dgm:resizeHandles val="exact"/>
        </dgm:presLayoutVars>
      </dgm:prSet>
      <dgm:spPr/>
    </dgm:pt>
    <dgm:pt modelId="{1306DF6F-513A-4A16-9CC2-80C392DF142B}" type="pres">
      <dgm:prSet presAssocID="{AA5BAD45-1F07-4195-9D72-2CC6D6822409}" presName="compositeNode" presStyleCnt="0">
        <dgm:presLayoutVars>
          <dgm:bulletEnabled val="1"/>
        </dgm:presLayoutVars>
      </dgm:prSet>
      <dgm:spPr/>
    </dgm:pt>
    <dgm:pt modelId="{04823C70-0265-436B-AFB8-8E861F84D1C8}" type="pres">
      <dgm:prSet presAssocID="{AA5BAD45-1F07-4195-9D72-2CC6D6822409}" presName="bgRect" presStyleLbl="bgAccFollowNode1" presStyleIdx="0" presStyleCnt="4"/>
      <dgm:spPr/>
    </dgm:pt>
    <dgm:pt modelId="{1E62033E-DDEB-48F2-A7F0-E8EC9D4B309A}" type="pres">
      <dgm:prSet presAssocID="{4545C156-CFEB-4745-B771-105D947A520E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F332976C-F7EF-4AB6-8329-FC8FA86C5999}" type="pres">
      <dgm:prSet presAssocID="{AA5BAD45-1F07-4195-9D72-2CC6D6822409}" presName="bottomLine" presStyleLbl="alignNode1" presStyleIdx="1" presStyleCnt="8">
        <dgm:presLayoutVars/>
      </dgm:prSet>
      <dgm:spPr/>
    </dgm:pt>
    <dgm:pt modelId="{C178A4CF-4BD0-4A31-A42A-C7447FF5BEA1}" type="pres">
      <dgm:prSet presAssocID="{AA5BAD45-1F07-4195-9D72-2CC6D6822409}" presName="nodeText" presStyleLbl="bgAccFollowNode1" presStyleIdx="0" presStyleCnt="4">
        <dgm:presLayoutVars>
          <dgm:bulletEnabled val="1"/>
        </dgm:presLayoutVars>
      </dgm:prSet>
      <dgm:spPr/>
    </dgm:pt>
    <dgm:pt modelId="{A76B7520-15D5-4C84-8D5D-FB934BD0074E}" type="pres">
      <dgm:prSet presAssocID="{4545C156-CFEB-4745-B771-105D947A520E}" presName="sibTrans" presStyleCnt="0"/>
      <dgm:spPr/>
    </dgm:pt>
    <dgm:pt modelId="{E6FE92B8-2F29-4AF9-9027-310A9FF48C66}" type="pres">
      <dgm:prSet presAssocID="{137DB165-7B2C-4A16-9CB5-4490F84CAA29}" presName="compositeNode" presStyleCnt="0">
        <dgm:presLayoutVars>
          <dgm:bulletEnabled val="1"/>
        </dgm:presLayoutVars>
      </dgm:prSet>
      <dgm:spPr/>
    </dgm:pt>
    <dgm:pt modelId="{917CC8C9-702C-44E4-ADD1-18B90D22337D}" type="pres">
      <dgm:prSet presAssocID="{137DB165-7B2C-4A16-9CB5-4490F84CAA29}" presName="bgRect" presStyleLbl="bgAccFollowNode1" presStyleIdx="1" presStyleCnt="4"/>
      <dgm:spPr/>
    </dgm:pt>
    <dgm:pt modelId="{BE76843C-7219-4041-9D61-986956F7B835}" type="pres">
      <dgm:prSet presAssocID="{0A9C12F9-0DB6-4C06-9F5D-4FEF8F207D92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3EDCD6F4-0A06-4B30-9A6E-73AC5260A902}" type="pres">
      <dgm:prSet presAssocID="{137DB165-7B2C-4A16-9CB5-4490F84CAA29}" presName="bottomLine" presStyleLbl="alignNode1" presStyleIdx="3" presStyleCnt="8">
        <dgm:presLayoutVars/>
      </dgm:prSet>
      <dgm:spPr/>
    </dgm:pt>
    <dgm:pt modelId="{4B4E7E17-0969-4F2C-BE0E-89B3ED3D2D2E}" type="pres">
      <dgm:prSet presAssocID="{137DB165-7B2C-4A16-9CB5-4490F84CAA29}" presName="nodeText" presStyleLbl="bgAccFollowNode1" presStyleIdx="1" presStyleCnt="4">
        <dgm:presLayoutVars>
          <dgm:bulletEnabled val="1"/>
        </dgm:presLayoutVars>
      </dgm:prSet>
      <dgm:spPr/>
    </dgm:pt>
    <dgm:pt modelId="{6D840480-921D-4A15-AD9D-EA77C7508979}" type="pres">
      <dgm:prSet presAssocID="{0A9C12F9-0DB6-4C06-9F5D-4FEF8F207D92}" presName="sibTrans" presStyleCnt="0"/>
      <dgm:spPr/>
    </dgm:pt>
    <dgm:pt modelId="{47AA87F1-4370-4A07-A1E2-1B7C4C98C2C7}" type="pres">
      <dgm:prSet presAssocID="{45F2D173-DA01-480B-BD8C-90E82832BD60}" presName="compositeNode" presStyleCnt="0">
        <dgm:presLayoutVars>
          <dgm:bulletEnabled val="1"/>
        </dgm:presLayoutVars>
      </dgm:prSet>
      <dgm:spPr/>
    </dgm:pt>
    <dgm:pt modelId="{A1D5C364-A991-4FB8-90DD-F8F6E1C79BCA}" type="pres">
      <dgm:prSet presAssocID="{45F2D173-DA01-480B-BD8C-90E82832BD60}" presName="bgRect" presStyleLbl="bgAccFollowNode1" presStyleIdx="2" presStyleCnt="4"/>
      <dgm:spPr/>
    </dgm:pt>
    <dgm:pt modelId="{8D1ACA46-4B6C-4262-8F57-EA1684735F8A}" type="pres">
      <dgm:prSet presAssocID="{C818D594-8D0C-4D7D-856F-2A2D46452080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9B1B791D-8098-4FA2-BEE9-EAC8F16C6F81}" type="pres">
      <dgm:prSet presAssocID="{45F2D173-DA01-480B-BD8C-90E82832BD60}" presName="bottomLine" presStyleLbl="alignNode1" presStyleIdx="5" presStyleCnt="8">
        <dgm:presLayoutVars/>
      </dgm:prSet>
      <dgm:spPr/>
    </dgm:pt>
    <dgm:pt modelId="{DC2EE4A6-EF90-4396-B640-0CF7A564AE97}" type="pres">
      <dgm:prSet presAssocID="{45F2D173-DA01-480B-BD8C-90E82832BD60}" presName="nodeText" presStyleLbl="bgAccFollowNode1" presStyleIdx="2" presStyleCnt="4">
        <dgm:presLayoutVars>
          <dgm:bulletEnabled val="1"/>
        </dgm:presLayoutVars>
      </dgm:prSet>
      <dgm:spPr/>
    </dgm:pt>
    <dgm:pt modelId="{F7D67E13-1C4C-464A-AD48-342512E8501E}" type="pres">
      <dgm:prSet presAssocID="{C818D594-8D0C-4D7D-856F-2A2D46452080}" presName="sibTrans" presStyleCnt="0"/>
      <dgm:spPr/>
    </dgm:pt>
    <dgm:pt modelId="{5C5DDEF1-5AF3-4857-94AE-6A7B9C7A8704}" type="pres">
      <dgm:prSet presAssocID="{13A74883-A0D7-4C6C-BF98-025E52850484}" presName="compositeNode" presStyleCnt="0">
        <dgm:presLayoutVars>
          <dgm:bulletEnabled val="1"/>
        </dgm:presLayoutVars>
      </dgm:prSet>
      <dgm:spPr/>
    </dgm:pt>
    <dgm:pt modelId="{0C77F019-2593-4D91-AD5E-B8CE35A103F2}" type="pres">
      <dgm:prSet presAssocID="{13A74883-A0D7-4C6C-BF98-025E52850484}" presName="bgRect" presStyleLbl="bgAccFollowNode1" presStyleIdx="3" presStyleCnt="4"/>
      <dgm:spPr/>
    </dgm:pt>
    <dgm:pt modelId="{C879DCDD-FE42-4937-AEC9-B9CEFB077CBA}" type="pres">
      <dgm:prSet presAssocID="{02A9592D-71F5-4058-A7F9-F260D0A479A6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B917D6B9-E658-4F2E-BA3D-827EB8C3EA2F}" type="pres">
      <dgm:prSet presAssocID="{13A74883-A0D7-4C6C-BF98-025E52850484}" presName="bottomLine" presStyleLbl="alignNode1" presStyleIdx="7" presStyleCnt="8">
        <dgm:presLayoutVars/>
      </dgm:prSet>
      <dgm:spPr/>
    </dgm:pt>
    <dgm:pt modelId="{E6C8894F-FA86-4CF3-9826-C496EDD43EA4}" type="pres">
      <dgm:prSet presAssocID="{13A74883-A0D7-4C6C-BF98-025E52850484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77015D00-8260-4770-B8F1-12DE62724DE5}" type="presOf" srcId="{137DB165-7B2C-4A16-9CB5-4490F84CAA29}" destId="{917CC8C9-702C-44E4-ADD1-18B90D22337D}" srcOrd="0" destOrd="0" presId="urn:microsoft.com/office/officeart/2016/7/layout/BasicLinearProcessNumbered"/>
    <dgm:cxn modelId="{283A2402-62A0-4B51-8184-4FF119A4E444}" type="presOf" srcId="{305D318C-D369-4657-A3E1-91D9EC5D6EF7}" destId="{D95D037B-AF39-4C55-B01F-828D64FEEDC0}" srcOrd="0" destOrd="0" presId="urn:microsoft.com/office/officeart/2016/7/layout/BasicLinearProcessNumbered"/>
    <dgm:cxn modelId="{9CD95F17-22A0-4133-A2F6-7F61B3BB10BE}" type="presOf" srcId="{13A74883-A0D7-4C6C-BF98-025E52850484}" destId="{0C77F019-2593-4D91-AD5E-B8CE35A103F2}" srcOrd="0" destOrd="0" presId="urn:microsoft.com/office/officeart/2016/7/layout/BasicLinearProcessNumbered"/>
    <dgm:cxn modelId="{1C90931B-295F-4E5E-B203-C25F3F7D4C56}" type="presOf" srcId="{4545C156-CFEB-4745-B771-105D947A520E}" destId="{1E62033E-DDEB-48F2-A7F0-E8EC9D4B309A}" srcOrd="0" destOrd="0" presId="urn:microsoft.com/office/officeart/2016/7/layout/BasicLinearProcessNumbered"/>
    <dgm:cxn modelId="{F6A29D24-C688-4DD8-A97F-509C77493DE8}" type="presOf" srcId="{137DB165-7B2C-4A16-9CB5-4490F84CAA29}" destId="{4B4E7E17-0969-4F2C-BE0E-89B3ED3D2D2E}" srcOrd="1" destOrd="0" presId="urn:microsoft.com/office/officeart/2016/7/layout/BasicLinearProcessNumbered"/>
    <dgm:cxn modelId="{5B4A0E34-A409-4354-B1F0-7B71FB6557B7}" srcId="{305D318C-D369-4657-A3E1-91D9EC5D6EF7}" destId="{45F2D173-DA01-480B-BD8C-90E82832BD60}" srcOrd="2" destOrd="0" parTransId="{2243498D-CD1E-4395-A017-050B3F887C31}" sibTransId="{C818D594-8D0C-4D7D-856F-2A2D46452080}"/>
    <dgm:cxn modelId="{71029834-CD0E-4E6D-A7A6-0E323A9EA936}" type="presOf" srcId="{45F2D173-DA01-480B-BD8C-90E82832BD60}" destId="{DC2EE4A6-EF90-4396-B640-0CF7A564AE97}" srcOrd="1" destOrd="0" presId="urn:microsoft.com/office/officeart/2016/7/layout/BasicLinearProcessNumbered"/>
    <dgm:cxn modelId="{C1C6653B-3AC7-49E8-BF71-37F18CD52AE8}" type="presOf" srcId="{45F2D173-DA01-480B-BD8C-90E82832BD60}" destId="{A1D5C364-A991-4FB8-90DD-F8F6E1C79BCA}" srcOrd="0" destOrd="0" presId="urn:microsoft.com/office/officeart/2016/7/layout/BasicLinearProcessNumbered"/>
    <dgm:cxn modelId="{E309673D-C88F-4516-BE57-5A0CC5C7FB0C}" srcId="{305D318C-D369-4657-A3E1-91D9EC5D6EF7}" destId="{13A74883-A0D7-4C6C-BF98-025E52850484}" srcOrd="3" destOrd="0" parTransId="{C20FD5E5-2FF1-4B81-A0CC-A48A1BD16A45}" sibTransId="{02A9592D-71F5-4058-A7F9-F260D0A479A6}"/>
    <dgm:cxn modelId="{FFB57E3D-C42F-486F-886C-8858C7A6F6B8}" type="presOf" srcId="{0A9C12F9-0DB6-4C06-9F5D-4FEF8F207D92}" destId="{BE76843C-7219-4041-9D61-986956F7B835}" srcOrd="0" destOrd="0" presId="urn:microsoft.com/office/officeart/2016/7/layout/BasicLinearProcessNumbered"/>
    <dgm:cxn modelId="{2E7D3B62-7399-4BD0-A591-F849F1161147}" type="presOf" srcId="{13A74883-A0D7-4C6C-BF98-025E52850484}" destId="{E6C8894F-FA86-4CF3-9826-C496EDD43EA4}" srcOrd="1" destOrd="0" presId="urn:microsoft.com/office/officeart/2016/7/layout/BasicLinearProcessNumbered"/>
    <dgm:cxn modelId="{2800A76F-1A78-4BA2-A760-D1CB86C74A95}" srcId="{305D318C-D369-4657-A3E1-91D9EC5D6EF7}" destId="{AA5BAD45-1F07-4195-9D72-2CC6D6822409}" srcOrd="0" destOrd="0" parTransId="{B998681C-49A3-40C6-85F6-A3325C8782D7}" sibTransId="{4545C156-CFEB-4745-B771-105D947A520E}"/>
    <dgm:cxn modelId="{6BD05F51-8506-4D56-9F59-7D2FCBF7F9D6}" type="presOf" srcId="{AA5BAD45-1F07-4195-9D72-2CC6D6822409}" destId="{C178A4CF-4BD0-4A31-A42A-C7447FF5BEA1}" srcOrd="1" destOrd="0" presId="urn:microsoft.com/office/officeart/2016/7/layout/BasicLinearProcessNumbered"/>
    <dgm:cxn modelId="{E1183B79-6B50-4837-85C7-EB83DDFC71CD}" type="presOf" srcId="{C818D594-8D0C-4D7D-856F-2A2D46452080}" destId="{8D1ACA46-4B6C-4262-8F57-EA1684735F8A}" srcOrd="0" destOrd="0" presId="urn:microsoft.com/office/officeart/2016/7/layout/BasicLinearProcessNumbered"/>
    <dgm:cxn modelId="{03C9C0A2-96EC-4843-8FFF-460DCC8FFBEC}" type="presOf" srcId="{AA5BAD45-1F07-4195-9D72-2CC6D6822409}" destId="{04823C70-0265-436B-AFB8-8E861F84D1C8}" srcOrd="0" destOrd="0" presId="urn:microsoft.com/office/officeart/2016/7/layout/BasicLinearProcessNumbered"/>
    <dgm:cxn modelId="{69B0F8A9-A058-439F-B8F7-96548F3A9B2C}" srcId="{305D318C-D369-4657-A3E1-91D9EC5D6EF7}" destId="{137DB165-7B2C-4A16-9CB5-4490F84CAA29}" srcOrd="1" destOrd="0" parTransId="{CD9D45B6-8368-406D-98B2-A980DEE06230}" sibTransId="{0A9C12F9-0DB6-4C06-9F5D-4FEF8F207D92}"/>
    <dgm:cxn modelId="{457FF8D3-7122-4495-9822-1F7A355720C7}" type="presOf" srcId="{02A9592D-71F5-4058-A7F9-F260D0A479A6}" destId="{C879DCDD-FE42-4937-AEC9-B9CEFB077CBA}" srcOrd="0" destOrd="0" presId="urn:microsoft.com/office/officeart/2016/7/layout/BasicLinearProcessNumbered"/>
    <dgm:cxn modelId="{03ED3F56-F359-499A-BC61-7FF5182D7A39}" type="presParOf" srcId="{D95D037B-AF39-4C55-B01F-828D64FEEDC0}" destId="{1306DF6F-513A-4A16-9CC2-80C392DF142B}" srcOrd="0" destOrd="0" presId="urn:microsoft.com/office/officeart/2016/7/layout/BasicLinearProcessNumbered"/>
    <dgm:cxn modelId="{CCA89E42-DB34-495B-890A-C8487966E0FC}" type="presParOf" srcId="{1306DF6F-513A-4A16-9CC2-80C392DF142B}" destId="{04823C70-0265-436B-AFB8-8E861F84D1C8}" srcOrd="0" destOrd="0" presId="urn:microsoft.com/office/officeart/2016/7/layout/BasicLinearProcessNumbered"/>
    <dgm:cxn modelId="{19BFEDB0-FA05-4BC4-A9B2-CB454B6D1032}" type="presParOf" srcId="{1306DF6F-513A-4A16-9CC2-80C392DF142B}" destId="{1E62033E-DDEB-48F2-A7F0-E8EC9D4B309A}" srcOrd="1" destOrd="0" presId="urn:microsoft.com/office/officeart/2016/7/layout/BasicLinearProcessNumbered"/>
    <dgm:cxn modelId="{1FC7F199-5532-436D-BBE6-BF579209FFDD}" type="presParOf" srcId="{1306DF6F-513A-4A16-9CC2-80C392DF142B}" destId="{F332976C-F7EF-4AB6-8329-FC8FA86C5999}" srcOrd="2" destOrd="0" presId="urn:microsoft.com/office/officeart/2016/7/layout/BasicLinearProcessNumbered"/>
    <dgm:cxn modelId="{8FB4152F-7BA8-41A5-B0E1-1186C8675A4B}" type="presParOf" srcId="{1306DF6F-513A-4A16-9CC2-80C392DF142B}" destId="{C178A4CF-4BD0-4A31-A42A-C7447FF5BEA1}" srcOrd="3" destOrd="0" presId="urn:microsoft.com/office/officeart/2016/7/layout/BasicLinearProcessNumbered"/>
    <dgm:cxn modelId="{23BAFDC8-2205-4FCB-876A-1480CE561F2A}" type="presParOf" srcId="{D95D037B-AF39-4C55-B01F-828D64FEEDC0}" destId="{A76B7520-15D5-4C84-8D5D-FB934BD0074E}" srcOrd="1" destOrd="0" presId="urn:microsoft.com/office/officeart/2016/7/layout/BasicLinearProcessNumbered"/>
    <dgm:cxn modelId="{94C7F41D-C016-49CC-846F-FB7E76C2A2DF}" type="presParOf" srcId="{D95D037B-AF39-4C55-B01F-828D64FEEDC0}" destId="{E6FE92B8-2F29-4AF9-9027-310A9FF48C66}" srcOrd="2" destOrd="0" presId="urn:microsoft.com/office/officeart/2016/7/layout/BasicLinearProcessNumbered"/>
    <dgm:cxn modelId="{7B1A3D6E-5346-4DD6-BFB4-39D13D01FA93}" type="presParOf" srcId="{E6FE92B8-2F29-4AF9-9027-310A9FF48C66}" destId="{917CC8C9-702C-44E4-ADD1-18B90D22337D}" srcOrd="0" destOrd="0" presId="urn:microsoft.com/office/officeart/2016/7/layout/BasicLinearProcessNumbered"/>
    <dgm:cxn modelId="{EA2318DF-5941-4AEC-94C6-EB0AE1F2FBBB}" type="presParOf" srcId="{E6FE92B8-2F29-4AF9-9027-310A9FF48C66}" destId="{BE76843C-7219-4041-9D61-986956F7B835}" srcOrd="1" destOrd="0" presId="urn:microsoft.com/office/officeart/2016/7/layout/BasicLinearProcessNumbered"/>
    <dgm:cxn modelId="{77086D11-640A-4E3E-AA0C-8099F86C3618}" type="presParOf" srcId="{E6FE92B8-2F29-4AF9-9027-310A9FF48C66}" destId="{3EDCD6F4-0A06-4B30-9A6E-73AC5260A902}" srcOrd="2" destOrd="0" presId="urn:microsoft.com/office/officeart/2016/7/layout/BasicLinearProcessNumbered"/>
    <dgm:cxn modelId="{5E2F77BC-340C-48DA-8ED6-9BFFEB23D2BE}" type="presParOf" srcId="{E6FE92B8-2F29-4AF9-9027-310A9FF48C66}" destId="{4B4E7E17-0969-4F2C-BE0E-89B3ED3D2D2E}" srcOrd="3" destOrd="0" presId="urn:microsoft.com/office/officeart/2016/7/layout/BasicLinearProcessNumbered"/>
    <dgm:cxn modelId="{B838A5A1-B6D6-4F68-BFCE-55B196DCF191}" type="presParOf" srcId="{D95D037B-AF39-4C55-B01F-828D64FEEDC0}" destId="{6D840480-921D-4A15-AD9D-EA77C7508979}" srcOrd="3" destOrd="0" presId="urn:microsoft.com/office/officeart/2016/7/layout/BasicLinearProcessNumbered"/>
    <dgm:cxn modelId="{D28B2C22-E5AD-4C34-ADF5-4697E7CEB882}" type="presParOf" srcId="{D95D037B-AF39-4C55-B01F-828D64FEEDC0}" destId="{47AA87F1-4370-4A07-A1E2-1B7C4C98C2C7}" srcOrd="4" destOrd="0" presId="urn:microsoft.com/office/officeart/2016/7/layout/BasicLinearProcessNumbered"/>
    <dgm:cxn modelId="{65F903C2-27F6-41AE-8CAD-A5128CE43D89}" type="presParOf" srcId="{47AA87F1-4370-4A07-A1E2-1B7C4C98C2C7}" destId="{A1D5C364-A991-4FB8-90DD-F8F6E1C79BCA}" srcOrd="0" destOrd="0" presId="urn:microsoft.com/office/officeart/2016/7/layout/BasicLinearProcessNumbered"/>
    <dgm:cxn modelId="{ECF3273D-4214-4B97-9B46-4EE33CC49004}" type="presParOf" srcId="{47AA87F1-4370-4A07-A1E2-1B7C4C98C2C7}" destId="{8D1ACA46-4B6C-4262-8F57-EA1684735F8A}" srcOrd="1" destOrd="0" presId="urn:microsoft.com/office/officeart/2016/7/layout/BasicLinearProcessNumbered"/>
    <dgm:cxn modelId="{811E49A1-223B-4EB9-AAF8-FAB534FFD98A}" type="presParOf" srcId="{47AA87F1-4370-4A07-A1E2-1B7C4C98C2C7}" destId="{9B1B791D-8098-4FA2-BEE9-EAC8F16C6F81}" srcOrd="2" destOrd="0" presId="urn:microsoft.com/office/officeart/2016/7/layout/BasicLinearProcessNumbered"/>
    <dgm:cxn modelId="{865CC85B-7307-44D3-9221-F722186B1DA4}" type="presParOf" srcId="{47AA87F1-4370-4A07-A1E2-1B7C4C98C2C7}" destId="{DC2EE4A6-EF90-4396-B640-0CF7A564AE97}" srcOrd="3" destOrd="0" presId="urn:microsoft.com/office/officeart/2016/7/layout/BasicLinearProcessNumbered"/>
    <dgm:cxn modelId="{4597DC7E-74A5-465F-98A7-BC043CF71E4F}" type="presParOf" srcId="{D95D037B-AF39-4C55-B01F-828D64FEEDC0}" destId="{F7D67E13-1C4C-464A-AD48-342512E8501E}" srcOrd="5" destOrd="0" presId="urn:microsoft.com/office/officeart/2016/7/layout/BasicLinearProcessNumbered"/>
    <dgm:cxn modelId="{AA5BCA98-056E-4336-96F4-0BFF1820AAAA}" type="presParOf" srcId="{D95D037B-AF39-4C55-B01F-828D64FEEDC0}" destId="{5C5DDEF1-5AF3-4857-94AE-6A7B9C7A8704}" srcOrd="6" destOrd="0" presId="urn:microsoft.com/office/officeart/2016/7/layout/BasicLinearProcessNumbered"/>
    <dgm:cxn modelId="{1C31B628-DA4C-43A1-94FA-EEF9B8692F74}" type="presParOf" srcId="{5C5DDEF1-5AF3-4857-94AE-6A7B9C7A8704}" destId="{0C77F019-2593-4D91-AD5E-B8CE35A103F2}" srcOrd="0" destOrd="0" presId="urn:microsoft.com/office/officeart/2016/7/layout/BasicLinearProcessNumbered"/>
    <dgm:cxn modelId="{DF1141CF-D87B-441A-9ED5-92EEE6BC8C2E}" type="presParOf" srcId="{5C5DDEF1-5AF3-4857-94AE-6A7B9C7A8704}" destId="{C879DCDD-FE42-4937-AEC9-B9CEFB077CBA}" srcOrd="1" destOrd="0" presId="urn:microsoft.com/office/officeart/2016/7/layout/BasicLinearProcessNumbered"/>
    <dgm:cxn modelId="{CA1200EF-0F76-4F76-87DA-7E8995CE90E3}" type="presParOf" srcId="{5C5DDEF1-5AF3-4857-94AE-6A7B9C7A8704}" destId="{B917D6B9-E658-4F2E-BA3D-827EB8C3EA2F}" srcOrd="2" destOrd="0" presId="urn:microsoft.com/office/officeart/2016/7/layout/BasicLinearProcessNumbered"/>
    <dgm:cxn modelId="{6545C610-6946-4D3F-A183-71651BDA57AA}" type="presParOf" srcId="{5C5DDEF1-5AF3-4857-94AE-6A7B9C7A8704}" destId="{E6C8894F-FA86-4CF3-9826-C496EDD43EA4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5CC802-1DCB-46A4-AC94-9F4AEF62D08F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77A29EB-8FD3-4F27-AD10-1125BCF1B643}">
      <dgm:prSet/>
      <dgm:spPr/>
      <dgm:t>
        <a:bodyPr/>
        <a:lstStyle/>
        <a:p>
          <a:r>
            <a:rPr lang="en-US"/>
            <a:t>- Form input để gửi tin nhắn (fetch /send)</a:t>
          </a:r>
        </a:p>
      </dgm:t>
    </dgm:pt>
    <dgm:pt modelId="{F4444663-4AFC-488D-84E0-021A7283C621}" type="parTrans" cxnId="{B909065A-F3F7-4FEA-AD46-1FE3B329C5A7}">
      <dgm:prSet/>
      <dgm:spPr/>
      <dgm:t>
        <a:bodyPr/>
        <a:lstStyle/>
        <a:p>
          <a:endParaRPr lang="en-US"/>
        </a:p>
      </dgm:t>
    </dgm:pt>
    <dgm:pt modelId="{7DC46817-3884-48A8-A33A-93B49D646C68}" type="sibTrans" cxnId="{B909065A-F3F7-4FEA-AD46-1FE3B329C5A7}">
      <dgm:prSet/>
      <dgm:spPr/>
      <dgm:t>
        <a:bodyPr/>
        <a:lstStyle/>
        <a:p>
          <a:endParaRPr lang="en-US"/>
        </a:p>
      </dgm:t>
    </dgm:pt>
    <dgm:pt modelId="{E88F8288-35A2-4817-B68E-B7AF20076DF5}">
      <dgm:prSet/>
      <dgm:spPr/>
      <dgm:t>
        <a:bodyPr/>
        <a:lstStyle/>
        <a:p>
          <a:r>
            <a:rPr lang="en-US"/>
            <a:t>- useEffect để gọi /messages mỗi vài giây</a:t>
          </a:r>
        </a:p>
      </dgm:t>
    </dgm:pt>
    <dgm:pt modelId="{A0BBCF9F-26D4-4F15-A290-408D5599AC4B}" type="parTrans" cxnId="{1E44A7B7-84B5-4E5E-A8E0-865E9E5921B2}">
      <dgm:prSet/>
      <dgm:spPr/>
      <dgm:t>
        <a:bodyPr/>
        <a:lstStyle/>
        <a:p>
          <a:endParaRPr lang="en-US"/>
        </a:p>
      </dgm:t>
    </dgm:pt>
    <dgm:pt modelId="{70FCAD25-EF5E-4400-93CE-41AE86701162}" type="sibTrans" cxnId="{1E44A7B7-84B5-4E5E-A8E0-865E9E5921B2}">
      <dgm:prSet/>
      <dgm:spPr/>
      <dgm:t>
        <a:bodyPr/>
        <a:lstStyle/>
        <a:p>
          <a:endParaRPr lang="en-US"/>
        </a:p>
      </dgm:t>
    </dgm:pt>
    <dgm:pt modelId="{D7C586BB-7A2E-47FF-96A1-0F7C6023E426}">
      <dgm:prSet/>
      <dgm:spPr/>
      <dgm:t>
        <a:bodyPr/>
        <a:lstStyle/>
        <a:p>
          <a:r>
            <a:rPr lang="en-US"/>
            <a:t>- Hiển thị tin nhắn dạng danh sách</a:t>
          </a:r>
        </a:p>
      </dgm:t>
    </dgm:pt>
    <dgm:pt modelId="{47217776-5143-4960-94C2-7DB4AD70E449}" type="parTrans" cxnId="{F6BE84D7-97AB-47A5-9F39-8976E8035929}">
      <dgm:prSet/>
      <dgm:spPr/>
      <dgm:t>
        <a:bodyPr/>
        <a:lstStyle/>
        <a:p>
          <a:endParaRPr lang="en-US"/>
        </a:p>
      </dgm:t>
    </dgm:pt>
    <dgm:pt modelId="{5D6360FE-D4F7-4C05-921F-8A80782431C7}" type="sibTrans" cxnId="{F6BE84D7-97AB-47A5-9F39-8976E8035929}">
      <dgm:prSet/>
      <dgm:spPr/>
      <dgm:t>
        <a:bodyPr/>
        <a:lstStyle/>
        <a:p>
          <a:endParaRPr lang="en-US"/>
        </a:p>
      </dgm:t>
    </dgm:pt>
    <dgm:pt modelId="{C479E38C-6B34-4E23-9A7A-80DA6C4C1B63}">
      <dgm:prSet/>
      <dgm:spPr/>
      <dgm:t>
        <a:bodyPr/>
        <a:lstStyle/>
        <a:p>
          <a:r>
            <a:rPr lang="en-US"/>
            <a:t>- Không cần đăng nhập, dùng session ID tạm</a:t>
          </a:r>
        </a:p>
      </dgm:t>
    </dgm:pt>
    <dgm:pt modelId="{E74C3890-5DF7-40A2-A5B2-1E44B10E2237}" type="parTrans" cxnId="{4968F4E9-F0F3-4C6E-89AE-4ED25BFFFAF0}">
      <dgm:prSet/>
      <dgm:spPr/>
      <dgm:t>
        <a:bodyPr/>
        <a:lstStyle/>
        <a:p>
          <a:endParaRPr lang="en-US"/>
        </a:p>
      </dgm:t>
    </dgm:pt>
    <dgm:pt modelId="{53C47FB2-8A04-472B-90C7-7B94D442898C}" type="sibTrans" cxnId="{4968F4E9-F0F3-4C6E-89AE-4ED25BFFFAF0}">
      <dgm:prSet/>
      <dgm:spPr/>
      <dgm:t>
        <a:bodyPr/>
        <a:lstStyle/>
        <a:p>
          <a:endParaRPr lang="en-US"/>
        </a:p>
      </dgm:t>
    </dgm:pt>
    <dgm:pt modelId="{65D1C1B9-FDD4-4E17-8CD4-39540DBA22C8}" type="pres">
      <dgm:prSet presAssocID="{515CC802-1DCB-46A4-AC94-9F4AEF62D08F}" presName="diagram" presStyleCnt="0">
        <dgm:presLayoutVars>
          <dgm:dir/>
          <dgm:resizeHandles val="exact"/>
        </dgm:presLayoutVars>
      </dgm:prSet>
      <dgm:spPr/>
    </dgm:pt>
    <dgm:pt modelId="{59973D4C-6455-41DC-B5A6-D20CAAE6DCAC}" type="pres">
      <dgm:prSet presAssocID="{577A29EB-8FD3-4F27-AD10-1125BCF1B643}" presName="node" presStyleLbl="node1" presStyleIdx="0" presStyleCnt="4">
        <dgm:presLayoutVars>
          <dgm:bulletEnabled val="1"/>
        </dgm:presLayoutVars>
      </dgm:prSet>
      <dgm:spPr/>
    </dgm:pt>
    <dgm:pt modelId="{E1498C1E-B014-4A1B-85E4-F20E83D425FE}" type="pres">
      <dgm:prSet presAssocID="{7DC46817-3884-48A8-A33A-93B49D646C68}" presName="sibTrans" presStyleCnt="0"/>
      <dgm:spPr/>
    </dgm:pt>
    <dgm:pt modelId="{2BF1CE84-723C-42F1-8611-9DB750BA8987}" type="pres">
      <dgm:prSet presAssocID="{E88F8288-35A2-4817-B68E-B7AF20076DF5}" presName="node" presStyleLbl="node1" presStyleIdx="1" presStyleCnt="4">
        <dgm:presLayoutVars>
          <dgm:bulletEnabled val="1"/>
        </dgm:presLayoutVars>
      </dgm:prSet>
      <dgm:spPr/>
    </dgm:pt>
    <dgm:pt modelId="{21A7FCF0-581B-46CA-AEBB-A09E580727FF}" type="pres">
      <dgm:prSet presAssocID="{70FCAD25-EF5E-4400-93CE-41AE86701162}" presName="sibTrans" presStyleCnt="0"/>
      <dgm:spPr/>
    </dgm:pt>
    <dgm:pt modelId="{CA19DD70-677B-4507-83B3-912D1BEC7118}" type="pres">
      <dgm:prSet presAssocID="{D7C586BB-7A2E-47FF-96A1-0F7C6023E426}" presName="node" presStyleLbl="node1" presStyleIdx="2" presStyleCnt="4">
        <dgm:presLayoutVars>
          <dgm:bulletEnabled val="1"/>
        </dgm:presLayoutVars>
      </dgm:prSet>
      <dgm:spPr/>
    </dgm:pt>
    <dgm:pt modelId="{B6EBBD48-F2E9-45CF-BCD9-CDCA8DB4D092}" type="pres">
      <dgm:prSet presAssocID="{5D6360FE-D4F7-4C05-921F-8A80782431C7}" presName="sibTrans" presStyleCnt="0"/>
      <dgm:spPr/>
    </dgm:pt>
    <dgm:pt modelId="{27A9FC95-521F-4CB2-980A-4E6132CED00F}" type="pres">
      <dgm:prSet presAssocID="{C479E38C-6B34-4E23-9A7A-80DA6C4C1B63}" presName="node" presStyleLbl="node1" presStyleIdx="3" presStyleCnt="4">
        <dgm:presLayoutVars>
          <dgm:bulletEnabled val="1"/>
        </dgm:presLayoutVars>
      </dgm:prSet>
      <dgm:spPr/>
    </dgm:pt>
  </dgm:ptLst>
  <dgm:cxnLst>
    <dgm:cxn modelId="{48395403-1D14-4C9A-9077-0442C236C782}" type="presOf" srcId="{D7C586BB-7A2E-47FF-96A1-0F7C6023E426}" destId="{CA19DD70-677B-4507-83B3-912D1BEC7118}" srcOrd="0" destOrd="0" presId="urn:microsoft.com/office/officeart/2005/8/layout/default"/>
    <dgm:cxn modelId="{59E30C27-1F26-458D-9484-E23E0719348E}" type="presOf" srcId="{515CC802-1DCB-46A4-AC94-9F4AEF62D08F}" destId="{65D1C1B9-FDD4-4E17-8CD4-39540DBA22C8}" srcOrd="0" destOrd="0" presId="urn:microsoft.com/office/officeart/2005/8/layout/default"/>
    <dgm:cxn modelId="{B909065A-F3F7-4FEA-AD46-1FE3B329C5A7}" srcId="{515CC802-1DCB-46A4-AC94-9F4AEF62D08F}" destId="{577A29EB-8FD3-4F27-AD10-1125BCF1B643}" srcOrd="0" destOrd="0" parTransId="{F4444663-4AFC-488D-84E0-021A7283C621}" sibTransId="{7DC46817-3884-48A8-A33A-93B49D646C68}"/>
    <dgm:cxn modelId="{30880E87-9117-469B-9C02-C6E499C38DE8}" type="presOf" srcId="{C479E38C-6B34-4E23-9A7A-80DA6C4C1B63}" destId="{27A9FC95-521F-4CB2-980A-4E6132CED00F}" srcOrd="0" destOrd="0" presId="urn:microsoft.com/office/officeart/2005/8/layout/default"/>
    <dgm:cxn modelId="{54B3AC8E-B98F-4DA8-B56C-2E38E53EF955}" type="presOf" srcId="{E88F8288-35A2-4817-B68E-B7AF20076DF5}" destId="{2BF1CE84-723C-42F1-8611-9DB750BA8987}" srcOrd="0" destOrd="0" presId="urn:microsoft.com/office/officeart/2005/8/layout/default"/>
    <dgm:cxn modelId="{1E44A7B7-84B5-4E5E-A8E0-865E9E5921B2}" srcId="{515CC802-1DCB-46A4-AC94-9F4AEF62D08F}" destId="{E88F8288-35A2-4817-B68E-B7AF20076DF5}" srcOrd="1" destOrd="0" parTransId="{A0BBCF9F-26D4-4F15-A290-408D5599AC4B}" sibTransId="{70FCAD25-EF5E-4400-93CE-41AE86701162}"/>
    <dgm:cxn modelId="{F6BE84D7-97AB-47A5-9F39-8976E8035929}" srcId="{515CC802-1DCB-46A4-AC94-9F4AEF62D08F}" destId="{D7C586BB-7A2E-47FF-96A1-0F7C6023E426}" srcOrd="2" destOrd="0" parTransId="{47217776-5143-4960-94C2-7DB4AD70E449}" sibTransId="{5D6360FE-D4F7-4C05-921F-8A80782431C7}"/>
    <dgm:cxn modelId="{4968F4E9-F0F3-4C6E-89AE-4ED25BFFFAF0}" srcId="{515CC802-1DCB-46A4-AC94-9F4AEF62D08F}" destId="{C479E38C-6B34-4E23-9A7A-80DA6C4C1B63}" srcOrd="3" destOrd="0" parTransId="{E74C3890-5DF7-40A2-A5B2-1E44B10E2237}" sibTransId="{53C47FB2-8A04-472B-90C7-7B94D442898C}"/>
    <dgm:cxn modelId="{9B5C2BF2-B468-456C-B609-61181907E33E}" type="presOf" srcId="{577A29EB-8FD3-4F27-AD10-1125BCF1B643}" destId="{59973D4C-6455-41DC-B5A6-D20CAAE6DCAC}" srcOrd="0" destOrd="0" presId="urn:microsoft.com/office/officeart/2005/8/layout/default"/>
    <dgm:cxn modelId="{CB19AE1B-8F77-4952-82F9-90F1C21D36AF}" type="presParOf" srcId="{65D1C1B9-FDD4-4E17-8CD4-39540DBA22C8}" destId="{59973D4C-6455-41DC-B5A6-D20CAAE6DCAC}" srcOrd="0" destOrd="0" presId="urn:microsoft.com/office/officeart/2005/8/layout/default"/>
    <dgm:cxn modelId="{E1AE2A93-7592-4F84-B62B-57898A1F6F87}" type="presParOf" srcId="{65D1C1B9-FDD4-4E17-8CD4-39540DBA22C8}" destId="{E1498C1E-B014-4A1B-85E4-F20E83D425FE}" srcOrd="1" destOrd="0" presId="urn:microsoft.com/office/officeart/2005/8/layout/default"/>
    <dgm:cxn modelId="{27F3B5C9-0B9F-4F31-8AE7-D47D72820A4B}" type="presParOf" srcId="{65D1C1B9-FDD4-4E17-8CD4-39540DBA22C8}" destId="{2BF1CE84-723C-42F1-8611-9DB750BA8987}" srcOrd="2" destOrd="0" presId="urn:microsoft.com/office/officeart/2005/8/layout/default"/>
    <dgm:cxn modelId="{64B525E4-D09F-4F21-B23D-B8FBDCFB7AC6}" type="presParOf" srcId="{65D1C1B9-FDD4-4E17-8CD4-39540DBA22C8}" destId="{21A7FCF0-581B-46CA-AEBB-A09E580727FF}" srcOrd="3" destOrd="0" presId="urn:microsoft.com/office/officeart/2005/8/layout/default"/>
    <dgm:cxn modelId="{35001DFF-5B39-4F0A-BA9A-647D25DE392A}" type="presParOf" srcId="{65D1C1B9-FDD4-4E17-8CD4-39540DBA22C8}" destId="{CA19DD70-677B-4507-83B3-912D1BEC7118}" srcOrd="4" destOrd="0" presId="urn:microsoft.com/office/officeart/2005/8/layout/default"/>
    <dgm:cxn modelId="{D3FE14C6-A60D-4210-B163-7AB7694C733B}" type="presParOf" srcId="{65D1C1B9-FDD4-4E17-8CD4-39540DBA22C8}" destId="{B6EBBD48-F2E9-45CF-BCD9-CDCA8DB4D092}" srcOrd="5" destOrd="0" presId="urn:microsoft.com/office/officeart/2005/8/layout/default"/>
    <dgm:cxn modelId="{765F91CD-6BBF-47A7-A9E2-0F9F8A1361BA}" type="presParOf" srcId="{65D1C1B9-FDD4-4E17-8CD4-39540DBA22C8}" destId="{27A9FC95-521F-4CB2-980A-4E6132CED00F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30A8EF-D16A-465F-94A7-6A5E9DE6B847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E749E22-0CE2-4BF3-94EC-9D45142736C0}">
      <dgm:prSet/>
      <dgm:spPr/>
      <dgm:t>
        <a:bodyPr/>
        <a:lstStyle/>
        <a:p>
          <a:r>
            <a:rPr lang="en-US"/>
            <a:t>1. Tạo API /send và /messages bằng FastAPI</a:t>
          </a:r>
        </a:p>
      </dgm:t>
    </dgm:pt>
    <dgm:pt modelId="{897D48DE-0FF7-4528-950A-802686FA5914}" type="parTrans" cxnId="{2C8A09B3-0C88-46A9-8108-D462DF34AE17}">
      <dgm:prSet/>
      <dgm:spPr/>
      <dgm:t>
        <a:bodyPr/>
        <a:lstStyle/>
        <a:p>
          <a:endParaRPr lang="en-US"/>
        </a:p>
      </dgm:t>
    </dgm:pt>
    <dgm:pt modelId="{010FF5D2-A8AB-4CAE-B3B3-8E2D9F45196D}" type="sibTrans" cxnId="{2C8A09B3-0C88-46A9-8108-D462DF34AE17}">
      <dgm:prSet/>
      <dgm:spPr/>
      <dgm:t>
        <a:bodyPr/>
        <a:lstStyle/>
        <a:p>
          <a:endParaRPr lang="en-US"/>
        </a:p>
      </dgm:t>
    </dgm:pt>
    <dgm:pt modelId="{5960FE29-A28A-4983-86B2-63E44417351F}">
      <dgm:prSet/>
      <dgm:spPr/>
      <dgm:t>
        <a:bodyPr/>
        <a:lstStyle/>
        <a:p>
          <a:r>
            <a:rPr lang="en-US"/>
            <a:t>2. Lưu tin nhắn vào Redis bằng rpush()</a:t>
          </a:r>
        </a:p>
      </dgm:t>
    </dgm:pt>
    <dgm:pt modelId="{876BEF62-250F-4E04-86F7-F0E7E19B2D6B}" type="parTrans" cxnId="{C3D52FD9-A768-4547-ABBB-D9AF0F7DDE4C}">
      <dgm:prSet/>
      <dgm:spPr/>
      <dgm:t>
        <a:bodyPr/>
        <a:lstStyle/>
        <a:p>
          <a:endParaRPr lang="en-US"/>
        </a:p>
      </dgm:t>
    </dgm:pt>
    <dgm:pt modelId="{1D40E536-78E0-421A-9EDE-5F8798E28EA5}" type="sibTrans" cxnId="{C3D52FD9-A768-4547-ABBB-D9AF0F7DDE4C}">
      <dgm:prSet/>
      <dgm:spPr/>
      <dgm:t>
        <a:bodyPr/>
        <a:lstStyle/>
        <a:p>
          <a:endParaRPr lang="en-US"/>
        </a:p>
      </dgm:t>
    </dgm:pt>
    <dgm:pt modelId="{9257F09D-CFDA-4A7D-9DE5-DFE50C949F4E}">
      <dgm:prSet/>
      <dgm:spPr/>
      <dgm:t>
        <a:bodyPr/>
        <a:lstStyle/>
        <a:p>
          <a:r>
            <a:rPr lang="en-US"/>
            <a:t>3. Tạo React frontend gọi API backend</a:t>
          </a:r>
        </a:p>
      </dgm:t>
    </dgm:pt>
    <dgm:pt modelId="{C5C1440A-87D5-44C2-9CDA-67CCB193348D}" type="parTrans" cxnId="{22E09F99-21DF-4762-AF79-0065309E5C8D}">
      <dgm:prSet/>
      <dgm:spPr/>
      <dgm:t>
        <a:bodyPr/>
        <a:lstStyle/>
        <a:p>
          <a:endParaRPr lang="en-US"/>
        </a:p>
      </dgm:t>
    </dgm:pt>
    <dgm:pt modelId="{6A8EA3D3-60CD-453F-B2EB-79E7E887CB61}" type="sibTrans" cxnId="{22E09F99-21DF-4762-AF79-0065309E5C8D}">
      <dgm:prSet/>
      <dgm:spPr/>
      <dgm:t>
        <a:bodyPr/>
        <a:lstStyle/>
        <a:p>
          <a:endParaRPr lang="en-US"/>
        </a:p>
      </dgm:t>
    </dgm:pt>
    <dgm:pt modelId="{C6967753-AC39-450C-BF3F-45E1D720BB88}">
      <dgm:prSet/>
      <dgm:spPr/>
      <dgm:t>
        <a:bodyPr/>
        <a:lstStyle/>
        <a:p>
          <a:r>
            <a:rPr lang="en-US"/>
            <a:t>4. Hiển thị tin nhắn và thử TTL (hạn dùng 1 giờ)</a:t>
          </a:r>
        </a:p>
      </dgm:t>
    </dgm:pt>
    <dgm:pt modelId="{CBEC3526-172D-4003-A10D-1A99519C16B6}" type="parTrans" cxnId="{4CF3D03E-70F9-485C-A065-61370160C5FF}">
      <dgm:prSet/>
      <dgm:spPr/>
      <dgm:t>
        <a:bodyPr/>
        <a:lstStyle/>
        <a:p>
          <a:endParaRPr lang="en-US"/>
        </a:p>
      </dgm:t>
    </dgm:pt>
    <dgm:pt modelId="{11B1B7D0-483A-4306-82A7-2891FC3EB645}" type="sibTrans" cxnId="{4CF3D03E-70F9-485C-A065-61370160C5FF}">
      <dgm:prSet/>
      <dgm:spPr/>
      <dgm:t>
        <a:bodyPr/>
        <a:lstStyle/>
        <a:p>
          <a:endParaRPr lang="en-US"/>
        </a:p>
      </dgm:t>
    </dgm:pt>
    <dgm:pt modelId="{B743515E-781C-4FCD-B446-D55D6C4D6137}">
      <dgm:prSet/>
      <dgm:spPr/>
      <dgm:t>
        <a:bodyPr/>
        <a:lstStyle/>
        <a:p>
          <a:r>
            <a:rPr lang="en-US"/>
            <a:t>Bonus: Hiển thị thời gian gửi, giới hạn số tin</a:t>
          </a:r>
        </a:p>
      </dgm:t>
    </dgm:pt>
    <dgm:pt modelId="{C3373626-79E1-42B6-8DD9-AE72946EA898}" type="parTrans" cxnId="{3A5887C1-04A6-4012-A45C-7333051C85E6}">
      <dgm:prSet/>
      <dgm:spPr/>
      <dgm:t>
        <a:bodyPr/>
        <a:lstStyle/>
        <a:p>
          <a:endParaRPr lang="en-US"/>
        </a:p>
      </dgm:t>
    </dgm:pt>
    <dgm:pt modelId="{BACC738D-30B3-476E-9B0C-0E40E190DFD9}" type="sibTrans" cxnId="{3A5887C1-04A6-4012-A45C-7333051C85E6}">
      <dgm:prSet/>
      <dgm:spPr/>
      <dgm:t>
        <a:bodyPr/>
        <a:lstStyle/>
        <a:p>
          <a:endParaRPr lang="en-US"/>
        </a:p>
      </dgm:t>
    </dgm:pt>
    <dgm:pt modelId="{00C752CB-0F09-46EE-B6BA-6E60CDF07CBF}" type="pres">
      <dgm:prSet presAssocID="{1830A8EF-D16A-465F-94A7-6A5E9DE6B847}" presName="vert0" presStyleCnt="0">
        <dgm:presLayoutVars>
          <dgm:dir/>
          <dgm:animOne val="branch"/>
          <dgm:animLvl val="lvl"/>
        </dgm:presLayoutVars>
      </dgm:prSet>
      <dgm:spPr/>
    </dgm:pt>
    <dgm:pt modelId="{C2592895-B153-4C71-A144-A4F397301960}" type="pres">
      <dgm:prSet presAssocID="{CE749E22-0CE2-4BF3-94EC-9D45142736C0}" presName="thickLine" presStyleLbl="alignNode1" presStyleIdx="0" presStyleCnt="5"/>
      <dgm:spPr/>
    </dgm:pt>
    <dgm:pt modelId="{96CD495C-E65F-4934-87E8-D49AD4FD53B3}" type="pres">
      <dgm:prSet presAssocID="{CE749E22-0CE2-4BF3-94EC-9D45142736C0}" presName="horz1" presStyleCnt="0"/>
      <dgm:spPr/>
    </dgm:pt>
    <dgm:pt modelId="{FC3411A3-98F9-40F9-9479-F7DB254A7447}" type="pres">
      <dgm:prSet presAssocID="{CE749E22-0CE2-4BF3-94EC-9D45142736C0}" presName="tx1" presStyleLbl="revTx" presStyleIdx="0" presStyleCnt="5"/>
      <dgm:spPr/>
    </dgm:pt>
    <dgm:pt modelId="{5A00DB1F-2626-4E1A-BD47-23EE29F88181}" type="pres">
      <dgm:prSet presAssocID="{CE749E22-0CE2-4BF3-94EC-9D45142736C0}" presName="vert1" presStyleCnt="0"/>
      <dgm:spPr/>
    </dgm:pt>
    <dgm:pt modelId="{A8028F56-D5B3-4FFE-A5E9-8D3CB161AD7B}" type="pres">
      <dgm:prSet presAssocID="{5960FE29-A28A-4983-86B2-63E44417351F}" presName="thickLine" presStyleLbl="alignNode1" presStyleIdx="1" presStyleCnt="5"/>
      <dgm:spPr/>
    </dgm:pt>
    <dgm:pt modelId="{394C7803-2969-401B-879D-62B9E607EAF2}" type="pres">
      <dgm:prSet presAssocID="{5960FE29-A28A-4983-86B2-63E44417351F}" presName="horz1" presStyleCnt="0"/>
      <dgm:spPr/>
    </dgm:pt>
    <dgm:pt modelId="{E6CC8D1A-3458-4637-89E8-E7F31B68EB81}" type="pres">
      <dgm:prSet presAssocID="{5960FE29-A28A-4983-86B2-63E44417351F}" presName="tx1" presStyleLbl="revTx" presStyleIdx="1" presStyleCnt="5"/>
      <dgm:spPr/>
    </dgm:pt>
    <dgm:pt modelId="{5E711772-67CB-4D5D-B51F-961A31A9A218}" type="pres">
      <dgm:prSet presAssocID="{5960FE29-A28A-4983-86B2-63E44417351F}" presName="vert1" presStyleCnt="0"/>
      <dgm:spPr/>
    </dgm:pt>
    <dgm:pt modelId="{2FC2899F-11B0-4880-B226-80D6828A8D5D}" type="pres">
      <dgm:prSet presAssocID="{9257F09D-CFDA-4A7D-9DE5-DFE50C949F4E}" presName="thickLine" presStyleLbl="alignNode1" presStyleIdx="2" presStyleCnt="5"/>
      <dgm:spPr/>
    </dgm:pt>
    <dgm:pt modelId="{77E6B10B-1BF7-43F3-843D-AB14C0F6B938}" type="pres">
      <dgm:prSet presAssocID="{9257F09D-CFDA-4A7D-9DE5-DFE50C949F4E}" presName="horz1" presStyleCnt="0"/>
      <dgm:spPr/>
    </dgm:pt>
    <dgm:pt modelId="{5C6D9DC7-957B-474E-A111-91FDE5D10018}" type="pres">
      <dgm:prSet presAssocID="{9257F09D-CFDA-4A7D-9DE5-DFE50C949F4E}" presName="tx1" presStyleLbl="revTx" presStyleIdx="2" presStyleCnt="5"/>
      <dgm:spPr/>
    </dgm:pt>
    <dgm:pt modelId="{AA9FADAF-57C0-41AD-AAB2-19C098FD2E99}" type="pres">
      <dgm:prSet presAssocID="{9257F09D-CFDA-4A7D-9DE5-DFE50C949F4E}" presName="vert1" presStyleCnt="0"/>
      <dgm:spPr/>
    </dgm:pt>
    <dgm:pt modelId="{A95B88DA-1794-4BCA-864E-EDA4A3894375}" type="pres">
      <dgm:prSet presAssocID="{C6967753-AC39-450C-BF3F-45E1D720BB88}" presName="thickLine" presStyleLbl="alignNode1" presStyleIdx="3" presStyleCnt="5"/>
      <dgm:spPr/>
    </dgm:pt>
    <dgm:pt modelId="{5D1E76ED-AC79-463C-B6E9-5E828B7FD340}" type="pres">
      <dgm:prSet presAssocID="{C6967753-AC39-450C-BF3F-45E1D720BB88}" presName="horz1" presStyleCnt="0"/>
      <dgm:spPr/>
    </dgm:pt>
    <dgm:pt modelId="{BA483D61-9CEC-4B47-9ED0-6D9C88EB885B}" type="pres">
      <dgm:prSet presAssocID="{C6967753-AC39-450C-BF3F-45E1D720BB88}" presName="tx1" presStyleLbl="revTx" presStyleIdx="3" presStyleCnt="5"/>
      <dgm:spPr/>
    </dgm:pt>
    <dgm:pt modelId="{E4C7D35E-CFBB-4755-B4A7-34B251A11405}" type="pres">
      <dgm:prSet presAssocID="{C6967753-AC39-450C-BF3F-45E1D720BB88}" presName="vert1" presStyleCnt="0"/>
      <dgm:spPr/>
    </dgm:pt>
    <dgm:pt modelId="{7A4901E6-7B71-45A6-8178-5EF709EAECA6}" type="pres">
      <dgm:prSet presAssocID="{B743515E-781C-4FCD-B446-D55D6C4D6137}" presName="thickLine" presStyleLbl="alignNode1" presStyleIdx="4" presStyleCnt="5"/>
      <dgm:spPr/>
    </dgm:pt>
    <dgm:pt modelId="{3D42D491-8683-4222-82B5-2AE9740D0F8A}" type="pres">
      <dgm:prSet presAssocID="{B743515E-781C-4FCD-B446-D55D6C4D6137}" presName="horz1" presStyleCnt="0"/>
      <dgm:spPr/>
    </dgm:pt>
    <dgm:pt modelId="{97DD06F2-B36F-4FD0-9BE8-A8DAF9BCBCCC}" type="pres">
      <dgm:prSet presAssocID="{B743515E-781C-4FCD-B446-D55D6C4D6137}" presName="tx1" presStyleLbl="revTx" presStyleIdx="4" presStyleCnt="5"/>
      <dgm:spPr/>
    </dgm:pt>
    <dgm:pt modelId="{A1999217-06FC-4943-BFA2-603B6C81D5BF}" type="pres">
      <dgm:prSet presAssocID="{B743515E-781C-4FCD-B446-D55D6C4D6137}" presName="vert1" presStyleCnt="0"/>
      <dgm:spPr/>
    </dgm:pt>
  </dgm:ptLst>
  <dgm:cxnLst>
    <dgm:cxn modelId="{B204E60C-96BF-4D0B-8ED5-41968DD4A805}" type="presOf" srcId="{B743515E-781C-4FCD-B446-D55D6C4D6137}" destId="{97DD06F2-B36F-4FD0-9BE8-A8DAF9BCBCCC}" srcOrd="0" destOrd="0" presId="urn:microsoft.com/office/officeart/2008/layout/LinedList"/>
    <dgm:cxn modelId="{F59A5C27-6112-4717-BD2C-478C2A3A93F2}" type="presOf" srcId="{9257F09D-CFDA-4A7D-9DE5-DFE50C949F4E}" destId="{5C6D9DC7-957B-474E-A111-91FDE5D10018}" srcOrd="0" destOrd="0" presId="urn:microsoft.com/office/officeart/2008/layout/LinedList"/>
    <dgm:cxn modelId="{4CF3D03E-70F9-485C-A065-61370160C5FF}" srcId="{1830A8EF-D16A-465F-94A7-6A5E9DE6B847}" destId="{C6967753-AC39-450C-BF3F-45E1D720BB88}" srcOrd="3" destOrd="0" parTransId="{CBEC3526-172D-4003-A10D-1A99519C16B6}" sibTransId="{11B1B7D0-483A-4306-82A7-2891FC3EB645}"/>
    <dgm:cxn modelId="{76A24C52-F07D-45AD-8E5E-79A344D51B37}" type="presOf" srcId="{5960FE29-A28A-4983-86B2-63E44417351F}" destId="{E6CC8D1A-3458-4637-89E8-E7F31B68EB81}" srcOrd="0" destOrd="0" presId="urn:microsoft.com/office/officeart/2008/layout/LinedList"/>
    <dgm:cxn modelId="{22E09F99-21DF-4762-AF79-0065309E5C8D}" srcId="{1830A8EF-D16A-465F-94A7-6A5E9DE6B847}" destId="{9257F09D-CFDA-4A7D-9DE5-DFE50C949F4E}" srcOrd="2" destOrd="0" parTransId="{C5C1440A-87D5-44C2-9CDA-67CCB193348D}" sibTransId="{6A8EA3D3-60CD-453F-B2EB-79E7E887CB61}"/>
    <dgm:cxn modelId="{9F657AAB-9FF6-4CE4-9684-FBD66E95A497}" type="presOf" srcId="{1830A8EF-D16A-465F-94A7-6A5E9DE6B847}" destId="{00C752CB-0F09-46EE-B6BA-6E60CDF07CBF}" srcOrd="0" destOrd="0" presId="urn:microsoft.com/office/officeart/2008/layout/LinedList"/>
    <dgm:cxn modelId="{2C8A09B3-0C88-46A9-8108-D462DF34AE17}" srcId="{1830A8EF-D16A-465F-94A7-6A5E9DE6B847}" destId="{CE749E22-0CE2-4BF3-94EC-9D45142736C0}" srcOrd="0" destOrd="0" parTransId="{897D48DE-0FF7-4528-950A-802686FA5914}" sibTransId="{010FF5D2-A8AB-4CAE-B3B3-8E2D9F45196D}"/>
    <dgm:cxn modelId="{E53D9ABB-1F05-490A-888C-B99FA4BBF97F}" type="presOf" srcId="{C6967753-AC39-450C-BF3F-45E1D720BB88}" destId="{BA483D61-9CEC-4B47-9ED0-6D9C88EB885B}" srcOrd="0" destOrd="0" presId="urn:microsoft.com/office/officeart/2008/layout/LinedList"/>
    <dgm:cxn modelId="{3A5887C1-04A6-4012-A45C-7333051C85E6}" srcId="{1830A8EF-D16A-465F-94A7-6A5E9DE6B847}" destId="{B743515E-781C-4FCD-B446-D55D6C4D6137}" srcOrd="4" destOrd="0" parTransId="{C3373626-79E1-42B6-8DD9-AE72946EA898}" sibTransId="{BACC738D-30B3-476E-9B0C-0E40E190DFD9}"/>
    <dgm:cxn modelId="{C3D52FD9-A768-4547-ABBB-D9AF0F7DDE4C}" srcId="{1830A8EF-D16A-465F-94A7-6A5E9DE6B847}" destId="{5960FE29-A28A-4983-86B2-63E44417351F}" srcOrd="1" destOrd="0" parTransId="{876BEF62-250F-4E04-86F7-F0E7E19B2D6B}" sibTransId="{1D40E536-78E0-421A-9EDE-5F8798E28EA5}"/>
    <dgm:cxn modelId="{F211CDF7-A476-47F0-89EC-5EDEF7D6323B}" type="presOf" srcId="{CE749E22-0CE2-4BF3-94EC-9D45142736C0}" destId="{FC3411A3-98F9-40F9-9479-F7DB254A7447}" srcOrd="0" destOrd="0" presId="urn:microsoft.com/office/officeart/2008/layout/LinedList"/>
    <dgm:cxn modelId="{B0263A9E-24E8-43AC-AE74-0DC7E60FB03A}" type="presParOf" srcId="{00C752CB-0F09-46EE-B6BA-6E60CDF07CBF}" destId="{C2592895-B153-4C71-A144-A4F397301960}" srcOrd="0" destOrd="0" presId="urn:microsoft.com/office/officeart/2008/layout/LinedList"/>
    <dgm:cxn modelId="{EF357BEE-D376-4A76-96DB-A18387063172}" type="presParOf" srcId="{00C752CB-0F09-46EE-B6BA-6E60CDF07CBF}" destId="{96CD495C-E65F-4934-87E8-D49AD4FD53B3}" srcOrd="1" destOrd="0" presId="urn:microsoft.com/office/officeart/2008/layout/LinedList"/>
    <dgm:cxn modelId="{088E58AF-F7C4-403A-B8D2-2216B3288A74}" type="presParOf" srcId="{96CD495C-E65F-4934-87E8-D49AD4FD53B3}" destId="{FC3411A3-98F9-40F9-9479-F7DB254A7447}" srcOrd="0" destOrd="0" presId="urn:microsoft.com/office/officeart/2008/layout/LinedList"/>
    <dgm:cxn modelId="{2F285FB5-8E4A-4260-ACA9-FBB0F0DF0360}" type="presParOf" srcId="{96CD495C-E65F-4934-87E8-D49AD4FD53B3}" destId="{5A00DB1F-2626-4E1A-BD47-23EE29F88181}" srcOrd="1" destOrd="0" presId="urn:microsoft.com/office/officeart/2008/layout/LinedList"/>
    <dgm:cxn modelId="{080B05CD-0847-4526-AFB3-1C9D2933AFD0}" type="presParOf" srcId="{00C752CB-0F09-46EE-B6BA-6E60CDF07CBF}" destId="{A8028F56-D5B3-4FFE-A5E9-8D3CB161AD7B}" srcOrd="2" destOrd="0" presId="urn:microsoft.com/office/officeart/2008/layout/LinedList"/>
    <dgm:cxn modelId="{D85E7C30-65A4-488C-82C5-87D7BAE74E6B}" type="presParOf" srcId="{00C752CB-0F09-46EE-B6BA-6E60CDF07CBF}" destId="{394C7803-2969-401B-879D-62B9E607EAF2}" srcOrd="3" destOrd="0" presId="urn:microsoft.com/office/officeart/2008/layout/LinedList"/>
    <dgm:cxn modelId="{6A0228B4-E6A0-496E-9269-5504EED4BA2E}" type="presParOf" srcId="{394C7803-2969-401B-879D-62B9E607EAF2}" destId="{E6CC8D1A-3458-4637-89E8-E7F31B68EB81}" srcOrd="0" destOrd="0" presId="urn:microsoft.com/office/officeart/2008/layout/LinedList"/>
    <dgm:cxn modelId="{8A10ACB3-4609-437B-8E73-194F3D889927}" type="presParOf" srcId="{394C7803-2969-401B-879D-62B9E607EAF2}" destId="{5E711772-67CB-4D5D-B51F-961A31A9A218}" srcOrd="1" destOrd="0" presId="urn:microsoft.com/office/officeart/2008/layout/LinedList"/>
    <dgm:cxn modelId="{39346FBB-5E5A-4D59-A694-049431CA6D7E}" type="presParOf" srcId="{00C752CB-0F09-46EE-B6BA-6E60CDF07CBF}" destId="{2FC2899F-11B0-4880-B226-80D6828A8D5D}" srcOrd="4" destOrd="0" presId="urn:microsoft.com/office/officeart/2008/layout/LinedList"/>
    <dgm:cxn modelId="{F5BEA7AB-F314-4A47-B94B-EAE8C7534914}" type="presParOf" srcId="{00C752CB-0F09-46EE-B6BA-6E60CDF07CBF}" destId="{77E6B10B-1BF7-43F3-843D-AB14C0F6B938}" srcOrd="5" destOrd="0" presId="urn:microsoft.com/office/officeart/2008/layout/LinedList"/>
    <dgm:cxn modelId="{8E5CF109-4D28-4FFC-A6BB-E89F49E20427}" type="presParOf" srcId="{77E6B10B-1BF7-43F3-843D-AB14C0F6B938}" destId="{5C6D9DC7-957B-474E-A111-91FDE5D10018}" srcOrd="0" destOrd="0" presId="urn:microsoft.com/office/officeart/2008/layout/LinedList"/>
    <dgm:cxn modelId="{942B40A4-F9A5-418B-953B-68F4AD5E53FF}" type="presParOf" srcId="{77E6B10B-1BF7-43F3-843D-AB14C0F6B938}" destId="{AA9FADAF-57C0-41AD-AAB2-19C098FD2E99}" srcOrd="1" destOrd="0" presId="urn:microsoft.com/office/officeart/2008/layout/LinedList"/>
    <dgm:cxn modelId="{90F3498A-459D-4FDA-89D6-ECD2C8C5731D}" type="presParOf" srcId="{00C752CB-0F09-46EE-B6BA-6E60CDF07CBF}" destId="{A95B88DA-1794-4BCA-864E-EDA4A3894375}" srcOrd="6" destOrd="0" presId="urn:microsoft.com/office/officeart/2008/layout/LinedList"/>
    <dgm:cxn modelId="{14BA5A29-092A-4815-AF2E-DA24053CA5CC}" type="presParOf" srcId="{00C752CB-0F09-46EE-B6BA-6E60CDF07CBF}" destId="{5D1E76ED-AC79-463C-B6E9-5E828B7FD340}" srcOrd="7" destOrd="0" presId="urn:microsoft.com/office/officeart/2008/layout/LinedList"/>
    <dgm:cxn modelId="{89076790-9BF5-4C8E-99C6-062AE4D89D15}" type="presParOf" srcId="{5D1E76ED-AC79-463C-B6E9-5E828B7FD340}" destId="{BA483D61-9CEC-4B47-9ED0-6D9C88EB885B}" srcOrd="0" destOrd="0" presId="urn:microsoft.com/office/officeart/2008/layout/LinedList"/>
    <dgm:cxn modelId="{01AE9F1C-A8AD-4478-B9E9-2D294F63C1D9}" type="presParOf" srcId="{5D1E76ED-AC79-463C-B6E9-5E828B7FD340}" destId="{E4C7D35E-CFBB-4755-B4A7-34B251A11405}" srcOrd="1" destOrd="0" presId="urn:microsoft.com/office/officeart/2008/layout/LinedList"/>
    <dgm:cxn modelId="{10B61953-D404-4D93-BDC9-EAD4702AD79C}" type="presParOf" srcId="{00C752CB-0F09-46EE-B6BA-6E60CDF07CBF}" destId="{7A4901E6-7B71-45A6-8178-5EF709EAECA6}" srcOrd="8" destOrd="0" presId="urn:microsoft.com/office/officeart/2008/layout/LinedList"/>
    <dgm:cxn modelId="{7C934763-CF8A-46F6-A3F9-E64341FE0A14}" type="presParOf" srcId="{00C752CB-0F09-46EE-B6BA-6E60CDF07CBF}" destId="{3D42D491-8683-4222-82B5-2AE9740D0F8A}" srcOrd="9" destOrd="0" presId="urn:microsoft.com/office/officeart/2008/layout/LinedList"/>
    <dgm:cxn modelId="{BD02B091-77E9-41E5-A12C-1C76F5429FDA}" type="presParOf" srcId="{3D42D491-8683-4222-82B5-2AE9740D0F8A}" destId="{97DD06F2-B36F-4FD0-9BE8-A8DAF9BCBCCC}" srcOrd="0" destOrd="0" presId="urn:microsoft.com/office/officeart/2008/layout/LinedList"/>
    <dgm:cxn modelId="{B6776A49-0F66-4E35-BE92-2D72FD9EBA04}" type="presParOf" srcId="{3D42D491-8683-4222-82B5-2AE9740D0F8A}" destId="{A1999217-06FC-4943-BFA2-603B6C81D5B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823C70-0265-436B-AFB8-8E861F84D1C8}">
      <dsp:nvSpPr>
        <dsp:cNvPr id="0" name=""/>
        <dsp:cNvSpPr/>
      </dsp:nvSpPr>
      <dsp:spPr>
        <a:xfrm>
          <a:off x="2310" y="892539"/>
          <a:ext cx="1833041" cy="256625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911" tIns="330200" rIns="142911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POST /send: nhận tin nhắn và lưu vào Redis List</a:t>
          </a:r>
        </a:p>
      </dsp:txBody>
      <dsp:txXfrm>
        <a:off x="2310" y="1867718"/>
        <a:ext cx="1833041" cy="1539754"/>
      </dsp:txXfrm>
    </dsp:sp>
    <dsp:sp modelId="{1E62033E-DDEB-48F2-A7F0-E8EC9D4B309A}">
      <dsp:nvSpPr>
        <dsp:cNvPr id="0" name=""/>
        <dsp:cNvSpPr/>
      </dsp:nvSpPr>
      <dsp:spPr>
        <a:xfrm>
          <a:off x="533892" y="1149165"/>
          <a:ext cx="769877" cy="76987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023" tIns="12700" rIns="6002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1</a:t>
          </a:r>
        </a:p>
      </dsp:txBody>
      <dsp:txXfrm>
        <a:off x="646638" y="1261911"/>
        <a:ext cx="544385" cy="544385"/>
      </dsp:txXfrm>
    </dsp:sp>
    <dsp:sp modelId="{F332976C-F7EF-4AB6-8329-FC8FA86C5999}">
      <dsp:nvSpPr>
        <dsp:cNvPr id="0" name=""/>
        <dsp:cNvSpPr/>
      </dsp:nvSpPr>
      <dsp:spPr>
        <a:xfrm>
          <a:off x="2310" y="3458726"/>
          <a:ext cx="1833041" cy="72"/>
        </a:xfrm>
        <a:prstGeom prst="rect">
          <a:avLst/>
        </a:prstGeom>
        <a:solidFill>
          <a:schemeClr val="accent2">
            <a:hueOff val="668788"/>
            <a:satOff val="-834"/>
            <a:lumOff val="196"/>
            <a:alphaOff val="0"/>
          </a:schemeClr>
        </a:solidFill>
        <a:ln w="25400" cap="flat" cmpd="sng" algn="ctr">
          <a:solidFill>
            <a:schemeClr val="accent2">
              <a:hueOff val="668788"/>
              <a:satOff val="-834"/>
              <a:lumOff val="196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17CC8C9-702C-44E4-ADD1-18B90D22337D}">
      <dsp:nvSpPr>
        <dsp:cNvPr id="0" name=""/>
        <dsp:cNvSpPr/>
      </dsp:nvSpPr>
      <dsp:spPr>
        <a:xfrm>
          <a:off x="2018656" y="892539"/>
          <a:ext cx="1833041" cy="2566258"/>
        </a:xfrm>
        <a:prstGeom prst="rect">
          <a:avLst/>
        </a:prstGeom>
        <a:solidFill>
          <a:schemeClr val="accent2">
            <a:tint val="40000"/>
            <a:alpha val="90000"/>
            <a:hueOff val="1675274"/>
            <a:satOff val="-1459"/>
            <a:lumOff val="-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675274"/>
              <a:satOff val="-1459"/>
              <a:lumOff val="-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911" tIns="330200" rIns="142911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GET /messages: lấy danh sách tin nhắn từ Redis</a:t>
          </a:r>
        </a:p>
      </dsp:txBody>
      <dsp:txXfrm>
        <a:off x="2018656" y="1867718"/>
        <a:ext cx="1833041" cy="1539754"/>
      </dsp:txXfrm>
    </dsp:sp>
    <dsp:sp modelId="{BE76843C-7219-4041-9D61-986956F7B835}">
      <dsp:nvSpPr>
        <dsp:cNvPr id="0" name=""/>
        <dsp:cNvSpPr/>
      </dsp:nvSpPr>
      <dsp:spPr>
        <a:xfrm>
          <a:off x="2550238" y="1149165"/>
          <a:ext cx="769877" cy="769877"/>
        </a:xfrm>
        <a:prstGeom prst="ellipse">
          <a:avLst/>
        </a:prstGeom>
        <a:solidFill>
          <a:schemeClr val="accent2">
            <a:hueOff val="1337577"/>
            <a:satOff val="-1668"/>
            <a:lumOff val="392"/>
            <a:alphaOff val="0"/>
          </a:schemeClr>
        </a:solidFill>
        <a:ln w="25400" cap="flat" cmpd="sng" algn="ctr">
          <a:solidFill>
            <a:schemeClr val="accent2">
              <a:hueOff val="1337577"/>
              <a:satOff val="-1668"/>
              <a:lumOff val="392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023" tIns="12700" rIns="6002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2</a:t>
          </a:r>
        </a:p>
      </dsp:txBody>
      <dsp:txXfrm>
        <a:off x="2662984" y="1261911"/>
        <a:ext cx="544385" cy="544385"/>
      </dsp:txXfrm>
    </dsp:sp>
    <dsp:sp modelId="{3EDCD6F4-0A06-4B30-9A6E-73AC5260A902}">
      <dsp:nvSpPr>
        <dsp:cNvPr id="0" name=""/>
        <dsp:cNvSpPr/>
      </dsp:nvSpPr>
      <dsp:spPr>
        <a:xfrm>
          <a:off x="2018656" y="3458726"/>
          <a:ext cx="1833041" cy="72"/>
        </a:xfrm>
        <a:prstGeom prst="rect">
          <a:avLst/>
        </a:prstGeom>
        <a:solidFill>
          <a:schemeClr val="accent2">
            <a:hueOff val="2006365"/>
            <a:satOff val="-2502"/>
            <a:lumOff val="588"/>
            <a:alphaOff val="0"/>
          </a:schemeClr>
        </a:solidFill>
        <a:ln w="25400" cap="flat" cmpd="sng" algn="ctr">
          <a:solidFill>
            <a:schemeClr val="accent2">
              <a:hueOff val="2006365"/>
              <a:satOff val="-2502"/>
              <a:lumOff val="588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1D5C364-A991-4FB8-90DD-F8F6E1C79BCA}">
      <dsp:nvSpPr>
        <dsp:cNvPr id="0" name=""/>
        <dsp:cNvSpPr/>
      </dsp:nvSpPr>
      <dsp:spPr>
        <a:xfrm>
          <a:off x="4035002" y="892539"/>
          <a:ext cx="1833041" cy="2566258"/>
        </a:xfrm>
        <a:prstGeom prst="rect">
          <a:avLst/>
        </a:prstGeom>
        <a:solidFill>
          <a:schemeClr val="accent2">
            <a:tint val="40000"/>
            <a:alpha val="90000"/>
            <a:hueOff val="3350547"/>
            <a:satOff val="-2919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350547"/>
              <a:satOff val="-2919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911" tIns="330200" rIns="142911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Dùng key: chat:general</a:t>
          </a:r>
        </a:p>
      </dsp:txBody>
      <dsp:txXfrm>
        <a:off x="4035002" y="1867718"/>
        <a:ext cx="1833041" cy="1539754"/>
      </dsp:txXfrm>
    </dsp:sp>
    <dsp:sp modelId="{8D1ACA46-4B6C-4262-8F57-EA1684735F8A}">
      <dsp:nvSpPr>
        <dsp:cNvPr id="0" name=""/>
        <dsp:cNvSpPr/>
      </dsp:nvSpPr>
      <dsp:spPr>
        <a:xfrm>
          <a:off x="4566584" y="1149165"/>
          <a:ext cx="769877" cy="769877"/>
        </a:xfrm>
        <a:prstGeom prst="ellipse">
          <a:avLst/>
        </a:prstGeom>
        <a:solidFill>
          <a:schemeClr val="accent2">
            <a:hueOff val="2675154"/>
            <a:satOff val="-3337"/>
            <a:lumOff val="785"/>
            <a:alphaOff val="0"/>
          </a:schemeClr>
        </a:solidFill>
        <a:ln w="25400" cap="flat" cmpd="sng" algn="ctr">
          <a:solidFill>
            <a:schemeClr val="accent2">
              <a:hueOff val="2675154"/>
              <a:satOff val="-3337"/>
              <a:lumOff val="785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023" tIns="12700" rIns="6002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3</a:t>
          </a:r>
        </a:p>
      </dsp:txBody>
      <dsp:txXfrm>
        <a:off x="4679330" y="1261911"/>
        <a:ext cx="544385" cy="544385"/>
      </dsp:txXfrm>
    </dsp:sp>
    <dsp:sp modelId="{9B1B791D-8098-4FA2-BEE9-EAC8F16C6F81}">
      <dsp:nvSpPr>
        <dsp:cNvPr id="0" name=""/>
        <dsp:cNvSpPr/>
      </dsp:nvSpPr>
      <dsp:spPr>
        <a:xfrm>
          <a:off x="4035002" y="3458726"/>
          <a:ext cx="1833041" cy="72"/>
        </a:xfrm>
        <a:prstGeom prst="rect">
          <a:avLst/>
        </a:prstGeom>
        <a:solidFill>
          <a:schemeClr val="accent2">
            <a:hueOff val="3343942"/>
            <a:satOff val="-4171"/>
            <a:lumOff val="981"/>
            <a:alphaOff val="0"/>
          </a:schemeClr>
        </a:solidFill>
        <a:ln w="25400" cap="flat" cmpd="sng" algn="ctr">
          <a:solidFill>
            <a:schemeClr val="accent2">
              <a:hueOff val="3343942"/>
              <a:satOff val="-4171"/>
              <a:lumOff val="981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C77F019-2593-4D91-AD5E-B8CE35A103F2}">
      <dsp:nvSpPr>
        <dsp:cNvPr id="0" name=""/>
        <dsp:cNvSpPr/>
      </dsp:nvSpPr>
      <dsp:spPr>
        <a:xfrm>
          <a:off x="6051347" y="892539"/>
          <a:ext cx="1833041" cy="2566258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911" tIns="330200" rIns="142911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Tin nhắn có thể thêm thời gian, người gửi</a:t>
          </a:r>
        </a:p>
      </dsp:txBody>
      <dsp:txXfrm>
        <a:off x="6051347" y="1867718"/>
        <a:ext cx="1833041" cy="1539754"/>
      </dsp:txXfrm>
    </dsp:sp>
    <dsp:sp modelId="{C879DCDD-FE42-4937-AEC9-B9CEFB077CBA}">
      <dsp:nvSpPr>
        <dsp:cNvPr id="0" name=""/>
        <dsp:cNvSpPr/>
      </dsp:nvSpPr>
      <dsp:spPr>
        <a:xfrm>
          <a:off x="6582929" y="1149165"/>
          <a:ext cx="769877" cy="769877"/>
        </a:xfrm>
        <a:prstGeom prst="ellipse">
          <a:avLst/>
        </a:prstGeom>
        <a:solidFill>
          <a:schemeClr val="accent2">
            <a:hueOff val="4012731"/>
            <a:satOff val="-5005"/>
            <a:lumOff val="1177"/>
            <a:alphaOff val="0"/>
          </a:schemeClr>
        </a:solidFill>
        <a:ln w="25400" cap="flat" cmpd="sng" algn="ctr">
          <a:solidFill>
            <a:schemeClr val="accent2">
              <a:hueOff val="4012731"/>
              <a:satOff val="-5005"/>
              <a:lumOff val="1177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023" tIns="12700" rIns="6002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4</a:t>
          </a:r>
        </a:p>
      </dsp:txBody>
      <dsp:txXfrm>
        <a:off x="6695675" y="1261911"/>
        <a:ext cx="544385" cy="544385"/>
      </dsp:txXfrm>
    </dsp:sp>
    <dsp:sp modelId="{B917D6B9-E658-4F2E-BA3D-827EB8C3EA2F}">
      <dsp:nvSpPr>
        <dsp:cNvPr id="0" name=""/>
        <dsp:cNvSpPr/>
      </dsp:nvSpPr>
      <dsp:spPr>
        <a:xfrm>
          <a:off x="6051347" y="3458726"/>
          <a:ext cx="1833041" cy="72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973D4C-6455-41DC-B5A6-D20CAAE6DCAC}">
      <dsp:nvSpPr>
        <dsp:cNvPr id="0" name=""/>
        <dsp:cNvSpPr/>
      </dsp:nvSpPr>
      <dsp:spPr>
        <a:xfrm>
          <a:off x="610" y="1179680"/>
          <a:ext cx="2380430" cy="142825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Form input để gửi tin nhắn (fetch /send)</a:t>
          </a:r>
        </a:p>
      </dsp:txBody>
      <dsp:txXfrm>
        <a:off x="610" y="1179680"/>
        <a:ext cx="2380430" cy="1428258"/>
      </dsp:txXfrm>
    </dsp:sp>
    <dsp:sp modelId="{2BF1CE84-723C-42F1-8611-9DB750BA8987}">
      <dsp:nvSpPr>
        <dsp:cNvPr id="0" name=""/>
        <dsp:cNvSpPr/>
      </dsp:nvSpPr>
      <dsp:spPr>
        <a:xfrm>
          <a:off x="2619083" y="1179680"/>
          <a:ext cx="2380430" cy="1428258"/>
        </a:xfrm>
        <a:prstGeom prst="rect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useEffect để gọi /messages mỗi vài giây</a:t>
          </a:r>
        </a:p>
      </dsp:txBody>
      <dsp:txXfrm>
        <a:off x="2619083" y="1179680"/>
        <a:ext cx="2380430" cy="1428258"/>
      </dsp:txXfrm>
    </dsp:sp>
    <dsp:sp modelId="{CA19DD70-677B-4507-83B3-912D1BEC7118}">
      <dsp:nvSpPr>
        <dsp:cNvPr id="0" name=""/>
        <dsp:cNvSpPr/>
      </dsp:nvSpPr>
      <dsp:spPr>
        <a:xfrm>
          <a:off x="610" y="2845981"/>
          <a:ext cx="2380430" cy="1428258"/>
        </a:xfrm>
        <a:prstGeom prst="rect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Hiển thị tin nhắn dạng danh sách</a:t>
          </a:r>
        </a:p>
      </dsp:txBody>
      <dsp:txXfrm>
        <a:off x="610" y="2845981"/>
        <a:ext cx="2380430" cy="1428258"/>
      </dsp:txXfrm>
    </dsp:sp>
    <dsp:sp modelId="{27A9FC95-521F-4CB2-980A-4E6132CED00F}">
      <dsp:nvSpPr>
        <dsp:cNvPr id="0" name=""/>
        <dsp:cNvSpPr/>
      </dsp:nvSpPr>
      <dsp:spPr>
        <a:xfrm>
          <a:off x="2619083" y="2845981"/>
          <a:ext cx="2380430" cy="1428258"/>
        </a:xfrm>
        <a:prstGeom prst="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Không cần đăng nhập, dùng session ID tạm</a:t>
          </a:r>
        </a:p>
      </dsp:txBody>
      <dsp:txXfrm>
        <a:off x="2619083" y="2845981"/>
        <a:ext cx="2380430" cy="14282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92895-B153-4C71-A144-A4F397301960}">
      <dsp:nvSpPr>
        <dsp:cNvPr id="0" name=""/>
        <dsp:cNvSpPr/>
      </dsp:nvSpPr>
      <dsp:spPr>
        <a:xfrm>
          <a:off x="0" y="665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3411A3-98F9-40F9-9479-F7DB254A7447}">
      <dsp:nvSpPr>
        <dsp:cNvPr id="0" name=""/>
        <dsp:cNvSpPr/>
      </dsp:nvSpPr>
      <dsp:spPr>
        <a:xfrm>
          <a:off x="0" y="665"/>
          <a:ext cx="5000124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1. Tạo API /send và /messages bằng FastAPI</a:t>
          </a:r>
        </a:p>
      </dsp:txBody>
      <dsp:txXfrm>
        <a:off x="0" y="665"/>
        <a:ext cx="5000124" cy="1090517"/>
      </dsp:txXfrm>
    </dsp:sp>
    <dsp:sp modelId="{A8028F56-D5B3-4FFE-A5E9-8D3CB161AD7B}">
      <dsp:nvSpPr>
        <dsp:cNvPr id="0" name=""/>
        <dsp:cNvSpPr/>
      </dsp:nvSpPr>
      <dsp:spPr>
        <a:xfrm>
          <a:off x="0" y="1091183"/>
          <a:ext cx="5000124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CC8D1A-3458-4637-89E8-E7F31B68EB81}">
      <dsp:nvSpPr>
        <dsp:cNvPr id="0" name=""/>
        <dsp:cNvSpPr/>
      </dsp:nvSpPr>
      <dsp:spPr>
        <a:xfrm>
          <a:off x="0" y="1091183"/>
          <a:ext cx="5000124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2. Lưu tin nhắn vào Redis bằng rpush()</a:t>
          </a:r>
        </a:p>
      </dsp:txBody>
      <dsp:txXfrm>
        <a:off x="0" y="1091183"/>
        <a:ext cx="5000124" cy="1090517"/>
      </dsp:txXfrm>
    </dsp:sp>
    <dsp:sp modelId="{2FC2899F-11B0-4880-B226-80D6828A8D5D}">
      <dsp:nvSpPr>
        <dsp:cNvPr id="0" name=""/>
        <dsp:cNvSpPr/>
      </dsp:nvSpPr>
      <dsp:spPr>
        <a:xfrm>
          <a:off x="0" y="2181701"/>
          <a:ext cx="5000124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6D9DC7-957B-474E-A111-91FDE5D10018}">
      <dsp:nvSpPr>
        <dsp:cNvPr id="0" name=""/>
        <dsp:cNvSpPr/>
      </dsp:nvSpPr>
      <dsp:spPr>
        <a:xfrm>
          <a:off x="0" y="2181701"/>
          <a:ext cx="5000124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3. Tạo React frontend gọi API backend</a:t>
          </a:r>
        </a:p>
      </dsp:txBody>
      <dsp:txXfrm>
        <a:off x="0" y="2181701"/>
        <a:ext cx="5000124" cy="1090517"/>
      </dsp:txXfrm>
    </dsp:sp>
    <dsp:sp modelId="{A95B88DA-1794-4BCA-864E-EDA4A3894375}">
      <dsp:nvSpPr>
        <dsp:cNvPr id="0" name=""/>
        <dsp:cNvSpPr/>
      </dsp:nvSpPr>
      <dsp:spPr>
        <a:xfrm>
          <a:off x="0" y="3272218"/>
          <a:ext cx="5000124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483D61-9CEC-4B47-9ED0-6D9C88EB885B}">
      <dsp:nvSpPr>
        <dsp:cNvPr id="0" name=""/>
        <dsp:cNvSpPr/>
      </dsp:nvSpPr>
      <dsp:spPr>
        <a:xfrm>
          <a:off x="0" y="3272218"/>
          <a:ext cx="5000124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4. Hiển thị tin nhắn và thử TTL (hạn dùng 1 giờ)</a:t>
          </a:r>
        </a:p>
      </dsp:txBody>
      <dsp:txXfrm>
        <a:off x="0" y="3272218"/>
        <a:ext cx="5000124" cy="1090517"/>
      </dsp:txXfrm>
    </dsp:sp>
    <dsp:sp modelId="{7A4901E6-7B71-45A6-8178-5EF709EAECA6}">
      <dsp:nvSpPr>
        <dsp:cNvPr id="0" name=""/>
        <dsp:cNvSpPr/>
      </dsp:nvSpPr>
      <dsp:spPr>
        <a:xfrm>
          <a:off x="0" y="4362736"/>
          <a:ext cx="5000124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DD06F2-B36F-4FD0-9BE8-A8DAF9BCBCCC}">
      <dsp:nvSpPr>
        <dsp:cNvPr id="0" name=""/>
        <dsp:cNvSpPr/>
      </dsp:nvSpPr>
      <dsp:spPr>
        <a:xfrm>
          <a:off x="0" y="4362736"/>
          <a:ext cx="5000124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Bonus: Hiển thị thời gian gửi, giới hạn số tin</a:t>
          </a:r>
        </a:p>
      </dsp:txBody>
      <dsp:txXfrm>
        <a:off x="0" y="4362736"/>
        <a:ext cx="5000124" cy="10905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7825" y="735283"/>
            <a:ext cx="3733800" cy="3165045"/>
          </a:xfrm>
        </p:spPr>
        <p:txBody>
          <a:bodyPr anchor="b">
            <a:normAutofit/>
          </a:bodyPr>
          <a:lstStyle/>
          <a:p>
            <a:pPr algn="l"/>
            <a:r>
              <a:rPr lang="en-US" sz="4500" dirty="0" err="1"/>
              <a:t>Buổi</a:t>
            </a:r>
            <a:r>
              <a:rPr lang="en-US" sz="4500" dirty="0"/>
              <a:t> 4: Lab - Anonymous Chat </a:t>
            </a:r>
            <a:r>
              <a:rPr lang="en-US" sz="4500" dirty="0" err="1"/>
              <a:t>với</a:t>
            </a:r>
            <a:r>
              <a:rPr lang="en-US" sz="4500" dirty="0"/>
              <a:t> Redis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7825" y="4078423"/>
            <a:ext cx="3733800" cy="2058657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dirty="0" err="1"/>
              <a:t>Sử</a:t>
            </a:r>
            <a:r>
              <a:rPr dirty="0"/>
              <a:t> </a:t>
            </a:r>
            <a:r>
              <a:rPr dirty="0" err="1"/>
              <a:t>dụng</a:t>
            </a:r>
            <a:r>
              <a:rPr dirty="0"/>
              <a:t> React + </a:t>
            </a:r>
            <a:r>
              <a:rPr dirty="0" err="1"/>
              <a:t>FastAPI</a:t>
            </a:r>
            <a:r>
              <a:rPr dirty="0"/>
              <a:t> + Redis</a:t>
            </a:r>
            <a:endParaRPr lang="en-US"/>
          </a:p>
          <a:p>
            <a:pPr algn="l">
              <a:lnSpc>
                <a:spcPct val="90000"/>
              </a:lnSpc>
            </a:pPr>
            <a:r>
              <a:rPr lang="en-US" dirty="0"/>
              <a:t>GVHD : </a:t>
            </a:r>
            <a:r>
              <a:rPr lang="en-US" dirty="0" err="1"/>
              <a:t>ThS</a:t>
            </a:r>
            <a:r>
              <a:rPr lang="en-US" dirty="0"/>
              <a:t> </a:t>
            </a:r>
            <a:r>
              <a:rPr lang="en-US" dirty="0" err="1"/>
              <a:t>Trần</a:t>
            </a:r>
            <a:r>
              <a:rPr lang="en-US" dirty="0"/>
              <a:t> Hữu Quốc Văn</a:t>
            </a:r>
            <a:endParaRPr lang="en-US"/>
          </a:p>
        </p:txBody>
      </p:sp>
      <p:pic>
        <p:nvPicPr>
          <p:cNvPr id="7" name="Graphic 6" descr="Chat">
            <a:extLst>
              <a:ext uri="{FF2B5EF4-FFF2-40B4-BE49-F238E27FC236}">
                <a16:creationId xmlns:a16="http://schemas.microsoft.com/office/drawing/2014/main" id="{F1A8CD53-7FEA-1E10-A026-C551F8FF3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8161" y="2937750"/>
            <a:ext cx="966789" cy="966789"/>
          </a:xfrm>
          <a:prstGeom prst="rect">
            <a:avLst/>
          </a:prstGeom>
        </p:spPr>
      </p:pic>
      <p:pic>
        <p:nvPicPr>
          <p:cNvPr id="9" name="Graphic 8" descr="Chat">
            <a:extLst>
              <a:ext uri="{FF2B5EF4-FFF2-40B4-BE49-F238E27FC236}">
                <a16:creationId xmlns:a16="http://schemas.microsoft.com/office/drawing/2014/main" id="{8CA807D3-CA08-4DD7-BFF9-76AD9B4EF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5861" y="1392825"/>
            <a:ext cx="4058507" cy="405850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53397"/>
            <a:ext cx="7886700" cy="1273233"/>
          </a:xfrm>
        </p:spPr>
        <p:txBody>
          <a:bodyPr>
            <a:normAutofit/>
          </a:bodyPr>
          <a:lstStyle/>
          <a:p>
            <a:r>
              <a:rPr lang="en-US" sz="3500"/>
              <a:t>Mục tiêu buổi học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478024"/>
            <a:ext cx="7886700" cy="3694176"/>
          </a:xfrm>
        </p:spPr>
        <p:txBody>
          <a:bodyPr>
            <a:normAutofit/>
          </a:bodyPr>
          <a:lstStyle/>
          <a:p>
            <a:r>
              <a:rPr lang="vi-VN" sz="1900"/>
              <a:t>- Hiểu kiến trúc hệ thống chat đơn giản</a:t>
            </a:r>
          </a:p>
          <a:p>
            <a:r>
              <a:rPr lang="vi-VN" sz="1900"/>
              <a:t>- Biết cách dùng Redis để lưu và đọc tin nhắn</a:t>
            </a:r>
          </a:p>
          <a:p>
            <a:r>
              <a:rPr lang="vi-VN" sz="1900"/>
              <a:t>- Tạo REST API gửi/nhận tin nhắn</a:t>
            </a:r>
          </a:p>
          <a:p>
            <a:r>
              <a:rPr lang="vi-VN" sz="1900"/>
              <a:t>- Giao tiếp React frontend với backend API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/>
              <a:t>Kiến trúc hệ thống chat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r>
              <a:rPr lang="vi-VN" sz="2100"/>
              <a:t>React frontend --&gt; FastAPI backend --&gt; Redis</a:t>
            </a:r>
          </a:p>
          <a:p>
            <a:r>
              <a:rPr lang="vi-VN" sz="2100"/>
              <a:t>- Frontend gửi POST /send</a:t>
            </a:r>
          </a:p>
          <a:p>
            <a:r>
              <a:rPr lang="vi-VN" sz="2100"/>
              <a:t>- Frontend gọi GET /messages để hiển thị</a:t>
            </a:r>
          </a:p>
          <a:p>
            <a:r>
              <a:rPr lang="vi-VN" sz="2100"/>
              <a:t>- Redis dùng List để lưu tin nhắn, TTL để auto xoá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25" y="1188637"/>
            <a:ext cx="2241175" cy="4480726"/>
          </a:xfrm>
        </p:spPr>
        <p:txBody>
          <a:bodyPr>
            <a:normAutofit/>
          </a:bodyPr>
          <a:lstStyle/>
          <a:p>
            <a:pPr algn="r"/>
            <a:r>
              <a:rPr lang="en-US" sz="5300"/>
              <a:t>Cài đặt Redis trên Google Cloud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445" y="1648870"/>
            <a:ext cx="3527136" cy="3560260"/>
          </a:xfrm>
        </p:spPr>
        <p:txBody>
          <a:bodyPr anchor="ctr">
            <a:normAutofit/>
          </a:bodyPr>
          <a:lstStyle/>
          <a:p>
            <a:r>
              <a:rPr lang="en-US" sz="2100"/>
              <a:t>- Tạo VM Ubuntu 22.04 LTS Minimal</a:t>
            </a:r>
          </a:p>
          <a:p>
            <a:r>
              <a:rPr lang="en-US" sz="2100"/>
              <a:t>- SSH vào VM và chạy script setup_redis_docker.sh</a:t>
            </a:r>
          </a:p>
          <a:p>
            <a:r>
              <a:rPr lang="en-US" sz="2100"/>
              <a:t>- Mở firewall cổng 6379</a:t>
            </a:r>
          </a:p>
          <a:p>
            <a:r>
              <a:rPr lang="en-US" sz="2100"/>
              <a:t>- Test kết nối Redis bằng Python hoặc redis-cli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749E0DB-C0E0-043C-C890-0A513C15BB6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30" r="4170" b="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Tạo API gửi/nhận tin nhắn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DDDE12-5B68-6578-E04F-DC5DC89AE3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21441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vi-VN" sz="3500">
                <a:solidFill>
                  <a:srgbClr val="FFFFFF"/>
                </a:solidFill>
              </a:rPr>
              <a:t>Giao diện React đơn giản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03D11A6A-7872-AF77-2940-530591222D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7317263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Bài tập thực hành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2845DD-FB1D-D8FE-3A07-1440A47961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9966331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303</Words>
  <Application>Microsoft Office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Buổi 4: Lab - Anonymous Chat với Redis</vt:lpstr>
      <vt:lpstr>Mục tiêu buổi học</vt:lpstr>
      <vt:lpstr>Kiến trúc hệ thống chat</vt:lpstr>
      <vt:lpstr>Cài đặt Redis trên Google Cloud</vt:lpstr>
      <vt:lpstr>Tạo API gửi/nhận tin nhắn</vt:lpstr>
      <vt:lpstr>Giao diện React đơn giản</vt:lpstr>
      <vt:lpstr>Bài tập thực hành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Tran Huu Quoc Van</cp:lastModifiedBy>
  <cp:revision>2</cp:revision>
  <dcterms:created xsi:type="dcterms:W3CDTF">2013-01-27T09:14:16Z</dcterms:created>
  <dcterms:modified xsi:type="dcterms:W3CDTF">2025-05-14T02:28:20Z</dcterms:modified>
  <cp:category/>
</cp:coreProperties>
</file>