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8"/>
  </p:notesMasterIdLst>
  <p:sldIdLst>
    <p:sldId id="256" r:id="rId2"/>
    <p:sldId id="264" r:id="rId3"/>
    <p:sldId id="260" r:id="rId4"/>
    <p:sldId id="261" r:id="rId5"/>
    <p:sldId id="262" r:id="rId6"/>
    <p:sldId id="263" r:id="rId7"/>
  </p:sldIdLst>
  <p:sldSz cx="9144000" cy="5143500" type="screen16x9"/>
  <p:notesSz cx="6858000" cy="9144000"/>
  <p:embeddedFontLst>
    <p:embeddedFont>
      <p:font typeface="Hammersmith One" panose="020B0604020202020204" charset="0"/>
      <p:regular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90DB75-01F0-48D3-B83F-5236B31D848F}">
  <a:tblStyle styleId="{2890DB75-01F0-48D3-B83F-5236B31D84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631B63-85F2-4D36-872D-40587B20BCA2}"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D7F1DDF2-C17C-4D8D-8BD0-D2600DB79791}"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B12D1E91-4637-48BF-981B-3DE3D0C8BBF0}"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49C1C9DB-82F9-4888-B5AD-CBE2C49E2496}"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336EEFF2-04B9-4D0B-AB23-782F4F3DD518}"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161537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178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439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73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98145" y="673715"/>
            <a:ext cx="9340289" cy="2052600"/>
          </a:xfrm>
          <a:prstGeom prst="rect">
            <a:avLst/>
          </a:prstGeom>
        </p:spPr>
        <p:txBody>
          <a:bodyPr spcFirstLastPara="1" wrap="square" lIns="91425" tIns="91425" rIns="91425" bIns="91425" anchor="b" anchorCtr="0">
            <a:noAutofit/>
          </a:bodyPr>
          <a:lstStyle/>
          <a:p>
            <a:pPr lvl="0"/>
            <a:r>
              <a:rPr lang="en-US" sz="3600" dirty="0" err="1" smtClean="0">
                <a:solidFill>
                  <a:schemeClr val="accent2"/>
                </a:solidFill>
                <a:latin typeface="+mj-lt"/>
              </a:rPr>
              <a:t>Lập</a:t>
            </a:r>
            <a:r>
              <a:rPr lang="en-US" sz="3600" dirty="0" smtClean="0">
                <a:solidFill>
                  <a:schemeClr val="accent2"/>
                </a:solidFill>
                <a:latin typeface="+mj-lt"/>
              </a:rPr>
              <a:t> </a:t>
            </a:r>
            <a:r>
              <a:rPr lang="en-US" sz="3600" dirty="0" err="1" smtClean="0">
                <a:solidFill>
                  <a:schemeClr val="accent2"/>
                </a:solidFill>
                <a:latin typeface="+mj-lt"/>
              </a:rPr>
              <a:t>trình</a:t>
            </a:r>
            <a:r>
              <a:rPr lang="en-US" sz="3600" dirty="0" smtClean="0">
                <a:solidFill>
                  <a:schemeClr val="accent2"/>
                </a:solidFill>
                <a:latin typeface="+mj-lt"/>
              </a:rPr>
              <a:t> </a:t>
            </a:r>
            <a:r>
              <a:rPr lang="en-US" sz="3600" dirty="0" err="1" smtClean="0">
                <a:solidFill>
                  <a:schemeClr val="accent2"/>
                </a:solidFill>
                <a:latin typeface="+mj-lt"/>
              </a:rPr>
              <a:t>hướng</a:t>
            </a:r>
            <a:r>
              <a:rPr lang="en-US" sz="3600" dirty="0" smtClean="0">
                <a:solidFill>
                  <a:schemeClr val="accent2"/>
                </a:solidFill>
                <a:latin typeface="+mj-lt"/>
              </a:rPr>
              <a:t> </a:t>
            </a:r>
            <a:r>
              <a:rPr lang="en-US" sz="3600" dirty="0" err="1" smtClean="0">
                <a:solidFill>
                  <a:schemeClr val="accent2"/>
                </a:solidFill>
                <a:latin typeface="+mj-lt"/>
              </a:rPr>
              <a:t>đối</a:t>
            </a:r>
            <a:r>
              <a:rPr lang="en-US" sz="3600" dirty="0" smtClean="0">
                <a:solidFill>
                  <a:schemeClr val="accent2"/>
                </a:solidFill>
                <a:latin typeface="+mj-lt"/>
              </a:rPr>
              <a:t> </a:t>
            </a:r>
            <a:r>
              <a:rPr lang="en-US" sz="3600" dirty="0" err="1" smtClean="0">
                <a:solidFill>
                  <a:schemeClr val="accent2"/>
                </a:solidFill>
                <a:latin typeface="+mj-lt"/>
              </a:rPr>
              <a:t>tượng</a:t>
            </a:r>
            <a:r>
              <a:rPr lang="en-US" sz="3600" dirty="0" smtClean="0">
                <a:solidFill>
                  <a:schemeClr val="accent2"/>
                </a:solidFill>
                <a:latin typeface="+mj-lt"/>
              </a:rPr>
              <a:t/>
            </a:r>
            <a:br>
              <a:rPr lang="en-US" sz="3600" dirty="0" smtClean="0">
                <a:solidFill>
                  <a:schemeClr val="accent2"/>
                </a:solidFill>
                <a:latin typeface="+mj-lt"/>
              </a:rPr>
            </a:br>
            <a:r>
              <a:rPr lang="en-US" sz="3600" dirty="0" err="1">
                <a:latin typeface="+mj-lt"/>
              </a:rPr>
              <a:t>Quản</a:t>
            </a:r>
            <a:r>
              <a:rPr lang="en-US" sz="3600" dirty="0">
                <a:latin typeface="+mj-lt"/>
              </a:rPr>
              <a:t> </a:t>
            </a:r>
            <a:r>
              <a:rPr lang="en-US" sz="3600" dirty="0" err="1">
                <a:latin typeface="+mj-lt"/>
              </a:rPr>
              <a:t>lý</a:t>
            </a:r>
            <a:r>
              <a:rPr lang="en-US" sz="3600" dirty="0">
                <a:latin typeface="+mj-lt"/>
              </a:rPr>
              <a:t> </a:t>
            </a:r>
            <a:r>
              <a:rPr lang="en-US" sz="3600" dirty="0" err="1">
                <a:latin typeface="+mj-lt"/>
              </a:rPr>
              <a:t>công</a:t>
            </a:r>
            <a:r>
              <a:rPr lang="en-US" sz="3600" dirty="0">
                <a:latin typeface="+mj-lt"/>
              </a:rPr>
              <a:t> ty </a:t>
            </a:r>
            <a:r>
              <a:rPr lang="en-US" sz="3600" dirty="0" err="1">
                <a:latin typeface="+mj-lt"/>
              </a:rPr>
              <a:t>vận</a:t>
            </a:r>
            <a:r>
              <a:rPr lang="en-US" sz="3600" dirty="0">
                <a:latin typeface="+mj-lt"/>
              </a:rPr>
              <a:t> </a:t>
            </a:r>
            <a:r>
              <a:rPr lang="en-US" sz="3600" dirty="0" err="1">
                <a:latin typeface="+mj-lt"/>
              </a:rPr>
              <a:t>tải</a:t>
            </a:r>
            <a:r>
              <a:rPr lang="en-US" sz="3600" dirty="0">
                <a:latin typeface="+mj-lt"/>
              </a:rPr>
              <a:t> </a:t>
            </a:r>
            <a:r>
              <a:rPr lang="en-US" sz="3600" dirty="0" err="1">
                <a:latin typeface="+mj-lt"/>
              </a:rPr>
              <a:t>hàng</a:t>
            </a:r>
            <a:r>
              <a:rPr lang="en-US" sz="3600" dirty="0">
                <a:latin typeface="+mj-lt"/>
              </a:rPr>
              <a:t> </a:t>
            </a:r>
            <a:r>
              <a:rPr lang="en-US" sz="3600" dirty="0" err="1">
                <a:latin typeface="+mj-lt"/>
              </a:rPr>
              <a:t>hóa</a:t>
            </a:r>
            <a:r>
              <a:rPr lang="en-US" sz="3600" dirty="0">
                <a:latin typeface="+mj-lt"/>
              </a:rPr>
              <a:t> </a:t>
            </a:r>
            <a:endParaRPr sz="3600" dirty="0">
              <a:solidFill>
                <a:schemeClr val="accent2"/>
              </a:solidFill>
              <a:latin typeface="+mj-lt"/>
            </a:endParaRPr>
          </a:p>
        </p:txBody>
      </p:sp>
      <p:sp>
        <p:nvSpPr>
          <p:cNvPr id="3" name="TextBox 2"/>
          <p:cNvSpPr txBox="1"/>
          <p:nvPr/>
        </p:nvSpPr>
        <p:spPr>
          <a:xfrm>
            <a:off x="1999786" y="3226419"/>
            <a:ext cx="4023858" cy="1169551"/>
          </a:xfrm>
          <a:prstGeom prst="rect">
            <a:avLst/>
          </a:prstGeom>
          <a:noFill/>
        </p:spPr>
        <p:txBody>
          <a:bodyPr wrap="none" rtlCol="0">
            <a:spAutoFit/>
          </a:bodyPr>
          <a:lstStyle/>
          <a:p>
            <a:r>
              <a:rPr lang="en-US" dirty="0" err="1" smtClean="0"/>
              <a:t>Thành</a:t>
            </a:r>
            <a:r>
              <a:rPr lang="en-US" dirty="0" smtClean="0"/>
              <a:t> </a:t>
            </a:r>
            <a:r>
              <a:rPr lang="en-US" dirty="0" err="1" smtClean="0"/>
              <a:t>viên</a:t>
            </a:r>
            <a:r>
              <a:rPr lang="en-US" dirty="0" smtClean="0"/>
              <a:t> </a:t>
            </a:r>
            <a:r>
              <a:rPr lang="en-US" dirty="0" err="1" smtClean="0"/>
              <a:t>nhóm</a:t>
            </a:r>
            <a:r>
              <a:rPr lang="en-US" dirty="0" smtClean="0"/>
              <a:t> 5:</a:t>
            </a:r>
          </a:p>
          <a:p>
            <a:r>
              <a:rPr lang="en-US" dirty="0" err="1" smtClean="0"/>
              <a:t>Lê</a:t>
            </a:r>
            <a:r>
              <a:rPr lang="en-US" dirty="0" smtClean="0"/>
              <a:t> </a:t>
            </a:r>
            <a:r>
              <a:rPr lang="en-US" dirty="0" err="1" smtClean="0"/>
              <a:t>Duy</a:t>
            </a:r>
            <a:r>
              <a:rPr lang="en-US" dirty="0" smtClean="0"/>
              <a:t> Anh </a:t>
            </a:r>
            <a:r>
              <a:rPr lang="en-US" dirty="0" err="1" smtClean="0"/>
              <a:t>Dũng</a:t>
            </a:r>
            <a:r>
              <a:rPr lang="en-US" dirty="0" smtClean="0"/>
              <a:t> 20198170</a:t>
            </a:r>
            <a:br>
              <a:rPr lang="en-US" dirty="0" smtClean="0"/>
            </a:br>
            <a:r>
              <a:rPr lang="en-US" dirty="0" err="1" smtClean="0"/>
              <a:t>Trần</a:t>
            </a:r>
            <a:r>
              <a:rPr lang="en-US" dirty="0" smtClean="0"/>
              <a:t> </a:t>
            </a:r>
            <a:r>
              <a:rPr lang="en-US" dirty="0" err="1" smtClean="0"/>
              <a:t>Văn</a:t>
            </a:r>
            <a:r>
              <a:rPr lang="en-US" dirty="0" smtClean="0"/>
              <a:t> </a:t>
            </a:r>
            <a:r>
              <a:rPr lang="en-US" dirty="0" err="1" smtClean="0"/>
              <a:t>Hạ</a:t>
            </a:r>
            <a:r>
              <a:rPr lang="en-US" dirty="0" smtClean="0"/>
              <a:t> 20198173</a:t>
            </a:r>
          </a:p>
          <a:p>
            <a:r>
              <a:rPr lang="en-US" dirty="0" err="1" smtClean="0"/>
              <a:t>Bùi</a:t>
            </a:r>
            <a:r>
              <a:rPr lang="en-US" dirty="0" smtClean="0"/>
              <a:t> </a:t>
            </a:r>
            <a:r>
              <a:rPr lang="en-US" dirty="0" err="1" smtClean="0"/>
              <a:t>Trung</a:t>
            </a:r>
            <a:r>
              <a:rPr lang="en-US" dirty="0" smtClean="0"/>
              <a:t> </a:t>
            </a:r>
            <a:r>
              <a:rPr lang="en-US" dirty="0" err="1" smtClean="0"/>
              <a:t>Hiếu</a:t>
            </a:r>
            <a:r>
              <a:rPr lang="en-US" dirty="0" smtClean="0"/>
              <a:t> 20198174</a:t>
            </a:r>
          </a:p>
          <a:p>
            <a:r>
              <a:rPr lang="en-US" dirty="0" err="1" smtClean="0"/>
              <a:t>Giáo</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Tiến</a:t>
            </a:r>
            <a:r>
              <a:rPr lang="en-US" dirty="0" smtClean="0"/>
              <a:t> </a:t>
            </a:r>
            <a:r>
              <a:rPr lang="en-US" dirty="0" err="1" smtClean="0"/>
              <a:t>sĩ.Đỗ</a:t>
            </a:r>
            <a:r>
              <a:rPr lang="en-US" dirty="0" smtClean="0"/>
              <a:t> </a:t>
            </a:r>
            <a:r>
              <a:rPr lang="en-US" dirty="0" err="1" smtClean="0"/>
              <a:t>Thị</a:t>
            </a:r>
            <a:r>
              <a:rPr lang="en-US" dirty="0" smtClean="0"/>
              <a:t> </a:t>
            </a:r>
            <a:r>
              <a:rPr lang="en-US" dirty="0" err="1" smtClean="0"/>
              <a:t>Ngọc</a:t>
            </a:r>
            <a:r>
              <a:rPr lang="en-US" dirty="0" smtClean="0"/>
              <a:t> </a:t>
            </a:r>
            <a:r>
              <a:rPr lang="en-US" dirty="0" err="1" smtClean="0"/>
              <a:t>Diệp</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50" y="173620"/>
            <a:ext cx="7717500" cy="541500"/>
          </a:xfrm>
        </p:spPr>
        <p:txBody>
          <a:bodyPr/>
          <a:lstStyle/>
          <a:p>
            <a:r>
              <a:rPr lang="en-US" dirty="0" smtClean="0">
                <a:latin typeface="+mj-lt"/>
              </a:rPr>
              <a:t>GIỚI THIỆU BÀI TOÁN</a:t>
            </a:r>
            <a:endParaRPr lang="en-US" dirty="0">
              <a:latin typeface="+mj-lt"/>
            </a:endParaRPr>
          </a:p>
        </p:txBody>
      </p:sp>
      <p:sp>
        <p:nvSpPr>
          <p:cNvPr id="4" name="Rectangle 3"/>
          <p:cNvSpPr/>
          <p:nvPr/>
        </p:nvSpPr>
        <p:spPr>
          <a:xfrm>
            <a:off x="1219199" y="1530582"/>
            <a:ext cx="6858000" cy="2462213"/>
          </a:xfrm>
          <a:prstGeom prst="rect">
            <a:avLst/>
          </a:prstGeom>
        </p:spPr>
        <p:txBody>
          <a:bodyPr wrap="square">
            <a:spAutoFit/>
          </a:bodyPr>
          <a:lstStyle/>
          <a:p>
            <a:r>
              <a:rPr lang="vi-VN" b="1" dirty="0"/>
              <a:t>Bài toán quản lý công ty vận chuyển hàng </a:t>
            </a:r>
            <a:endParaRPr lang="en-US" b="1" dirty="0" smtClean="0"/>
          </a:p>
          <a:p>
            <a:r>
              <a:rPr lang="vi-VN" dirty="0" smtClean="0"/>
              <a:t>• </a:t>
            </a:r>
            <a:r>
              <a:rPr lang="vi-VN" dirty="0"/>
              <a:t>Một công ty vận chuyển hàng nhận vận chuyển hàng cho khách. Có hai loại vận chuyển là tài liệu và bưu kiện. Thông tin đơn vận chuyển bao gồm thông tin người gửi, người nhận, thời gian gửi, thời gian nhận. Cước phí vận chuyển cho các tài liệu được tínhh theo khoảng cách gửi nhận theo km * 2000đ/km + 12000đ. Cước phí vận chuyển các bưu kiện được tính theo khoảng cách gửi nhận theo km * 20000đ/km + trọng lượng bưu kiện theo kg * 10000đ. Xây dựng chương trình quản lý gồm các chức năng: o Thêm, sửa, xóa một đơn vị vận chuyển. o Tìm kiếm đơn vị vận chuyển theo địa chỉ người nhận. o Thống kê các đơn vị vận chuyển đã gửi đến đích trong khoảng thời gian nhập vào. o Tính doanh thu của công ty vận chuyển trên số tiền thu vào từ các đơn vận chuyển trong một khoảng thời gian nhập vào.</a:t>
            </a:r>
            <a:endParaRPr lang="en-US" dirty="0"/>
          </a:p>
        </p:txBody>
      </p:sp>
    </p:spTree>
    <p:extLst>
      <p:ext uri="{BB962C8B-B14F-4D97-AF65-F5344CB8AC3E}">
        <p14:creationId xmlns:p14="http://schemas.microsoft.com/office/powerpoint/2010/main" val="7359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p:cNvSpPr>
            <a:spLocks noGrp="1"/>
          </p:cNvSpPr>
          <p:nvPr>
            <p:ph type="title"/>
          </p:nvPr>
        </p:nvSpPr>
        <p:spPr>
          <a:xfrm>
            <a:off x="512528" y="129015"/>
            <a:ext cx="7717500" cy="541500"/>
          </a:xfrm>
        </p:spPr>
        <p:txBody>
          <a:bodyPr/>
          <a:lstStyle/>
          <a:p>
            <a:r>
              <a:rPr lang="en-US" dirty="0" err="1" smtClean="0">
                <a:latin typeface="+mj-lt"/>
              </a:rPr>
              <a:t>Khảo</a:t>
            </a:r>
            <a:r>
              <a:rPr lang="en-US" dirty="0" smtClean="0">
                <a:latin typeface="+mj-lt"/>
              </a:rPr>
              <a:t> </a:t>
            </a:r>
            <a:r>
              <a:rPr lang="en-US" dirty="0" err="1" smtClean="0">
                <a:latin typeface="+mj-lt"/>
              </a:rPr>
              <a:t>sát</a:t>
            </a:r>
            <a:r>
              <a:rPr lang="en-US" dirty="0" smtClean="0">
                <a:latin typeface="+mj-lt"/>
              </a:rPr>
              <a:t> </a:t>
            </a:r>
            <a:r>
              <a:rPr lang="en-US" dirty="0" err="1" smtClean="0">
                <a:latin typeface="+mj-lt"/>
              </a:rPr>
              <a:t>bài</a:t>
            </a:r>
            <a:r>
              <a:rPr lang="en-US" dirty="0" smtClean="0">
                <a:latin typeface="+mj-lt"/>
              </a:rPr>
              <a:t> </a:t>
            </a:r>
            <a:r>
              <a:rPr lang="en-US" dirty="0" err="1" smtClean="0">
                <a:latin typeface="+mj-lt"/>
              </a:rPr>
              <a:t>toán</a:t>
            </a:r>
            <a:endParaRPr lang="en-US" dirty="0">
              <a:latin typeface="+mj-lt"/>
            </a:endParaRPr>
          </a:p>
        </p:txBody>
      </p:sp>
      <p:pic>
        <p:nvPicPr>
          <p:cNvPr id="4" name="Picture 3"/>
          <p:cNvPicPr>
            <a:picLocks noChangeAspect="1"/>
          </p:cNvPicPr>
          <p:nvPr/>
        </p:nvPicPr>
        <p:blipFill>
          <a:blip r:embed="rId3"/>
          <a:stretch>
            <a:fillRect/>
          </a:stretch>
        </p:blipFill>
        <p:spPr>
          <a:xfrm>
            <a:off x="2155901" y="526603"/>
            <a:ext cx="4283735" cy="454999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05307" y="339289"/>
            <a:ext cx="4267200" cy="464151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4527" y="61816"/>
            <a:ext cx="5004057" cy="2254366"/>
          </a:xfrm>
          <a:prstGeom prst="rect">
            <a:avLst/>
          </a:prstGeom>
        </p:spPr>
      </p:pic>
      <p:pic>
        <p:nvPicPr>
          <p:cNvPr id="7" name="Picture 6"/>
          <p:cNvPicPr>
            <a:picLocks noChangeAspect="1"/>
          </p:cNvPicPr>
          <p:nvPr/>
        </p:nvPicPr>
        <p:blipFill>
          <a:blip r:embed="rId3"/>
          <a:stretch>
            <a:fillRect/>
          </a:stretch>
        </p:blipFill>
        <p:spPr>
          <a:xfrm>
            <a:off x="5015310" y="1035689"/>
            <a:ext cx="4072038" cy="3960057"/>
          </a:xfrm>
          <a:prstGeom prst="rect">
            <a:avLst/>
          </a:prstGeom>
        </p:spPr>
      </p:pic>
    </p:spTree>
    <p:extLst>
      <p:ext uri="{BB962C8B-B14F-4D97-AF65-F5344CB8AC3E}">
        <p14:creationId xmlns:p14="http://schemas.microsoft.com/office/powerpoint/2010/main" val="3775010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42" y="78271"/>
            <a:ext cx="2219325" cy="2057400"/>
          </a:xfrm>
          <a:prstGeom prst="rect">
            <a:avLst/>
          </a:prstGeom>
        </p:spPr>
      </p:pic>
      <p:sp>
        <p:nvSpPr>
          <p:cNvPr id="5" name="Rectangle 4"/>
          <p:cNvSpPr/>
          <p:nvPr/>
        </p:nvSpPr>
        <p:spPr>
          <a:xfrm>
            <a:off x="2931900" y="152864"/>
            <a:ext cx="4572000" cy="954107"/>
          </a:xfrm>
          <a:prstGeom prst="rect">
            <a:avLst/>
          </a:prstGeom>
        </p:spPr>
        <p:txBody>
          <a:bodyPr>
            <a:spAutoFit/>
          </a:bodyPr>
          <a:lstStyle/>
          <a:p>
            <a:r>
              <a:rPr lang="vi-VN" dirty="0" smtClean="0"/>
              <a:t>JavaFX là nền tảng để tạo và phân phối các ứng dụng dành cho máy tính để bàn cũng như các ứng dụng RIAs (Rich Internet Applications) có thể chạy trên nhiều thiết bị khác nhau.</a:t>
            </a:r>
            <a:endParaRPr lang="en-US" dirty="0"/>
          </a:p>
        </p:txBody>
      </p:sp>
      <p:sp>
        <p:nvSpPr>
          <p:cNvPr id="6" name="Rectangle 5"/>
          <p:cNvSpPr/>
          <p:nvPr/>
        </p:nvSpPr>
        <p:spPr>
          <a:xfrm>
            <a:off x="2931900" y="1181564"/>
            <a:ext cx="4572000" cy="954107"/>
          </a:xfrm>
          <a:prstGeom prst="rect">
            <a:avLst/>
          </a:prstGeom>
        </p:spPr>
        <p:txBody>
          <a:bodyPr>
            <a:spAutoFit/>
          </a:bodyPr>
          <a:lstStyle/>
          <a:p>
            <a:r>
              <a:rPr lang="vi-VN" dirty="0"/>
              <a:t>FXML là một ngôn ngữ khai báo dựa trên XML để xây dựng một giao diện người dùng trong ứng dụng JavaFX. Lập trình viên có thể sử dụng JavaFX Scene Builder để thiết kế giao diện đồ họa (GUI)</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05" y="2509223"/>
            <a:ext cx="3805803" cy="1363968"/>
          </a:xfrm>
          <a:prstGeom prst="rect">
            <a:avLst/>
          </a:prstGeom>
        </p:spPr>
      </p:pic>
      <p:pic>
        <p:nvPicPr>
          <p:cNvPr id="8" name="Picture 7"/>
          <p:cNvPicPr>
            <a:picLocks noChangeAspect="1"/>
          </p:cNvPicPr>
          <p:nvPr/>
        </p:nvPicPr>
        <p:blipFill>
          <a:blip r:embed="rId4"/>
          <a:stretch>
            <a:fillRect/>
          </a:stretch>
        </p:blipFill>
        <p:spPr>
          <a:xfrm>
            <a:off x="4016036" y="2552254"/>
            <a:ext cx="5047631" cy="1971338"/>
          </a:xfrm>
          <a:prstGeom prst="rect">
            <a:avLst/>
          </a:prstGeom>
        </p:spPr>
      </p:pic>
    </p:spTree>
    <p:extLst>
      <p:ext uri="{BB962C8B-B14F-4D97-AF65-F5344CB8AC3E}">
        <p14:creationId xmlns:p14="http://schemas.microsoft.com/office/powerpoint/2010/main" val="1659579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295</Words>
  <Application>Microsoft Office PowerPoint</Application>
  <PresentationFormat>On-screen Show (16:9)</PresentationFormat>
  <Paragraphs>11</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Hammersmith One</vt:lpstr>
      <vt:lpstr>Manjari</vt:lpstr>
      <vt:lpstr>Elegant Education Pack for Students by Slidesgo</vt:lpstr>
      <vt:lpstr>Lập trình hướng đối tượng Quản lý công ty vận tải hàng hóa </vt:lpstr>
      <vt:lpstr>GIỚI THIỆU BÀI TOÁN</vt:lpstr>
      <vt:lpstr>Khảo sát bài toán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Quản lý công ty vận tải hàng hóa </dc:title>
  <cp:lastModifiedBy>ThinkKING</cp:lastModifiedBy>
  <cp:revision>3</cp:revision>
  <dcterms:modified xsi:type="dcterms:W3CDTF">2022-01-14T08:18:31Z</dcterms:modified>
</cp:coreProperties>
</file>